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943" r:id="rId3"/>
    <p:sldMasterId id="2147484041" r:id="rId4"/>
  </p:sldMasterIdLst>
  <p:notesMasterIdLst>
    <p:notesMasterId r:id="rId18"/>
  </p:notesMasterIdLst>
  <p:sldIdLst>
    <p:sldId id="375" r:id="rId5"/>
    <p:sldId id="348" r:id="rId6"/>
    <p:sldId id="361" r:id="rId7"/>
    <p:sldId id="363" r:id="rId8"/>
    <p:sldId id="364" r:id="rId9"/>
    <p:sldId id="365" r:id="rId10"/>
    <p:sldId id="352" r:id="rId11"/>
    <p:sldId id="351" r:id="rId12"/>
    <p:sldId id="315" r:id="rId13"/>
    <p:sldId id="346" r:id="rId14"/>
    <p:sldId id="356" r:id="rId15"/>
    <p:sldId id="367" r:id="rId16"/>
    <p:sldId id="359" r:id="rId17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66"/>
    <a:srgbClr val="FF5050"/>
    <a:srgbClr val="008080"/>
    <a:srgbClr val="FF9900"/>
    <a:srgbClr val="FF9933"/>
    <a:srgbClr val="FFCCFF"/>
    <a:srgbClr val="FFFFA7"/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84900" autoAdjust="0"/>
  </p:normalViewPr>
  <p:slideViewPr>
    <p:cSldViewPr>
      <p:cViewPr varScale="1">
        <p:scale>
          <a:sx n="71" d="100"/>
          <a:sy n="71" d="100"/>
        </p:scale>
        <p:origin x="116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4C81C-632C-4E57-B650-DCE4449161A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CA22-256A-45D0-9AAE-5806FADC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B7984-A061-4991-88A1-611093F3D5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9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AEB15-B0D4-49CA-A138-10A793C6CC4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475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64BC-8EEA-466C-A521-A5F3AC6D1C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B7984-A061-4991-88A1-611093F3D59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miz.com/ppt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33281063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6" tIns="34289" rIns="6857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6" tIns="34289" rIns="6857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7754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6" tIns="34289" rIns="6857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9887702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6" tIns="34289" rIns="6857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9124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6" tIns="34289" rIns="6857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6" tIns="34289" rIns="68576" bIns="34289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0"/>
            <a:ext cx="3868340" cy="2680541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6" tIns="34289" rIns="68576" bIns="34289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0"/>
            <a:ext cx="3887391" cy="2680541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858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6" tIns="34289" rIns="6857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4"/>
            <a:ext cx="4286250" cy="889453"/>
          </a:xfrm>
        </p:spPr>
        <p:txBody>
          <a:bodyPr lIns="68576" tIns="34289" rIns="6857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8670661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017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3" y="535258"/>
            <a:ext cx="3511241" cy="1071121"/>
          </a:xfrm>
        </p:spPr>
        <p:txBody>
          <a:bodyPr lIns="68576" tIns="34289" rIns="6857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6" tIns="34289" rIns="68576" bIns="34289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3" y="1735406"/>
            <a:ext cx="3511241" cy="2858691"/>
          </a:xfrm>
        </p:spPr>
        <p:txBody>
          <a:bodyPr lIns="68576" tIns="34289" rIns="68576" bIns="34289">
            <a:normAutofit/>
          </a:bodyPr>
          <a:lstStyle>
            <a:lvl1pPr marL="0" indent="0">
              <a:buNone/>
              <a:defRPr sz="14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5833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7"/>
            <a:ext cx="681676" cy="4358879"/>
          </a:xfrm>
        </p:spPr>
        <p:txBody>
          <a:bodyPr vert="eaVert" lIns="68576" tIns="34289" rIns="6857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7"/>
            <a:ext cx="7084832" cy="4358879"/>
          </a:xfrm>
        </p:spPr>
        <p:txBody>
          <a:bodyPr vert="eaVert"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374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315426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168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4732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A76437D7-6F78-4C34-BF50-DB2F25DA7B18}"/>
              </a:ext>
            </a:extLst>
          </p:cNvPr>
          <p:cNvSpPr/>
          <p:nvPr userDrawn="1"/>
        </p:nvSpPr>
        <p:spPr>
          <a:xfrm>
            <a:off x="-13905" y="0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0824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0945419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2966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3047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00722337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6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190500" y="227466"/>
            <a:ext cx="8763000" cy="4778462"/>
            <a:chOff x="6244935" y="1077300"/>
            <a:chExt cx="4800600" cy="4711700"/>
          </a:xfrm>
        </p:grpSpPr>
        <p:sp>
          <p:nvSpPr>
            <p:cNvPr id="7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144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5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374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947793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DB2775-001B-4239-9512-21B23DB6D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4713FD-732C-4213-8F2A-E22991BED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69A48C8-F2D9-4990-99BD-17993FA7E141}"/>
              </a:ext>
            </a:extLst>
          </p:cNvPr>
          <p:cNvSpPr/>
          <p:nvPr userDrawn="1"/>
        </p:nvSpPr>
        <p:spPr>
          <a:xfrm>
            <a:off x="0" y="2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76200" y="4977884"/>
            <a:ext cx="533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V.Hồng</a:t>
            </a:r>
            <a:endParaRPr lang="en-US" sz="6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2708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3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239719" y="877036"/>
            <a:ext cx="6768211" cy="221503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33">
              <a:lnSpc>
                <a:spcPct val="150000"/>
              </a:lnSpc>
            </a:pPr>
            <a:r>
              <a:rPr lang="zh-CN" altLang="en-US" sz="21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版权声明</a:t>
            </a:r>
          </a:p>
          <a:p>
            <a:pPr algn="just" defTabSz="914333">
              <a:lnSpc>
                <a:spcPct val="150000"/>
              </a:lnSpc>
            </a:pPr>
            <a:endParaRPr lang="zh-CN" altLang="en-US" sz="9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 defTabSz="914333">
              <a:lnSpc>
                <a:spcPct val="15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感谢您下载觅知网平台上提供的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9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 defTabSz="914333">
              <a:lnSpc>
                <a:spcPct val="150000"/>
              </a:lnSpc>
            </a:pPr>
            <a:endParaRPr lang="zh-CN" altLang="en-US" sz="9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 defTabSz="914333">
              <a:lnSpc>
                <a:spcPct val="150000"/>
              </a:lnSpc>
            </a:pP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在觅知网出售的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模板是免版税类（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RF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Royalty-Free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）正版受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中国人民共和国著作法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世界版权公约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的保护，作品的所有权、版权和著作权归觅知网所有，您下载的是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模板素材的使用权。</a:t>
            </a:r>
          </a:p>
          <a:p>
            <a:pPr algn="just" defTabSz="914333">
              <a:lnSpc>
                <a:spcPct val="150000"/>
              </a:lnSpc>
            </a:pP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不得将觅知网的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模板、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239719" y="3738309"/>
            <a:ext cx="5472811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68577" tIns="34289" rIns="68577" bIns="34289" rtlCol="0">
            <a:spAutoFit/>
          </a:bodyPr>
          <a:lstStyle/>
          <a:p>
            <a:pPr algn="just" defTabSz="914333"/>
            <a:r>
              <a:rPr lang="zh-CN" altLang="en-US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更多精品</a:t>
            </a:r>
            <a:r>
              <a:rPr lang="en-US" altLang="zh-CN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模板：</a:t>
            </a:r>
            <a:r>
              <a:rPr lang="en-US" altLang="zh-CN" b="1" dirty="0">
                <a:solidFill>
                  <a:prstClr val="white"/>
                </a:solidFill>
                <a:hlinkClick r:id="rId2"/>
              </a:rPr>
              <a:t>http://www.51miz.com/ppt/</a:t>
            </a:r>
            <a:endParaRPr lang="en-US" altLang="zh-CN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2365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FB4F8C6-CAC2-461F-A4C6-6E29511670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905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76437D7-6F78-4C34-BF50-DB2F25DA7B18}"/>
              </a:ext>
            </a:extLst>
          </p:cNvPr>
          <p:cNvSpPr/>
          <p:nvPr userDrawn="1"/>
        </p:nvSpPr>
        <p:spPr>
          <a:xfrm>
            <a:off x="0" y="0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76200" y="4977884"/>
            <a:ext cx="533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V.Hồng</a:t>
            </a:r>
            <a:endParaRPr lang="en-US" sz="6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7078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5333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733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576"/>
            <a:ext cx="9144000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73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988"/>
            <a:ext cx="9144000" cy="51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47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76200" y="79288"/>
            <a:ext cx="8991600" cy="5064211"/>
            <a:chOff x="6244935" y="107730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389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190500" y="209550"/>
            <a:ext cx="8763000" cy="4778462"/>
            <a:chOff x="6244935" y="1077300"/>
            <a:chExt cx="4800600" cy="4711700"/>
          </a:xfrm>
        </p:grpSpPr>
        <p:sp>
          <p:nvSpPr>
            <p:cNvPr id="4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420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 userDrawn="1">
  <p:cSld name="Only Title 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"/>
          <p:cNvSpPr/>
          <p:nvPr/>
        </p:nvSpPr>
        <p:spPr>
          <a:xfrm flipH="1">
            <a:off x="730189" y="4685855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6"/>
          <p:cNvGrpSpPr/>
          <p:nvPr/>
        </p:nvGrpSpPr>
        <p:grpSpPr>
          <a:xfrm>
            <a:off x="122969" y="586967"/>
            <a:ext cx="161914" cy="145917"/>
            <a:chOff x="7737341" y="1046941"/>
            <a:chExt cx="161914" cy="145917"/>
          </a:xfrm>
        </p:grpSpPr>
        <p:sp>
          <p:nvSpPr>
            <p:cNvPr id="1231" name="Google Shape;1231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4" name="Google Shape;1234;p6"/>
          <p:cNvSpPr/>
          <p:nvPr/>
        </p:nvSpPr>
        <p:spPr>
          <a:xfrm flipH="1">
            <a:off x="-254043" y="4684527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"/>
          <p:cNvSpPr/>
          <p:nvPr/>
        </p:nvSpPr>
        <p:spPr>
          <a:xfrm>
            <a:off x="6870412" y="-30999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6"/>
          <p:cNvGrpSpPr/>
          <p:nvPr/>
        </p:nvGrpSpPr>
        <p:grpSpPr>
          <a:xfrm rot="-3170136">
            <a:off x="181609" y="-532400"/>
            <a:ext cx="433157" cy="1122937"/>
            <a:chOff x="1823086" y="-208516"/>
            <a:chExt cx="433160" cy="1122944"/>
          </a:xfrm>
        </p:grpSpPr>
        <p:sp>
          <p:nvSpPr>
            <p:cNvPr id="1237" name="Google Shape;1237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6"/>
          <p:cNvGrpSpPr/>
          <p:nvPr/>
        </p:nvGrpSpPr>
        <p:grpSpPr>
          <a:xfrm rot="-3170136">
            <a:off x="186668" y="-310142"/>
            <a:ext cx="438469" cy="1186724"/>
            <a:chOff x="904476" y="-243594"/>
            <a:chExt cx="438472" cy="1186732"/>
          </a:xfrm>
        </p:grpSpPr>
        <p:sp>
          <p:nvSpPr>
            <p:cNvPr id="1246" name="Google Shape;1246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6"/>
          <p:cNvGrpSpPr/>
          <p:nvPr/>
        </p:nvGrpSpPr>
        <p:grpSpPr>
          <a:xfrm rot="-2429099" flipH="1">
            <a:off x="-434499" y="4085224"/>
            <a:ext cx="1157436" cy="740599"/>
            <a:chOff x="7750342" y="3926048"/>
            <a:chExt cx="1406709" cy="900099"/>
          </a:xfrm>
        </p:grpSpPr>
        <p:sp>
          <p:nvSpPr>
            <p:cNvPr id="1274" name="Google Shape;1274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6"/>
          <p:cNvGrpSpPr/>
          <p:nvPr/>
        </p:nvGrpSpPr>
        <p:grpSpPr>
          <a:xfrm rot="5400000">
            <a:off x="430890" y="4458293"/>
            <a:ext cx="360400" cy="976219"/>
            <a:chOff x="7607455" y="4238363"/>
            <a:chExt cx="438017" cy="1186459"/>
          </a:xfrm>
        </p:grpSpPr>
        <p:sp>
          <p:nvSpPr>
            <p:cNvPr id="1283" name="Google Shape;1283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6"/>
          <p:cNvGrpSpPr/>
          <p:nvPr/>
        </p:nvGrpSpPr>
        <p:grpSpPr>
          <a:xfrm rot="-5400000" flipH="1">
            <a:off x="-206276" y="4544136"/>
            <a:ext cx="933472" cy="547264"/>
            <a:chOff x="8365864" y="2993835"/>
            <a:chExt cx="933472" cy="547264"/>
          </a:xfrm>
        </p:grpSpPr>
        <p:sp>
          <p:nvSpPr>
            <p:cNvPr id="1308" name="Google Shape;1308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6"/>
          <p:cNvGrpSpPr/>
          <p:nvPr/>
        </p:nvGrpSpPr>
        <p:grpSpPr>
          <a:xfrm>
            <a:off x="8354559" y="450817"/>
            <a:ext cx="875252" cy="663425"/>
            <a:chOff x="8118223" y="2202382"/>
            <a:chExt cx="1151950" cy="873157"/>
          </a:xfrm>
        </p:grpSpPr>
        <p:sp>
          <p:nvSpPr>
            <p:cNvPr id="1316" name="Google Shape;1316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6"/>
          <p:cNvGrpSpPr/>
          <p:nvPr/>
        </p:nvGrpSpPr>
        <p:grpSpPr>
          <a:xfrm flipH="1">
            <a:off x="8309642" y="4285624"/>
            <a:ext cx="849824" cy="827268"/>
            <a:chOff x="-181020" y="4253777"/>
            <a:chExt cx="1117161" cy="1087510"/>
          </a:xfrm>
        </p:grpSpPr>
        <p:sp>
          <p:nvSpPr>
            <p:cNvPr id="1337" name="Google Shape;1337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6"/>
          <p:cNvGrpSpPr/>
          <p:nvPr/>
        </p:nvGrpSpPr>
        <p:grpSpPr>
          <a:xfrm>
            <a:off x="8163200" y="-30991"/>
            <a:ext cx="848507" cy="870171"/>
            <a:chOff x="7973149" y="-201092"/>
            <a:chExt cx="1116750" cy="1145263"/>
          </a:xfrm>
        </p:grpSpPr>
        <p:sp>
          <p:nvSpPr>
            <p:cNvPr id="1352" name="Google Shape;1352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6"/>
          <p:cNvGrpSpPr/>
          <p:nvPr/>
        </p:nvGrpSpPr>
        <p:grpSpPr>
          <a:xfrm rot="-5400000" flipH="1">
            <a:off x="8456958" y="4495135"/>
            <a:ext cx="333199" cy="902539"/>
            <a:chOff x="7607455" y="4238363"/>
            <a:chExt cx="438017" cy="1186459"/>
          </a:xfrm>
        </p:grpSpPr>
        <p:sp>
          <p:nvSpPr>
            <p:cNvPr id="1414" name="Google Shape;1414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6"/>
          <p:cNvGrpSpPr/>
          <p:nvPr/>
        </p:nvGrpSpPr>
        <p:grpSpPr>
          <a:xfrm rot="-5400000">
            <a:off x="8009289" y="319096"/>
            <a:ext cx="161914" cy="145916"/>
            <a:chOff x="7737341" y="1046941"/>
            <a:chExt cx="161914" cy="145917"/>
          </a:xfrm>
        </p:grpSpPr>
        <p:sp>
          <p:nvSpPr>
            <p:cNvPr id="1439" name="Google Shape;1439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6"/>
          <p:cNvGrpSpPr/>
          <p:nvPr/>
        </p:nvGrpSpPr>
        <p:grpSpPr>
          <a:xfrm>
            <a:off x="8711219" y="4427217"/>
            <a:ext cx="161914" cy="145917"/>
            <a:chOff x="7737341" y="1046941"/>
            <a:chExt cx="161914" cy="145917"/>
          </a:xfrm>
        </p:grpSpPr>
        <p:sp>
          <p:nvSpPr>
            <p:cNvPr id="1443" name="Google Shape;1443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6"/>
          <p:cNvGrpSpPr/>
          <p:nvPr/>
        </p:nvGrpSpPr>
        <p:grpSpPr>
          <a:xfrm>
            <a:off x="8147744" y="4496918"/>
            <a:ext cx="161914" cy="145917"/>
            <a:chOff x="7737341" y="1046941"/>
            <a:chExt cx="161914" cy="145917"/>
          </a:xfrm>
        </p:grpSpPr>
        <p:sp>
          <p:nvSpPr>
            <p:cNvPr id="1447" name="Google Shape;1447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90114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76200" y="79288"/>
            <a:ext cx="8991600" cy="5064211"/>
            <a:chOff x="6244935" y="1077300"/>
            <a:chExt cx="4800600" cy="4711700"/>
          </a:xfrm>
        </p:grpSpPr>
        <p:sp>
          <p:nvSpPr>
            <p:cNvPr id="12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10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evice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296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37" y="-626891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9" y="4515979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0151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3355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"/>
          <p:cNvSpPr/>
          <p:nvPr/>
        </p:nvSpPr>
        <p:spPr>
          <a:xfrm flipH="1">
            <a:off x="730189" y="4685855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6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0" name="Google Shape;1230;p6"/>
          <p:cNvGrpSpPr/>
          <p:nvPr/>
        </p:nvGrpSpPr>
        <p:grpSpPr>
          <a:xfrm>
            <a:off x="122969" y="586967"/>
            <a:ext cx="161914" cy="145917"/>
            <a:chOff x="7737341" y="1046941"/>
            <a:chExt cx="161914" cy="145917"/>
          </a:xfrm>
        </p:grpSpPr>
        <p:sp>
          <p:nvSpPr>
            <p:cNvPr id="1231" name="Google Shape;1231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4" name="Google Shape;1234;p6"/>
          <p:cNvSpPr/>
          <p:nvPr/>
        </p:nvSpPr>
        <p:spPr>
          <a:xfrm flipH="1">
            <a:off x="-254043" y="4684527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"/>
          <p:cNvSpPr/>
          <p:nvPr/>
        </p:nvSpPr>
        <p:spPr>
          <a:xfrm>
            <a:off x="6870412" y="-30999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6"/>
          <p:cNvGrpSpPr/>
          <p:nvPr/>
        </p:nvGrpSpPr>
        <p:grpSpPr>
          <a:xfrm rot="-3170136">
            <a:off x="181609" y="-532400"/>
            <a:ext cx="433157" cy="1122937"/>
            <a:chOff x="1823086" y="-208516"/>
            <a:chExt cx="433160" cy="1122944"/>
          </a:xfrm>
        </p:grpSpPr>
        <p:sp>
          <p:nvSpPr>
            <p:cNvPr id="1237" name="Google Shape;1237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6"/>
          <p:cNvGrpSpPr/>
          <p:nvPr/>
        </p:nvGrpSpPr>
        <p:grpSpPr>
          <a:xfrm rot="-3170136">
            <a:off x="186668" y="-310142"/>
            <a:ext cx="438469" cy="1186724"/>
            <a:chOff x="904476" y="-243594"/>
            <a:chExt cx="438472" cy="1186732"/>
          </a:xfrm>
        </p:grpSpPr>
        <p:sp>
          <p:nvSpPr>
            <p:cNvPr id="1246" name="Google Shape;1246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6"/>
          <p:cNvGrpSpPr/>
          <p:nvPr/>
        </p:nvGrpSpPr>
        <p:grpSpPr>
          <a:xfrm rot="-2429099" flipH="1">
            <a:off x="-434499" y="4085224"/>
            <a:ext cx="1157436" cy="740599"/>
            <a:chOff x="7750342" y="3926048"/>
            <a:chExt cx="1406709" cy="900099"/>
          </a:xfrm>
        </p:grpSpPr>
        <p:sp>
          <p:nvSpPr>
            <p:cNvPr id="1274" name="Google Shape;1274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6"/>
          <p:cNvGrpSpPr/>
          <p:nvPr/>
        </p:nvGrpSpPr>
        <p:grpSpPr>
          <a:xfrm rot="5400000">
            <a:off x="430890" y="4458293"/>
            <a:ext cx="360400" cy="976219"/>
            <a:chOff x="7607455" y="4238363"/>
            <a:chExt cx="438017" cy="1186459"/>
          </a:xfrm>
        </p:grpSpPr>
        <p:sp>
          <p:nvSpPr>
            <p:cNvPr id="1283" name="Google Shape;1283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6"/>
          <p:cNvGrpSpPr/>
          <p:nvPr/>
        </p:nvGrpSpPr>
        <p:grpSpPr>
          <a:xfrm rot="-5400000" flipH="1">
            <a:off x="-206276" y="4544136"/>
            <a:ext cx="933472" cy="547264"/>
            <a:chOff x="8365864" y="2993835"/>
            <a:chExt cx="933472" cy="547264"/>
          </a:xfrm>
        </p:grpSpPr>
        <p:sp>
          <p:nvSpPr>
            <p:cNvPr id="1308" name="Google Shape;1308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6"/>
          <p:cNvGrpSpPr/>
          <p:nvPr/>
        </p:nvGrpSpPr>
        <p:grpSpPr>
          <a:xfrm>
            <a:off x="8354559" y="450817"/>
            <a:ext cx="875252" cy="663425"/>
            <a:chOff x="8118223" y="2202382"/>
            <a:chExt cx="1151950" cy="873157"/>
          </a:xfrm>
        </p:grpSpPr>
        <p:sp>
          <p:nvSpPr>
            <p:cNvPr id="1316" name="Google Shape;1316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6"/>
          <p:cNvGrpSpPr/>
          <p:nvPr/>
        </p:nvGrpSpPr>
        <p:grpSpPr>
          <a:xfrm flipH="1">
            <a:off x="8309642" y="4285624"/>
            <a:ext cx="849824" cy="827268"/>
            <a:chOff x="-181020" y="4253777"/>
            <a:chExt cx="1117161" cy="1087510"/>
          </a:xfrm>
        </p:grpSpPr>
        <p:sp>
          <p:nvSpPr>
            <p:cNvPr id="1337" name="Google Shape;1337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6"/>
          <p:cNvGrpSpPr/>
          <p:nvPr/>
        </p:nvGrpSpPr>
        <p:grpSpPr>
          <a:xfrm>
            <a:off x="8163200" y="-30991"/>
            <a:ext cx="848507" cy="870171"/>
            <a:chOff x="7973149" y="-201092"/>
            <a:chExt cx="1116750" cy="1145263"/>
          </a:xfrm>
        </p:grpSpPr>
        <p:sp>
          <p:nvSpPr>
            <p:cNvPr id="1352" name="Google Shape;1352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6"/>
          <p:cNvGrpSpPr/>
          <p:nvPr/>
        </p:nvGrpSpPr>
        <p:grpSpPr>
          <a:xfrm rot="-5400000" flipH="1">
            <a:off x="8456958" y="4495135"/>
            <a:ext cx="333199" cy="902539"/>
            <a:chOff x="7607455" y="4238363"/>
            <a:chExt cx="438017" cy="1186459"/>
          </a:xfrm>
        </p:grpSpPr>
        <p:sp>
          <p:nvSpPr>
            <p:cNvPr id="1414" name="Google Shape;1414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6"/>
          <p:cNvGrpSpPr/>
          <p:nvPr/>
        </p:nvGrpSpPr>
        <p:grpSpPr>
          <a:xfrm rot="-5400000">
            <a:off x="8009289" y="319096"/>
            <a:ext cx="161914" cy="145916"/>
            <a:chOff x="7737341" y="1046941"/>
            <a:chExt cx="161914" cy="145917"/>
          </a:xfrm>
        </p:grpSpPr>
        <p:sp>
          <p:nvSpPr>
            <p:cNvPr id="1439" name="Google Shape;1439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6"/>
          <p:cNvGrpSpPr/>
          <p:nvPr/>
        </p:nvGrpSpPr>
        <p:grpSpPr>
          <a:xfrm>
            <a:off x="8711219" y="4427217"/>
            <a:ext cx="161914" cy="145917"/>
            <a:chOff x="7737341" y="1046941"/>
            <a:chExt cx="161914" cy="145917"/>
          </a:xfrm>
        </p:grpSpPr>
        <p:sp>
          <p:nvSpPr>
            <p:cNvPr id="1443" name="Google Shape;1443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6"/>
          <p:cNvGrpSpPr/>
          <p:nvPr/>
        </p:nvGrpSpPr>
        <p:grpSpPr>
          <a:xfrm>
            <a:off x="8147744" y="4496918"/>
            <a:ext cx="161914" cy="145917"/>
            <a:chOff x="7737341" y="1046941"/>
            <a:chExt cx="161914" cy="145917"/>
          </a:xfrm>
        </p:grpSpPr>
        <p:sp>
          <p:nvSpPr>
            <p:cNvPr id="1447" name="Google Shape;1447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81605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1114"/>
            <a:ext cx="653143" cy="70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7"/>
          <a:stretch/>
        </p:blipFill>
        <p:spPr>
          <a:xfrm>
            <a:off x="759" y="4227784"/>
            <a:ext cx="9143244" cy="9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92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371601" y="466738"/>
            <a:ext cx="7094771" cy="4210025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6875" y="566031"/>
            <a:ext cx="9144000" cy="45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9574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9144000" cy="516460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1024615" y="466738"/>
            <a:ext cx="7094771" cy="42100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96558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660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91"/>
            <a:ext cx="21336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4767291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91"/>
            <a:ext cx="21336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5386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803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80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803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179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DC6E-D4A0-446C-99FA-AAE4659CF4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39F-457E-44D0-B11D-3064EB33C4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540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54921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399" y="4743451"/>
            <a:ext cx="3097685" cy="29794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621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198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lIns="91426" tIns="45718" rIns="9142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lIns="91426" tIns="45718" rIns="9142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328"/>
            <a:ext cx="2057400" cy="273844"/>
          </a:xfrm>
          <a:prstGeom prst="rect">
            <a:avLst/>
          </a:prstGeom>
        </p:spPr>
        <p:txBody>
          <a:bodyPr lIns="91426" tIns="45718" rIns="91426" bIns="45718"/>
          <a:lstStyle/>
          <a:p>
            <a:pPr defTabSz="685681"/>
            <a:fld id="{A3C39D9B-1707-4BC2-A8DF-A9A95A2D1DDF}" type="datetimeFigureOut">
              <a:rPr lang="en-US" sz="1425" smtClean="0">
                <a:solidFill>
                  <a:prstClr val="black">
                    <a:tint val="75000"/>
                  </a:prstClr>
                </a:solidFill>
              </a:rPr>
              <a:pPr defTabSz="685681"/>
              <a:t>4/23/2023</a:t>
            </a:fld>
            <a:endParaRPr lang="en-US" sz="142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328"/>
            <a:ext cx="3086100" cy="273844"/>
          </a:xfrm>
          <a:prstGeom prst="rect">
            <a:avLst/>
          </a:prstGeom>
        </p:spPr>
        <p:txBody>
          <a:bodyPr lIns="91426" tIns="45718" rIns="91426" bIns="45718"/>
          <a:lstStyle/>
          <a:p>
            <a:pPr defTabSz="685681"/>
            <a:endParaRPr lang="en-US" sz="142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328"/>
            <a:ext cx="2057400" cy="273844"/>
          </a:xfrm>
          <a:prstGeom prst="rect">
            <a:avLst/>
          </a:prstGeom>
        </p:spPr>
        <p:txBody>
          <a:bodyPr lIns="91426" tIns="45718" rIns="91426" bIns="45718"/>
          <a:lstStyle/>
          <a:p>
            <a:pPr defTabSz="685681"/>
            <a:fld id="{7E4F7387-1A44-43D0-A42C-0F5D255AB470}" type="slidenum">
              <a:rPr lang="en-US" sz="1425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 sz="142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91426" tIns="45718" rIns="9142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217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98374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20704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22" y="468082"/>
            <a:ext cx="6683765" cy="960668"/>
          </a:xfrm>
          <a:prstGeom prst="rect">
            <a:avLst/>
          </a:prstGeom>
        </p:spPr>
        <p:txBody>
          <a:bodyPr lIns="91347" tIns="45673" rIns="91347" bIns="456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10" y="1600200"/>
            <a:ext cx="6686550" cy="2914650"/>
          </a:xfrm>
          <a:prstGeom prst="rect">
            <a:avLst/>
          </a:prstGeom>
        </p:spPr>
        <p:txBody>
          <a:bodyPr lIns="91347" tIns="45673" rIns="91347" bIns="456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91"/>
            <a:ext cx="21336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1938" y="4601908"/>
            <a:ext cx="5714999" cy="273844"/>
          </a:xfrm>
          <a:prstGeom prst="rect">
            <a:avLst/>
          </a:prstGeom>
        </p:spPr>
        <p:txBody>
          <a:bodyPr lIns="91347" tIns="45673" rIns="91347" bIns="45673"/>
          <a:lstStyle/>
          <a:p>
            <a:pPr defTabSz="68509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88" y="590844"/>
            <a:ext cx="584825" cy="273844"/>
          </a:xfrm>
          <a:prstGeom prst="rect">
            <a:avLst/>
          </a:prstGeom>
        </p:spPr>
        <p:txBody>
          <a:bodyPr lIns="91347" tIns="45673" rIns="91347" bIns="45673"/>
          <a:lstStyle/>
          <a:p>
            <a:pPr defTabSz="685097"/>
            <a:fld id="{7E4F7387-1A44-43D0-A42C-0F5D255AB470}" type="slidenum">
              <a:rPr lang="en-US" smtClean="0">
                <a:solidFill>
                  <a:prstClr val="black"/>
                </a:solidFill>
              </a:rPr>
              <a:pPr defTabSz="68509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91347" tIns="45673" rIns="91347" bIns="456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641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903" y="81229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8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6" y="98459"/>
            <a:ext cx="7164408" cy="568348"/>
          </a:xfrm>
          <a:prstGeom prst="rect">
            <a:avLst/>
          </a:prstGeom>
        </p:spPr>
        <p:txBody>
          <a:bodyPr lIns="91347" tIns="45673" rIns="91347" bIns="45673"/>
          <a:lstStyle>
            <a:lvl1pPr>
              <a:defRPr sz="315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731915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318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0" y="484272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318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56539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91"/>
            <a:ext cx="21336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4767291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91"/>
            <a:ext cx="21336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99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06434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1784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841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A76437D7-6F78-4C34-BF50-DB2F25DA7B18}"/>
              </a:ext>
            </a:extLst>
          </p:cNvPr>
          <p:cNvSpPr/>
          <p:nvPr userDrawn="1"/>
        </p:nvSpPr>
        <p:spPr>
          <a:xfrm>
            <a:off x="-13905" y="0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295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55552475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81063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75730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81881817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grpSp>
        <p:nvGrpSpPr>
          <p:cNvPr id="6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190500" y="227466"/>
            <a:ext cx="8763000" cy="4778462"/>
            <a:chOff x="6244935" y="1077300"/>
            <a:chExt cx="4800600" cy="4711700"/>
          </a:xfrm>
        </p:grpSpPr>
        <p:sp>
          <p:nvSpPr>
            <p:cNvPr id="7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797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09487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6306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9203871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DB2775-001B-4239-9512-21B23DB6D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4713FD-732C-4213-8F2A-E22991BED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69A48C8-F2D9-4990-99BD-17993FA7E141}"/>
              </a:ext>
            </a:extLst>
          </p:cNvPr>
          <p:cNvSpPr/>
          <p:nvPr userDrawn="1"/>
        </p:nvSpPr>
        <p:spPr>
          <a:xfrm>
            <a:off x="0" y="2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76200" y="4977884"/>
            <a:ext cx="533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V.Hồng</a:t>
            </a:r>
            <a:endParaRPr lang="en-US" sz="6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48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806937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FB4F8C6-CAC2-461F-A4C6-6E29511670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9005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76437D7-6F78-4C34-BF50-DB2F25DA7B18}"/>
              </a:ext>
            </a:extLst>
          </p:cNvPr>
          <p:cNvSpPr/>
          <p:nvPr userDrawn="1"/>
        </p:nvSpPr>
        <p:spPr>
          <a:xfrm>
            <a:off x="0" y="0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76200" y="4977884"/>
            <a:ext cx="533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V.Hồng</a:t>
            </a:r>
            <a:endParaRPr lang="en-US" sz="6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10159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2412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2915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576"/>
            <a:ext cx="9144000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50213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988"/>
            <a:ext cx="9144000" cy="51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9658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76200" y="79288"/>
            <a:ext cx="8991600" cy="5064211"/>
            <a:chOff x="6244935" y="107730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451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190500" y="209550"/>
            <a:ext cx="8763000" cy="4778462"/>
            <a:chOff x="6244935" y="1077300"/>
            <a:chExt cx="4800600" cy="4711700"/>
          </a:xfrm>
        </p:grpSpPr>
        <p:sp>
          <p:nvSpPr>
            <p:cNvPr id="4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949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 userDrawn="1">
  <p:cSld name="Only Title 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"/>
          <p:cNvSpPr/>
          <p:nvPr/>
        </p:nvSpPr>
        <p:spPr>
          <a:xfrm flipH="1">
            <a:off x="730189" y="4685855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6"/>
          <p:cNvGrpSpPr/>
          <p:nvPr/>
        </p:nvGrpSpPr>
        <p:grpSpPr>
          <a:xfrm>
            <a:off x="122969" y="586967"/>
            <a:ext cx="161914" cy="145917"/>
            <a:chOff x="7737341" y="1046941"/>
            <a:chExt cx="161914" cy="145917"/>
          </a:xfrm>
        </p:grpSpPr>
        <p:sp>
          <p:nvSpPr>
            <p:cNvPr id="1231" name="Google Shape;1231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4" name="Google Shape;1234;p6"/>
          <p:cNvSpPr/>
          <p:nvPr/>
        </p:nvSpPr>
        <p:spPr>
          <a:xfrm flipH="1">
            <a:off x="-254043" y="4684527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"/>
          <p:cNvSpPr/>
          <p:nvPr/>
        </p:nvSpPr>
        <p:spPr>
          <a:xfrm>
            <a:off x="6870412" y="-30999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6"/>
          <p:cNvGrpSpPr/>
          <p:nvPr/>
        </p:nvGrpSpPr>
        <p:grpSpPr>
          <a:xfrm rot="-3170136">
            <a:off x="181609" y="-532400"/>
            <a:ext cx="433157" cy="1122937"/>
            <a:chOff x="1823086" y="-208516"/>
            <a:chExt cx="433160" cy="1122944"/>
          </a:xfrm>
        </p:grpSpPr>
        <p:sp>
          <p:nvSpPr>
            <p:cNvPr id="1237" name="Google Shape;1237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6"/>
          <p:cNvGrpSpPr/>
          <p:nvPr/>
        </p:nvGrpSpPr>
        <p:grpSpPr>
          <a:xfrm rot="-3170136">
            <a:off x="186668" y="-310142"/>
            <a:ext cx="438469" cy="1186724"/>
            <a:chOff x="904476" y="-243594"/>
            <a:chExt cx="438472" cy="1186732"/>
          </a:xfrm>
        </p:grpSpPr>
        <p:sp>
          <p:nvSpPr>
            <p:cNvPr id="1246" name="Google Shape;1246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6"/>
          <p:cNvGrpSpPr/>
          <p:nvPr/>
        </p:nvGrpSpPr>
        <p:grpSpPr>
          <a:xfrm rot="-2429099" flipH="1">
            <a:off x="-434499" y="4085224"/>
            <a:ext cx="1157436" cy="740599"/>
            <a:chOff x="7750342" y="3926048"/>
            <a:chExt cx="1406709" cy="900099"/>
          </a:xfrm>
        </p:grpSpPr>
        <p:sp>
          <p:nvSpPr>
            <p:cNvPr id="1274" name="Google Shape;1274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6"/>
          <p:cNvGrpSpPr/>
          <p:nvPr/>
        </p:nvGrpSpPr>
        <p:grpSpPr>
          <a:xfrm rot="5400000">
            <a:off x="430890" y="4458293"/>
            <a:ext cx="360400" cy="976219"/>
            <a:chOff x="7607455" y="4238363"/>
            <a:chExt cx="438017" cy="1186459"/>
          </a:xfrm>
        </p:grpSpPr>
        <p:sp>
          <p:nvSpPr>
            <p:cNvPr id="1283" name="Google Shape;1283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6"/>
          <p:cNvGrpSpPr/>
          <p:nvPr/>
        </p:nvGrpSpPr>
        <p:grpSpPr>
          <a:xfrm rot="-5400000" flipH="1">
            <a:off x="-206276" y="4544136"/>
            <a:ext cx="933472" cy="547264"/>
            <a:chOff x="8365864" y="2993835"/>
            <a:chExt cx="933472" cy="547264"/>
          </a:xfrm>
        </p:grpSpPr>
        <p:sp>
          <p:nvSpPr>
            <p:cNvPr id="1308" name="Google Shape;1308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6"/>
          <p:cNvGrpSpPr/>
          <p:nvPr/>
        </p:nvGrpSpPr>
        <p:grpSpPr>
          <a:xfrm>
            <a:off x="8354559" y="450817"/>
            <a:ext cx="875252" cy="663425"/>
            <a:chOff x="8118223" y="2202382"/>
            <a:chExt cx="1151950" cy="873157"/>
          </a:xfrm>
        </p:grpSpPr>
        <p:sp>
          <p:nvSpPr>
            <p:cNvPr id="1316" name="Google Shape;1316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6"/>
          <p:cNvGrpSpPr/>
          <p:nvPr/>
        </p:nvGrpSpPr>
        <p:grpSpPr>
          <a:xfrm flipH="1">
            <a:off x="8309642" y="4285624"/>
            <a:ext cx="849824" cy="827268"/>
            <a:chOff x="-181020" y="4253777"/>
            <a:chExt cx="1117161" cy="1087510"/>
          </a:xfrm>
        </p:grpSpPr>
        <p:sp>
          <p:nvSpPr>
            <p:cNvPr id="1337" name="Google Shape;1337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6"/>
          <p:cNvGrpSpPr/>
          <p:nvPr/>
        </p:nvGrpSpPr>
        <p:grpSpPr>
          <a:xfrm>
            <a:off x="8163200" y="-30991"/>
            <a:ext cx="848507" cy="870171"/>
            <a:chOff x="7973149" y="-201092"/>
            <a:chExt cx="1116750" cy="1145263"/>
          </a:xfrm>
        </p:grpSpPr>
        <p:sp>
          <p:nvSpPr>
            <p:cNvPr id="1352" name="Google Shape;1352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6"/>
          <p:cNvGrpSpPr/>
          <p:nvPr/>
        </p:nvGrpSpPr>
        <p:grpSpPr>
          <a:xfrm rot="-5400000" flipH="1">
            <a:off x="8456958" y="4495135"/>
            <a:ext cx="333199" cy="902539"/>
            <a:chOff x="7607455" y="4238363"/>
            <a:chExt cx="438017" cy="1186459"/>
          </a:xfrm>
        </p:grpSpPr>
        <p:sp>
          <p:nvSpPr>
            <p:cNvPr id="1414" name="Google Shape;1414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6"/>
          <p:cNvGrpSpPr/>
          <p:nvPr/>
        </p:nvGrpSpPr>
        <p:grpSpPr>
          <a:xfrm rot="-5400000">
            <a:off x="8009289" y="319096"/>
            <a:ext cx="161914" cy="145916"/>
            <a:chOff x="7737341" y="1046941"/>
            <a:chExt cx="161914" cy="145917"/>
          </a:xfrm>
        </p:grpSpPr>
        <p:sp>
          <p:nvSpPr>
            <p:cNvPr id="1439" name="Google Shape;1439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6"/>
          <p:cNvGrpSpPr/>
          <p:nvPr/>
        </p:nvGrpSpPr>
        <p:grpSpPr>
          <a:xfrm>
            <a:off x="8711219" y="4427217"/>
            <a:ext cx="161914" cy="145917"/>
            <a:chOff x="7737341" y="1046941"/>
            <a:chExt cx="161914" cy="145917"/>
          </a:xfrm>
        </p:grpSpPr>
        <p:sp>
          <p:nvSpPr>
            <p:cNvPr id="1443" name="Google Shape;1443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6"/>
          <p:cNvGrpSpPr/>
          <p:nvPr/>
        </p:nvGrpSpPr>
        <p:grpSpPr>
          <a:xfrm>
            <a:off x="8147744" y="4496918"/>
            <a:ext cx="161914" cy="145917"/>
            <a:chOff x="7737341" y="1046941"/>
            <a:chExt cx="161914" cy="145917"/>
          </a:xfrm>
        </p:grpSpPr>
        <p:sp>
          <p:nvSpPr>
            <p:cNvPr id="1447" name="Google Shape;1447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419657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76200" y="79288"/>
            <a:ext cx="8991600" cy="5064211"/>
            <a:chOff x="6244935" y="1077300"/>
            <a:chExt cx="4800600" cy="4711700"/>
          </a:xfrm>
        </p:grpSpPr>
        <p:sp>
          <p:nvSpPr>
            <p:cNvPr id="12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506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DB2775-001B-4239-9512-21B23DB6D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4713FD-732C-4213-8F2A-E22991BED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-76200" y="4977884"/>
            <a:ext cx="533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V.Hồng</a:t>
            </a:r>
            <a:endParaRPr lang="en-US" sz="6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13873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37" y="-626891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9" y="4515979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1753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060C25F-2BC1-45E1-84C5-F229A693F2A8}" type="datetimeFigureOut">
              <a:rPr lang="en-US" smtClean="0">
                <a:solidFill>
                  <a:srgbClr val="000000"/>
                </a:solidFill>
              </a:rPr>
              <a:pPr defTabSz="914400"/>
              <a:t>4/23/2023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5E10F79-2413-45A9-AD41-C3A7112D755F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6961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"/>
          <p:cNvSpPr/>
          <p:nvPr/>
        </p:nvSpPr>
        <p:spPr>
          <a:xfrm flipH="1">
            <a:off x="730189" y="4685855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6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0" name="Google Shape;1230;p6"/>
          <p:cNvGrpSpPr/>
          <p:nvPr/>
        </p:nvGrpSpPr>
        <p:grpSpPr>
          <a:xfrm>
            <a:off x="122969" y="586967"/>
            <a:ext cx="161914" cy="145917"/>
            <a:chOff x="7737341" y="1046941"/>
            <a:chExt cx="161914" cy="145917"/>
          </a:xfrm>
        </p:grpSpPr>
        <p:sp>
          <p:nvSpPr>
            <p:cNvPr id="1231" name="Google Shape;1231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4" name="Google Shape;1234;p6"/>
          <p:cNvSpPr/>
          <p:nvPr/>
        </p:nvSpPr>
        <p:spPr>
          <a:xfrm flipH="1">
            <a:off x="-254043" y="4684527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"/>
          <p:cNvSpPr/>
          <p:nvPr/>
        </p:nvSpPr>
        <p:spPr>
          <a:xfrm>
            <a:off x="6870412" y="-30999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81" tIns="91181" rIns="91181" bIns="91181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18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6"/>
          <p:cNvGrpSpPr/>
          <p:nvPr/>
        </p:nvGrpSpPr>
        <p:grpSpPr>
          <a:xfrm rot="-3170136">
            <a:off x="181609" y="-532400"/>
            <a:ext cx="433157" cy="1122937"/>
            <a:chOff x="1823086" y="-208516"/>
            <a:chExt cx="433160" cy="1122944"/>
          </a:xfrm>
        </p:grpSpPr>
        <p:sp>
          <p:nvSpPr>
            <p:cNvPr id="1237" name="Google Shape;1237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6"/>
          <p:cNvGrpSpPr/>
          <p:nvPr/>
        </p:nvGrpSpPr>
        <p:grpSpPr>
          <a:xfrm rot="-3170136">
            <a:off x="186668" y="-310142"/>
            <a:ext cx="438469" cy="1186724"/>
            <a:chOff x="904476" y="-243594"/>
            <a:chExt cx="438472" cy="1186732"/>
          </a:xfrm>
        </p:grpSpPr>
        <p:sp>
          <p:nvSpPr>
            <p:cNvPr id="1246" name="Google Shape;1246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6"/>
          <p:cNvGrpSpPr/>
          <p:nvPr/>
        </p:nvGrpSpPr>
        <p:grpSpPr>
          <a:xfrm rot="-2429099" flipH="1">
            <a:off x="-434499" y="4085224"/>
            <a:ext cx="1157436" cy="740599"/>
            <a:chOff x="7750342" y="3926048"/>
            <a:chExt cx="1406709" cy="900099"/>
          </a:xfrm>
        </p:grpSpPr>
        <p:sp>
          <p:nvSpPr>
            <p:cNvPr id="1274" name="Google Shape;1274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6"/>
          <p:cNvGrpSpPr/>
          <p:nvPr/>
        </p:nvGrpSpPr>
        <p:grpSpPr>
          <a:xfrm rot="5400000">
            <a:off x="430890" y="4458293"/>
            <a:ext cx="360400" cy="976219"/>
            <a:chOff x="7607455" y="4238363"/>
            <a:chExt cx="438017" cy="1186459"/>
          </a:xfrm>
        </p:grpSpPr>
        <p:sp>
          <p:nvSpPr>
            <p:cNvPr id="1283" name="Google Shape;1283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6"/>
          <p:cNvGrpSpPr/>
          <p:nvPr/>
        </p:nvGrpSpPr>
        <p:grpSpPr>
          <a:xfrm rot="-5400000" flipH="1">
            <a:off x="-206276" y="4544136"/>
            <a:ext cx="933472" cy="547264"/>
            <a:chOff x="8365864" y="2993835"/>
            <a:chExt cx="933472" cy="547264"/>
          </a:xfrm>
        </p:grpSpPr>
        <p:sp>
          <p:nvSpPr>
            <p:cNvPr id="1308" name="Google Shape;1308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6"/>
          <p:cNvGrpSpPr/>
          <p:nvPr/>
        </p:nvGrpSpPr>
        <p:grpSpPr>
          <a:xfrm>
            <a:off x="8354559" y="450817"/>
            <a:ext cx="875252" cy="663425"/>
            <a:chOff x="8118223" y="2202382"/>
            <a:chExt cx="1151950" cy="873157"/>
          </a:xfrm>
        </p:grpSpPr>
        <p:sp>
          <p:nvSpPr>
            <p:cNvPr id="1316" name="Google Shape;1316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6"/>
          <p:cNvGrpSpPr/>
          <p:nvPr/>
        </p:nvGrpSpPr>
        <p:grpSpPr>
          <a:xfrm flipH="1">
            <a:off x="8309642" y="4285624"/>
            <a:ext cx="849824" cy="827268"/>
            <a:chOff x="-181020" y="4253777"/>
            <a:chExt cx="1117161" cy="1087510"/>
          </a:xfrm>
        </p:grpSpPr>
        <p:sp>
          <p:nvSpPr>
            <p:cNvPr id="1337" name="Google Shape;1337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6"/>
          <p:cNvGrpSpPr/>
          <p:nvPr/>
        </p:nvGrpSpPr>
        <p:grpSpPr>
          <a:xfrm>
            <a:off x="8163200" y="-30991"/>
            <a:ext cx="848507" cy="870171"/>
            <a:chOff x="7973149" y="-201092"/>
            <a:chExt cx="1116750" cy="1145263"/>
          </a:xfrm>
        </p:grpSpPr>
        <p:sp>
          <p:nvSpPr>
            <p:cNvPr id="1352" name="Google Shape;1352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6"/>
          <p:cNvGrpSpPr/>
          <p:nvPr/>
        </p:nvGrpSpPr>
        <p:grpSpPr>
          <a:xfrm rot="-5400000" flipH="1">
            <a:off x="8456958" y="4495135"/>
            <a:ext cx="333199" cy="902539"/>
            <a:chOff x="7607455" y="4238363"/>
            <a:chExt cx="438017" cy="1186459"/>
          </a:xfrm>
        </p:grpSpPr>
        <p:sp>
          <p:nvSpPr>
            <p:cNvPr id="1414" name="Google Shape;1414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6"/>
          <p:cNvGrpSpPr/>
          <p:nvPr/>
        </p:nvGrpSpPr>
        <p:grpSpPr>
          <a:xfrm rot="-5400000">
            <a:off x="8009289" y="319096"/>
            <a:ext cx="161914" cy="145916"/>
            <a:chOff x="7737341" y="1046941"/>
            <a:chExt cx="161914" cy="145917"/>
          </a:xfrm>
        </p:grpSpPr>
        <p:sp>
          <p:nvSpPr>
            <p:cNvPr id="1439" name="Google Shape;1439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6"/>
          <p:cNvGrpSpPr/>
          <p:nvPr/>
        </p:nvGrpSpPr>
        <p:grpSpPr>
          <a:xfrm>
            <a:off x="8711219" y="4427217"/>
            <a:ext cx="161914" cy="145917"/>
            <a:chOff x="7737341" y="1046941"/>
            <a:chExt cx="161914" cy="145917"/>
          </a:xfrm>
        </p:grpSpPr>
        <p:sp>
          <p:nvSpPr>
            <p:cNvPr id="1443" name="Google Shape;1443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6"/>
          <p:cNvGrpSpPr/>
          <p:nvPr/>
        </p:nvGrpSpPr>
        <p:grpSpPr>
          <a:xfrm>
            <a:off x="8147744" y="4496918"/>
            <a:ext cx="161914" cy="145917"/>
            <a:chOff x="7737341" y="1046941"/>
            <a:chExt cx="161914" cy="145917"/>
          </a:xfrm>
        </p:grpSpPr>
        <p:sp>
          <p:nvSpPr>
            <p:cNvPr id="1447" name="Google Shape;1447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18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750563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1114"/>
            <a:ext cx="653143" cy="70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7"/>
          <a:stretch/>
        </p:blipFill>
        <p:spPr>
          <a:xfrm>
            <a:off x="759" y="4227784"/>
            <a:ext cx="9143244" cy="9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0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371601" y="466738"/>
            <a:ext cx="7094771" cy="4210025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6875" y="566031"/>
            <a:ext cx="9144000" cy="45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3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450797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9144000" cy="516460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1024615" y="466738"/>
            <a:ext cx="7094771" cy="42100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3558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6" tIns="34289" rIns="6857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6" tIns="34289" rIns="68576" bIns="34289">
            <a:normAutofit/>
          </a:bodyPr>
          <a:lstStyle>
            <a:lvl1pPr marL="0" indent="0" algn="ctr">
              <a:buNone/>
              <a:defRPr sz="14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80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image" Target="../media/image3.jp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image" Target="../media/image3.jp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1a9e3535dc958c703094e105e119cc8e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37502"/>
            <a:ext cx="9130095" cy="520005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7BA1F288-ADE7-94E8-463A-033C82135417}"/>
              </a:ext>
            </a:extLst>
          </p:cNvPr>
          <p:cNvGrpSpPr/>
          <p:nvPr userDrawn="1"/>
        </p:nvGrpSpPr>
        <p:grpSpPr>
          <a:xfrm>
            <a:off x="309945" y="285750"/>
            <a:ext cx="8496300" cy="4539798"/>
            <a:chOff x="6244935" y="1077300"/>
            <a:chExt cx="4800600" cy="4711700"/>
          </a:xfrm>
        </p:grpSpPr>
        <p:sp>
          <p:nvSpPr>
            <p:cNvPr id="12" name="矩形: 圆角 7">
              <a:extLst>
                <a:ext uri="{FF2B5EF4-FFF2-40B4-BE49-F238E27FC236}">
                  <a16:creationId xmlns:a16="http://schemas.microsoft.com/office/drawing/2014/main" id="{31D5E7AC-FBBD-1DD7-34A9-6A41468D3007}"/>
                </a:ext>
              </a:extLst>
            </p:cNvPr>
            <p:cNvSpPr/>
            <p:nvPr userDrawn="1"/>
          </p:nvSpPr>
          <p:spPr>
            <a:xfrm>
              <a:off x="6244935" y="107730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8883F85C-7EA3-F3E0-4113-1FEA655EBF63}"/>
                </a:ext>
              </a:extLst>
            </p:cNvPr>
            <p:cNvSpPr/>
            <p:nvPr userDrawn="1"/>
          </p:nvSpPr>
          <p:spPr>
            <a:xfrm>
              <a:off x="6286634" y="1188424"/>
              <a:ext cx="4711990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6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751" r:id="rId6"/>
    <p:sldLayoutId id="2147484139" r:id="rId7"/>
    <p:sldLayoutId id="2147484242" r:id="rId8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9"/>
            <a:ext cx="3547586" cy="1165703"/>
          </a:xfrm>
          <a:prstGeom prst="rect">
            <a:avLst/>
          </a:prstGeom>
          <a:noFill/>
        </p:spPr>
        <p:txBody>
          <a:bodyPr wrap="square" lIns="68576" tIns="34289" rIns="68576" bIns="34289" rtlCol="0" anchor="t">
            <a:spAutoFit/>
          </a:bodyPr>
          <a:lstStyle/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66183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spd="slow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A76437D7-6F78-4C34-BF50-DB2F25DA7B18}"/>
              </a:ext>
            </a:extLst>
          </p:cNvPr>
          <p:cNvSpPr/>
          <p:nvPr userDrawn="1"/>
        </p:nvSpPr>
        <p:spPr>
          <a:xfrm>
            <a:off x="-13905" y="-13349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7" r:id="rId13"/>
    <p:sldLayoutId id="2147483958" r:id="rId14"/>
    <p:sldLayoutId id="2147483962" r:id="rId15"/>
    <p:sldLayoutId id="2147484019" r:id="rId16"/>
    <p:sldLayoutId id="2147484020" r:id="rId17"/>
    <p:sldLayoutId id="2147484022" r:id="rId18"/>
    <p:sldLayoutId id="2147484024" r:id="rId19"/>
    <p:sldLayoutId id="2147484026" r:id="rId20"/>
    <p:sldLayoutId id="2147484028" r:id="rId21"/>
    <p:sldLayoutId id="2147484034" r:id="rId22"/>
    <p:sldLayoutId id="2147484035" r:id="rId23"/>
    <p:sldLayoutId id="2147484036" r:id="rId24"/>
    <p:sldLayoutId id="2147484037" r:id="rId25"/>
    <p:sldLayoutId id="2147484038" r:id="rId26"/>
    <p:sldLayoutId id="2147484039" r:id="rId27"/>
    <p:sldLayoutId id="2147484040" r:id="rId28"/>
    <p:sldLayoutId id="2147484238" r:id="rId29"/>
    <p:sldLayoutId id="2147483831" r:id="rId30"/>
    <p:sldLayoutId id="2147483841" r:id="rId31"/>
    <p:sldLayoutId id="2147483861" r:id="rId32"/>
    <p:sldLayoutId id="2147483871" r:id="rId33"/>
    <p:sldLayoutId id="2147483881" r:id="rId34"/>
    <p:sldLayoutId id="2147483882" r:id="rId35"/>
    <p:sldLayoutId id="2147483883" r:id="rId36"/>
    <p:sldLayoutId id="2147483884" r:id="rId37"/>
    <p:sldLayoutId id="2147483887" r:id="rId38"/>
    <p:sldLayoutId id="2147483892" r:id="rId39"/>
    <p:sldLayoutId id="2147484240" r:id="rId40"/>
  </p:sldLayoutIdLst>
  <p:transition spd="slow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C2C74249-D9D9-4044-9129-1668D97F1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/>
          <a:stretch/>
        </p:blipFill>
        <p:spPr>
          <a:xfrm>
            <a:off x="0" y="3010546"/>
            <a:ext cx="9144000" cy="2132954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A76437D7-6F78-4C34-BF50-DB2F25DA7B18}"/>
              </a:ext>
            </a:extLst>
          </p:cNvPr>
          <p:cNvSpPr/>
          <p:nvPr userDrawn="1"/>
        </p:nvSpPr>
        <p:spPr>
          <a:xfrm>
            <a:off x="-13905" y="-13349"/>
            <a:ext cx="9144000" cy="3010545"/>
          </a:xfrm>
          <a:prstGeom prst="rect">
            <a:avLst/>
          </a:prstGeom>
          <a:solidFill>
            <a:srgbClr val="FE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5" r:id="rId13"/>
    <p:sldLayoutId id="2147484056" r:id="rId14"/>
    <p:sldLayoutId id="2147484060" r:id="rId15"/>
    <p:sldLayoutId id="2147484117" r:id="rId16"/>
    <p:sldLayoutId id="2147484118" r:id="rId17"/>
    <p:sldLayoutId id="2147484120" r:id="rId18"/>
    <p:sldLayoutId id="2147484122" r:id="rId19"/>
    <p:sldLayoutId id="2147484124" r:id="rId20"/>
    <p:sldLayoutId id="2147484126" r:id="rId21"/>
    <p:sldLayoutId id="2147484132" r:id="rId22"/>
    <p:sldLayoutId id="2147484133" r:id="rId23"/>
    <p:sldLayoutId id="2147484134" r:id="rId24"/>
    <p:sldLayoutId id="2147484135" r:id="rId25"/>
    <p:sldLayoutId id="2147484136" r:id="rId26"/>
    <p:sldLayoutId id="2147484137" r:id="rId27"/>
    <p:sldLayoutId id="2147484138" r:id="rId28"/>
  </p:sldLayoutIdLst>
  <p:transition spd="slow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" y="23377"/>
            <a:ext cx="9060896" cy="5096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049" y="970339"/>
            <a:ext cx="6097916" cy="339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390646" y="2949305"/>
            <a:ext cx="6362717" cy="210057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0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57" y="630300"/>
            <a:ext cx="972533" cy="9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76181" y="3385653"/>
            <a:ext cx="5261936" cy="759177"/>
          </a:xfrm>
          <a:prstGeom prst="rect">
            <a:avLst/>
          </a:prstGeom>
          <a:noFill/>
        </p:spPr>
        <p:txBody>
          <a:bodyPr wrap="none" lIns="67873" tIns="33938" rIns="67873" bIns="33938">
            <a:spAutoFit/>
          </a:bodyPr>
          <a:lstStyle/>
          <a:p>
            <a:pPr algn="ctr">
              <a:defRPr/>
            </a:pPr>
            <a:r>
              <a:rPr lang="en-US" sz="4488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4488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EAF76B8E-9FA8-4F8D-98D0-CF16D5405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3722427" cy="3805247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2D8D034E-13EC-41F6-9783-20D3AB65E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0395" r="9374" b="13596"/>
          <a:stretch/>
        </p:blipFill>
        <p:spPr>
          <a:xfrm>
            <a:off x="2883089" y="895350"/>
            <a:ext cx="6260911" cy="4331804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CB47C66-259C-4211-80BE-7F93194FB754}"/>
              </a:ext>
            </a:extLst>
          </p:cNvPr>
          <p:cNvSpPr txBox="1"/>
          <p:nvPr/>
        </p:nvSpPr>
        <p:spPr>
          <a:xfrm>
            <a:off x="4167116" y="22984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en-US" sz="2400" b="1" dirty="0" err="1">
                <a:solidFill>
                  <a:srgbClr val="C00000"/>
                </a:solidFill>
              </a:rPr>
              <a:t>Tên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câu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câu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chuyện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nguồn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cây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lúa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3607"/>
            <a:ext cx="5029636" cy="1018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5259" y="1458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Tên câu chuyện giúp em hiểu câu chuyện nói về điều gì?</a:t>
            </a:r>
          </a:p>
        </p:txBody>
      </p:sp>
    </p:spTree>
    <p:extLst>
      <p:ext uri="{BB962C8B-B14F-4D97-AF65-F5344CB8AC3E}">
        <p14:creationId xmlns:p14="http://schemas.microsoft.com/office/powerpoint/2010/main" val="912713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EAF76B8E-9FA8-4F8D-98D0-CF16D5405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3722427" cy="3805247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2D8D034E-13EC-41F6-9783-20D3AB65E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0395" r="9374" b="13596"/>
          <a:stretch/>
        </p:blipFill>
        <p:spPr>
          <a:xfrm>
            <a:off x="2667000" y="971550"/>
            <a:ext cx="6718111" cy="4331804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CB47C66-259C-4211-80BE-7F93194FB754}"/>
              </a:ext>
            </a:extLst>
          </p:cNvPr>
          <p:cNvSpPr txBox="1"/>
          <p:nvPr/>
        </p:nvSpPr>
        <p:spPr>
          <a:xfrm>
            <a:off x="3657600" y="2485948"/>
            <a:ext cx="4905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      Theo </a:t>
            </a:r>
            <a:r>
              <a:rPr lang="en-US" sz="2400" b="1" dirty="0" err="1">
                <a:solidFill>
                  <a:srgbClr val="C00000"/>
                </a:solidFill>
              </a:rPr>
              <a:t>câu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chuyện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thần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đã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giúp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b="1" dirty="0">
                <a:solidFill>
                  <a:srgbClr val="C00000"/>
                </a:solidFill>
              </a:rPr>
              <a:t> Phi-</a:t>
            </a:r>
            <a:r>
              <a:rPr lang="en-US" sz="2400" b="1" dirty="0" err="1">
                <a:solidFill>
                  <a:srgbClr val="C00000"/>
                </a:solidFill>
              </a:rPr>
              <a:t>líp</a:t>
            </a:r>
            <a:r>
              <a:rPr lang="en-US" sz="2400" b="1" dirty="0">
                <a:solidFill>
                  <a:srgbClr val="C00000"/>
                </a:solidFill>
              </a:rPr>
              <a:t>-pin </a:t>
            </a:r>
            <a:r>
              <a:rPr lang="en-US" sz="2400" b="1" dirty="0" err="1">
                <a:solidFill>
                  <a:srgbClr val="C00000"/>
                </a:solidFill>
              </a:rPr>
              <a:t>biết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trồng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lúa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họ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b="1" dirty="0">
                <a:solidFill>
                  <a:srgbClr val="C00000"/>
                </a:solidFill>
              </a:rPr>
              <a:t> Phi-lip-pin </a:t>
            </a:r>
            <a:r>
              <a:rPr lang="en-US" sz="2400" b="1" dirty="0" err="1">
                <a:solidFill>
                  <a:srgbClr val="C00000"/>
                </a:solidFill>
              </a:rPr>
              <a:t>giống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lúa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dặn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trồng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lúa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ăn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3607"/>
            <a:ext cx="5029636" cy="1018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1635727"/>
            <a:ext cx="471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Theo câu chuyện, ai đã giúp người Phi-líp-pin biết cách trồng lúa?</a:t>
            </a:r>
          </a:p>
        </p:txBody>
      </p:sp>
    </p:spTree>
    <p:extLst>
      <p:ext uri="{BB962C8B-B14F-4D97-AF65-F5344CB8AC3E}">
        <p14:creationId xmlns:p14="http://schemas.microsoft.com/office/powerpoint/2010/main" val="2895665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EAF76B8E-9FA8-4F8D-98D0-CF16D5405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3722427" cy="3805247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2D8D034E-13EC-41F6-9783-20D3AB65E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0395" r="9374" b="13596"/>
          <a:stretch/>
        </p:blipFill>
        <p:spPr>
          <a:xfrm>
            <a:off x="2667000" y="971550"/>
            <a:ext cx="6718111" cy="4331804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CB47C66-259C-4211-80BE-7F93194FB754}"/>
              </a:ext>
            </a:extLst>
          </p:cNvPr>
          <p:cNvSpPr txBox="1"/>
          <p:nvPr/>
        </p:nvSpPr>
        <p:spPr>
          <a:xfrm>
            <a:off x="3708980" y="2352622"/>
            <a:ext cx="4905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      </a:t>
            </a:r>
            <a:r>
              <a:rPr lang="en-US" sz="2400" b="1" dirty="0" err="1">
                <a:solidFill>
                  <a:srgbClr val="C00000"/>
                </a:solidFill>
              </a:rPr>
              <a:t>Câu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chuyện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cây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lúa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</a:t>
            </a:r>
            <a:r>
              <a:rPr lang="en-US" sz="2400" b="1" dirty="0">
                <a:solidFill>
                  <a:srgbClr val="C00000"/>
                </a:solidFill>
              </a:rPr>
              <a:t> do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thần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ban </a:t>
            </a:r>
            <a:r>
              <a:rPr lang="en-US" sz="2400" b="1" dirty="0" err="1">
                <a:solidFill>
                  <a:srgbClr val="C00000"/>
                </a:solidFill>
              </a:rPr>
              <a:t>tặng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 err="1">
                <a:solidFill>
                  <a:srgbClr val="C00000"/>
                </a:solidFill>
              </a:rPr>
              <a:t>Điều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thấy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cây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lúa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nguồn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rất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thiêng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liêng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rất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quý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3607"/>
            <a:ext cx="5029636" cy="1018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1635727"/>
            <a:ext cx="471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Câu chuyện thể hiện sự trân trọng đối với cây lúa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83614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1">
            <a:extLst>
              <a:ext uri="{FF2B5EF4-FFF2-40B4-BE49-F238E27FC236}">
                <a16:creationId xmlns:a16="http://schemas.microsoft.com/office/drawing/2014/main" id="{480AAEB0-2E61-42AB-9D42-63C4D94A4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5750"/>
            <a:ext cx="2209800" cy="2209800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DDE40E38-311A-4075-B631-034A3CE43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0051" y="-400050"/>
            <a:ext cx="3475260" cy="347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4" y="1047750"/>
            <a:ext cx="616968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93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 descr="dd2f1824b6bcab1481d0541bf67ca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752600" y="-323850"/>
            <a:ext cx="7566851" cy="6016267"/>
          </a:xfrm>
          <a:prstGeom prst="rect">
            <a:avLst/>
          </a:prstGeom>
        </p:spPr>
      </p:pic>
      <p:pic>
        <p:nvPicPr>
          <p:cNvPr id="2" name="图片 51">
            <a:extLst>
              <a:ext uri="{FF2B5EF4-FFF2-40B4-BE49-F238E27FC236}">
                <a16:creationId xmlns:a16="http://schemas.microsoft.com/office/drawing/2014/main" id="{480AAEB0-2E61-42AB-9D42-63C4D94A4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" y="-141228"/>
            <a:ext cx="2209800" cy="2209800"/>
          </a:xfrm>
          <a:prstGeom prst="rect">
            <a:avLst/>
          </a:prstGeom>
        </p:spPr>
      </p:pic>
      <p:pic>
        <p:nvPicPr>
          <p:cNvPr id="3" name="图片 44">
            <a:extLst>
              <a:ext uri="{FF2B5EF4-FFF2-40B4-BE49-F238E27FC236}">
                <a16:creationId xmlns:a16="http://schemas.microsoft.com/office/drawing/2014/main" id="{083C0960-6103-4FEB-BBD4-551F9C85CC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09550"/>
            <a:ext cx="1238250" cy="1828800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7FA3ED8-CDBD-4C06-B7F3-4E257F0149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296"/>
          <a:stretch/>
        </p:blipFill>
        <p:spPr>
          <a:xfrm>
            <a:off x="2988276" y="948250"/>
            <a:ext cx="3622061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133350"/>
            <a:ext cx="6663506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37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48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858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Coiny" panose="0200090306050006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Phi-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líp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028949"/>
            <a:ext cx="2590800" cy="154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28948"/>
            <a:ext cx="2660379" cy="1581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55" y="1257982"/>
            <a:ext cx="2714625" cy="168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05150"/>
            <a:ext cx="2583542" cy="150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36" y="1367835"/>
            <a:ext cx="2590800" cy="1466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230" y="1330969"/>
            <a:ext cx="2695575" cy="15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93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48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858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Coiny" panose="0200090306050006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Phi-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líp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42" y="1282167"/>
            <a:ext cx="4103557" cy="243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25207"/>
            <a:ext cx="3886200" cy="2582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413" y="3814709"/>
            <a:ext cx="34852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–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pin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4268" y="3682509"/>
            <a:ext cx="383873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258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48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858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Coiny" panose="0200090306050006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Phi-</a:t>
            </a:r>
            <a:r>
              <a:rPr lang="en-US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líp</a:t>
            </a:r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2282"/>
            <a:ext cx="4114800" cy="259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28470"/>
            <a:ext cx="3886200" cy="2513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145" y="4075550"/>
            <a:ext cx="3485213" cy="421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3943350"/>
            <a:ext cx="3838731" cy="791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5545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482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167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Coiny" panose="0200090306050006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Phi-</a:t>
            </a:r>
            <a:r>
              <a:rPr lang="en-US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líp</a:t>
            </a:r>
            <a:r>
              <a:rPr lang="en-US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81873"/>
            <a:ext cx="3810000" cy="2516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47208"/>
            <a:ext cx="3844790" cy="25511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790950"/>
            <a:ext cx="4114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2010" y="3830833"/>
            <a:ext cx="3838731" cy="791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394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3" y="1233621"/>
            <a:ext cx="8370605" cy="345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61950"/>
            <a:ext cx="441998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138551"/>
            <a:ext cx="2914650" cy="1271016"/>
            <a:chOff x="463629" y="1011835"/>
            <a:chExt cx="3600340" cy="2189130"/>
          </a:xfrm>
        </p:grpSpPr>
        <p:pic>
          <p:nvPicPr>
            <p:cNvPr id="5" name="Picture 4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63629" y="1011835"/>
              <a:ext cx="3600340" cy="21891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587" y="1597340"/>
              <a:ext cx="3225064" cy="10181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867400" y="1126758"/>
            <a:ext cx="3122183" cy="1448985"/>
            <a:chOff x="8128035" y="829407"/>
            <a:chExt cx="3508904" cy="2553986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28035" y="829407"/>
              <a:ext cx="3183096" cy="25539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1875" y="1517529"/>
              <a:ext cx="3225064" cy="1018120"/>
            </a:xfrm>
            <a:prstGeom prst="rect">
              <a:avLst/>
            </a:prstGeom>
          </p:spPr>
        </p:pic>
      </p:grpSp>
      <p:pic>
        <p:nvPicPr>
          <p:cNvPr id="10" name="Picture 2" descr="https://o.remove.bg/downloads/6e8fb71d-b91b-4e08-8eaa-76446bb34773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6350"/>
            <a:ext cx="5126855" cy="4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83" y="437517"/>
            <a:ext cx="807790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045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9763" r="94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50235"/>
            <a:ext cx="4191000" cy="4191000"/>
          </a:xfrm>
          <a:prstGeom prst="rect">
            <a:avLst/>
          </a:prstGeom>
        </p:spPr>
      </p:pic>
      <p:sp>
        <p:nvSpPr>
          <p:cNvPr id="5" name="流程图: 文档 4">
            <a:extLst>
              <a:ext uri="{FF2B5EF4-FFF2-40B4-BE49-F238E27FC236}">
                <a16:creationId xmlns:a16="http://schemas.microsoft.com/office/drawing/2014/main" id="{AD82B5FA-D961-4B60-AB96-E9F587040E58}"/>
              </a:ext>
            </a:extLst>
          </p:cNvPr>
          <p:cNvSpPr/>
          <p:nvPr/>
        </p:nvSpPr>
        <p:spPr>
          <a:xfrm>
            <a:off x="3355481" y="687645"/>
            <a:ext cx="5133975" cy="410971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1048 h 22372"/>
              <a:gd name="connsiteX1-3" fmla="*/ 21600 w 21600"/>
              <a:gd name="connsiteY1-4" fmla="*/ 1048 h 22372"/>
              <a:gd name="connsiteX2-5" fmla="*/ 21600 w 21600"/>
              <a:gd name="connsiteY2-6" fmla="*/ 18370 h 22372"/>
              <a:gd name="connsiteX3-7" fmla="*/ 0 w 21600"/>
              <a:gd name="connsiteY3-8" fmla="*/ 21220 h 22372"/>
              <a:gd name="connsiteX4-9" fmla="*/ 0 w 21600"/>
              <a:gd name="connsiteY4-10" fmla="*/ 1048 h 22372"/>
              <a:gd name="connsiteX0-11" fmla="*/ 0 w 21600"/>
              <a:gd name="connsiteY0-12" fmla="*/ 1048 h 22372"/>
              <a:gd name="connsiteX1-13" fmla="*/ 21600 w 21600"/>
              <a:gd name="connsiteY1-14" fmla="*/ 1048 h 22372"/>
              <a:gd name="connsiteX2-15" fmla="*/ 21600 w 21600"/>
              <a:gd name="connsiteY2-16" fmla="*/ 18370 h 22372"/>
              <a:gd name="connsiteX3-17" fmla="*/ 0 w 21600"/>
              <a:gd name="connsiteY3-18" fmla="*/ 21220 h 22372"/>
              <a:gd name="connsiteX4-19" fmla="*/ 0 w 21600"/>
              <a:gd name="connsiteY4-20" fmla="*/ 1048 h 22372"/>
              <a:gd name="connsiteX0-21" fmla="*/ 0 w 21600"/>
              <a:gd name="connsiteY0-22" fmla="*/ 1048 h 22372"/>
              <a:gd name="connsiteX1-23" fmla="*/ 21600 w 21600"/>
              <a:gd name="connsiteY1-24" fmla="*/ 1048 h 22372"/>
              <a:gd name="connsiteX2-25" fmla="*/ 21600 w 21600"/>
              <a:gd name="connsiteY2-26" fmla="*/ 18370 h 22372"/>
              <a:gd name="connsiteX3-27" fmla="*/ 0 w 21600"/>
              <a:gd name="connsiteY3-28" fmla="*/ 21220 h 22372"/>
              <a:gd name="connsiteX4-29" fmla="*/ 0 w 21600"/>
              <a:gd name="connsiteY4-30" fmla="*/ 1048 h 2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2372">
                <a:moveTo>
                  <a:pt x="0" y="1048"/>
                </a:moveTo>
                <a:cubicBezTo>
                  <a:pt x="7543" y="-1310"/>
                  <a:pt x="14400" y="1048"/>
                  <a:pt x="21600" y="1048"/>
                </a:cubicBezTo>
                <a:cubicBezTo>
                  <a:pt x="19943" y="8912"/>
                  <a:pt x="21600" y="12596"/>
                  <a:pt x="21600" y="18370"/>
                </a:cubicBezTo>
                <a:cubicBezTo>
                  <a:pt x="10800" y="18370"/>
                  <a:pt x="10800" y="24970"/>
                  <a:pt x="0" y="21220"/>
                </a:cubicBezTo>
                <a:cubicBezTo>
                  <a:pt x="0" y="14496"/>
                  <a:pt x="2629" y="8147"/>
                  <a:pt x="0" y="1048"/>
                </a:cubicBezTo>
                <a:close/>
              </a:path>
            </a:pathLst>
          </a:custGeom>
          <a:noFill/>
          <a:ln w="25400">
            <a:solidFill>
              <a:srgbClr val="FFB90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44AACB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21308" y="-157652"/>
            <a:ext cx="6718092" cy="1415772"/>
            <a:chOff x="5100403" y="-593477"/>
            <a:chExt cx="6156963" cy="1415772"/>
          </a:xfrm>
        </p:grpSpPr>
        <p:grpSp>
          <p:nvGrpSpPr>
            <p:cNvPr id="7" name="组合 12">
              <a:extLst>
                <a:ext uri="{FF2B5EF4-FFF2-40B4-BE49-F238E27FC236}">
                  <a16:creationId xmlns:a16="http://schemas.microsoft.com/office/drawing/2014/main" id="{6FADD637-1668-4DE6-894B-6A05BA898022}"/>
                </a:ext>
              </a:extLst>
            </p:cNvPr>
            <p:cNvGrpSpPr/>
            <p:nvPr/>
          </p:nvGrpSpPr>
          <p:grpSpPr>
            <a:xfrm>
              <a:off x="5105400" y="-593477"/>
              <a:ext cx="6151966" cy="1244117"/>
              <a:chOff x="1671636" y="1076017"/>
              <a:chExt cx="4514088" cy="1160720"/>
            </a:xfrm>
          </p:grpSpPr>
          <p:sp>
            <p:nvSpPr>
              <p:cNvPr id="9" name="矩形: 圆角 13">
                <a:extLst>
                  <a:ext uri="{FF2B5EF4-FFF2-40B4-BE49-F238E27FC236}">
                    <a16:creationId xmlns:a16="http://schemas.microsoft.com/office/drawing/2014/main" id="{1977F857-9DE5-4C8C-82D0-C6483B1C44C7}"/>
                  </a:ext>
                </a:extLst>
              </p:cNvPr>
              <p:cNvSpPr/>
              <p:nvPr/>
            </p:nvSpPr>
            <p:spPr>
              <a:xfrm>
                <a:off x="1671636" y="1696014"/>
                <a:ext cx="3085254" cy="540723"/>
              </a:xfrm>
              <a:prstGeom prst="roundRect">
                <a:avLst>
                  <a:gd name="adj" fmla="val 50000"/>
                </a:avLst>
              </a:prstGeom>
              <a:solidFill>
                <a:srgbClr val="FFB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4AACB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10" name="文本框 14">
                <a:extLst>
                  <a:ext uri="{FF2B5EF4-FFF2-40B4-BE49-F238E27FC236}">
                    <a16:creationId xmlns:a16="http://schemas.microsoft.com/office/drawing/2014/main" id="{0020D222-D056-4579-9C9C-8EAE48530152}"/>
                  </a:ext>
                </a:extLst>
              </p:cNvPr>
              <p:cNvSpPr txBox="1"/>
              <p:nvPr/>
            </p:nvSpPr>
            <p:spPr>
              <a:xfrm>
                <a:off x="3683548" y="1076017"/>
                <a:ext cx="2502176" cy="54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100403" y="-8702"/>
              <a:ext cx="411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SVN-Salty Script" panose="02000000000000000000" pitchFamily="50" charset="0"/>
                  <a:ea typeface="SVN-Salty Script" panose="02000000000000000000" pitchFamily="50" charset="0"/>
                  <a:cs typeface="SVN-Salty Script" panose="02000000000000000000" pitchFamily="50" charset="0"/>
                </a:rPr>
                <a:t>Thảo</a:t>
              </a:r>
              <a:r>
                <a:rPr lang="en-US" sz="4800" b="1" dirty="0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SVN-Salty Script" panose="02000000000000000000" pitchFamily="50" charset="0"/>
                  <a:ea typeface="SVN-Salty Script" panose="02000000000000000000" pitchFamily="50" charset="0"/>
                  <a:cs typeface="SVN-Salty Script" panose="02000000000000000000" pitchFamily="50" charset="0"/>
                </a:rPr>
                <a:t> </a:t>
              </a:r>
              <a:r>
                <a:rPr lang="en-US" sz="4800" b="1" dirty="0" err="1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SVN-Salty Script" panose="02000000000000000000" pitchFamily="50" charset="0"/>
                  <a:ea typeface="SVN-Salty Script" panose="02000000000000000000" pitchFamily="50" charset="0"/>
                  <a:cs typeface="SVN-Salty Script" panose="02000000000000000000" pitchFamily="50" charset="0"/>
                </a:rPr>
                <a:t>luận</a:t>
              </a:r>
              <a:r>
                <a:rPr lang="en-US" sz="4800" b="1" dirty="0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SVN-Salty Script" panose="02000000000000000000" pitchFamily="50" charset="0"/>
                  <a:ea typeface="SVN-Salty Script" panose="02000000000000000000" pitchFamily="50" charset="0"/>
                  <a:cs typeface="SVN-Salty Script" panose="02000000000000000000" pitchFamily="50" charset="0"/>
                </a:rPr>
                <a:t> </a:t>
              </a:r>
              <a:r>
                <a:rPr lang="en-US" sz="4800" b="1" dirty="0" err="1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SVN-Salty Script" panose="02000000000000000000" pitchFamily="50" charset="0"/>
                  <a:ea typeface="SVN-Salty Script" panose="02000000000000000000" pitchFamily="50" charset="0"/>
                  <a:cs typeface="SVN-Salty Script" panose="02000000000000000000" pitchFamily="50" charset="0"/>
                </a:rPr>
                <a:t>nhóm</a:t>
              </a:r>
              <a:endParaRPr lang="en-US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03278" y="2425854"/>
            <a:ext cx="3778723" cy="477052"/>
          </a:xfrm>
          <a:prstGeom prst="rect">
            <a:avLst/>
          </a:prstGeom>
        </p:spPr>
        <p:txBody>
          <a:bodyPr wrap="square" lIns="91438" tIns="45719" rIns="91438" bIns="45719" anchor="ctr">
            <a:spAutoFit/>
          </a:bodyPr>
          <a:lstStyle/>
          <a:p>
            <a:pPr algn="just"/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54" y="3997578"/>
            <a:ext cx="1949922" cy="1358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1308" y="1140886"/>
            <a:ext cx="4738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Tên câu chuyện giúp em hiểu câu chuyện nói về điều gì?</a:t>
            </a:r>
          </a:p>
          <a:p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Theo câu chuyện, ai đã giúp người Phi-líp-pin biết cách trồng lúa?</a:t>
            </a:r>
          </a:p>
          <a:p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Câu chuyện thể hiện sự trân trọng đối với cây lúa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2657281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7F4E1"/>
      </a:lt2>
      <a:accent1>
        <a:srgbClr val="99BDB5"/>
      </a:accent1>
      <a:accent2>
        <a:srgbClr val="DC541E"/>
      </a:accent2>
      <a:accent3>
        <a:srgbClr val="F3E3C1"/>
      </a:accent3>
      <a:accent4>
        <a:srgbClr val="48A1A9"/>
      </a:accent4>
      <a:accent5>
        <a:srgbClr val="77B8A6"/>
      </a:accent5>
      <a:accent6>
        <a:srgbClr val="FFFFFF"/>
      </a:accent6>
      <a:hlink>
        <a:srgbClr val="FFFFFF"/>
      </a:hlink>
      <a:folHlink>
        <a:srgbClr val="FFFFF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355" r="-17645"/>
          </a:stretch>
        </a:blip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369</Words>
  <Application>Microsoft Office PowerPoint</Application>
  <PresentationFormat>On-screen Show (16:9)</PresentationFormat>
  <Paragraphs>43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Microsoft YaHei</vt:lpstr>
      <vt:lpstr>宋体</vt:lpstr>
      <vt:lpstr>微软雅黑 Light</vt:lpstr>
      <vt:lpstr>Arial</vt:lpstr>
      <vt:lpstr>Arial-Rounded</vt:lpstr>
      <vt:lpstr>Calibri</vt:lpstr>
      <vt:lpstr>Coiny</vt:lpstr>
      <vt:lpstr>SVN-Salty Script</vt:lpstr>
      <vt:lpstr>Times New Roman</vt:lpstr>
      <vt:lpstr>字魂70号-灵悦黑体</vt:lpstr>
      <vt:lpstr>Office 主题​​</vt:lpstr>
      <vt:lpstr>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Hà Nguyễn Thị Thu</cp:lastModifiedBy>
  <cp:revision>238</cp:revision>
  <dcterms:created xsi:type="dcterms:W3CDTF">2021-11-13T02:30:24Z</dcterms:created>
  <dcterms:modified xsi:type="dcterms:W3CDTF">2023-04-23T04:50:47Z</dcterms:modified>
</cp:coreProperties>
</file>