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2" r:id="rId2"/>
  </p:sldMasterIdLst>
  <p:notesMasterIdLst>
    <p:notesMasterId r:id="rId41"/>
  </p:notesMasterIdLst>
  <p:sldIdLst>
    <p:sldId id="375" r:id="rId3"/>
    <p:sldId id="305" r:id="rId4"/>
    <p:sldId id="379" r:id="rId5"/>
    <p:sldId id="380" r:id="rId6"/>
    <p:sldId id="381" r:id="rId7"/>
    <p:sldId id="382" r:id="rId8"/>
    <p:sldId id="383" r:id="rId9"/>
    <p:sldId id="384" r:id="rId10"/>
    <p:sldId id="385" r:id="rId11"/>
    <p:sldId id="257" r:id="rId12"/>
    <p:sldId id="388" r:id="rId13"/>
    <p:sldId id="389" r:id="rId14"/>
    <p:sldId id="390" r:id="rId15"/>
    <p:sldId id="391" r:id="rId16"/>
    <p:sldId id="393" r:id="rId17"/>
    <p:sldId id="260" r:id="rId18"/>
    <p:sldId id="396" r:id="rId19"/>
    <p:sldId id="397" r:id="rId20"/>
    <p:sldId id="398" r:id="rId21"/>
    <p:sldId id="399" r:id="rId22"/>
    <p:sldId id="394" r:id="rId23"/>
    <p:sldId id="401" r:id="rId24"/>
    <p:sldId id="402" r:id="rId25"/>
    <p:sldId id="290" r:id="rId26"/>
    <p:sldId id="291" r:id="rId27"/>
    <p:sldId id="292" r:id="rId28"/>
    <p:sldId id="293" r:id="rId29"/>
    <p:sldId id="261" r:id="rId30"/>
    <p:sldId id="403" r:id="rId31"/>
    <p:sldId id="268" r:id="rId32"/>
    <p:sldId id="294" r:id="rId33"/>
    <p:sldId id="295" r:id="rId34"/>
    <p:sldId id="271" r:id="rId35"/>
    <p:sldId id="263" r:id="rId36"/>
    <p:sldId id="265" r:id="rId37"/>
    <p:sldId id="404" r:id="rId38"/>
    <p:sldId id="277" r:id="rId39"/>
    <p:sldId id="405" r:id="rId40"/>
  </p:sldIdLst>
  <p:sldSz cx="9144000" cy="5143500" type="screen16x9"/>
  <p:notesSz cx="6858000" cy="9144000"/>
  <p:embeddedFontLst>
    <p:embeddedFont>
      <p:font typeface="Archivo" panose="020B0604020202020204" charset="0"/>
      <p:regular r:id="rId42"/>
      <p:bold r:id="rId43"/>
      <p:italic r:id="rId44"/>
      <p:boldItalic r:id="rId45"/>
    </p:embeddedFont>
    <p:embeddedFont>
      <p:font typeface="Archivo Medium" panose="020B0604020202020204" charset="0"/>
      <p:regular r:id="rId46"/>
      <p:bold r:id="rId47"/>
      <p:italic r:id="rId48"/>
      <p:boldItalic r:id="rId49"/>
    </p:embeddedFont>
    <p:embeddedFont>
      <p:font typeface="Arial-Rounded" panose="020B0500000000000000" charset="0"/>
      <p:regular r:id="rId50"/>
    </p:embeddedFont>
    <p:embeddedFont>
      <p:font typeface="Bebas Neue" panose="020B0606020202050201" pitchFamily="34" charset="0"/>
      <p:regular r:id="rId51"/>
    </p:embeddedFont>
    <p:embeddedFont>
      <p:font typeface="Calibri" panose="020F0502020204030204" pitchFamily="34" charset="0"/>
      <p:regular r:id="rId52"/>
      <p:bold r:id="rId53"/>
      <p:italic r:id="rId54"/>
      <p:boldItalic r:id="rId55"/>
    </p:embeddedFont>
    <p:embeddedFont>
      <p:font typeface="Coiny" panose="020B0604020202020204" charset="0"/>
      <p:regular r:id="rId56"/>
    </p:embeddedFont>
    <p:embeddedFont>
      <p:font typeface="iCiel Cadena" panose="020B0604020202020204" charset="0"/>
      <p:bold r:id="rId57"/>
    </p:embeddedFont>
    <p:embeddedFont>
      <p:font typeface="Lexend Deca" panose="020B0604020202020204" charset="0"/>
      <p:regular r:id="rId58"/>
      <p:bold r:id="rId59"/>
    </p:embeddedFont>
    <p:embeddedFont>
      <p:font typeface="Lexend Deca SemiBold" panose="020B0604020202020204" charset="0"/>
      <p:regular r:id="rId60"/>
      <p:bold r:id="rId61"/>
    </p:embeddedFont>
    <p:embeddedFont>
      <p:font typeface="Nunito" pitchFamily="2" charset="0"/>
      <p:regular r:id="rId62"/>
      <p:bold r:id="rId63"/>
      <p:italic r:id="rId64"/>
      <p:boldItalic r:id="rId65"/>
    </p:embeddedFont>
    <p:embeddedFont>
      <p:font typeface="Nunito Sans"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47">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A2B283-D67F-4B3D-B087-E8084D08D2D6}">
  <a:tblStyle styleId="{EEA2B283-D67F-4B3D-B087-E8084D08D2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76" autoAdjust="0"/>
  </p:normalViewPr>
  <p:slideViewPr>
    <p:cSldViewPr snapToGrid="0">
      <p:cViewPr varScale="1">
        <p:scale>
          <a:sx n="70" d="100"/>
          <a:sy n="70" d="100"/>
        </p:scale>
        <p:origin x="624" y="48"/>
      </p:cViewPr>
      <p:guideLst>
        <p:guide orient="horz" pos="314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220de9477ce_1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220de9477ce_1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76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c9bbfca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c9bbfca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51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c9bbfca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c9bbfca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73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04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10c9bbfca6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10c9bbfca6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10c9bbfca6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10c9bbfca6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80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48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95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108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2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21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Thầy</a:t>
            </a:r>
            <a:r>
              <a:rPr lang="en-US" baseline="0"/>
              <a:t> cô tự ghép tranh ở phía dưới các mảnh ghép này nhé. Tuỳ nd thầy cô dạy để ghép tranh phù hợp ạ</a:t>
            </a:r>
            <a:endParaRPr lang="en-US"/>
          </a:p>
        </p:txBody>
      </p:sp>
    </p:spTree>
    <p:extLst>
      <p:ext uri="{BB962C8B-B14F-4D97-AF65-F5344CB8AC3E}">
        <p14:creationId xmlns:p14="http://schemas.microsoft.com/office/powerpoint/2010/main" val="2903585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074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778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886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9E296B3-C218-43A9-8D87-CF2E45AAB6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734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220de9477ce_1_19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220de9477ce_1_19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0c9bbfca6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0c9bbfca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512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10c9bbfca61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10c9bbfca61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10c9bbfca6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10c9bbfca6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10c9bbfca6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10c9bbfca6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849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220de9477ce_1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220de9477ce_1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10c9bbfca6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10c9bbfca6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9574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220de9477ce_1_1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220de9477ce_1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20de9477ce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20de9477c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68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99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Mảnh</a:t>
            </a:r>
            <a:r>
              <a:rPr lang="en-US" baseline="0"/>
              <a:t> ghép may mắn, HS đc nhận quà</a:t>
            </a:r>
            <a:endParaRPr lang="en-US"/>
          </a:p>
        </p:txBody>
      </p:sp>
    </p:spTree>
    <p:extLst>
      <p:ext uri="{BB962C8B-B14F-4D97-AF65-F5344CB8AC3E}">
        <p14:creationId xmlns:p14="http://schemas.microsoft.com/office/powerpoint/2010/main" val="406500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Mảnh</a:t>
            </a:r>
            <a:r>
              <a:rPr lang="en-US" baseline="0"/>
              <a:t> ghép may mắn, HS đc nhận quà</a:t>
            </a:r>
            <a:endParaRPr lang="en-US"/>
          </a:p>
          <a:p>
            <a:endParaRPr lang="en-US"/>
          </a:p>
        </p:txBody>
      </p:sp>
    </p:spTree>
    <p:extLst>
      <p:ext uri="{BB962C8B-B14F-4D97-AF65-F5344CB8AC3E}">
        <p14:creationId xmlns:p14="http://schemas.microsoft.com/office/powerpoint/2010/main" val="369115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c9bbfca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c9bbfca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c9bbfca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c9bbfca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751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c9bbfca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c9bbfca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0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811450"/>
            <a:ext cx="5253900" cy="2871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8500">
                <a:solidFill>
                  <a:srgbClr val="191919"/>
                </a:solidFill>
                <a:latin typeface="Lexend Deca SemiBold"/>
                <a:ea typeface="Lexend Deca SemiBold"/>
                <a:cs typeface="Lexend Deca SemiBold"/>
                <a:sym typeface="Lexend Deca SemiBold"/>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671925"/>
            <a:ext cx="4821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atin typeface="Archivo Medium"/>
                <a:ea typeface="Archivo Medium"/>
                <a:cs typeface="Archivo Medium"/>
                <a:sym typeface="Archivo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4587876" y="492424"/>
            <a:ext cx="875576" cy="155128"/>
            <a:chOff x="1844747" y="1949397"/>
            <a:chExt cx="1704782" cy="302041"/>
          </a:xfrm>
        </p:grpSpPr>
        <p:sp>
          <p:nvSpPr>
            <p:cNvPr id="12" name="Google Shape;12;p2"/>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772433" y="120636"/>
            <a:ext cx="1525297" cy="270236"/>
            <a:chOff x="2568021" y="4"/>
            <a:chExt cx="1704814" cy="302041"/>
          </a:xfrm>
        </p:grpSpPr>
        <p:sp>
          <p:nvSpPr>
            <p:cNvPr id="16" name="Google Shape;16;p2"/>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7375502" y="2759724"/>
            <a:ext cx="1335607" cy="236171"/>
            <a:chOff x="4676589" y="2430874"/>
            <a:chExt cx="1335607" cy="236171"/>
          </a:xfrm>
        </p:grpSpPr>
        <p:sp>
          <p:nvSpPr>
            <p:cNvPr id="20" name="Google Shape;20;p2"/>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6983024" y="735238"/>
            <a:ext cx="1525283" cy="288260"/>
            <a:chOff x="5728424" y="1317563"/>
            <a:chExt cx="1525283" cy="288260"/>
          </a:xfrm>
        </p:grpSpPr>
        <p:sp>
          <p:nvSpPr>
            <p:cNvPr id="24" name="Google Shape;24;p2"/>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520777" y="137661"/>
            <a:ext cx="1335607" cy="236171"/>
            <a:chOff x="4676589" y="2430874"/>
            <a:chExt cx="1335607" cy="236171"/>
          </a:xfrm>
        </p:grpSpPr>
        <p:sp>
          <p:nvSpPr>
            <p:cNvPr id="28" name="Google Shape;28;p2"/>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6451232" y="585671"/>
            <a:ext cx="1143662" cy="526126"/>
            <a:chOff x="5439203" y="2057300"/>
            <a:chExt cx="598400" cy="275300"/>
          </a:xfrm>
        </p:grpSpPr>
        <p:sp>
          <p:nvSpPr>
            <p:cNvPr id="32" name="Google Shape;32;p2"/>
            <p:cNvSpPr/>
            <p:nvPr/>
          </p:nvSpPr>
          <p:spPr>
            <a:xfrm>
              <a:off x="5439203" y="2205925"/>
              <a:ext cx="216575" cy="126675"/>
            </a:xfrm>
            <a:custGeom>
              <a:avLst/>
              <a:gdLst/>
              <a:ahLst/>
              <a:cxnLst/>
              <a:rect l="l" t="t" r="r" b="b"/>
              <a:pathLst>
                <a:path w="8663" h="5067" extrusionOk="0">
                  <a:moveTo>
                    <a:pt x="604" y="0"/>
                  </a:moveTo>
                  <a:cubicBezTo>
                    <a:pt x="412" y="0"/>
                    <a:pt x="211" y="22"/>
                    <a:pt x="1" y="71"/>
                  </a:cubicBezTo>
                  <a:cubicBezTo>
                    <a:pt x="1" y="71"/>
                    <a:pt x="2811" y="2355"/>
                    <a:pt x="3382" y="5067"/>
                  </a:cubicBezTo>
                  <a:cubicBezTo>
                    <a:pt x="3382" y="5067"/>
                    <a:pt x="5523" y="1926"/>
                    <a:pt x="8663" y="1641"/>
                  </a:cubicBezTo>
                  <a:cubicBezTo>
                    <a:pt x="8663" y="1641"/>
                    <a:pt x="8150" y="1577"/>
                    <a:pt x="7429" y="1577"/>
                  </a:cubicBezTo>
                  <a:cubicBezTo>
                    <a:pt x="6289" y="1577"/>
                    <a:pt x="4629" y="1738"/>
                    <a:pt x="3667" y="2569"/>
                  </a:cubicBezTo>
                  <a:cubicBezTo>
                    <a:pt x="3667" y="2569"/>
                    <a:pt x="2666" y="0"/>
                    <a:pt x="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720003" y="2057300"/>
              <a:ext cx="317600" cy="100450"/>
            </a:xfrm>
            <a:custGeom>
              <a:avLst/>
              <a:gdLst/>
              <a:ahLst/>
              <a:cxnLst/>
              <a:rect l="l" t="t" r="r" b="b"/>
              <a:pathLst>
                <a:path w="12704" h="4018" extrusionOk="0">
                  <a:moveTo>
                    <a:pt x="1428" y="0"/>
                  </a:moveTo>
                  <a:cubicBezTo>
                    <a:pt x="981" y="0"/>
                    <a:pt x="504" y="49"/>
                    <a:pt x="0" y="164"/>
                  </a:cubicBezTo>
                  <a:cubicBezTo>
                    <a:pt x="0" y="164"/>
                    <a:pt x="3711" y="735"/>
                    <a:pt x="5567" y="4018"/>
                  </a:cubicBezTo>
                  <a:cubicBezTo>
                    <a:pt x="5567" y="4018"/>
                    <a:pt x="8293" y="2759"/>
                    <a:pt x="11230" y="2759"/>
                  </a:cubicBezTo>
                  <a:cubicBezTo>
                    <a:pt x="11719" y="2759"/>
                    <a:pt x="12214" y="2794"/>
                    <a:pt x="12704" y="2876"/>
                  </a:cubicBezTo>
                  <a:cubicBezTo>
                    <a:pt x="12704" y="2876"/>
                    <a:pt x="10984" y="1758"/>
                    <a:pt x="8412" y="1758"/>
                  </a:cubicBezTo>
                  <a:cubicBezTo>
                    <a:pt x="7671" y="1758"/>
                    <a:pt x="6858" y="1851"/>
                    <a:pt x="5995" y="2091"/>
                  </a:cubicBezTo>
                  <a:cubicBezTo>
                    <a:pt x="5995" y="2091"/>
                    <a:pt x="4333"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42"/>
        <p:cNvGrpSpPr/>
        <p:nvPr/>
      </p:nvGrpSpPr>
      <p:grpSpPr>
        <a:xfrm>
          <a:off x="0" y="0"/>
          <a:ext cx="0" cy="0"/>
          <a:chOff x="0" y="0"/>
          <a:chExt cx="0" cy="0"/>
        </a:xfrm>
      </p:grpSpPr>
      <p:sp>
        <p:nvSpPr>
          <p:cNvPr id="843" name="Google Shape;843;p20"/>
          <p:cNvSpPr txBox="1">
            <a:spLocks noGrp="1"/>
          </p:cNvSpPr>
          <p:nvPr>
            <p:ph type="title"/>
          </p:nvPr>
        </p:nvSpPr>
        <p:spPr>
          <a:xfrm>
            <a:off x="715100" y="1435200"/>
            <a:ext cx="5445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4" name="Google Shape;844;p20"/>
          <p:cNvSpPr txBox="1">
            <a:spLocks noGrp="1"/>
          </p:cNvSpPr>
          <p:nvPr>
            <p:ph type="body" idx="1"/>
          </p:nvPr>
        </p:nvSpPr>
        <p:spPr>
          <a:xfrm>
            <a:off x="715100" y="2007900"/>
            <a:ext cx="5438700" cy="17004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999999"/>
              </a:buClr>
              <a:buSzPts val="1000"/>
              <a:buFont typeface="Anaheim"/>
              <a:buChar char="●"/>
              <a:defRPr/>
            </a:lvl1pPr>
            <a:lvl2pPr marL="914400" lvl="1" indent="-279400" rtl="0">
              <a:lnSpc>
                <a:spcPct val="100000"/>
              </a:lnSpc>
              <a:spcBef>
                <a:spcPts val="0"/>
              </a:spcBef>
              <a:spcAft>
                <a:spcPts val="0"/>
              </a:spcAft>
              <a:buClr>
                <a:srgbClr val="999999"/>
              </a:buClr>
              <a:buSzPts val="800"/>
              <a:buFont typeface="Open Sans"/>
              <a:buChar char="○"/>
              <a:defRPr/>
            </a:lvl2pPr>
            <a:lvl3pPr marL="1371600" lvl="2" indent="-279400" rtl="0">
              <a:lnSpc>
                <a:spcPct val="100000"/>
              </a:lnSpc>
              <a:spcBef>
                <a:spcPts val="0"/>
              </a:spcBef>
              <a:spcAft>
                <a:spcPts val="0"/>
              </a:spcAft>
              <a:buClr>
                <a:srgbClr val="999999"/>
              </a:buClr>
              <a:buSzPts val="800"/>
              <a:buFont typeface="Open Sans"/>
              <a:buChar char="■"/>
              <a:defRPr/>
            </a:lvl3pPr>
            <a:lvl4pPr marL="1828800" lvl="3" indent="-279400" rtl="0">
              <a:lnSpc>
                <a:spcPct val="100000"/>
              </a:lnSpc>
              <a:spcBef>
                <a:spcPts val="0"/>
              </a:spcBef>
              <a:spcAft>
                <a:spcPts val="0"/>
              </a:spcAft>
              <a:buClr>
                <a:srgbClr val="999999"/>
              </a:buClr>
              <a:buSzPts val="800"/>
              <a:buFont typeface="Open Sans"/>
              <a:buChar char="●"/>
              <a:defRPr/>
            </a:lvl4pPr>
            <a:lvl5pPr marL="2286000" lvl="4" indent="-304800" rtl="0">
              <a:lnSpc>
                <a:spcPct val="100000"/>
              </a:lnSpc>
              <a:spcBef>
                <a:spcPts val="0"/>
              </a:spcBef>
              <a:spcAft>
                <a:spcPts val="0"/>
              </a:spcAft>
              <a:buClr>
                <a:srgbClr val="999999"/>
              </a:buClr>
              <a:buSzPts val="1200"/>
              <a:buFont typeface="Open Sans"/>
              <a:buChar char="○"/>
              <a:defRPr/>
            </a:lvl5pPr>
            <a:lvl6pPr marL="2743200" lvl="5" indent="-304800" rtl="0">
              <a:lnSpc>
                <a:spcPct val="100000"/>
              </a:lnSpc>
              <a:spcBef>
                <a:spcPts val="0"/>
              </a:spcBef>
              <a:spcAft>
                <a:spcPts val="0"/>
              </a:spcAft>
              <a:buClr>
                <a:srgbClr val="999999"/>
              </a:buClr>
              <a:buSzPts val="1200"/>
              <a:buFont typeface="Open Sans"/>
              <a:buChar char="■"/>
              <a:defRPr/>
            </a:lvl6pPr>
            <a:lvl7pPr marL="3200400" lvl="6" indent="-273050" rtl="0">
              <a:lnSpc>
                <a:spcPct val="100000"/>
              </a:lnSpc>
              <a:spcBef>
                <a:spcPts val="0"/>
              </a:spcBef>
              <a:spcAft>
                <a:spcPts val="0"/>
              </a:spcAft>
              <a:buClr>
                <a:srgbClr val="999999"/>
              </a:buClr>
              <a:buSzPts val="700"/>
              <a:buFont typeface="Open Sans"/>
              <a:buChar char="●"/>
              <a:defRPr/>
            </a:lvl7pPr>
            <a:lvl8pPr marL="3657600" lvl="7" indent="-273050" rtl="0">
              <a:lnSpc>
                <a:spcPct val="100000"/>
              </a:lnSpc>
              <a:spcBef>
                <a:spcPts val="0"/>
              </a:spcBef>
              <a:spcAft>
                <a:spcPts val="0"/>
              </a:spcAft>
              <a:buClr>
                <a:srgbClr val="999999"/>
              </a:buClr>
              <a:buSzPts val="700"/>
              <a:buFont typeface="Open Sans"/>
              <a:buChar char="○"/>
              <a:defRPr/>
            </a:lvl8pPr>
            <a:lvl9pPr marL="4114800" lvl="8" indent="-266700" rtl="0">
              <a:lnSpc>
                <a:spcPct val="100000"/>
              </a:lnSpc>
              <a:spcBef>
                <a:spcPts val="0"/>
              </a:spcBef>
              <a:spcAft>
                <a:spcPts val="0"/>
              </a:spcAft>
              <a:buClr>
                <a:srgbClr val="999999"/>
              </a:buClr>
              <a:buSzPts val="600"/>
              <a:buFont typeface="Open Sans"/>
              <a:buChar char="■"/>
              <a:defRPr/>
            </a:lvl9pPr>
          </a:lstStyle>
          <a:p>
            <a:endParaRPr/>
          </a:p>
        </p:txBody>
      </p:sp>
      <p:sp>
        <p:nvSpPr>
          <p:cNvPr id="845" name="Google Shape;845;p20"/>
          <p:cNvSpPr/>
          <p:nvPr/>
        </p:nvSpPr>
        <p:spPr>
          <a:xfrm rot="-586752">
            <a:off x="-215414" y="3432508"/>
            <a:ext cx="10116085" cy="2239525"/>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E4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rot="659019">
            <a:off x="-1162935" y="4095905"/>
            <a:ext cx="8070026" cy="1905426"/>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E4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20"/>
          <p:cNvGrpSpPr/>
          <p:nvPr/>
        </p:nvGrpSpPr>
        <p:grpSpPr>
          <a:xfrm>
            <a:off x="-337865" y="4574980"/>
            <a:ext cx="10031109" cy="1376952"/>
            <a:chOff x="-337900" y="4098111"/>
            <a:chExt cx="9819980" cy="1220486"/>
          </a:xfrm>
        </p:grpSpPr>
        <p:grpSp>
          <p:nvGrpSpPr>
            <p:cNvPr id="848" name="Google Shape;848;p20"/>
            <p:cNvGrpSpPr/>
            <p:nvPr/>
          </p:nvGrpSpPr>
          <p:grpSpPr>
            <a:xfrm>
              <a:off x="-337900" y="4098111"/>
              <a:ext cx="9819980" cy="1220486"/>
              <a:chOff x="-337900" y="4098111"/>
              <a:chExt cx="9819980" cy="1220486"/>
            </a:xfrm>
          </p:grpSpPr>
          <p:sp>
            <p:nvSpPr>
              <p:cNvPr id="849" name="Google Shape;849;p20"/>
              <p:cNvSpPr/>
              <p:nvPr/>
            </p:nvSpPr>
            <p:spPr>
              <a:xfrm>
                <a:off x="-337900" y="4098111"/>
                <a:ext cx="9819980" cy="291642"/>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203973" y="4325749"/>
                <a:ext cx="9557143" cy="155130"/>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126550" y="5064320"/>
                <a:ext cx="865861" cy="48928"/>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4" name="Google Shape;854;p20"/>
            <p:cNvSpPr/>
            <p:nvPr/>
          </p:nvSpPr>
          <p:spPr>
            <a:xfrm>
              <a:off x="1056799" y="4432366"/>
              <a:ext cx="496618" cy="44519"/>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7827982" y="4409803"/>
              <a:ext cx="496618" cy="44692"/>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4754475" y="48746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5710848" y="46338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1598441" y="50957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7094205" y="4895552"/>
              <a:ext cx="803086" cy="5640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2727510" y="45868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20"/>
          <p:cNvGrpSpPr/>
          <p:nvPr/>
        </p:nvGrpSpPr>
        <p:grpSpPr>
          <a:xfrm>
            <a:off x="-47542" y="264749"/>
            <a:ext cx="1525297" cy="270236"/>
            <a:chOff x="2568021" y="4"/>
            <a:chExt cx="1704814" cy="302041"/>
          </a:xfrm>
        </p:grpSpPr>
        <p:sp>
          <p:nvSpPr>
            <p:cNvPr id="863" name="Google Shape;863;p20"/>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20"/>
          <p:cNvGrpSpPr/>
          <p:nvPr/>
        </p:nvGrpSpPr>
        <p:grpSpPr>
          <a:xfrm>
            <a:off x="5684902" y="281786"/>
            <a:ext cx="1335607" cy="236171"/>
            <a:chOff x="4676589" y="2430874"/>
            <a:chExt cx="1335607" cy="236171"/>
          </a:xfrm>
        </p:grpSpPr>
        <p:sp>
          <p:nvSpPr>
            <p:cNvPr id="867" name="Google Shape;867;p20"/>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0"/>
          <p:cNvGrpSpPr/>
          <p:nvPr/>
        </p:nvGrpSpPr>
        <p:grpSpPr>
          <a:xfrm>
            <a:off x="4458463" y="1228724"/>
            <a:ext cx="875576" cy="155128"/>
            <a:chOff x="1844747" y="1949397"/>
            <a:chExt cx="1704782" cy="302041"/>
          </a:xfrm>
        </p:grpSpPr>
        <p:sp>
          <p:nvSpPr>
            <p:cNvPr id="871" name="Google Shape;871;p20"/>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20"/>
          <p:cNvGrpSpPr/>
          <p:nvPr/>
        </p:nvGrpSpPr>
        <p:grpSpPr>
          <a:xfrm>
            <a:off x="6291127" y="2270074"/>
            <a:ext cx="1335607" cy="236171"/>
            <a:chOff x="4676589" y="2430874"/>
            <a:chExt cx="1335607" cy="236171"/>
          </a:xfrm>
        </p:grpSpPr>
        <p:sp>
          <p:nvSpPr>
            <p:cNvPr id="875" name="Google Shape;875;p20"/>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878;p20"/>
          <p:cNvGrpSpPr/>
          <p:nvPr/>
        </p:nvGrpSpPr>
        <p:grpSpPr>
          <a:xfrm>
            <a:off x="8020349" y="1162150"/>
            <a:ext cx="1525283" cy="288260"/>
            <a:chOff x="5728424" y="1317563"/>
            <a:chExt cx="1525283" cy="288260"/>
          </a:xfrm>
        </p:grpSpPr>
        <p:sp>
          <p:nvSpPr>
            <p:cNvPr id="879" name="Google Shape;879;p20"/>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92"/>
        <p:cNvGrpSpPr/>
        <p:nvPr/>
      </p:nvGrpSpPr>
      <p:grpSpPr>
        <a:xfrm>
          <a:off x="0" y="0"/>
          <a:ext cx="0" cy="0"/>
          <a:chOff x="0" y="0"/>
          <a:chExt cx="0" cy="0"/>
        </a:xfrm>
      </p:grpSpPr>
      <p:sp>
        <p:nvSpPr>
          <p:cNvPr id="993" name="Google Shape;99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4" name="Google Shape;994;p24"/>
          <p:cNvSpPr/>
          <p:nvPr/>
        </p:nvSpPr>
        <p:spPr>
          <a:xfrm>
            <a:off x="-337871" y="4672493"/>
            <a:ext cx="9819951" cy="1097736"/>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3B1409">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500"/>
          </a:p>
        </p:txBody>
      </p:sp>
      <p:grpSp>
        <p:nvGrpSpPr>
          <p:cNvPr id="995" name="Google Shape;995;p24"/>
          <p:cNvGrpSpPr/>
          <p:nvPr/>
        </p:nvGrpSpPr>
        <p:grpSpPr>
          <a:xfrm flipH="1">
            <a:off x="-380001" y="5119191"/>
            <a:ext cx="9819980" cy="1220486"/>
            <a:chOff x="-337900" y="4098111"/>
            <a:chExt cx="9819980" cy="1220486"/>
          </a:xfrm>
        </p:grpSpPr>
        <p:grpSp>
          <p:nvGrpSpPr>
            <p:cNvPr id="996" name="Google Shape;996;p24"/>
            <p:cNvGrpSpPr/>
            <p:nvPr/>
          </p:nvGrpSpPr>
          <p:grpSpPr>
            <a:xfrm>
              <a:off x="-337900" y="4098111"/>
              <a:ext cx="9819980" cy="1220486"/>
              <a:chOff x="-337900" y="4098111"/>
              <a:chExt cx="9819980" cy="1220486"/>
            </a:xfrm>
          </p:grpSpPr>
          <p:sp>
            <p:nvSpPr>
              <p:cNvPr id="997" name="Google Shape;997;p24"/>
              <p:cNvSpPr/>
              <p:nvPr/>
            </p:nvSpPr>
            <p:spPr>
              <a:xfrm flipH="1">
                <a:off x="-337900" y="4098111"/>
                <a:ext cx="9819980" cy="291642"/>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4"/>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4"/>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4"/>
              <p:cNvSpPr/>
              <p:nvPr/>
            </p:nvSpPr>
            <p:spPr>
              <a:xfrm>
                <a:off x="-203975" y="4325751"/>
                <a:ext cx="9557143" cy="234296"/>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4"/>
              <p:cNvSpPr/>
              <p:nvPr/>
            </p:nvSpPr>
            <p:spPr>
              <a:xfrm rot="10800000" flipH="1">
                <a:off x="126550" y="4432384"/>
                <a:ext cx="865861" cy="107076"/>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24"/>
            <p:cNvSpPr/>
            <p:nvPr/>
          </p:nvSpPr>
          <p:spPr>
            <a:xfrm rot="10800000" flipH="1">
              <a:off x="1056800" y="5025629"/>
              <a:ext cx="496618" cy="87625"/>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4"/>
            <p:cNvSpPr/>
            <p:nvPr/>
          </p:nvSpPr>
          <p:spPr>
            <a:xfrm>
              <a:off x="8437575" y="4714597"/>
              <a:ext cx="496618" cy="87624"/>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4"/>
            <p:cNvSpPr/>
            <p:nvPr/>
          </p:nvSpPr>
          <p:spPr>
            <a:xfrm>
              <a:off x="4602075" y="46460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4"/>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4"/>
            <p:cNvSpPr/>
            <p:nvPr/>
          </p:nvSpPr>
          <p:spPr>
            <a:xfrm>
              <a:off x="5863248" y="44814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4"/>
            <p:cNvSpPr/>
            <p:nvPr/>
          </p:nvSpPr>
          <p:spPr>
            <a:xfrm>
              <a:off x="1979441" y="48671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6941800" y="4971748"/>
              <a:ext cx="803086" cy="10707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3870510" y="50440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4"/>
          <p:cNvGrpSpPr/>
          <p:nvPr/>
        </p:nvGrpSpPr>
        <p:grpSpPr>
          <a:xfrm>
            <a:off x="-600067" y="100624"/>
            <a:ext cx="1525297" cy="270236"/>
            <a:chOff x="2568021" y="4"/>
            <a:chExt cx="1704814" cy="302041"/>
          </a:xfrm>
        </p:grpSpPr>
        <p:sp>
          <p:nvSpPr>
            <p:cNvPr id="1011" name="Google Shape;1011;p24"/>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4" name="Google Shape;1014;p24"/>
          <p:cNvGrpSpPr/>
          <p:nvPr/>
        </p:nvGrpSpPr>
        <p:grpSpPr>
          <a:xfrm>
            <a:off x="7929827" y="117661"/>
            <a:ext cx="1335607" cy="236171"/>
            <a:chOff x="4676589" y="2430874"/>
            <a:chExt cx="1335607" cy="236171"/>
          </a:xfrm>
        </p:grpSpPr>
        <p:sp>
          <p:nvSpPr>
            <p:cNvPr id="1015" name="Google Shape;1015;p24"/>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018"/>
        <p:cNvGrpSpPr/>
        <p:nvPr/>
      </p:nvGrpSpPr>
      <p:grpSpPr>
        <a:xfrm>
          <a:off x="0" y="0"/>
          <a:ext cx="0" cy="0"/>
          <a:chOff x="0" y="0"/>
          <a:chExt cx="0" cy="0"/>
        </a:xfrm>
      </p:grpSpPr>
      <p:sp>
        <p:nvSpPr>
          <p:cNvPr id="1019" name="Google Shape;101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0" name="Google Shape;1020;p25"/>
          <p:cNvSpPr txBox="1">
            <a:spLocks noGrp="1"/>
          </p:cNvSpPr>
          <p:nvPr>
            <p:ph type="subTitle" idx="1"/>
          </p:nvPr>
        </p:nvSpPr>
        <p:spPr>
          <a:xfrm>
            <a:off x="720000" y="2216748"/>
            <a:ext cx="2336400" cy="52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1" name="Google Shape;1021;p25"/>
          <p:cNvSpPr txBox="1">
            <a:spLocks noGrp="1"/>
          </p:cNvSpPr>
          <p:nvPr>
            <p:ph type="subTitle" idx="2"/>
          </p:nvPr>
        </p:nvSpPr>
        <p:spPr>
          <a:xfrm>
            <a:off x="720000" y="2666748"/>
            <a:ext cx="2336400" cy="11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2" name="Google Shape;1022;p25"/>
          <p:cNvSpPr txBox="1">
            <a:spLocks noGrp="1"/>
          </p:cNvSpPr>
          <p:nvPr>
            <p:ph type="subTitle" idx="3"/>
          </p:nvPr>
        </p:nvSpPr>
        <p:spPr>
          <a:xfrm>
            <a:off x="3403800" y="2666748"/>
            <a:ext cx="2336400" cy="11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3" name="Google Shape;1023;p25"/>
          <p:cNvSpPr txBox="1">
            <a:spLocks noGrp="1"/>
          </p:cNvSpPr>
          <p:nvPr>
            <p:ph type="subTitle" idx="4"/>
          </p:nvPr>
        </p:nvSpPr>
        <p:spPr>
          <a:xfrm>
            <a:off x="6087600" y="2666748"/>
            <a:ext cx="2336400" cy="118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4" name="Google Shape;1024;p25"/>
          <p:cNvSpPr txBox="1">
            <a:spLocks noGrp="1"/>
          </p:cNvSpPr>
          <p:nvPr>
            <p:ph type="subTitle" idx="5"/>
          </p:nvPr>
        </p:nvSpPr>
        <p:spPr>
          <a:xfrm>
            <a:off x="3403800" y="2216748"/>
            <a:ext cx="2336400" cy="52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5" name="Google Shape;1025;p25"/>
          <p:cNvSpPr txBox="1">
            <a:spLocks noGrp="1"/>
          </p:cNvSpPr>
          <p:nvPr>
            <p:ph type="subTitle" idx="6"/>
          </p:nvPr>
        </p:nvSpPr>
        <p:spPr>
          <a:xfrm>
            <a:off x="6087600" y="2216748"/>
            <a:ext cx="2336400" cy="52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026" name="Google Shape;1026;p25"/>
          <p:cNvGrpSpPr/>
          <p:nvPr/>
        </p:nvGrpSpPr>
        <p:grpSpPr>
          <a:xfrm>
            <a:off x="772433" y="120636"/>
            <a:ext cx="1525297" cy="270236"/>
            <a:chOff x="2568021" y="4"/>
            <a:chExt cx="1704814" cy="302041"/>
          </a:xfrm>
        </p:grpSpPr>
        <p:sp>
          <p:nvSpPr>
            <p:cNvPr id="1027" name="Google Shape;1027;p25"/>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5"/>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5"/>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25"/>
          <p:cNvGrpSpPr/>
          <p:nvPr/>
        </p:nvGrpSpPr>
        <p:grpSpPr>
          <a:xfrm>
            <a:off x="8520777" y="2240561"/>
            <a:ext cx="1335607" cy="236171"/>
            <a:chOff x="4676589" y="2430874"/>
            <a:chExt cx="1335607" cy="236171"/>
          </a:xfrm>
        </p:grpSpPr>
        <p:sp>
          <p:nvSpPr>
            <p:cNvPr id="1031" name="Google Shape;1031;p25"/>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5"/>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5"/>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25"/>
          <p:cNvGrpSpPr/>
          <p:nvPr/>
        </p:nvGrpSpPr>
        <p:grpSpPr>
          <a:xfrm>
            <a:off x="6252474" y="390863"/>
            <a:ext cx="1525283" cy="288260"/>
            <a:chOff x="5728424" y="1317563"/>
            <a:chExt cx="1525283" cy="288260"/>
          </a:xfrm>
        </p:grpSpPr>
        <p:sp>
          <p:nvSpPr>
            <p:cNvPr id="1035" name="Google Shape;1035;p25"/>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5"/>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5"/>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25"/>
          <p:cNvGrpSpPr/>
          <p:nvPr/>
        </p:nvGrpSpPr>
        <p:grpSpPr>
          <a:xfrm>
            <a:off x="8081177" y="137674"/>
            <a:ext cx="1335607" cy="236171"/>
            <a:chOff x="4676589" y="2430874"/>
            <a:chExt cx="1335607" cy="236171"/>
          </a:xfrm>
        </p:grpSpPr>
        <p:sp>
          <p:nvSpPr>
            <p:cNvPr id="1039" name="Google Shape;1039;p25"/>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5"/>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5"/>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25"/>
          <p:cNvGrpSpPr/>
          <p:nvPr/>
        </p:nvGrpSpPr>
        <p:grpSpPr>
          <a:xfrm>
            <a:off x="-337865" y="3693799"/>
            <a:ext cx="10031109" cy="2258134"/>
            <a:chOff x="-337900" y="3317060"/>
            <a:chExt cx="9819980" cy="2001537"/>
          </a:xfrm>
        </p:grpSpPr>
        <p:grpSp>
          <p:nvGrpSpPr>
            <p:cNvPr id="1043" name="Google Shape;1043;p25"/>
            <p:cNvGrpSpPr/>
            <p:nvPr/>
          </p:nvGrpSpPr>
          <p:grpSpPr>
            <a:xfrm>
              <a:off x="-337900" y="3317060"/>
              <a:ext cx="9819980" cy="2001537"/>
              <a:chOff x="-337900" y="3317060"/>
              <a:chExt cx="9819980" cy="2001537"/>
            </a:xfrm>
          </p:grpSpPr>
          <p:sp>
            <p:nvSpPr>
              <p:cNvPr id="1044" name="Google Shape;1044;p25"/>
              <p:cNvSpPr/>
              <p:nvPr/>
            </p:nvSpPr>
            <p:spPr>
              <a:xfrm>
                <a:off x="-293650" y="3317060"/>
                <a:ext cx="9743868" cy="1433186"/>
              </a:xfrm>
              <a:custGeom>
                <a:avLst/>
                <a:gdLst/>
                <a:ahLst/>
                <a:cxnLst/>
                <a:rect l="l" t="t" r="r" b="b"/>
                <a:pathLst>
                  <a:path w="298800" h="58012" extrusionOk="0">
                    <a:moveTo>
                      <a:pt x="274976" y="0"/>
                    </a:moveTo>
                    <a:cubicBezTo>
                      <a:pt x="269171" y="0"/>
                      <a:pt x="264166" y="10387"/>
                      <a:pt x="261495" y="10387"/>
                    </a:cubicBezTo>
                    <a:cubicBezTo>
                      <a:pt x="261480" y="10387"/>
                      <a:pt x="261465" y="10387"/>
                      <a:pt x="261450" y="10386"/>
                    </a:cubicBezTo>
                    <a:cubicBezTo>
                      <a:pt x="261425" y="10385"/>
                      <a:pt x="261399" y="10385"/>
                      <a:pt x="261373" y="10385"/>
                    </a:cubicBezTo>
                    <a:cubicBezTo>
                      <a:pt x="258311" y="10385"/>
                      <a:pt x="248186" y="18563"/>
                      <a:pt x="241209" y="19614"/>
                    </a:cubicBezTo>
                    <a:cubicBezTo>
                      <a:pt x="234161" y="20662"/>
                      <a:pt x="229755" y="23209"/>
                      <a:pt x="228410" y="24674"/>
                    </a:cubicBezTo>
                    <a:cubicBezTo>
                      <a:pt x="227418" y="25745"/>
                      <a:pt x="224603" y="26738"/>
                      <a:pt x="222094" y="26738"/>
                    </a:cubicBezTo>
                    <a:cubicBezTo>
                      <a:pt x="221199" y="26738"/>
                      <a:pt x="220343" y="26611"/>
                      <a:pt x="219623" y="26317"/>
                    </a:cubicBezTo>
                    <a:cubicBezTo>
                      <a:pt x="216885" y="25210"/>
                      <a:pt x="216885" y="23519"/>
                      <a:pt x="211896" y="20935"/>
                    </a:cubicBezTo>
                    <a:cubicBezTo>
                      <a:pt x="210563" y="20240"/>
                      <a:pt x="208871" y="19974"/>
                      <a:pt x="206911" y="19974"/>
                    </a:cubicBezTo>
                    <a:cubicBezTo>
                      <a:pt x="201556" y="19974"/>
                      <a:pt x="194197" y="21956"/>
                      <a:pt x="186667" y="22567"/>
                    </a:cubicBezTo>
                    <a:cubicBezTo>
                      <a:pt x="185414" y="22668"/>
                      <a:pt x="184328" y="22716"/>
                      <a:pt x="183363" y="22716"/>
                    </a:cubicBezTo>
                    <a:cubicBezTo>
                      <a:pt x="176416" y="22716"/>
                      <a:pt x="175790" y="20245"/>
                      <a:pt x="164854" y="17673"/>
                    </a:cubicBezTo>
                    <a:cubicBezTo>
                      <a:pt x="163210" y="17286"/>
                      <a:pt x="161589" y="17118"/>
                      <a:pt x="159972" y="17118"/>
                    </a:cubicBezTo>
                    <a:cubicBezTo>
                      <a:pt x="149642" y="17118"/>
                      <a:pt x="139491" y="24006"/>
                      <a:pt x="124409" y="24912"/>
                    </a:cubicBezTo>
                    <a:cubicBezTo>
                      <a:pt x="122087" y="25052"/>
                      <a:pt x="120124" y="25105"/>
                      <a:pt x="118449" y="25105"/>
                    </a:cubicBezTo>
                    <a:cubicBezTo>
                      <a:pt x="113068" y="25105"/>
                      <a:pt x="110653" y="24556"/>
                      <a:pt x="108834" y="24556"/>
                    </a:cubicBezTo>
                    <a:cubicBezTo>
                      <a:pt x="106964" y="24556"/>
                      <a:pt x="105723" y="25135"/>
                      <a:pt x="102537" y="27484"/>
                    </a:cubicBezTo>
                    <a:cubicBezTo>
                      <a:pt x="100399" y="29058"/>
                      <a:pt x="99202" y="29631"/>
                      <a:pt x="98386" y="29631"/>
                    </a:cubicBezTo>
                    <a:cubicBezTo>
                      <a:pt x="96824" y="29631"/>
                      <a:pt x="96649" y="27537"/>
                      <a:pt x="93929" y="26341"/>
                    </a:cubicBezTo>
                    <a:cubicBezTo>
                      <a:pt x="89996" y="24605"/>
                      <a:pt x="87375" y="20779"/>
                      <a:pt x="85036" y="20779"/>
                    </a:cubicBezTo>
                    <a:cubicBezTo>
                      <a:pt x="84904" y="20779"/>
                      <a:pt x="84772" y="20791"/>
                      <a:pt x="84642" y="20816"/>
                    </a:cubicBezTo>
                    <a:cubicBezTo>
                      <a:pt x="82201" y="21293"/>
                      <a:pt x="82832" y="22447"/>
                      <a:pt x="81023" y="23840"/>
                    </a:cubicBezTo>
                    <a:cubicBezTo>
                      <a:pt x="79189" y="25222"/>
                      <a:pt x="74641" y="27793"/>
                      <a:pt x="70271" y="30067"/>
                    </a:cubicBezTo>
                    <a:cubicBezTo>
                      <a:pt x="69357" y="30545"/>
                      <a:pt x="68347" y="30737"/>
                      <a:pt x="67299" y="30737"/>
                    </a:cubicBezTo>
                    <a:cubicBezTo>
                      <a:pt x="63353" y="30737"/>
                      <a:pt x="58859" y="28008"/>
                      <a:pt x="56817" y="27472"/>
                    </a:cubicBezTo>
                    <a:cubicBezTo>
                      <a:pt x="54245" y="26793"/>
                      <a:pt x="50007" y="25650"/>
                      <a:pt x="46494" y="24650"/>
                    </a:cubicBezTo>
                    <a:cubicBezTo>
                      <a:pt x="42970" y="23638"/>
                      <a:pt x="40244" y="21007"/>
                      <a:pt x="37886" y="19995"/>
                    </a:cubicBezTo>
                    <a:cubicBezTo>
                      <a:pt x="36690" y="19476"/>
                      <a:pt x="35288" y="19195"/>
                      <a:pt x="33235" y="19195"/>
                    </a:cubicBezTo>
                    <a:cubicBezTo>
                      <a:pt x="31282" y="19195"/>
                      <a:pt x="28741" y="19449"/>
                      <a:pt x="25230" y="19995"/>
                    </a:cubicBezTo>
                    <a:cubicBezTo>
                      <a:pt x="18038" y="21114"/>
                      <a:pt x="1" y="26317"/>
                      <a:pt x="1" y="26317"/>
                    </a:cubicBezTo>
                    <a:lnTo>
                      <a:pt x="2144" y="58011"/>
                    </a:lnTo>
                    <a:lnTo>
                      <a:pt x="298800" y="58011"/>
                    </a:lnTo>
                    <a:lnTo>
                      <a:pt x="298800" y="30639"/>
                    </a:lnTo>
                    <a:cubicBezTo>
                      <a:pt x="298800" y="30639"/>
                      <a:pt x="293692" y="24269"/>
                      <a:pt x="288977" y="23186"/>
                    </a:cubicBezTo>
                    <a:cubicBezTo>
                      <a:pt x="284262" y="22090"/>
                      <a:pt x="283572" y="3255"/>
                      <a:pt x="276928" y="409"/>
                    </a:cubicBezTo>
                    <a:cubicBezTo>
                      <a:pt x="276269" y="127"/>
                      <a:pt x="275618" y="0"/>
                      <a:pt x="274976" y="0"/>
                    </a:cubicBezTo>
                    <a:close/>
                  </a:path>
                </a:pathLst>
              </a:custGeom>
              <a:solidFill>
                <a:srgbClr val="3B1409">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5"/>
              <p:cNvSpPr/>
              <p:nvPr/>
            </p:nvSpPr>
            <p:spPr>
              <a:xfrm>
                <a:off x="-337900" y="4098111"/>
                <a:ext cx="9819980" cy="291642"/>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5"/>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5"/>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5"/>
              <p:cNvSpPr/>
              <p:nvPr/>
            </p:nvSpPr>
            <p:spPr>
              <a:xfrm>
                <a:off x="-203973" y="4325749"/>
                <a:ext cx="9557143" cy="155130"/>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5"/>
              <p:cNvSpPr/>
              <p:nvPr/>
            </p:nvSpPr>
            <p:spPr>
              <a:xfrm>
                <a:off x="126550" y="5064320"/>
                <a:ext cx="865861" cy="48928"/>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25"/>
            <p:cNvSpPr/>
            <p:nvPr/>
          </p:nvSpPr>
          <p:spPr>
            <a:xfrm>
              <a:off x="1056799" y="4432366"/>
              <a:ext cx="496618" cy="44519"/>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7827982" y="4409803"/>
              <a:ext cx="496618" cy="44692"/>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4754475" y="48746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5710848" y="46338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1598441" y="50957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7094205" y="4895552"/>
              <a:ext cx="803086" cy="5640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2727510" y="45868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25"/>
          <p:cNvGrpSpPr/>
          <p:nvPr/>
        </p:nvGrpSpPr>
        <p:grpSpPr>
          <a:xfrm>
            <a:off x="1" y="2303674"/>
            <a:ext cx="875576" cy="155128"/>
            <a:chOff x="1844747" y="1949397"/>
            <a:chExt cx="1704782" cy="302041"/>
          </a:xfrm>
        </p:grpSpPr>
        <p:sp>
          <p:nvSpPr>
            <p:cNvPr id="1059" name="Google Shape;1059;p25"/>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38"/>
        <p:cNvGrpSpPr/>
        <p:nvPr/>
      </p:nvGrpSpPr>
      <p:grpSpPr>
        <a:xfrm>
          <a:off x="0" y="0"/>
          <a:ext cx="0" cy="0"/>
          <a:chOff x="0" y="0"/>
          <a:chExt cx="0" cy="0"/>
        </a:xfrm>
      </p:grpSpPr>
      <p:sp>
        <p:nvSpPr>
          <p:cNvPr id="1239" name="Google Shape;1239;p30"/>
          <p:cNvSpPr/>
          <p:nvPr/>
        </p:nvSpPr>
        <p:spPr>
          <a:xfrm>
            <a:off x="-193850" y="4141175"/>
            <a:ext cx="9531713" cy="1787005"/>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3B1409">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0"/>
          <p:cNvGrpSpPr/>
          <p:nvPr/>
        </p:nvGrpSpPr>
        <p:grpSpPr>
          <a:xfrm>
            <a:off x="-337900" y="4608501"/>
            <a:ext cx="9819980" cy="1319696"/>
            <a:chOff x="-337900" y="3998901"/>
            <a:chExt cx="9819980" cy="1319696"/>
          </a:xfrm>
        </p:grpSpPr>
        <p:grpSp>
          <p:nvGrpSpPr>
            <p:cNvPr id="1241" name="Google Shape;1241;p30"/>
            <p:cNvGrpSpPr/>
            <p:nvPr/>
          </p:nvGrpSpPr>
          <p:grpSpPr>
            <a:xfrm>
              <a:off x="-337900" y="3998901"/>
              <a:ext cx="9819980" cy="1319696"/>
              <a:chOff x="-337900" y="3998901"/>
              <a:chExt cx="9819980" cy="1319696"/>
            </a:xfrm>
          </p:grpSpPr>
          <p:sp>
            <p:nvSpPr>
              <p:cNvPr id="1242" name="Google Shape;1242;p30"/>
              <p:cNvSpPr/>
              <p:nvPr/>
            </p:nvSpPr>
            <p:spPr>
              <a:xfrm>
                <a:off x="-337900" y="3998901"/>
                <a:ext cx="9819980" cy="593411"/>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203973" y="4325749"/>
                <a:ext cx="9557143" cy="155130"/>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126550" y="5064320"/>
                <a:ext cx="865861" cy="48928"/>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7" name="Google Shape;1247;p30"/>
            <p:cNvSpPr/>
            <p:nvPr/>
          </p:nvSpPr>
          <p:spPr>
            <a:xfrm>
              <a:off x="1056799" y="4432366"/>
              <a:ext cx="496618" cy="44519"/>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7827982" y="4409803"/>
              <a:ext cx="496618" cy="44692"/>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754475" y="48746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5710848" y="46338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1598441" y="50957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7094205" y="4895552"/>
              <a:ext cx="803086" cy="5640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2727510" y="45868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30"/>
          <p:cNvGrpSpPr/>
          <p:nvPr/>
        </p:nvGrpSpPr>
        <p:grpSpPr>
          <a:xfrm flipH="1">
            <a:off x="7558654" y="120636"/>
            <a:ext cx="1525297" cy="270236"/>
            <a:chOff x="2568021" y="4"/>
            <a:chExt cx="1704814" cy="302041"/>
          </a:xfrm>
        </p:grpSpPr>
        <p:sp>
          <p:nvSpPr>
            <p:cNvPr id="1256" name="Google Shape;1256;p30"/>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0"/>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30"/>
          <p:cNvGrpSpPr/>
          <p:nvPr/>
        </p:nvGrpSpPr>
        <p:grpSpPr>
          <a:xfrm flipH="1">
            <a:off x="-805273" y="1694463"/>
            <a:ext cx="1525283" cy="288260"/>
            <a:chOff x="5728424" y="1317563"/>
            <a:chExt cx="1525283" cy="288260"/>
          </a:xfrm>
        </p:grpSpPr>
        <p:sp>
          <p:nvSpPr>
            <p:cNvPr id="1260" name="Google Shape;1260;p30"/>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30"/>
          <p:cNvGrpSpPr/>
          <p:nvPr/>
        </p:nvGrpSpPr>
        <p:grpSpPr>
          <a:xfrm flipH="1">
            <a:off x="1" y="137661"/>
            <a:ext cx="1335607" cy="236171"/>
            <a:chOff x="4676589" y="2430874"/>
            <a:chExt cx="1335607" cy="236171"/>
          </a:xfrm>
        </p:grpSpPr>
        <p:sp>
          <p:nvSpPr>
            <p:cNvPr id="1264" name="Google Shape;1264;p30"/>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30"/>
          <p:cNvGrpSpPr/>
          <p:nvPr/>
        </p:nvGrpSpPr>
        <p:grpSpPr>
          <a:xfrm flipH="1">
            <a:off x="8980807" y="2303674"/>
            <a:ext cx="875576" cy="155128"/>
            <a:chOff x="1844747" y="1949397"/>
            <a:chExt cx="1704782" cy="302041"/>
          </a:xfrm>
        </p:grpSpPr>
        <p:sp>
          <p:nvSpPr>
            <p:cNvPr id="1268" name="Google Shape;1268;p30"/>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71"/>
        <p:cNvGrpSpPr/>
        <p:nvPr/>
      </p:nvGrpSpPr>
      <p:grpSpPr>
        <a:xfrm>
          <a:off x="0" y="0"/>
          <a:ext cx="0" cy="0"/>
          <a:chOff x="0" y="0"/>
          <a:chExt cx="0" cy="0"/>
        </a:xfrm>
      </p:grpSpPr>
      <p:sp>
        <p:nvSpPr>
          <p:cNvPr id="1272" name="Google Shape;1272;p31"/>
          <p:cNvSpPr/>
          <p:nvPr/>
        </p:nvSpPr>
        <p:spPr>
          <a:xfrm rot="44700">
            <a:off x="-742171" y="4002741"/>
            <a:ext cx="10644909" cy="2044659"/>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E4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3" name="Google Shape;1273;p31"/>
          <p:cNvGrpSpPr/>
          <p:nvPr/>
        </p:nvGrpSpPr>
        <p:grpSpPr>
          <a:xfrm>
            <a:off x="-337865" y="4574980"/>
            <a:ext cx="10031109" cy="1376952"/>
            <a:chOff x="-337900" y="4098111"/>
            <a:chExt cx="9819980" cy="1220486"/>
          </a:xfrm>
        </p:grpSpPr>
        <p:grpSp>
          <p:nvGrpSpPr>
            <p:cNvPr id="1274" name="Google Shape;1274;p31"/>
            <p:cNvGrpSpPr/>
            <p:nvPr/>
          </p:nvGrpSpPr>
          <p:grpSpPr>
            <a:xfrm>
              <a:off x="-337900" y="4098111"/>
              <a:ext cx="9819980" cy="1220486"/>
              <a:chOff x="-337900" y="4098111"/>
              <a:chExt cx="9819980" cy="1220486"/>
            </a:xfrm>
          </p:grpSpPr>
          <p:sp>
            <p:nvSpPr>
              <p:cNvPr id="1275" name="Google Shape;1275;p31"/>
              <p:cNvSpPr/>
              <p:nvPr/>
            </p:nvSpPr>
            <p:spPr>
              <a:xfrm>
                <a:off x="-337900" y="4098111"/>
                <a:ext cx="9819980" cy="291642"/>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1"/>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1"/>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1"/>
              <p:cNvSpPr/>
              <p:nvPr/>
            </p:nvSpPr>
            <p:spPr>
              <a:xfrm>
                <a:off x="-203973" y="4325749"/>
                <a:ext cx="9557143" cy="155130"/>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1"/>
              <p:cNvSpPr/>
              <p:nvPr/>
            </p:nvSpPr>
            <p:spPr>
              <a:xfrm>
                <a:off x="126550" y="5064320"/>
                <a:ext cx="865861" cy="48928"/>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31"/>
            <p:cNvSpPr/>
            <p:nvPr/>
          </p:nvSpPr>
          <p:spPr>
            <a:xfrm>
              <a:off x="1056799" y="4432366"/>
              <a:ext cx="496618" cy="44519"/>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1"/>
            <p:cNvSpPr/>
            <p:nvPr/>
          </p:nvSpPr>
          <p:spPr>
            <a:xfrm>
              <a:off x="7827982" y="4409803"/>
              <a:ext cx="496618" cy="44692"/>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1"/>
            <p:cNvSpPr/>
            <p:nvPr/>
          </p:nvSpPr>
          <p:spPr>
            <a:xfrm>
              <a:off x="4754475" y="48746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1"/>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1"/>
            <p:cNvSpPr/>
            <p:nvPr/>
          </p:nvSpPr>
          <p:spPr>
            <a:xfrm>
              <a:off x="5710848" y="46338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1"/>
            <p:cNvSpPr/>
            <p:nvPr/>
          </p:nvSpPr>
          <p:spPr>
            <a:xfrm>
              <a:off x="1598441" y="50957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1"/>
            <p:cNvSpPr/>
            <p:nvPr/>
          </p:nvSpPr>
          <p:spPr>
            <a:xfrm>
              <a:off x="7094205" y="4895552"/>
              <a:ext cx="803086" cy="5640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1"/>
            <p:cNvSpPr/>
            <p:nvPr/>
          </p:nvSpPr>
          <p:spPr>
            <a:xfrm>
              <a:off x="2727510" y="45868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31"/>
          <p:cNvGrpSpPr/>
          <p:nvPr/>
        </p:nvGrpSpPr>
        <p:grpSpPr>
          <a:xfrm>
            <a:off x="-47542" y="264749"/>
            <a:ext cx="1525297" cy="270236"/>
            <a:chOff x="2568021" y="4"/>
            <a:chExt cx="1704814" cy="302041"/>
          </a:xfrm>
        </p:grpSpPr>
        <p:sp>
          <p:nvSpPr>
            <p:cNvPr id="1289" name="Google Shape;1289;p31"/>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1"/>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1"/>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1"/>
          <p:cNvGrpSpPr/>
          <p:nvPr/>
        </p:nvGrpSpPr>
        <p:grpSpPr>
          <a:xfrm>
            <a:off x="5684902" y="281786"/>
            <a:ext cx="1335607" cy="236171"/>
            <a:chOff x="4676589" y="2430874"/>
            <a:chExt cx="1335607" cy="236171"/>
          </a:xfrm>
        </p:grpSpPr>
        <p:sp>
          <p:nvSpPr>
            <p:cNvPr id="1293" name="Google Shape;1293;p31"/>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1"/>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1"/>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31"/>
          <p:cNvGrpSpPr/>
          <p:nvPr/>
        </p:nvGrpSpPr>
        <p:grpSpPr>
          <a:xfrm>
            <a:off x="8428888" y="3054349"/>
            <a:ext cx="875576" cy="155128"/>
            <a:chOff x="1844747" y="1949397"/>
            <a:chExt cx="1704782" cy="302041"/>
          </a:xfrm>
        </p:grpSpPr>
        <p:sp>
          <p:nvSpPr>
            <p:cNvPr id="1297" name="Google Shape;1297;p31"/>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1"/>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1"/>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31"/>
          <p:cNvGrpSpPr/>
          <p:nvPr/>
        </p:nvGrpSpPr>
        <p:grpSpPr>
          <a:xfrm>
            <a:off x="-912148" y="2309749"/>
            <a:ext cx="1335607" cy="236171"/>
            <a:chOff x="4676589" y="2430874"/>
            <a:chExt cx="1335607" cy="236171"/>
          </a:xfrm>
        </p:grpSpPr>
        <p:sp>
          <p:nvSpPr>
            <p:cNvPr id="1301" name="Google Shape;1301;p31"/>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1"/>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1"/>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1"/>
          <p:cNvGrpSpPr/>
          <p:nvPr/>
        </p:nvGrpSpPr>
        <p:grpSpPr>
          <a:xfrm>
            <a:off x="8020349" y="1162150"/>
            <a:ext cx="1525283" cy="288260"/>
            <a:chOff x="5728424" y="1317563"/>
            <a:chExt cx="1525283" cy="288260"/>
          </a:xfrm>
        </p:grpSpPr>
        <p:sp>
          <p:nvSpPr>
            <p:cNvPr id="1305" name="Google Shape;1305;p31"/>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1"/>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1"/>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4/23/2023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78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B85334D1-D38E-4A00-A122-B124FB58C1E0}" type="datetimeFigureOut">
              <a:rPr lang="zh-CN" altLang="en-US" smtClean="0"/>
              <a:t>2023/4/23</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801119330"/>
      </p:ext>
    </p:extLst>
  </p:cSld>
  <p:clrMapOvr>
    <a:masterClrMapping/>
  </p:clrMapOvr>
  <p:transition spd="slow">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100" y="571400"/>
            <a:ext cx="4847700" cy="3133800"/>
          </a:xfrm>
          <a:prstGeom prst="rect">
            <a:avLst/>
          </a:prstGeom>
        </p:spPr>
        <p:txBody>
          <a:bodyPr spcFirstLastPara="1" wrap="square" lIns="121863" tIns="121863" rIns="121863" bIns="121863" anchor="b" anchorCtr="0">
            <a:noAutofit/>
          </a:bodyPr>
          <a:lstStyle>
            <a:lvl1pPr lvl="0" algn="r">
              <a:spcBef>
                <a:spcPts val="0"/>
              </a:spcBef>
              <a:spcAft>
                <a:spcPts val="0"/>
              </a:spcAft>
              <a:buSzPts val="5200"/>
              <a:buNone/>
              <a:defRPr sz="6825" b="1">
                <a:solidFill>
                  <a:schemeClr val="lt1"/>
                </a:solidFill>
                <a:latin typeface="Quicksand"/>
                <a:ea typeface="Quicksand"/>
                <a:cs typeface="Quicksand"/>
                <a:sym typeface="Quicksand"/>
              </a:defRPr>
            </a:lvl1pPr>
            <a:lvl2pPr lvl="1" algn="ctr">
              <a:spcBef>
                <a:spcPts val="0"/>
              </a:spcBef>
              <a:spcAft>
                <a:spcPts val="0"/>
              </a:spcAft>
              <a:buSzPts val="5200"/>
              <a:buNone/>
              <a:defRPr sz="5175"/>
            </a:lvl2pPr>
            <a:lvl3pPr lvl="2" algn="ctr">
              <a:spcBef>
                <a:spcPts val="0"/>
              </a:spcBef>
              <a:spcAft>
                <a:spcPts val="0"/>
              </a:spcAft>
              <a:buSzPts val="5200"/>
              <a:buNone/>
              <a:defRPr sz="5175"/>
            </a:lvl3pPr>
            <a:lvl4pPr lvl="3" algn="ctr">
              <a:spcBef>
                <a:spcPts val="0"/>
              </a:spcBef>
              <a:spcAft>
                <a:spcPts val="0"/>
              </a:spcAft>
              <a:buSzPts val="5200"/>
              <a:buNone/>
              <a:defRPr sz="5175"/>
            </a:lvl4pPr>
            <a:lvl5pPr lvl="4" algn="ctr">
              <a:spcBef>
                <a:spcPts val="0"/>
              </a:spcBef>
              <a:spcAft>
                <a:spcPts val="0"/>
              </a:spcAft>
              <a:buSzPts val="5200"/>
              <a:buNone/>
              <a:defRPr sz="5175"/>
            </a:lvl5pPr>
            <a:lvl6pPr lvl="5" algn="ctr">
              <a:spcBef>
                <a:spcPts val="0"/>
              </a:spcBef>
              <a:spcAft>
                <a:spcPts val="0"/>
              </a:spcAft>
              <a:buSzPts val="5200"/>
              <a:buNone/>
              <a:defRPr sz="5175"/>
            </a:lvl6pPr>
            <a:lvl7pPr lvl="6" algn="ctr">
              <a:spcBef>
                <a:spcPts val="0"/>
              </a:spcBef>
              <a:spcAft>
                <a:spcPts val="0"/>
              </a:spcAft>
              <a:buSzPts val="5200"/>
              <a:buNone/>
              <a:defRPr sz="5175"/>
            </a:lvl7pPr>
            <a:lvl8pPr lvl="7" algn="ctr">
              <a:spcBef>
                <a:spcPts val="0"/>
              </a:spcBef>
              <a:spcAft>
                <a:spcPts val="0"/>
              </a:spcAft>
              <a:buSzPts val="5200"/>
              <a:buNone/>
              <a:defRPr sz="5175"/>
            </a:lvl8pPr>
            <a:lvl9pPr lvl="8" algn="ctr">
              <a:spcBef>
                <a:spcPts val="0"/>
              </a:spcBef>
              <a:spcAft>
                <a:spcPts val="0"/>
              </a:spcAft>
              <a:buSzPts val="5200"/>
              <a:buNone/>
              <a:defRPr sz="5175"/>
            </a:lvl9pPr>
          </a:lstStyle>
          <a:p>
            <a:endParaRPr/>
          </a:p>
        </p:txBody>
      </p:sp>
      <p:sp>
        <p:nvSpPr>
          <p:cNvPr id="10" name="Google Shape;10;p2"/>
          <p:cNvSpPr txBox="1">
            <a:spLocks noGrp="1"/>
          </p:cNvSpPr>
          <p:nvPr>
            <p:ph type="subTitle" idx="1"/>
          </p:nvPr>
        </p:nvSpPr>
        <p:spPr>
          <a:xfrm>
            <a:off x="2037100" y="3779388"/>
            <a:ext cx="2740500" cy="792600"/>
          </a:xfrm>
          <a:prstGeom prst="rect">
            <a:avLst/>
          </a:prstGeom>
        </p:spPr>
        <p:txBody>
          <a:bodyPr spcFirstLastPara="1" wrap="square" lIns="121863" tIns="121863" rIns="121863" bIns="121863"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9pPr>
          </a:lstStyle>
          <a:p>
            <a:endParaRPr/>
          </a:p>
        </p:txBody>
      </p:sp>
      <p:sp>
        <p:nvSpPr>
          <p:cNvPr id="11" name="Google Shape;11;p2"/>
          <p:cNvSpPr/>
          <p:nvPr/>
        </p:nvSpPr>
        <p:spPr>
          <a:xfrm>
            <a:off x="6315889" y="-50"/>
            <a:ext cx="2828100" cy="5143500"/>
          </a:xfrm>
          <a:prstGeom prst="rect">
            <a:avLst/>
          </a:prstGeom>
          <a:solidFill>
            <a:schemeClr val="lt1"/>
          </a:solidFill>
          <a:ln>
            <a:noFill/>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 name="Google Shape;12;p2"/>
          <p:cNvSpPr/>
          <p:nvPr/>
        </p:nvSpPr>
        <p:spPr>
          <a:xfrm>
            <a:off x="6709294" y="232581"/>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 name="Google Shape;13;p2"/>
          <p:cNvSpPr/>
          <p:nvPr/>
        </p:nvSpPr>
        <p:spPr>
          <a:xfrm rot="1506031">
            <a:off x="4821045" y="344678"/>
            <a:ext cx="314755" cy="27491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4" name="Google Shape;14;p2"/>
          <p:cNvSpPr/>
          <p:nvPr/>
        </p:nvSpPr>
        <p:spPr>
          <a:xfrm>
            <a:off x="5717300" y="3295650"/>
            <a:ext cx="314700" cy="1296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5" name="Google Shape;15;p2"/>
          <p:cNvSpPr/>
          <p:nvPr/>
        </p:nvSpPr>
        <p:spPr>
          <a:xfrm rot="7641468">
            <a:off x="7296412" y="509146"/>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6" name="Google Shape;16;p2"/>
          <p:cNvSpPr/>
          <p:nvPr/>
        </p:nvSpPr>
        <p:spPr>
          <a:xfrm>
            <a:off x="-218850" y="754502"/>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280927" y="571390"/>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8563915" y="404952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8150051" y="4324842"/>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746593" y="4101031"/>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21" name="Google Shape;21;p2"/>
          <p:cNvSpPr/>
          <p:nvPr/>
        </p:nvSpPr>
        <p:spPr>
          <a:xfrm>
            <a:off x="5595701" y="4862140"/>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6589691" y="4577106"/>
            <a:ext cx="259355" cy="22652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416962516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265501" y="1233175"/>
            <a:ext cx="4045200" cy="1482300"/>
          </a:xfrm>
          <a:prstGeom prst="rect">
            <a:avLst/>
          </a:prstGeom>
        </p:spPr>
        <p:txBody>
          <a:bodyPr spcFirstLastPara="1" wrap="square" lIns="121863" tIns="121863" rIns="121863" bIns="121863" anchor="b" anchorCtr="0">
            <a:noAutofit/>
          </a:bodyPr>
          <a:lstStyle>
            <a:lvl1pPr lvl="0"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265501" y="2803075"/>
            <a:ext cx="4045200" cy="1235100"/>
          </a:xfrm>
          <a:prstGeom prst="rect">
            <a:avLst/>
          </a:prstGeom>
        </p:spPr>
        <p:txBody>
          <a:bodyPr spcFirstLastPara="1" wrap="square" lIns="121863" tIns="121863" rIns="121863" bIns="121863"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6" name="Google Shape;116;p9"/>
          <p:cNvSpPr txBox="1">
            <a:spLocks noGrp="1"/>
          </p:cNvSpPr>
          <p:nvPr>
            <p:ph type="body" idx="2"/>
          </p:nvPr>
        </p:nvSpPr>
        <p:spPr>
          <a:xfrm>
            <a:off x="4939506" y="724075"/>
            <a:ext cx="3836999" cy="3695100"/>
          </a:xfrm>
          <a:prstGeom prst="rect">
            <a:avLst/>
          </a:prstGeom>
        </p:spPr>
        <p:txBody>
          <a:bodyPr spcFirstLastPara="1" wrap="square" lIns="121863" tIns="121863" rIns="121863" bIns="121863" anchor="ctr" anchorCtr="0">
            <a:noAutofit/>
          </a:bodyPr>
          <a:lstStyle>
            <a:lvl1pPr marL="457062" lvl="0" indent="-342797">
              <a:spcBef>
                <a:spcPts val="0"/>
              </a:spcBef>
              <a:spcAft>
                <a:spcPts val="0"/>
              </a:spcAft>
              <a:buSzPts val="1800"/>
              <a:buChar char="●"/>
              <a:defRPr/>
            </a:lvl1pPr>
            <a:lvl2pPr marL="914127" lvl="1" indent="-317405">
              <a:spcBef>
                <a:spcPts val="1600"/>
              </a:spcBef>
              <a:spcAft>
                <a:spcPts val="0"/>
              </a:spcAft>
              <a:buSzPts val="1400"/>
              <a:buChar char="○"/>
              <a:defRPr/>
            </a:lvl2pPr>
            <a:lvl3pPr marL="1371191" lvl="2" indent="-317405">
              <a:spcBef>
                <a:spcPts val="1600"/>
              </a:spcBef>
              <a:spcAft>
                <a:spcPts val="0"/>
              </a:spcAft>
              <a:buSzPts val="1400"/>
              <a:buChar char="■"/>
              <a:defRPr/>
            </a:lvl3pPr>
            <a:lvl4pPr marL="1828253" lvl="3" indent="-317405">
              <a:spcBef>
                <a:spcPts val="1600"/>
              </a:spcBef>
              <a:spcAft>
                <a:spcPts val="0"/>
              </a:spcAft>
              <a:buSzPts val="1400"/>
              <a:buChar char="●"/>
              <a:defRPr/>
            </a:lvl4pPr>
            <a:lvl5pPr marL="2285316" lvl="4" indent="-317405">
              <a:spcBef>
                <a:spcPts val="1600"/>
              </a:spcBef>
              <a:spcAft>
                <a:spcPts val="0"/>
              </a:spcAft>
              <a:buSzPts val="1400"/>
              <a:buChar char="○"/>
              <a:defRPr/>
            </a:lvl5pPr>
            <a:lvl6pPr marL="2742380" lvl="5" indent="-317405">
              <a:spcBef>
                <a:spcPts val="1600"/>
              </a:spcBef>
              <a:spcAft>
                <a:spcPts val="0"/>
              </a:spcAft>
              <a:buSzPts val="1400"/>
              <a:buChar char="■"/>
              <a:defRPr/>
            </a:lvl6pPr>
            <a:lvl7pPr marL="3199443" lvl="6" indent="-317405">
              <a:spcBef>
                <a:spcPts val="1600"/>
              </a:spcBef>
              <a:spcAft>
                <a:spcPts val="0"/>
              </a:spcAft>
              <a:buSzPts val="1400"/>
              <a:buChar char="●"/>
              <a:defRPr/>
            </a:lvl7pPr>
            <a:lvl8pPr marL="3656506" lvl="7" indent="-317405">
              <a:spcBef>
                <a:spcPts val="1600"/>
              </a:spcBef>
              <a:spcAft>
                <a:spcPts val="0"/>
              </a:spcAft>
              <a:buSzPts val="1400"/>
              <a:buChar char="○"/>
              <a:defRPr/>
            </a:lvl8pPr>
            <a:lvl9pPr marL="4113567" lvl="8" indent="-317405">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09912507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2940456" y="1536125"/>
            <a:ext cx="3263099" cy="2219400"/>
          </a:xfrm>
          <a:prstGeom prst="rect">
            <a:avLst/>
          </a:prstGeom>
        </p:spPr>
        <p:txBody>
          <a:bodyPr spcFirstLastPara="1" wrap="square" lIns="121863" tIns="121863" rIns="121863" bIns="121863" anchor="t" anchorCtr="0">
            <a:noAutofit/>
          </a:bodyPr>
          <a:lstStyle>
            <a:lvl1pPr lvl="0" algn="ctr" rtl="0">
              <a:spcBef>
                <a:spcPts val="0"/>
              </a:spcBef>
              <a:spcAft>
                <a:spcPts val="0"/>
              </a:spcAft>
              <a:buClr>
                <a:schemeClr val="lt1"/>
              </a:buClr>
              <a:buSzPts val="2800"/>
              <a:buFont typeface="Quicksand"/>
              <a:buNone/>
              <a:defRPr sz="33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1933466" y="4455229"/>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2403438" y="3480458"/>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1" name="Google Shape;121;p10"/>
          <p:cNvSpPr/>
          <p:nvPr/>
        </p:nvSpPr>
        <p:spPr>
          <a:xfrm>
            <a:off x="5067019" y="4634894"/>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2" name="Google Shape;122;p10"/>
          <p:cNvSpPr/>
          <p:nvPr/>
        </p:nvSpPr>
        <p:spPr>
          <a:xfrm flipH="1">
            <a:off x="6011251" y="201204"/>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4868369" y="432908"/>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4" name="Google Shape;124;p10"/>
          <p:cNvSpPr/>
          <p:nvPr/>
        </p:nvSpPr>
        <p:spPr>
          <a:xfrm flipH="1">
            <a:off x="6769977" y="962844"/>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54817289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6"/>
          <p:cNvSpPr/>
          <p:nvPr/>
        </p:nvSpPr>
        <p:spPr>
          <a:xfrm flipH="1">
            <a:off x="-380001" y="4512473"/>
            <a:ext cx="9819951" cy="1097736"/>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3B1409">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500"/>
          </a:p>
        </p:txBody>
      </p:sp>
      <p:grpSp>
        <p:nvGrpSpPr>
          <p:cNvPr id="170" name="Google Shape;170;p6"/>
          <p:cNvGrpSpPr/>
          <p:nvPr/>
        </p:nvGrpSpPr>
        <p:grpSpPr>
          <a:xfrm>
            <a:off x="-337900" y="4707711"/>
            <a:ext cx="9819980" cy="1220486"/>
            <a:chOff x="-337900" y="4098111"/>
            <a:chExt cx="9819980" cy="1220486"/>
          </a:xfrm>
        </p:grpSpPr>
        <p:grpSp>
          <p:nvGrpSpPr>
            <p:cNvPr id="171" name="Google Shape;171;p6"/>
            <p:cNvGrpSpPr/>
            <p:nvPr/>
          </p:nvGrpSpPr>
          <p:grpSpPr>
            <a:xfrm>
              <a:off x="-337900" y="4098111"/>
              <a:ext cx="9819980" cy="1220486"/>
              <a:chOff x="-337900" y="4098111"/>
              <a:chExt cx="9819980" cy="1220486"/>
            </a:xfrm>
          </p:grpSpPr>
          <p:sp>
            <p:nvSpPr>
              <p:cNvPr id="172" name="Google Shape;172;p6"/>
              <p:cNvSpPr/>
              <p:nvPr/>
            </p:nvSpPr>
            <p:spPr>
              <a:xfrm flipH="1">
                <a:off x="-337900" y="4098111"/>
                <a:ext cx="9819980" cy="291642"/>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203975" y="4325751"/>
                <a:ext cx="9557143" cy="234296"/>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10800000" flipH="1">
                <a:off x="126550" y="4432384"/>
                <a:ext cx="865861" cy="107076"/>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6"/>
            <p:cNvSpPr/>
            <p:nvPr/>
          </p:nvSpPr>
          <p:spPr>
            <a:xfrm rot="10800000" flipH="1">
              <a:off x="1056800" y="5025629"/>
              <a:ext cx="496618" cy="87625"/>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8437575" y="4714597"/>
              <a:ext cx="496618" cy="87624"/>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4602075" y="46460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5863248" y="44814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1979441" y="48671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6941800" y="4971748"/>
              <a:ext cx="803086" cy="10707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3870510" y="50440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6"/>
          <p:cNvGrpSpPr/>
          <p:nvPr/>
        </p:nvGrpSpPr>
        <p:grpSpPr>
          <a:xfrm>
            <a:off x="-1146592" y="1609924"/>
            <a:ext cx="1525297" cy="270236"/>
            <a:chOff x="2568021" y="4"/>
            <a:chExt cx="1704814" cy="302041"/>
          </a:xfrm>
        </p:grpSpPr>
        <p:sp>
          <p:nvSpPr>
            <p:cNvPr id="186" name="Google Shape;186;p6"/>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6"/>
          <p:cNvGrpSpPr/>
          <p:nvPr/>
        </p:nvGrpSpPr>
        <p:grpSpPr>
          <a:xfrm>
            <a:off x="8423767" y="815823"/>
            <a:ext cx="1335538" cy="288260"/>
            <a:chOff x="5728424" y="1317563"/>
            <a:chExt cx="1525283" cy="288260"/>
          </a:xfrm>
        </p:grpSpPr>
        <p:sp>
          <p:nvSpPr>
            <p:cNvPr id="190" name="Google Shape;190;p6"/>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6"/>
          <p:cNvGrpSpPr/>
          <p:nvPr/>
        </p:nvGrpSpPr>
        <p:grpSpPr>
          <a:xfrm>
            <a:off x="4103337" y="8952"/>
            <a:ext cx="1335607" cy="236171"/>
            <a:chOff x="4676589" y="2430874"/>
            <a:chExt cx="1335607" cy="236171"/>
          </a:xfrm>
        </p:grpSpPr>
        <p:sp>
          <p:nvSpPr>
            <p:cNvPr id="194" name="Google Shape;194;p6"/>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718351" y="1634550"/>
            <a:ext cx="7707300" cy="1405800"/>
          </a:xfrm>
          <a:prstGeom prst="rect">
            <a:avLst/>
          </a:prstGeom>
        </p:spPr>
        <p:txBody>
          <a:bodyPr spcFirstLastPara="1" wrap="square" lIns="121863" tIns="121863" rIns="121863" bIns="121863" anchor="ctr" anchorCtr="0">
            <a:noAutofit/>
          </a:bodyPr>
          <a:lstStyle>
            <a:lvl1pPr lvl="0" algn="ctr">
              <a:spcBef>
                <a:spcPts val="0"/>
              </a:spcBef>
              <a:spcAft>
                <a:spcPts val="0"/>
              </a:spcAft>
              <a:buClr>
                <a:schemeClr val="accent6"/>
              </a:buClr>
              <a:buSzPts val="12000"/>
              <a:buNone/>
              <a:defRPr sz="9600" b="1">
                <a:solidFill>
                  <a:schemeClr val="accent1"/>
                </a:solidFill>
                <a:latin typeface="Quicksand"/>
                <a:ea typeface="Quicksand"/>
                <a:cs typeface="Quicksand"/>
                <a:sym typeface="Quicksan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7" name="Google Shape;127;p11"/>
          <p:cNvSpPr txBox="1">
            <a:spLocks noGrp="1"/>
          </p:cNvSpPr>
          <p:nvPr>
            <p:ph type="subTitle" idx="1"/>
          </p:nvPr>
        </p:nvSpPr>
        <p:spPr>
          <a:xfrm>
            <a:off x="1638293" y="3040350"/>
            <a:ext cx="5867400" cy="468600"/>
          </a:xfrm>
          <a:prstGeom prst="rect">
            <a:avLst/>
          </a:prstGeom>
        </p:spPr>
        <p:txBody>
          <a:bodyPr spcFirstLastPara="1" wrap="square" lIns="121863" tIns="121863" rIns="121863" bIns="121863"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5">
                <a:solidFill>
                  <a:srgbClr val="000000"/>
                </a:solidFill>
              </a:defRPr>
            </a:lvl2pPr>
            <a:lvl3pPr lvl="2" algn="ctr" rtl="0">
              <a:lnSpc>
                <a:spcPct val="100000"/>
              </a:lnSpc>
              <a:spcBef>
                <a:spcPts val="0"/>
              </a:spcBef>
              <a:spcAft>
                <a:spcPts val="0"/>
              </a:spcAft>
              <a:buClr>
                <a:srgbClr val="000000"/>
              </a:buClr>
              <a:buSzPts val="1100"/>
              <a:buNone/>
              <a:defRPr sz="1125">
                <a:solidFill>
                  <a:srgbClr val="000000"/>
                </a:solidFill>
              </a:defRPr>
            </a:lvl3pPr>
            <a:lvl4pPr lvl="3" algn="ctr" rtl="0">
              <a:lnSpc>
                <a:spcPct val="100000"/>
              </a:lnSpc>
              <a:spcBef>
                <a:spcPts val="0"/>
              </a:spcBef>
              <a:spcAft>
                <a:spcPts val="0"/>
              </a:spcAft>
              <a:buClr>
                <a:srgbClr val="000000"/>
              </a:buClr>
              <a:buSzPts val="1100"/>
              <a:buNone/>
              <a:defRPr sz="1125">
                <a:solidFill>
                  <a:srgbClr val="000000"/>
                </a:solidFill>
              </a:defRPr>
            </a:lvl4pPr>
            <a:lvl5pPr lvl="4" algn="ctr" rtl="0">
              <a:lnSpc>
                <a:spcPct val="100000"/>
              </a:lnSpc>
              <a:spcBef>
                <a:spcPts val="0"/>
              </a:spcBef>
              <a:spcAft>
                <a:spcPts val="0"/>
              </a:spcAft>
              <a:buClr>
                <a:srgbClr val="000000"/>
              </a:buClr>
              <a:buSzPts val="1100"/>
              <a:buNone/>
              <a:defRPr sz="1125">
                <a:solidFill>
                  <a:srgbClr val="000000"/>
                </a:solidFill>
              </a:defRPr>
            </a:lvl5pPr>
            <a:lvl6pPr lvl="5" algn="ctr" rtl="0">
              <a:lnSpc>
                <a:spcPct val="100000"/>
              </a:lnSpc>
              <a:spcBef>
                <a:spcPts val="0"/>
              </a:spcBef>
              <a:spcAft>
                <a:spcPts val="0"/>
              </a:spcAft>
              <a:buClr>
                <a:srgbClr val="000000"/>
              </a:buClr>
              <a:buSzPts val="1100"/>
              <a:buNone/>
              <a:defRPr sz="1125">
                <a:solidFill>
                  <a:srgbClr val="000000"/>
                </a:solidFill>
              </a:defRPr>
            </a:lvl6pPr>
            <a:lvl7pPr lvl="6" algn="ctr" rtl="0">
              <a:lnSpc>
                <a:spcPct val="100000"/>
              </a:lnSpc>
              <a:spcBef>
                <a:spcPts val="0"/>
              </a:spcBef>
              <a:spcAft>
                <a:spcPts val="0"/>
              </a:spcAft>
              <a:buClr>
                <a:srgbClr val="000000"/>
              </a:buClr>
              <a:buSzPts val="1100"/>
              <a:buNone/>
              <a:defRPr sz="1125">
                <a:solidFill>
                  <a:srgbClr val="000000"/>
                </a:solidFill>
              </a:defRPr>
            </a:lvl7pPr>
            <a:lvl8pPr lvl="7" algn="ctr" rtl="0">
              <a:lnSpc>
                <a:spcPct val="100000"/>
              </a:lnSpc>
              <a:spcBef>
                <a:spcPts val="0"/>
              </a:spcBef>
              <a:spcAft>
                <a:spcPts val="0"/>
              </a:spcAft>
              <a:buClr>
                <a:srgbClr val="000000"/>
              </a:buClr>
              <a:buSzPts val="1100"/>
              <a:buNone/>
              <a:defRPr sz="1125">
                <a:solidFill>
                  <a:srgbClr val="000000"/>
                </a:solidFill>
              </a:defRPr>
            </a:lvl8pPr>
            <a:lvl9pPr lvl="8" algn="ctr" rtl="0">
              <a:lnSpc>
                <a:spcPct val="100000"/>
              </a:lnSpc>
              <a:spcBef>
                <a:spcPts val="0"/>
              </a:spcBef>
              <a:spcAft>
                <a:spcPts val="0"/>
              </a:spcAft>
              <a:buClr>
                <a:srgbClr val="000000"/>
              </a:buClr>
              <a:buSzPts val="1100"/>
              <a:buNone/>
              <a:defRPr sz="1125">
                <a:solidFill>
                  <a:srgbClr val="000000"/>
                </a:solidFill>
              </a:defRPr>
            </a:lvl9pPr>
          </a:lstStyle>
          <a:p>
            <a:endParaRPr/>
          </a:p>
        </p:txBody>
      </p:sp>
      <p:sp>
        <p:nvSpPr>
          <p:cNvPr id="128" name="Google Shape;128;p11"/>
          <p:cNvSpPr/>
          <p:nvPr/>
        </p:nvSpPr>
        <p:spPr>
          <a:xfrm>
            <a:off x="7694816" y="63394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7280951" y="909267"/>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6124219" y="254631"/>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1" name="Google Shape;131;p11"/>
          <p:cNvSpPr/>
          <p:nvPr/>
        </p:nvSpPr>
        <p:spPr>
          <a:xfrm rot="-746471">
            <a:off x="1462596" y="4348497"/>
            <a:ext cx="259312" cy="226492"/>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2" name="Google Shape;132;p11"/>
          <p:cNvSpPr/>
          <p:nvPr/>
        </p:nvSpPr>
        <p:spPr>
          <a:xfrm>
            <a:off x="156690" y="379534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257174" y="4070667"/>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8384688" y="1816246"/>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5" name="Google Shape;135;p11"/>
          <p:cNvSpPr/>
          <p:nvPr/>
        </p:nvSpPr>
        <p:spPr>
          <a:xfrm>
            <a:off x="7360215" y="460024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908726" y="981016"/>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1674193" y="469356"/>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8" name="Google Shape;138;p11"/>
          <p:cNvSpPr/>
          <p:nvPr/>
        </p:nvSpPr>
        <p:spPr>
          <a:xfrm>
            <a:off x="7806156" y="3898356"/>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9" name="Google Shape;139;p11"/>
          <p:cNvSpPr/>
          <p:nvPr/>
        </p:nvSpPr>
        <p:spPr>
          <a:xfrm rot="7641468">
            <a:off x="610363" y="1987696"/>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61240331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0569540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5"/>
        <p:cNvGrpSpPr/>
        <p:nvPr/>
      </p:nvGrpSpPr>
      <p:grpSpPr>
        <a:xfrm>
          <a:off x="0" y="0"/>
          <a:ext cx="0" cy="0"/>
          <a:chOff x="0" y="0"/>
          <a:chExt cx="0" cy="0"/>
        </a:xfrm>
      </p:grpSpPr>
      <p:sp>
        <p:nvSpPr>
          <p:cNvPr id="176" name="Google Shape;176;p15"/>
          <p:cNvSpPr txBox="1">
            <a:spLocks noGrp="1"/>
          </p:cNvSpPr>
          <p:nvPr>
            <p:ph type="ctrTitle"/>
          </p:nvPr>
        </p:nvSpPr>
        <p:spPr>
          <a:xfrm>
            <a:off x="1187550" y="280714"/>
            <a:ext cx="6768900" cy="946200"/>
          </a:xfrm>
          <a:prstGeom prst="rect">
            <a:avLst/>
          </a:prstGeom>
        </p:spPr>
        <p:txBody>
          <a:bodyPr spcFirstLastPara="1" wrap="square" lIns="121863" tIns="121863" rIns="121863" bIns="121863" anchor="t" anchorCtr="0">
            <a:no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177" name="Google Shape;177;p15"/>
          <p:cNvSpPr/>
          <p:nvPr/>
        </p:nvSpPr>
        <p:spPr>
          <a:xfrm>
            <a:off x="140666" y="333294"/>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78" name="Google Shape;178;p15"/>
          <p:cNvSpPr/>
          <p:nvPr/>
        </p:nvSpPr>
        <p:spPr>
          <a:xfrm rot="7641468">
            <a:off x="395864" y="-91947"/>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79" name="Google Shape;179;p15"/>
          <p:cNvSpPr/>
          <p:nvPr/>
        </p:nvSpPr>
        <p:spPr>
          <a:xfrm>
            <a:off x="8771381" y="4400594"/>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80" name="Google Shape;180;p15"/>
          <p:cNvSpPr/>
          <p:nvPr/>
        </p:nvSpPr>
        <p:spPr>
          <a:xfrm>
            <a:off x="8399902" y="477468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81" name="Google Shape;181;p15"/>
          <p:cNvSpPr/>
          <p:nvPr/>
        </p:nvSpPr>
        <p:spPr>
          <a:xfrm rot="2700000">
            <a:off x="8019551" y="4935413"/>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70153053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289034478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230109796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124442225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198" name="Google Shape;198;p7"/>
          <p:cNvSpPr/>
          <p:nvPr/>
        </p:nvSpPr>
        <p:spPr>
          <a:xfrm flipH="1">
            <a:off x="-1515136" y="3023674"/>
            <a:ext cx="12174272" cy="3161687"/>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3B1409">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txBox="1">
            <a:spLocks noGrp="1"/>
          </p:cNvSpPr>
          <p:nvPr>
            <p:ph type="title"/>
          </p:nvPr>
        </p:nvSpPr>
        <p:spPr>
          <a:xfrm>
            <a:off x="5367975" y="1277075"/>
            <a:ext cx="3060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 name="Google Shape;200;p7"/>
          <p:cNvSpPr txBox="1">
            <a:spLocks noGrp="1"/>
          </p:cNvSpPr>
          <p:nvPr>
            <p:ph type="subTitle" idx="1"/>
          </p:nvPr>
        </p:nvSpPr>
        <p:spPr>
          <a:xfrm>
            <a:off x="5367975" y="1984525"/>
            <a:ext cx="3060900" cy="15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1" name="Google Shape;201;p7"/>
          <p:cNvSpPr>
            <a:spLocks noGrp="1"/>
          </p:cNvSpPr>
          <p:nvPr>
            <p:ph type="pic" idx="2"/>
          </p:nvPr>
        </p:nvSpPr>
        <p:spPr>
          <a:xfrm>
            <a:off x="715100" y="1045075"/>
            <a:ext cx="3800400" cy="3066600"/>
          </a:xfrm>
          <a:prstGeom prst="roundRect">
            <a:avLst>
              <a:gd name="adj" fmla="val 16667"/>
            </a:avLst>
          </a:prstGeom>
          <a:noFill/>
          <a:ln>
            <a:noFill/>
          </a:ln>
        </p:spPr>
      </p:sp>
      <p:grpSp>
        <p:nvGrpSpPr>
          <p:cNvPr id="202" name="Google Shape;202;p7"/>
          <p:cNvGrpSpPr/>
          <p:nvPr/>
        </p:nvGrpSpPr>
        <p:grpSpPr>
          <a:xfrm flipH="1">
            <a:off x="-337900" y="4608501"/>
            <a:ext cx="9819980" cy="1319696"/>
            <a:chOff x="-337900" y="3998901"/>
            <a:chExt cx="9819980" cy="1319696"/>
          </a:xfrm>
        </p:grpSpPr>
        <p:grpSp>
          <p:nvGrpSpPr>
            <p:cNvPr id="203" name="Google Shape;203;p7"/>
            <p:cNvGrpSpPr/>
            <p:nvPr/>
          </p:nvGrpSpPr>
          <p:grpSpPr>
            <a:xfrm>
              <a:off x="-337900" y="3998901"/>
              <a:ext cx="9819980" cy="1319696"/>
              <a:chOff x="-337900" y="3998901"/>
              <a:chExt cx="9819980" cy="1319696"/>
            </a:xfrm>
          </p:grpSpPr>
          <p:sp>
            <p:nvSpPr>
              <p:cNvPr id="204" name="Google Shape;204;p7"/>
              <p:cNvSpPr/>
              <p:nvPr/>
            </p:nvSpPr>
            <p:spPr>
              <a:xfrm>
                <a:off x="-337900" y="3998901"/>
                <a:ext cx="9819980" cy="593411"/>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203973" y="4325749"/>
                <a:ext cx="9557143" cy="155130"/>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126550" y="5064320"/>
                <a:ext cx="865861" cy="48928"/>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7"/>
            <p:cNvSpPr/>
            <p:nvPr/>
          </p:nvSpPr>
          <p:spPr>
            <a:xfrm>
              <a:off x="1056799" y="4432366"/>
              <a:ext cx="496618" cy="44519"/>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7827982" y="4409803"/>
              <a:ext cx="496618" cy="44692"/>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4754475" y="48746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5710848" y="46338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1598441" y="50957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7094205" y="4895552"/>
              <a:ext cx="803086" cy="5640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2727510" y="45868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7"/>
          <p:cNvGrpSpPr/>
          <p:nvPr/>
        </p:nvGrpSpPr>
        <p:grpSpPr>
          <a:xfrm>
            <a:off x="-337898" y="1984524"/>
            <a:ext cx="875576" cy="155128"/>
            <a:chOff x="1844747" y="1949397"/>
            <a:chExt cx="1704782" cy="302041"/>
          </a:xfrm>
        </p:grpSpPr>
        <p:sp>
          <p:nvSpPr>
            <p:cNvPr id="218" name="Google Shape;218;p7"/>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7"/>
          <p:cNvGrpSpPr/>
          <p:nvPr/>
        </p:nvGrpSpPr>
        <p:grpSpPr>
          <a:xfrm>
            <a:off x="825009" y="518036"/>
            <a:ext cx="1525297" cy="270236"/>
            <a:chOff x="2568021" y="4"/>
            <a:chExt cx="1704814" cy="302041"/>
          </a:xfrm>
        </p:grpSpPr>
        <p:sp>
          <p:nvSpPr>
            <p:cNvPr id="222" name="Google Shape;222;p7"/>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7"/>
          <p:cNvGrpSpPr/>
          <p:nvPr/>
        </p:nvGrpSpPr>
        <p:grpSpPr>
          <a:xfrm>
            <a:off x="6726353" y="80349"/>
            <a:ext cx="1335607" cy="236171"/>
            <a:chOff x="4676589" y="2430874"/>
            <a:chExt cx="1335607" cy="236171"/>
          </a:xfrm>
        </p:grpSpPr>
        <p:sp>
          <p:nvSpPr>
            <p:cNvPr id="226" name="Google Shape;226;p7"/>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7"/>
          <p:cNvGrpSpPr/>
          <p:nvPr/>
        </p:nvGrpSpPr>
        <p:grpSpPr>
          <a:xfrm>
            <a:off x="8428875" y="1199888"/>
            <a:ext cx="1525283" cy="288260"/>
            <a:chOff x="5728424" y="1317563"/>
            <a:chExt cx="1525283" cy="288260"/>
          </a:xfrm>
        </p:grpSpPr>
        <p:sp>
          <p:nvSpPr>
            <p:cNvPr id="230" name="Google Shape;230;p7"/>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a:off x="715100" y="535000"/>
            <a:ext cx="7713900" cy="165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235" name="Google Shape;235;p8"/>
          <p:cNvGrpSpPr/>
          <p:nvPr/>
        </p:nvGrpSpPr>
        <p:grpSpPr>
          <a:xfrm>
            <a:off x="2229213" y="2925392"/>
            <a:ext cx="875576" cy="155128"/>
            <a:chOff x="1844747" y="1949397"/>
            <a:chExt cx="1704782" cy="302041"/>
          </a:xfrm>
        </p:grpSpPr>
        <p:sp>
          <p:nvSpPr>
            <p:cNvPr id="236" name="Google Shape;236;p8"/>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8"/>
          <p:cNvGrpSpPr/>
          <p:nvPr/>
        </p:nvGrpSpPr>
        <p:grpSpPr>
          <a:xfrm>
            <a:off x="-47542" y="264749"/>
            <a:ext cx="1525297" cy="270236"/>
            <a:chOff x="2568021" y="4"/>
            <a:chExt cx="1704814" cy="302041"/>
          </a:xfrm>
        </p:grpSpPr>
        <p:sp>
          <p:nvSpPr>
            <p:cNvPr id="240" name="Google Shape;240;p8"/>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8"/>
          <p:cNvGrpSpPr/>
          <p:nvPr/>
        </p:nvGrpSpPr>
        <p:grpSpPr>
          <a:xfrm>
            <a:off x="5684902" y="281786"/>
            <a:ext cx="1335607" cy="236171"/>
            <a:chOff x="4676589" y="2430874"/>
            <a:chExt cx="1335607" cy="236171"/>
          </a:xfrm>
        </p:grpSpPr>
        <p:sp>
          <p:nvSpPr>
            <p:cNvPr id="244" name="Google Shape;244;p8"/>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8"/>
          <p:cNvGrpSpPr/>
          <p:nvPr/>
        </p:nvGrpSpPr>
        <p:grpSpPr>
          <a:xfrm>
            <a:off x="-761423" y="1953324"/>
            <a:ext cx="1335607" cy="236171"/>
            <a:chOff x="4676589" y="2430874"/>
            <a:chExt cx="1335607" cy="236171"/>
          </a:xfrm>
        </p:grpSpPr>
        <p:sp>
          <p:nvSpPr>
            <p:cNvPr id="248" name="Google Shape;248;p8"/>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8"/>
          <p:cNvGrpSpPr/>
          <p:nvPr/>
        </p:nvGrpSpPr>
        <p:grpSpPr>
          <a:xfrm>
            <a:off x="8304074" y="1344525"/>
            <a:ext cx="1525283" cy="288260"/>
            <a:chOff x="5728424" y="1317563"/>
            <a:chExt cx="1525283" cy="288260"/>
          </a:xfrm>
        </p:grpSpPr>
        <p:sp>
          <p:nvSpPr>
            <p:cNvPr id="252" name="Google Shape;252;p8"/>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5"/>
        <p:cNvGrpSpPr/>
        <p:nvPr/>
      </p:nvGrpSpPr>
      <p:grpSpPr>
        <a:xfrm>
          <a:off x="0" y="0"/>
          <a:ext cx="0" cy="0"/>
          <a:chOff x="0" y="0"/>
          <a:chExt cx="0" cy="0"/>
        </a:xfrm>
      </p:grpSpPr>
      <p:sp>
        <p:nvSpPr>
          <p:cNvPr id="256" name="Google Shape;256;p9"/>
          <p:cNvSpPr/>
          <p:nvPr/>
        </p:nvSpPr>
        <p:spPr>
          <a:xfrm rot="-586752">
            <a:off x="-215414" y="3264706"/>
            <a:ext cx="10116085" cy="2239525"/>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E4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rot="659019">
            <a:off x="-1162935" y="3699503"/>
            <a:ext cx="8070026" cy="1905426"/>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E4D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9"/>
          <p:cNvGrpSpPr/>
          <p:nvPr/>
        </p:nvGrpSpPr>
        <p:grpSpPr>
          <a:xfrm>
            <a:off x="-337865" y="4178578"/>
            <a:ext cx="10031109" cy="1376952"/>
            <a:chOff x="-337900" y="4098111"/>
            <a:chExt cx="9819980" cy="1220486"/>
          </a:xfrm>
        </p:grpSpPr>
        <p:grpSp>
          <p:nvGrpSpPr>
            <p:cNvPr id="259" name="Google Shape;259;p9"/>
            <p:cNvGrpSpPr/>
            <p:nvPr/>
          </p:nvGrpSpPr>
          <p:grpSpPr>
            <a:xfrm>
              <a:off x="-337900" y="4098111"/>
              <a:ext cx="9819980" cy="1220486"/>
              <a:chOff x="-337900" y="4098111"/>
              <a:chExt cx="9819980" cy="1220486"/>
            </a:xfrm>
          </p:grpSpPr>
          <p:sp>
            <p:nvSpPr>
              <p:cNvPr id="260" name="Google Shape;260;p9"/>
              <p:cNvSpPr/>
              <p:nvPr/>
            </p:nvSpPr>
            <p:spPr>
              <a:xfrm>
                <a:off x="-337900" y="4098111"/>
                <a:ext cx="9819980" cy="291642"/>
              </a:xfrm>
              <a:custGeom>
                <a:avLst/>
                <a:gdLst/>
                <a:ahLst/>
                <a:cxnLst/>
                <a:rect l="l" t="t" r="r" b="b"/>
                <a:pathLst>
                  <a:path w="301134" h="9227" extrusionOk="0">
                    <a:moveTo>
                      <a:pt x="221926" y="1"/>
                    </a:moveTo>
                    <a:cubicBezTo>
                      <a:pt x="216514" y="1"/>
                      <a:pt x="208045" y="890"/>
                      <a:pt x="198311" y="1416"/>
                    </a:cubicBezTo>
                    <a:cubicBezTo>
                      <a:pt x="184428" y="2142"/>
                      <a:pt x="180368" y="2773"/>
                      <a:pt x="163997" y="3428"/>
                    </a:cubicBezTo>
                    <a:cubicBezTo>
                      <a:pt x="161772" y="3517"/>
                      <a:pt x="159382" y="3555"/>
                      <a:pt x="156887" y="3555"/>
                    </a:cubicBezTo>
                    <a:cubicBezTo>
                      <a:pt x="142909" y="3555"/>
                      <a:pt x="125644" y="2369"/>
                      <a:pt x="115720" y="2369"/>
                    </a:cubicBezTo>
                    <a:cubicBezTo>
                      <a:pt x="114382" y="2369"/>
                      <a:pt x="113178" y="2391"/>
                      <a:pt x="112133" y="2440"/>
                    </a:cubicBezTo>
                    <a:cubicBezTo>
                      <a:pt x="101953" y="2916"/>
                      <a:pt x="100429" y="3404"/>
                      <a:pt x="93929" y="4095"/>
                    </a:cubicBezTo>
                    <a:cubicBezTo>
                      <a:pt x="91274" y="4372"/>
                      <a:pt x="89004" y="4470"/>
                      <a:pt x="86617" y="4470"/>
                    </a:cubicBezTo>
                    <a:cubicBezTo>
                      <a:pt x="83159" y="4470"/>
                      <a:pt x="79454" y="4264"/>
                      <a:pt x="73974" y="4095"/>
                    </a:cubicBezTo>
                    <a:cubicBezTo>
                      <a:pt x="64699" y="3809"/>
                      <a:pt x="53531" y="1642"/>
                      <a:pt x="43696" y="1309"/>
                    </a:cubicBezTo>
                    <a:cubicBezTo>
                      <a:pt x="36010" y="1039"/>
                      <a:pt x="30361" y="398"/>
                      <a:pt x="23059" y="398"/>
                    </a:cubicBezTo>
                    <a:cubicBezTo>
                      <a:pt x="21017" y="398"/>
                      <a:pt x="18847" y="448"/>
                      <a:pt x="16467" y="570"/>
                    </a:cubicBezTo>
                    <a:cubicBezTo>
                      <a:pt x="5572" y="1106"/>
                      <a:pt x="0" y="2416"/>
                      <a:pt x="0" y="2416"/>
                    </a:cubicBezTo>
                    <a:lnTo>
                      <a:pt x="0" y="9226"/>
                    </a:lnTo>
                    <a:lnTo>
                      <a:pt x="301133" y="9226"/>
                    </a:lnTo>
                    <a:lnTo>
                      <a:pt x="301133" y="2630"/>
                    </a:lnTo>
                    <a:cubicBezTo>
                      <a:pt x="301133" y="2630"/>
                      <a:pt x="289167" y="2452"/>
                      <a:pt x="282738" y="2249"/>
                    </a:cubicBezTo>
                    <a:cubicBezTo>
                      <a:pt x="278863" y="2120"/>
                      <a:pt x="276886" y="1930"/>
                      <a:pt x="273618" y="1930"/>
                    </a:cubicBezTo>
                    <a:cubicBezTo>
                      <a:pt x="271463" y="1930"/>
                      <a:pt x="268748" y="2013"/>
                      <a:pt x="264557" y="2249"/>
                    </a:cubicBezTo>
                    <a:cubicBezTo>
                      <a:pt x="254008" y="2844"/>
                      <a:pt x="255175" y="3261"/>
                      <a:pt x="251270" y="3571"/>
                    </a:cubicBezTo>
                    <a:cubicBezTo>
                      <a:pt x="249976" y="3673"/>
                      <a:pt x="248639" y="3709"/>
                      <a:pt x="247312" y="3709"/>
                    </a:cubicBezTo>
                    <a:cubicBezTo>
                      <a:pt x="244634" y="3709"/>
                      <a:pt x="241997" y="3563"/>
                      <a:pt x="239840" y="3523"/>
                    </a:cubicBezTo>
                    <a:cubicBezTo>
                      <a:pt x="236625" y="3464"/>
                      <a:pt x="230565" y="1975"/>
                      <a:pt x="227040" y="582"/>
                    </a:cubicBezTo>
                    <a:cubicBezTo>
                      <a:pt x="225984" y="162"/>
                      <a:pt x="224233" y="1"/>
                      <a:pt x="221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204376" y="4341179"/>
                <a:ext cx="9557534" cy="977417"/>
              </a:xfrm>
              <a:custGeom>
                <a:avLst/>
                <a:gdLst/>
                <a:ahLst/>
                <a:cxnLst/>
                <a:rect l="l" t="t" r="r" b="b"/>
                <a:pathLst>
                  <a:path w="293086" h="35708" extrusionOk="0">
                    <a:moveTo>
                      <a:pt x="1" y="0"/>
                    </a:moveTo>
                    <a:lnTo>
                      <a:pt x="1" y="35707"/>
                    </a:lnTo>
                    <a:lnTo>
                      <a:pt x="293085" y="35707"/>
                    </a:lnTo>
                    <a:lnTo>
                      <a:pt x="29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204364" y="4326855"/>
                <a:ext cx="9557534" cy="307130"/>
              </a:xfrm>
              <a:custGeom>
                <a:avLst/>
                <a:gdLst/>
                <a:ahLst/>
                <a:cxnLst/>
                <a:rect l="l" t="t" r="r" b="b"/>
                <a:pathLst>
                  <a:path w="293086" h="9717" extrusionOk="0">
                    <a:moveTo>
                      <a:pt x="1" y="1"/>
                    </a:moveTo>
                    <a:lnTo>
                      <a:pt x="1" y="9192"/>
                    </a:lnTo>
                    <a:cubicBezTo>
                      <a:pt x="1" y="9192"/>
                      <a:pt x="4990" y="8490"/>
                      <a:pt x="11133" y="8192"/>
                    </a:cubicBezTo>
                    <a:cubicBezTo>
                      <a:pt x="15643" y="7966"/>
                      <a:pt x="20939" y="7445"/>
                      <a:pt x="24713" y="7445"/>
                    </a:cubicBezTo>
                    <a:cubicBezTo>
                      <a:pt x="26090" y="7445"/>
                      <a:pt x="27264" y="7514"/>
                      <a:pt x="28124" y="7692"/>
                    </a:cubicBezTo>
                    <a:cubicBezTo>
                      <a:pt x="31350" y="8359"/>
                      <a:pt x="25778" y="8907"/>
                      <a:pt x="29588" y="9192"/>
                    </a:cubicBezTo>
                    <a:cubicBezTo>
                      <a:pt x="30936" y="9298"/>
                      <a:pt x="31535" y="9333"/>
                      <a:pt x="31949" y="9333"/>
                    </a:cubicBezTo>
                    <a:cubicBezTo>
                      <a:pt x="32706" y="9333"/>
                      <a:pt x="32850" y="9216"/>
                      <a:pt x="35827" y="9192"/>
                    </a:cubicBezTo>
                    <a:cubicBezTo>
                      <a:pt x="39576" y="9163"/>
                      <a:pt x="38127" y="8231"/>
                      <a:pt x="41125" y="8231"/>
                    </a:cubicBezTo>
                    <a:cubicBezTo>
                      <a:pt x="41802" y="8231"/>
                      <a:pt x="42705" y="8278"/>
                      <a:pt x="43947" y="8395"/>
                    </a:cubicBezTo>
                    <a:cubicBezTo>
                      <a:pt x="46871" y="8663"/>
                      <a:pt x="47753" y="8692"/>
                      <a:pt x="48150" y="8692"/>
                    </a:cubicBezTo>
                    <a:cubicBezTo>
                      <a:pt x="48258" y="8692"/>
                      <a:pt x="48330" y="8690"/>
                      <a:pt x="48398" y="8690"/>
                    </a:cubicBezTo>
                    <a:cubicBezTo>
                      <a:pt x="48654" y="8690"/>
                      <a:pt x="48847" y="8721"/>
                      <a:pt x="50686" y="9014"/>
                    </a:cubicBezTo>
                    <a:cubicBezTo>
                      <a:pt x="52759" y="9344"/>
                      <a:pt x="52952" y="9426"/>
                      <a:pt x="53635" y="9426"/>
                    </a:cubicBezTo>
                    <a:cubicBezTo>
                      <a:pt x="54305" y="9426"/>
                      <a:pt x="55448" y="9347"/>
                      <a:pt x="59306" y="9347"/>
                    </a:cubicBezTo>
                    <a:cubicBezTo>
                      <a:pt x="64701" y="9347"/>
                      <a:pt x="72410" y="9650"/>
                      <a:pt x="78292" y="9650"/>
                    </a:cubicBezTo>
                    <a:cubicBezTo>
                      <a:pt x="80900" y="9650"/>
                      <a:pt x="83149" y="9591"/>
                      <a:pt x="84678" y="9419"/>
                    </a:cubicBezTo>
                    <a:cubicBezTo>
                      <a:pt x="89199" y="8901"/>
                      <a:pt x="86934" y="8168"/>
                      <a:pt x="93364" y="8168"/>
                    </a:cubicBezTo>
                    <a:cubicBezTo>
                      <a:pt x="94029" y="8168"/>
                      <a:pt x="94787" y="8176"/>
                      <a:pt x="95656" y="8192"/>
                    </a:cubicBezTo>
                    <a:cubicBezTo>
                      <a:pt x="102605" y="8326"/>
                      <a:pt x="97139" y="9428"/>
                      <a:pt x="104252" y="9428"/>
                    </a:cubicBezTo>
                    <a:cubicBezTo>
                      <a:pt x="106609" y="9428"/>
                      <a:pt x="110346" y="9307"/>
                      <a:pt x="116373" y="8990"/>
                    </a:cubicBezTo>
                    <a:cubicBezTo>
                      <a:pt x="128401" y="8351"/>
                      <a:pt x="149530" y="8230"/>
                      <a:pt x="168500" y="8230"/>
                    </a:cubicBezTo>
                    <a:cubicBezTo>
                      <a:pt x="180142" y="8230"/>
                      <a:pt x="190972" y="8275"/>
                      <a:pt x="198384" y="8275"/>
                    </a:cubicBezTo>
                    <a:cubicBezTo>
                      <a:pt x="203197" y="8275"/>
                      <a:pt x="206570" y="8256"/>
                      <a:pt x="207789" y="8192"/>
                    </a:cubicBezTo>
                    <a:cubicBezTo>
                      <a:pt x="210111" y="8076"/>
                      <a:pt x="211626" y="8005"/>
                      <a:pt x="212671" y="8005"/>
                    </a:cubicBezTo>
                    <a:cubicBezTo>
                      <a:pt x="214401" y="8005"/>
                      <a:pt x="214840" y="8199"/>
                      <a:pt x="215516" y="8704"/>
                    </a:cubicBezTo>
                    <a:cubicBezTo>
                      <a:pt x="216031" y="9084"/>
                      <a:pt x="216328" y="9250"/>
                      <a:pt x="217011" y="9250"/>
                    </a:cubicBezTo>
                    <a:cubicBezTo>
                      <a:pt x="217763" y="9250"/>
                      <a:pt x="218983" y="9048"/>
                      <a:pt x="221481" y="8704"/>
                    </a:cubicBezTo>
                    <a:cubicBezTo>
                      <a:pt x="223595" y="8415"/>
                      <a:pt x="224776" y="8323"/>
                      <a:pt x="225888" y="8323"/>
                    </a:cubicBezTo>
                    <a:cubicBezTo>
                      <a:pt x="227294" y="8323"/>
                      <a:pt x="228592" y="8470"/>
                      <a:pt x="231530" y="8550"/>
                    </a:cubicBezTo>
                    <a:cubicBezTo>
                      <a:pt x="236804" y="8704"/>
                      <a:pt x="241031" y="9490"/>
                      <a:pt x="245508" y="9657"/>
                    </a:cubicBezTo>
                    <a:cubicBezTo>
                      <a:pt x="246520" y="9694"/>
                      <a:pt x="247229" y="9716"/>
                      <a:pt x="247801" y="9716"/>
                    </a:cubicBezTo>
                    <a:cubicBezTo>
                      <a:pt x="249761" y="9716"/>
                      <a:pt x="250120" y="9460"/>
                      <a:pt x="255557" y="8704"/>
                    </a:cubicBezTo>
                    <a:cubicBezTo>
                      <a:pt x="261797" y="7849"/>
                      <a:pt x="259039" y="7434"/>
                      <a:pt x="263449" y="7434"/>
                    </a:cubicBezTo>
                    <a:cubicBezTo>
                      <a:pt x="264012" y="7434"/>
                      <a:pt x="264692" y="7441"/>
                      <a:pt x="265522" y="7454"/>
                    </a:cubicBezTo>
                    <a:cubicBezTo>
                      <a:pt x="270199" y="7530"/>
                      <a:pt x="273438" y="7834"/>
                      <a:pt x="275326" y="7834"/>
                    </a:cubicBezTo>
                    <a:cubicBezTo>
                      <a:pt x="276398" y="7834"/>
                      <a:pt x="277034" y="7736"/>
                      <a:pt x="277250" y="7442"/>
                    </a:cubicBezTo>
                    <a:cubicBezTo>
                      <a:pt x="277833" y="6621"/>
                      <a:pt x="278714" y="6275"/>
                      <a:pt x="281358" y="6204"/>
                    </a:cubicBezTo>
                    <a:cubicBezTo>
                      <a:pt x="283989" y="6133"/>
                      <a:pt x="286632" y="4978"/>
                      <a:pt x="288096" y="4906"/>
                    </a:cubicBezTo>
                    <a:cubicBezTo>
                      <a:pt x="288585" y="4886"/>
                      <a:pt x="289302" y="4880"/>
                      <a:pt x="290041" y="4880"/>
                    </a:cubicBezTo>
                    <a:cubicBezTo>
                      <a:pt x="291519" y="4880"/>
                      <a:pt x="293085" y="4906"/>
                      <a:pt x="293085" y="4906"/>
                    </a:cubicBezTo>
                    <a:lnTo>
                      <a:pt x="29308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203973" y="4325749"/>
                <a:ext cx="9557143" cy="155130"/>
              </a:xfrm>
              <a:custGeom>
                <a:avLst/>
                <a:gdLst/>
                <a:ahLst/>
                <a:cxnLst/>
                <a:rect l="l" t="t" r="r" b="b"/>
                <a:pathLst>
                  <a:path w="293074" h="4908" extrusionOk="0">
                    <a:moveTo>
                      <a:pt x="1" y="0"/>
                    </a:moveTo>
                    <a:lnTo>
                      <a:pt x="1" y="3251"/>
                    </a:lnTo>
                    <a:cubicBezTo>
                      <a:pt x="1" y="3251"/>
                      <a:pt x="1" y="3227"/>
                      <a:pt x="2049" y="2453"/>
                    </a:cubicBezTo>
                    <a:cubicBezTo>
                      <a:pt x="2622" y="2237"/>
                      <a:pt x="3171" y="2141"/>
                      <a:pt x="3906" y="2141"/>
                    </a:cubicBezTo>
                    <a:cubicBezTo>
                      <a:pt x="5810" y="2141"/>
                      <a:pt x="8958" y="2789"/>
                      <a:pt x="16991" y="3691"/>
                    </a:cubicBezTo>
                    <a:cubicBezTo>
                      <a:pt x="20043" y="4034"/>
                      <a:pt x="21841" y="4156"/>
                      <a:pt x="23053" y="4156"/>
                    </a:cubicBezTo>
                    <a:cubicBezTo>
                      <a:pt x="26022" y="4156"/>
                      <a:pt x="25484" y="3426"/>
                      <a:pt x="31276" y="3426"/>
                    </a:cubicBezTo>
                    <a:cubicBezTo>
                      <a:pt x="31745" y="3426"/>
                      <a:pt x="32256" y="3431"/>
                      <a:pt x="32814" y="3441"/>
                    </a:cubicBezTo>
                    <a:cubicBezTo>
                      <a:pt x="43090" y="3632"/>
                      <a:pt x="36922" y="3405"/>
                      <a:pt x="40446" y="3941"/>
                    </a:cubicBezTo>
                    <a:cubicBezTo>
                      <a:pt x="43669" y="4429"/>
                      <a:pt x="40030" y="4908"/>
                      <a:pt x="43358" y="4908"/>
                    </a:cubicBezTo>
                    <a:cubicBezTo>
                      <a:pt x="43682" y="4908"/>
                      <a:pt x="44073" y="4903"/>
                      <a:pt x="44542" y="4894"/>
                    </a:cubicBezTo>
                    <a:cubicBezTo>
                      <a:pt x="49829" y="4798"/>
                      <a:pt x="46304" y="4858"/>
                      <a:pt x="55770" y="3941"/>
                    </a:cubicBezTo>
                    <a:cubicBezTo>
                      <a:pt x="59206" y="3612"/>
                      <a:pt x="60945" y="3514"/>
                      <a:pt x="61979" y="3514"/>
                    </a:cubicBezTo>
                    <a:cubicBezTo>
                      <a:pt x="63480" y="3514"/>
                      <a:pt x="63493" y="3720"/>
                      <a:pt x="65054" y="3720"/>
                    </a:cubicBezTo>
                    <a:cubicBezTo>
                      <a:pt x="65371" y="3720"/>
                      <a:pt x="65752" y="3712"/>
                      <a:pt x="66223" y="3691"/>
                    </a:cubicBezTo>
                    <a:cubicBezTo>
                      <a:pt x="67089" y="3654"/>
                      <a:pt x="67806" y="3638"/>
                      <a:pt x="68432" y="3638"/>
                    </a:cubicBezTo>
                    <a:cubicBezTo>
                      <a:pt x="70983" y="3638"/>
                      <a:pt x="72009" y="3893"/>
                      <a:pt x="75308" y="3941"/>
                    </a:cubicBezTo>
                    <a:cubicBezTo>
                      <a:pt x="75952" y="3950"/>
                      <a:pt x="76445" y="3955"/>
                      <a:pt x="76828" y="3955"/>
                    </a:cubicBezTo>
                    <a:cubicBezTo>
                      <a:pt x="78892" y="3955"/>
                      <a:pt x="77817" y="3812"/>
                      <a:pt x="80297" y="3441"/>
                    </a:cubicBezTo>
                    <a:cubicBezTo>
                      <a:pt x="83226" y="2989"/>
                      <a:pt x="78820" y="2774"/>
                      <a:pt x="82154" y="2453"/>
                    </a:cubicBezTo>
                    <a:cubicBezTo>
                      <a:pt x="83608" y="2318"/>
                      <a:pt x="84274" y="2267"/>
                      <a:pt x="84977" y="2267"/>
                    </a:cubicBezTo>
                    <a:cubicBezTo>
                      <a:pt x="85885" y="2267"/>
                      <a:pt x="86854" y="2352"/>
                      <a:pt x="89667" y="2453"/>
                    </a:cubicBezTo>
                    <a:cubicBezTo>
                      <a:pt x="90715" y="2489"/>
                      <a:pt x="87036" y="3393"/>
                      <a:pt x="88488" y="4453"/>
                    </a:cubicBezTo>
                    <a:cubicBezTo>
                      <a:pt x="88955" y="4791"/>
                      <a:pt x="89393" y="4904"/>
                      <a:pt x="89962" y="4904"/>
                    </a:cubicBezTo>
                    <a:cubicBezTo>
                      <a:pt x="91107" y="4904"/>
                      <a:pt x="92785" y="4447"/>
                      <a:pt x="96303" y="4447"/>
                    </a:cubicBezTo>
                    <a:cubicBezTo>
                      <a:pt x="96524" y="4447"/>
                      <a:pt x="96753" y="4449"/>
                      <a:pt x="96989" y="4453"/>
                    </a:cubicBezTo>
                    <a:cubicBezTo>
                      <a:pt x="99812" y="4493"/>
                      <a:pt x="100938" y="4511"/>
                      <a:pt x="101543" y="4511"/>
                    </a:cubicBezTo>
                    <a:cubicBezTo>
                      <a:pt x="102197" y="4511"/>
                      <a:pt x="102242" y="4490"/>
                      <a:pt x="103157" y="4453"/>
                    </a:cubicBezTo>
                    <a:cubicBezTo>
                      <a:pt x="104919" y="4382"/>
                      <a:pt x="102573" y="3572"/>
                      <a:pt x="105502" y="3441"/>
                    </a:cubicBezTo>
                    <a:cubicBezTo>
                      <a:pt x="106619" y="3391"/>
                      <a:pt x="107651" y="3374"/>
                      <a:pt x="108907" y="3374"/>
                    </a:cubicBezTo>
                    <a:cubicBezTo>
                      <a:pt x="110945" y="3374"/>
                      <a:pt x="113573" y="3419"/>
                      <a:pt x="118111" y="3441"/>
                    </a:cubicBezTo>
                    <a:cubicBezTo>
                      <a:pt x="124316" y="3461"/>
                      <a:pt x="150649" y="4001"/>
                      <a:pt x="162952" y="4001"/>
                    </a:cubicBezTo>
                    <a:cubicBezTo>
                      <a:pt x="165191" y="4001"/>
                      <a:pt x="166966" y="3983"/>
                      <a:pt x="168069" y="3941"/>
                    </a:cubicBezTo>
                    <a:cubicBezTo>
                      <a:pt x="169464" y="3890"/>
                      <a:pt x="170466" y="3869"/>
                      <a:pt x="171188" y="3869"/>
                    </a:cubicBezTo>
                    <a:cubicBezTo>
                      <a:pt x="174185" y="3869"/>
                      <a:pt x="172358" y="4242"/>
                      <a:pt x="173701" y="4453"/>
                    </a:cubicBezTo>
                    <a:cubicBezTo>
                      <a:pt x="173873" y="4478"/>
                      <a:pt x="174056" y="4489"/>
                      <a:pt x="174248" y="4489"/>
                    </a:cubicBezTo>
                    <a:cubicBezTo>
                      <a:pt x="175919" y="4489"/>
                      <a:pt x="178193" y="3593"/>
                      <a:pt x="178226" y="2429"/>
                    </a:cubicBezTo>
                    <a:cubicBezTo>
                      <a:pt x="178233" y="1996"/>
                      <a:pt x="178689" y="1852"/>
                      <a:pt x="179509" y="1852"/>
                    </a:cubicBezTo>
                    <a:cubicBezTo>
                      <a:pt x="181150" y="1852"/>
                      <a:pt x="184254" y="2429"/>
                      <a:pt x="188167" y="2429"/>
                    </a:cubicBezTo>
                    <a:cubicBezTo>
                      <a:pt x="192072" y="2429"/>
                      <a:pt x="197544" y="2646"/>
                      <a:pt x="202148" y="2646"/>
                    </a:cubicBezTo>
                    <a:cubicBezTo>
                      <a:pt x="204450" y="2646"/>
                      <a:pt x="206535" y="2592"/>
                      <a:pt x="208098" y="2429"/>
                    </a:cubicBezTo>
                    <a:cubicBezTo>
                      <a:pt x="208682" y="2370"/>
                      <a:pt x="209124" y="2343"/>
                      <a:pt x="209450" y="2343"/>
                    </a:cubicBezTo>
                    <a:cubicBezTo>
                      <a:pt x="211738" y="2343"/>
                      <a:pt x="208301" y="3671"/>
                      <a:pt x="207801" y="4453"/>
                    </a:cubicBezTo>
                    <a:cubicBezTo>
                      <a:pt x="207594" y="4763"/>
                      <a:pt x="207918" y="4866"/>
                      <a:pt x="208517" y="4866"/>
                    </a:cubicBezTo>
                    <a:cubicBezTo>
                      <a:pt x="209645" y="4866"/>
                      <a:pt x="211751" y="4500"/>
                      <a:pt x="213135" y="4453"/>
                    </a:cubicBezTo>
                    <a:cubicBezTo>
                      <a:pt x="215216" y="4383"/>
                      <a:pt x="215391" y="3440"/>
                      <a:pt x="221148" y="3440"/>
                    </a:cubicBezTo>
                    <a:cubicBezTo>
                      <a:pt x="221253" y="3440"/>
                      <a:pt x="221360" y="3440"/>
                      <a:pt x="221469" y="3441"/>
                    </a:cubicBezTo>
                    <a:cubicBezTo>
                      <a:pt x="221656" y="3442"/>
                      <a:pt x="221839" y="3442"/>
                      <a:pt x="222018" y="3442"/>
                    </a:cubicBezTo>
                    <a:cubicBezTo>
                      <a:pt x="225797" y="3442"/>
                      <a:pt x="228044" y="3287"/>
                      <a:pt x="230393" y="3287"/>
                    </a:cubicBezTo>
                    <a:cubicBezTo>
                      <a:pt x="231564" y="3287"/>
                      <a:pt x="232761" y="3326"/>
                      <a:pt x="234185" y="3441"/>
                    </a:cubicBezTo>
                    <a:cubicBezTo>
                      <a:pt x="234971" y="3505"/>
                      <a:pt x="235589" y="3529"/>
                      <a:pt x="236117" y="3529"/>
                    </a:cubicBezTo>
                    <a:cubicBezTo>
                      <a:pt x="237838" y="3529"/>
                      <a:pt x="238605" y="3270"/>
                      <a:pt x="241176" y="3270"/>
                    </a:cubicBezTo>
                    <a:cubicBezTo>
                      <a:pt x="242243" y="3270"/>
                      <a:pt x="243621" y="3315"/>
                      <a:pt x="245508" y="3441"/>
                    </a:cubicBezTo>
                    <a:cubicBezTo>
                      <a:pt x="253342" y="3941"/>
                      <a:pt x="241210" y="3882"/>
                      <a:pt x="238281" y="4453"/>
                    </a:cubicBezTo>
                    <a:cubicBezTo>
                      <a:pt x="237500" y="4602"/>
                      <a:pt x="237589" y="4653"/>
                      <a:pt x="238306" y="4653"/>
                    </a:cubicBezTo>
                    <a:cubicBezTo>
                      <a:pt x="239899" y="4653"/>
                      <a:pt x="244595" y="4400"/>
                      <a:pt x="249752" y="4400"/>
                    </a:cubicBezTo>
                    <a:cubicBezTo>
                      <a:pt x="251017" y="4400"/>
                      <a:pt x="252310" y="4415"/>
                      <a:pt x="253592" y="4453"/>
                    </a:cubicBezTo>
                    <a:cubicBezTo>
                      <a:pt x="256991" y="4549"/>
                      <a:pt x="258719" y="4582"/>
                      <a:pt x="259805" y="4582"/>
                    </a:cubicBezTo>
                    <a:cubicBezTo>
                      <a:pt x="261550" y="4582"/>
                      <a:pt x="261638" y="4497"/>
                      <a:pt x="264332" y="4453"/>
                    </a:cubicBezTo>
                    <a:cubicBezTo>
                      <a:pt x="268713" y="4382"/>
                      <a:pt x="266415" y="4048"/>
                      <a:pt x="264332" y="3441"/>
                    </a:cubicBezTo>
                    <a:cubicBezTo>
                      <a:pt x="262248" y="2834"/>
                      <a:pt x="269034" y="2774"/>
                      <a:pt x="272273" y="2774"/>
                    </a:cubicBezTo>
                    <a:cubicBezTo>
                      <a:pt x="275500" y="2774"/>
                      <a:pt x="273726" y="3251"/>
                      <a:pt x="276952" y="3441"/>
                    </a:cubicBezTo>
                    <a:cubicBezTo>
                      <a:pt x="277928" y="3499"/>
                      <a:pt x="278663" y="3518"/>
                      <a:pt x="279303" y="3518"/>
                    </a:cubicBezTo>
                    <a:cubicBezTo>
                      <a:pt x="280613" y="3518"/>
                      <a:pt x="281528" y="3437"/>
                      <a:pt x="283309" y="3437"/>
                    </a:cubicBezTo>
                    <a:cubicBezTo>
                      <a:pt x="283526" y="3437"/>
                      <a:pt x="283756" y="3438"/>
                      <a:pt x="284001" y="3441"/>
                    </a:cubicBezTo>
                    <a:cubicBezTo>
                      <a:pt x="284096" y="3442"/>
                      <a:pt x="284189" y="3442"/>
                      <a:pt x="284279" y="3442"/>
                    </a:cubicBezTo>
                    <a:cubicBezTo>
                      <a:pt x="287221" y="3442"/>
                      <a:pt x="286926" y="3065"/>
                      <a:pt x="287215" y="2441"/>
                    </a:cubicBezTo>
                    <a:cubicBezTo>
                      <a:pt x="287513" y="1798"/>
                      <a:pt x="287215" y="1643"/>
                      <a:pt x="289263" y="1560"/>
                    </a:cubicBezTo>
                    <a:cubicBezTo>
                      <a:pt x="289950" y="1536"/>
                      <a:pt x="290602" y="1528"/>
                      <a:pt x="291166" y="1528"/>
                    </a:cubicBezTo>
                    <a:cubicBezTo>
                      <a:pt x="292295" y="1528"/>
                      <a:pt x="293073" y="1560"/>
                      <a:pt x="293073" y="1560"/>
                    </a:cubicBezTo>
                    <a:lnTo>
                      <a:pt x="2930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126550" y="5064320"/>
                <a:ext cx="865861" cy="48928"/>
              </a:xfrm>
              <a:custGeom>
                <a:avLst/>
                <a:gdLst/>
                <a:ahLst/>
                <a:cxnLst/>
                <a:rect l="l" t="t" r="r" b="b"/>
                <a:pathLst>
                  <a:path w="26552" h="1132" extrusionOk="0">
                    <a:moveTo>
                      <a:pt x="6188" y="1"/>
                    </a:moveTo>
                    <a:cubicBezTo>
                      <a:pt x="5513" y="1"/>
                      <a:pt x="4778" y="46"/>
                      <a:pt x="3513" y="182"/>
                    </a:cubicBezTo>
                    <a:cubicBezTo>
                      <a:pt x="0" y="552"/>
                      <a:pt x="5073" y="849"/>
                      <a:pt x="9573" y="921"/>
                    </a:cubicBezTo>
                    <a:cubicBezTo>
                      <a:pt x="9997" y="927"/>
                      <a:pt x="10387" y="930"/>
                      <a:pt x="10747" y="930"/>
                    </a:cubicBezTo>
                    <a:cubicBezTo>
                      <a:pt x="13075" y="930"/>
                      <a:pt x="14179" y="808"/>
                      <a:pt x="15579" y="808"/>
                    </a:cubicBezTo>
                    <a:cubicBezTo>
                      <a:pt x="16254" y="808"/>
                      <a:pt x="16997" y="836"/>
                      <a:pt x="17979" y="921"/>
                    </a:cubicBezTo>
                    <a:cubicBezTo>
                      <a:pt x="19640" y="1063"/>
                      <a:pt x="20229" y="1132"/>
                      <a:pt x="20793" y="1132"/>
                    </a:cubicBezTo>
                    <a:cubicBezTo>
                      <a:pt x="21357" y="1132"/>
                      <a:pt x="21896" y="1063"/>
                      <a:pt x="23456" y="933"/>
                    </a:cubicBezTo>
                    <a:cubicBezTo>
                      <a:pt x="26551" y="662"/>
                      <a:pt x="20281" y="158"/>
                      <a:pt x="18055" y="158"/>
                    </a:cubicBezTo>
                    <a:cubicBezTo>
                      <a:pt x="18029" y="158"/>
                      <a:pt x="18004" y="158"/>
                      <a:pt x="17979" y="159"/>
                    </a:cubicBezTo>
                    <a:cubicBezTo>
                      <a:pt x="17979" y="159"/>
                      <a:pt x="17720" y="174"/>
                      <a:pt x="15924" y="174"/>
                    </a:cubicBezTo>
                    <a:cubicBezTo>
                      <a:pt x="15026" y="174"/>
                      <a:pt x="13744" y="171"/>
                      <a:pt x="11919" y="159"/>
                    </a:cubicBezTo>
                    <a:cubicBezTo>
                      <a:pt x="8408" y="143"/>
                      <a:pt x="7392" y="1"/>
                      <a:pt x="6188"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9"/>
            <p:cNvSpPr/>
            <p:nvPr/>
          </p:nvSpPr>
          <p:spPr>
            <a:xfrm>
              <a:off x="1056799" y="4432366"/>
              <a:ext cx="496618" cy="44519"/>
            </a:xfrm>
            <a:custGeom>
              <a:avLst/>
              <a:gdLst/>
              <a:ahLst/>
              <a:cxnLst/>
              <a:rect l="l" t="t" r="r" b="b"/>
              <a:pathLst>
                <a:path w="15229" h="1030" extrusionOk="0">
                  <a:moveTo>
                    <a:pt x="5743" y="1"/>
                  </a:moveTo>
                  <a:cubicBezTo>
                    <a:pt x="5137" y="1"/>
                    <a:pt x="4519" y="19"/>
                    <a:pt x="3811" y="73"/>
                  </a:cubicBezTo>
                  <a:cubicBezTo>
                    <a:pt x="1465" y="251"/>
                    <a:pt x="1" y="525"/>
                    <a:pt x="3811" y="644"/>
                  </a:cubicBezTo>
                  <a:cubicBezTo>
                    <a:pt x="6861" y="730"/>
                    <a:pt x="8225" y="1030"/>
                    <a:pt x="10199" y="1030"/>
                  </a:cubicBezTo>
                  <a:cubicBezTo>
                    <a:pt x="10691" y="1030"/>
                    <a:pt x="11220" y="1011"/>
                    <a:pt x="11824" y="966"/>
                  </a:cubicBezTo>
                  <a:cubicBezTo>
                    <a:pt x="14860" y="751"/>
                    <a:pt x="15229" y="609"/>
                    <a:pt x="14062" y="370"/>
                  </a:cubicBezTo>
                  <a:cubicBezTo>
                    <a:pt x="14062" y="370"/>
                    <a:pt x="13970" y="72"/>
                    <a:pt x="10931" y="72"/>
                  </a:cubicBezTo>
                  <a:cubicBezTo>
                    <a:pt x="10872" y="72"/>
                    <a:pt x="10813" y="73"/>
                    <a:pt x="10752" y="73"/>
                  </a:cubicBezTo>
                  <a:cubicBezTo>
                    <a:pt x="10494" y="76"/>
                    <a:pt x="10249" y="77"/>
                    <a:pt x="10013" y="77"/>
                  </a:cubicBezTo>
                  <a:cubicBezTo>
                    <a:pt x="8184" y="77"/>
                    <a:pt x="6987" y="1"/>
                    <a:pt x="574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7827982" y="4409803"/>
              <a:ext cx="496618" cy="44692"/>
            </a:xfrm>
            <a:custGeom>
              <a:avLst/>
              <a:gdLst/>
              <a:ahLst/>
              <a:cxnLst/>
              <a:rect l="l" t="t" r="r" b="b"/>
              <a:pathLst>
                <a:path w="15229" h="1034" extrusionOk="0">
                  <a:moveTo>
                    <a:pt x="5877" y="1"/>
                  </a:moveTo>
                  <a:cubicBezTo>
                    <a:pt x="5226" y="1"/>
                    <a:pt x="4569" y="21"/>
                    <a:pt x="3811" y="83"/>
                  </a:cubicBezTo>
                  <a:cubicBezTo>
                    <a:pt x="1477" y="261"/>
                    <a:pt x="1" y="523"/>
                    <a:pt x="3811" y="642"/>
                  </a:cubicBezTo>
                  <a:cubicBezTo>
                    <a:pt x="6892" y="729"/>
                    <a:pt x="8253" y="1034"/>
                    <a:pt x="10260" y="1034"/>
                  </a:cubicBezTo>
                  <a:cubicBezTo>
                    <a:pt x="10735" y="1034"/>
                    <a:pt x="11245" y="1017"/>
                    <a:pt x="11824" y="976"/>
                  </a:cubicBezTo>
                  <a:cubicBezTo>
                    <a:pt x="14860" y="750"/>
                    <a:pt x="15229" y="619"/>
                    <a:pt x="14074" y="381"/>
                  </a:cubicBezTo>
                  <a:cubicBezTo>
                    <a:pt x="14074" y="381"/>
                    <a:pt x="13974" y="82"/>
                    <a:pt x="11085" y="82"/>
                  </a:cubicBezTo>
                  <a:cubicBezTo>
                    <a:pt x="10978" y="82"/>
                    <a:pt x="10867" y="82"/>
                    <a:pt x="10752" y="83"/>
                  </a:cubicBezTo>
                  <a:cubicBezTo>
                    <a:pt x="10659" y="83"/>
                    <a:pt x="10567" y="83"/>
                    <a:pt x="10477" y="83"/>
                  </a:cubicBezTo>
                  <a:cubicBezTo>
                    <a:pt x="8462" y="83"/>
                    <a:pt x="7182" y="1"/>
                    <a:pt x="587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4754475" y="4874629"/>
              <a:ext cx="338133" cy="116175"/>
            </a:xfrm>
            <a:custGeom>
              <a:avLst/>
              <a:gdLst/>
              <a:ahLst/>
              <a:cxnLst/>
              <a:rect l="l" t="t" r="r" b="b"/>
              <a:pathLst>
                <a:path w="10369" h="524" extrusionOk="0">
                  <a:moveTo>
                    <a:pt x="8594" y="0"/>
                  </a:moveTo>
                  <a:cubicBezTo>
                    <a:pt x="7752" y="0"/>
                    <a:pt x="6942" y="173"/>
                    <a:pt x="6942" y="173"/>
                  </a:cubicBezTo>
                  <a:cubicBezTo>
                    <a:pt x="6942" y="173"/>
                    <a:pt x="6725" y="41"/>
                    <a:pt x="5483" y="41"/>
                  </a:cubicBezTo>
                  <a:cubicBezTo>
                    <a:pt x="4862" y="41"/>
                    <a:pt x="3985" y="74"/>
                    <a:pt x="2751" y="173"/>
                  </a:cubicBezTo>
                  <a:cubicBezTo>
                    <a:pt x="1" y="394"/>
                    <a:pt x="1500" y="451"/>
                    <a:pt x="3487" y="451"/>
                  </a:cubicBezTo>
                  <a:cubicBezTo>
                    <a:pt x="4176" y="451"/>
                    <a:pt x="4923" y="444"/>
                    <a:pt x="5572" y="435"/>
                  </a:cubicBezTo>
                  <a:cubicBezTo>
                    <a:pt x="5761" y="431"/>
                    <a:pt x="5951" y="429"/>
                    <a:pt x="6141" y="429"/>
                  </a:cubicBezTo>
                  <a:cubicBezTo>
                    <a:pt x="7473" y="429"/>
                    <a:pt x="8800" y="524"/>
                    <a:pt x="9549" y="524"/>
                  </a:cubicBezTo>
                  <a:cubicBezTo>
                    <a:pt x="10137" y="524"/>
                    <a:pt x="10368" y="465"/>
                    <a:pt x="9966" y="257"/>
                  </a:cubicBezTo>
                  <a:cubicBezTo>
                    <a:pt x="9606" y="61"/>
                    <a:pt x="9094" y="0"/>
                    <a:pt x="8594"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8553576" y="4560040"/>
              <a:ext cx="334774" cy="16626"/>
            </a:xfrm>
            <a:custGeom>
              <a:avLst/>
              <a:gdLst/>
              <a:ahLst/>
              <a:cxnLst/>
              <a:rect l="l" t="t" r="r" b="b"/>
              <a:pathLst>
                <a:path w="10266" h="526" extrusionOk="0">
                  <a:moveTo>
                    <a:pt x="8522" y="0"/>
                  </a:moveTo>
                  <a:cubicBezTo>
                    <a:pt x="7672" y="0"/>
                    <a:pt x="6845" y="182"/>
                    <a:pt x="6845" y="182"/>
                  </a:cubicBezTo>
                  <a:cubicBezTo>
                    <a:pt x="6845" y="182"/>
                    <a:pt x="6628" y="49"/>
                    <a:pt x="5387" y="49"/>
                  </a:cubicBezTo>
                  <a:cubicBezTo>
                    <a:pt x="4766" y="49"/>
                    <a:pt x="3889" y="82"/>
                    <a:pt x="2654" y="182"/>
                  </a:cubicBezTo>
                  <a:cubicBezTo>
                    <a:pt x="1" y="394"/>
                    <a:pt x="1290" y="455"/>
                    <a:pt x="3163" y="455"/>
                  </a:cubicBezTo>
                  <a:cubicBezTo>
                    <a:pt x="3912" y="455"/>
                    <a:pt x="4755" y="445"/>
                    <a:pt x="5476" y="432"/>
                  </a:cubicBezTo>
                  <a:cubicBezTo>
                    <a:pt x="5659" y="427"/>
                    <a:pt x="5844" y="426"/>
                    <a:pt x="6028" y="426"/>
                  </a:cubicBezTo>
                  <a:cubicBezTo>
                    <a:pt x="7370" y="426"/>
                    <a:pt x="8707" y="525"/>
                    <a:pt x="9457" y="525"/>
                  </a:cubicBezTo>
                  <a:cubicBezTo>
                    <a:pt x="10037" y="525"/>
                    <a:pt x="10265" y="465"/>
                    <a:pt x="9870" y="253"/>
                  </a:cubicBezTo>
                  <a:cubicBezTo>
                    <a:pt x="9516" y="61"/>
                    <a:pt x="9015" y="0"/>
                    <a:pt x="8522"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5710848" y="4633875"/>
              <a:ext cx="865111" cy="48885"/>
            </a:xfrm>
            <a:custGeom>
              <a:avLst/>
              <a:gdLst/>
              <a:ahLst/>
              <a:cxnLst/>
              <a:rect l="l" t="t" r="r" b="b"/>
              <a:pathLst>
                <a:path w="26529" h="1131" extrusionOk="0">
                  <a:moveTo>
                    <a:pt x="6144" y="1"/>
                  </a:moveTo>
                  <a:cubicBezTo>
                    <a:pt x="5478" y="1"/>
                    <a:pt x="4745" y="43"/>
                    <a:pt x="3500" y="173"/>
                  </a:cubicBezTo>
                  <a:cubicBezTo>
                    <a:pt x="0" y="554"/>
                    <a:pt x="5072" y="852"/>
                    <a:pt x="9561" y="923"/>
                  </a:cubicBezTo>
                  <a:cubicBezTo>
                    <a:pt x="9986" y="930"/>
                    <a:pt x="10376" y="933"/>
                    <a:pt x="10737" y="933"/>
                  </a:cubicBezTo>
                  <a:cubicBezTo>
                    <a:pt x="13070" y="933"/>
                    <a:pt x="14172" y="811"/>
                    <a:pt x="15569" y="811"/>
                  </a:cubicBezTo>
                  <a:cubicBezTo>
                    <a:pt x="16243" y="811"/>
                    <a:pt x="16985" y="839"/>
                    <a:pt x="17967" y="923"/>
                  </a:cubicBezTo>
                  <a:cubicBezTo>
                    <a:pt x="19609" y="1065"/>
                    <a:pt x="20204" y="1130"/>
                    <a:pt x="20764" y="1130"/>
                  </a:cubicBezTo>
                  <a:cubicBezTo>
                    <a:pt x="21336" y="1130"/>
                    <a:pt x="21872" y="1062"/>
                    <a:pt x="23455" y="935"/>
                  </a:cubicBezTo>
                  <a:cubicBezTo>
                    <a:pt x="26528" y="676"/>
                    <a:pt x="20265" y="161"/>
                    <a:pt x="18041" y="161"/>
                  </a:cubicBezTo>
                  <a:cubicBezTo>
                    <a:pt x="18015" y="161"/>
                    <a:pt x="17991" y="161"/>
                    <a:pt x="17967" y="161"/>
                  </a:cubicBezTo>
                  <a:cubicBezTo>
                    <a:pt x="17967" y="161"/>
                    <a:pt x="17713" y="177"/>
                    <a:pt x="15920" y="177"/>
                  </a:cubicBezTo>
                  <a:cubicBezTo>
                    <a:pt x="15024" y="177"/>
                    <a:pt x="13744" y="173"/>
                    <a:pt x="11918" y="161"/>
                  </a:cubicBezTo>
                  <a:cubicBezTo>
                    <a:pt x="8369" y="146"/>
                    <a:pt x="7370" y="1"/>
                    <a:pt x="6144"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1598441" y="5095765"/>
              <a:ext cx="802695" cy="56362"/>
            </a:xfrm>
            <a:custGeom>
              <a:avLst/>
              <a:gdLst/>
              <a:ahLst/>
              <a:cxnLst/>
              <a:rect l="l" t="t" r="r" b="b"/>
              <a:pathLst>
                <a:path w="24615" h="1304" extrusionOk="0">
                  <a:moveTo>
                    <a:pt x="5410" y="0"/>
                  </a:moveTo>
                  <a:cubicBezTo>
                    <a:pt x="4606" y="0"/>
                    <a:pt x="3885" y="33"/>
                    <a:pt x="2822" y="131"/>
                  </a:cubicBezTo>
                  <a:cubicBezTo>
                    <a:pt x="0" y="405"/>
                    <a:pt x="1750" y="715"/>
                    <a:pt x="5846" y="715"/>
                  </a:cubicBezTo>
                  <a:cubicBezTo>
                    <a:pt x="9334" y="715"/>
                    <a:pt x="13385" y="1304"/>
                    <a:pt x="15781" y="1304"/>
                  </a:cubicBezTo>
                  <a:cubicBezTo>
                    <a:pt x="16215" y="1304"/>
                    <a:pt x="16595" y="1284"/>
                    <a:pt x="16907" y="1239"/>
                  </a:cubicBezTo>
                  <a:cubicBezTo>
                    <a:pt x="18943" y="941"/>
                    <a:pt x="21884" y="715"/>
                    <a:pt x="23062" y="715"/>
                  </a:cubicBezTo>
                  <a:cubicBezTo>
                    <a:pt x="24218" y="715"/>
                    <a:pt x="24614" y="119"/>
                    <a:pt x="22159" y="119"/>
                  </a:cubicBezTo>
                  <a:cubicBezTo>
                    <a:pt x="22135" y="119"/>
                    <a:pt x="22111" y="119"/>
                    <a:pt x="22086" y="120"/>
                  </a:cubicBezTo>
                  <a:cubicBezTo>
                    <a:pt x="22086" y="120"/>
                    <a:pt x="20245" y="141"/>
                    <a:pt x="17257" y="141"/>
                  </a:cubicBezTo>
                  <a:cubicBezTo>
                    <a:pt x="15763" y="141"/>
                    <a:pt x="13982" y="135"/>
                    <a:pt x="12002" y="120"/>
                  </a:cubicBezTo>
                  <a:cubicBezTo>
                    <a:pt x="8298" y="90"/>
                    <a:pt x="6741" y="0"/>
                    <a:pt x="541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7094205" y="4895552"/>
              <a:ext cx="803086" cy="56405"/>
            </a:xfrm>
            <a:custGeom>
              <a:avLst/>
              <a:gdLst/>
              <a:ahLst/>
              <a:cxnLst/>
              <a:rect l="l" t="t" r="r" b="b"/>
              <a:pathLst>
                <a:path w="24627" h="1305" extrusionOk="0">
                  <a:moveTo>
                    <a:pt x="5410" y="1"/>
                  </a:moveTo>
                  <a:cubicBezTo>
                    <a:pt x="4606" y="1"/>
                    <a:pt x="3884" y="33"/>
                    <a:pt x="2822" y="132"/>
                  </a:cubicBezTo>
                  <a:cubicBezTo>
                    <a:pt x="0" y="406"/>
                    <a:pt x="1750" y="715"/>
                    <a:pt x="5858" y="715"/>
                  </a:cubicBezTo>
                  <a:cubicBezTo>
                    <a:pt x="9336" y="715"/>
                    <a:pt x="13385" y="1304"/>
                    <a:pt x="15781" y="1304"/>
                  </a:cubicBezTo>
                  <a:cubicBezTo>
                    <a:pt x="16215" y="1304"/>
                    <a:pt x="16595" y="1285"/>
                    <a:pt x="16907" y="1239"/>
                  </a:cubicBezTo>
                  <a:cubicBezTo>
                    <a:pt x="18955" y="942"/>
                    <a:pt x="21884" y="715"/>
                    <a:pt x="23062" y="715"/>
                  </a:cubicBezTo>
                  <a:cubicBezTo>
                    <a:pt x="24218" y="715"/>
                    <a:pt x="24626" y="120"/>
                    <a:pt x="22159" y="120"/>
                  </a:cubicBezTo>
                  <a:cubicBezTo>
                    <a:pt x="22135" y="120"/>
                    <a:pt x="22111" y="120"/>
                    <a:pt x="22086" y="120"/>
                  </a:cubicBezTo>
                  <a:cubicBezTo>
                    <a:pt x="22086" y="120"/>
                    <a:pt x="20245" y="141"/>
                    <a:pt x="17257" y="141"/>
                  </a:cubicBezTo>
                  <a:cubicBezTo>
                    <a:pt x="15763" y="141"/>
                    <a:pt x="13982" y="136"/>
                    <a:pt x="12002" y="120"/>
                  </a:cubicBezTo>
                  <a:cubicBezTo>
                    <a:pt x="8298" y="90"/>
                    <a:pt x="6741" y="1"/>
                    <a:pt x="541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2727510" y="4586805"/>
              <a:ext cx="922896" cy="116182"/>
            </a:xfrm>
            <a:custGeom>
              <a:avLst/>
              <a:gdLst/>
              <a:ahLst/>
              <a:cxnLst/>
              <a:rect l="l" t="t" r="r" b="b"/>
              <a:pathLst>
                <a:path w="28301" h="2688" extrusionOk="0">
                  <a:moveTo>
                    <a:pt x="8106" y="1655"/>
                  </a:moveTo>
                  <a:cubicBezTo>
                    <a:pt x="8108" y="1655"/>
                    <a:pt x="8109" y="1655"/>
                    <a:pt x="8109" y="1655"/>
                  </a:cubicBezTo>
                  <a:cubicBezTo>
                    <a:pt x="8109" y="1655"/>
                    <a:pt x="8108" y="1655"/>
                    <a:pt x="8108" y="1655"/>
                  </a:cubicBezTo>
                  <a:cubicBezTo>
                    <a:pt x="8107" y="1655"/>
                    <a:pt x="8107" y="1655"/>
                    <a:pt x="8106" y="1655"/>
                  </a:cubicBezTo>
                  <a:close/>
                  <a:moveTo>
                    <a:pt x="26800" y="0"/>
                  </a:moveTo>
                  <a:cubicBezTo>
                    <a:pt x="26800" y="0"/>
                    <a:pt x="22633" y="286"/>
                    <a:pt x="18930" y="548"/>
                  </a:cubicBezTo>
                  <a:cubicBezTo>
                    <a:pt x="16162" y="753"/>
                    <a:pt x="17859" y="1104"/>
                    <a:pt x="16036" y="1104"/>
                  </a:cubicBezTo>
                  <a:cubicBezTo>
                    <a:pt x="15421" y="1104"/>
                    <a:pt x="14404" y="1064"/>
                    <a:pt x="12680" y="965"/>
                  </a:cubicBezTo>
                  <a:cubicBezTo>
                    <a:pt x="9547" y="795"/>
                    <a:pt x="7850" y="726"/>
                    <a:pt x="6649" y="726"/>
                  </a:cubicBezTo>
                  <a:cubicBezTo>
                    <a:pt x="5230" y="726"/>
                    <a:pt x="4503" y="823"/>
                    <a:pt x="2916" y="965"/>
                  </a:cubicBezTo>
                  <a:cubicBezTo>
                    <a:pt x="0" y="1237"/>
                    <a:pt x="7966" y="1640"/>
                    <a:pt x="8106" y="1655"/>
                  </a:cubicBezTo>
                  <a:lnTo>
                    <a:pt x="8106" y="1655"/>
                  </a:lnTo>
                  <a:cubicBezTo>
                    <a:pt x="8042" y="1645"/>
                    <a:pt x="6877" y="1457"/>
                    <a:pt x="7407" y="1457"/>
                  </a:cubicBezTo>
                  <a:cubicBezTo>
                    <a:pt x="7679" y="1457"/>
                    <a:pt x="8398" y="1506"/>
                    <a:pt x="9941" y="1655"/>
                  </a:cubicBezTo>
                  <a:cubicBezTo>
                    <a:pt x="13228" y="1964"/>
                    <a:pt x="12511" y="2688"/>
                    <a:pt x="14118" y="2688"/>
                  </a:cubicBezTo>
                  <a:cubicBezTo>
                    <a:pt x="14804" y="2688"/>
                    <a:pt x="15915" y="2556"/>
                    <a:pt x="17942" y="2203"/>
                  </a:cubicBezTo>
                  <a:cubicBezTo>
                    <a:pt x="23588" y="1222"/>
                    <a:pt x="27009" y="1140"/>
                    <a:pt x="28000" y="1140"/>
                  </a:cubicBezTo>
                  <a:cubicBezTo>
                    <a:pt x="28200" y="1140"/>
                    <a:pt x="28301" y="1143"/>
                    <a:pt x="28301" y="1143"/>
                  </a:cubicBezTo>
                  <a:lnTo>
                    <a:pt x="26800" y="0"/>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9"/>
          <p:cNvGrpSpPr/>
          <p:nvPr/>
        </p:nvGrpSpPr>
        <p:grpSpPr>
          <a:xfrm>
            <a:off x="-47542" y="264749"/>
            <a:ext cx="1525297" cy="270236"/>
            <a:chOff x="2568021" y="4"/>
            <a:chExt cx="1704814" cy="302041"/>
          </a:xfrm>
        </p:grpSpPr>
        <p:sp>
          <p:nvSpPr>
            <p:cNvPr id="274" name="Google Shape;274;p9"/>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9"/>
          <p:cNvGrpSpPr/>
          <p:nvPr/>
        </p:nvGrpSpPr>
        <p:grpSpPr>
          <a:xfrm>
            <a:off x="4521302" y="587836"/>
            <a:ext cx="1335607" cy="236171"/>
            <a:chOff x="4676589" y="2430874"/>
            <a:chExt cx="1335607" cy="236171"/>
          </a:xfrm>
        </p:grpSpPr>
        <p:sp>
          <p:nvSpPr>
            <p:cNvPr id="278" name="Google Shape;278;p9"/>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9"/>
          <p:cNvGrpSpPr/>
          <p:nvPr/>
        </p:nvGrpSpPr>
        <p:grpSpPr>
          <a:xfrm>
            <a:off x="-351112" y="2001661"/>
            <a:ext cx="875576" cy="155128"/>
            <a:chOff x="1844747" y="1949397"/>
            <a:chExt cx="1704782" cy="302041"/>
          </a:xfrm>
        </p:grpSpPr>
        <p:sp>
          <p:nvSpPr>
            <p:cNvPr id="282" name="Google Shape;282;p9"/>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9"/>
          <p:cNvGrpSpPr/>
          <p:nvPr/>
        </p:nvGrpSpPr>
        <p:grpSpPr>
          <a:xfrm>
            <a:off x="6969352" y="165449"/>
            <a:ext cx="1335607" cy="236171"/>
            <a:chOff x="4676589" y="2430874"/>
            <a:chExt cx="1335607" cy="236171"/>
          </a:xfrm>
        </p:grpSpPr>
        <p:sp>
          <p:nvSpPr>
            <p:cNvPr id="286" name="Google Shape;286;p9"/>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9"/>
          <p:cNvGrpSpPr/>
          <p:nvPr/>
        </p:nvGrpSpPr>
        <p:grpSpPr>
          <a:xfrm>
            <a:off x="8020349" y="1162150"/>
            <a:ext cx="1525283" cy="288260"/>
            <a:chOff x="5728424" y="1317563"/>
            <a:chExt cx="1525283" cy="288260"/>
          </a:xfrm>
        </p:grpSpPr>
        <p:sp>
          <p:nvSpPr>
            <p:cNvPr id="290" name="Google Shape;290;p9"/>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9"/>
          <p:cNvSpPr txBox="1">
            <a:spLocks noGrp="1"/>
          </p:cNvSpPr>
          <p:nvPr>
            <p:ph type="subTitle" idx="1"/>
          </p:nvPr>
        </p:nvSpPr>
        <p:spPr>
          <a:xfrm>
            <a:off x="1388200" y="3574900"/>
            <a:ext cx="6367800" cy="45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 name="Google Shape;294;p9"/>
          <p:cNvSpPr txBox="1">
            <a:spLocks noGrp="1"/>
          </p:cNvSpPr>
          <p:nvPr>
            <p:ph type="title"/>
          </p:nvPr>
        </p:nvSpPr>
        <p:spPr>
          <a:xfrm>
            <a:off x="1388100" y="934800"/>
            <a:ext cx="6367800" cy="25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5"/>
        <p:cNvGrpSpPr/>
        <p:nvPr/>
      </p:nvGrpSpPr>
      <p:grpSpPr>
        <a:xfrm>
          <a:off x="0" y="0"/>
          <a:ext cx="0" cy="0"/>
          <a:chOff x="0" y="0"/>
          <a:chExt cx="0" cy="0"/>
        </a:xfrm>
      </p:grpSpPr>
      <p:sp>
        <p:nvSpPr>
          <p:cNvPr id="296" name="Google Shape;296;p10"/>
          <p:cNvSpPr>
            <a:spLocks noGrp="1"/>
          </p:cNvSpPr>
          <p:nvPr>
            <p:ph type="pic" idx="2"/>
          </p:nvPr>
        </p:nvSpPr>
        <p:spPr>
          <a:xfrm>
            <a:off x="-1" y="0"/>
            <a:ext cx="9144000" cy="5143500"/>
          </a:xfrm>
          <a:prstGeom prst="rect">
            <a:avLst/>
          </a:prstGeom>
          <a:noFill/>
          <a:ln>
            <a:noFill/>
          </a:ln>
        </p:spPr>
      </p:sp>
      <p:sp>
        <p:nvSpPr>
          <p:cNvPr id="297" name="Google Shape;297;p10"/>
          <p:cNvSpPr txBox="1">
            <a:spLocks noGrp="1"/>
          </p:cNvSpPr>
          <p:nvPr>
            <p:ph type="title"/>
          </p:nvPr>
        </p:nvSpPr>
        <p:spPr>
          <a:xfrm>
            <a:off x="720000" y="4035800"/>
            <a:ext cx="7704000" cy="5727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8"/>
        <p:cNvGrpSpPr/>
        <p:nvPr/>
      </p:nvGrpSpPr>
      <p:grpSpPr>
        <a:xfrm>
          <a:off x="0" y="0"/>
          <a:ext cx="0" cy="0"/>
          <a:chOff x="0" y="0"/>
          <a:chExt cx="0" cy="0"/>
        </a:xfrm>
      </p:grpSpPr>
      <p:sp>
        <p:nvSpPr>
          <p:cNvPr id="299" name="Google Shape;2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0" name="Google Shape;300;p11"/>
          <p:cNvSpPr txBox="1">
            <a:spLocks noGrp="1"/>
          </p:cNvSpPr>
          <p:nvPr>
            <p:ph type="subTitle" idx="1"/>
          </p:nvPr>
        </p:nvSpPr>
        <p:spPr>
          <a:xfrm>
            <a:off x="1284000" y="3069625"/>
            <a:ext cx="65760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1" name="Google Shape;301;p11"/>
          <p:cNvGrpSpPr/>
          <p:nvPr/>
        </p:nvGrpSpPr>
        <p:grpSpPr>
          <a:xfrm>
            <a:off x="-810192" y="534999"/>
            <a:ext cx="1525297" cy="270236"/>
            <a:chOff x="2568021" y="4"/>
            <a:chExt cx="1704814" cy="302041"/>
          </a:xfrm>
        </p:grpSpPr>
        <p:sp>
          <p:nvSpPr>
            <p:cNvPr id="302" name="Google Shape;302;p11"/>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1"/>
          <p:cNvGrpSpPr/>
          <p:nvPr/>
        </p:nvGrpSpPr>
        <p:grpSpPr>
          <a:xfrm>
            <a:off x="3389702" y="133536"/>
            <a:ext cx="1335607" cy="236171"/>
            <a:chOff x="4676589" y="2430874"/>
            <a:chExt cx="1335607" cy="236171"/>
          </a:xfrm>
        </p:grpSpPr>
        <p:sp>
          <p:nvSpPr>
            <p:cNvPr id="306" name="Google Shape;306;p11"/>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11"/>
          <p:cNvGrpSpPr/>
          <p:nvPr/>
        </p:nvGrpSpPr>
        <p:grpSpPr>
          <a:xfrm>
            <a:off x="277301" y="1780161"/>
            <a:ext cx="875576" cy="155128"/>
            <a:chOff x="1844747" y="1949397"/>
            <a:chExt cx="1704782" cy="302041"/>
          </a:xfrm>
        </p:grpSpPr>
        <p:sp>
          <p:nvSpPr>
            <p:cNvPr id="310" name="Google Shape;310;p11"/>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1"/>
          <p:cNvSpPr/>
          <p:nvPr/>
        </p:nvSpPr>
        <p:spPr>
          <a:xfrm flipH="1">
            <a:off x="-183910" y="3113650"/>
            <a:ext cx="9413860" cy="2763621"/>
          </a:xfrm>
          <a:custGeom>
            <a:avLst/>
            <a:gdLst/>
            <a:ahLst/>
            <a:cxnLst/>
            <a:rect l="l" t="t" r="r" b="b"/>
            <a:pathLst>
              <a:path w="91359" h="23371" extrusionOk="0">
                <a:moveTo>
                  <a:pt x="91358" y="1"/>
                </a:moveTo>
                <a:cubicBezTo>
                  <a:pt x="91109" y="73"/>
                  <a:pt x="90860" y="153"/>
                  <a:pt x="90657" y="275"/>
                </a:cubicBezTo>
                <a:cubicBezTo>
                  <a:pt x="90417" y="423"/>
                  <a:pt x="90434" y="474"/>
                  <a:pt x="90113" y="503"/>
                </a:cubicBezTo>
                <a:cubicBezTo>
                  <a:pt x="90041" y="510"/>
                  <a:pt x="89965" y="512"/>
                  <a:pt x="89888" y="512"/>
                </a:cubicBezTo>
                <a:cubicBezTo>
                  <a:pt x="89733" y="512"/>
                  <a:pt x="89571" y="503"/>
                  <a:pt x="89425" y="503"/>
                </a:cubicBezTo>
                <a:cubicBezTo>
                  <a:pt x="89368" y="502"/>
                  <a:pt x="89319" y="501"/>
                  <a:pt x="89276" y="501"/>
                </a:cubicBezTo>
                <a:cubicBezTo>
                  <a:pt x="88980" y="501"/>
                  <a:pt x="88957" y="535"/>
                  <a:pt x="88699" y="727"/>
                </a:cubicBezTo>
                <a:cubicBezTo>
                  <a:pt x="88551" y="837"/>
                  <a:pt x="88382" y="938"/>
                  <a:pt x="88226" y="1022"/>
                </a:cubicBezTo>
                <a:cubicBezTo>
                  <a:pt x="87948" y="1170"/>
                  <a:pt x="87821" y="1237"/>
                  <a:pt x="87614" y="1465"/>
                </a:cubicBezTo>
                <a:cubicBezTo>
                  <a:pt x="87188" y="1947"/>
                  <a:pt x="87108" y="2394"/>
                  <a:pt x="86846" y="2913"/>
                </a:cubicBezTo>
                <a:cubicBezTo>
                  <a:pt x="86783" y="3044"/>
                  <a:pt x="86652" y="3441"/>
                  <a:pt x="86521" y="3525"/>
                </a:cubicBezTo>
                <a:cubicBezTo>
                  <a:pt x="86434" y="3584"/>
                  <a:pt x="86354" y="3605"/>
                  <a:pt x="86274" y="3605"/>
                </a:cubicBezTo>
                <a:cubicBezTo>
                  <a:pt x="86137" y="3605"/>
                  <a:pt x="86000" y="3542"/>
                  <a:pt x="85829" y="3500"/>
                </a:cubicBezTo>
                <a:cubicBezTo>
                  <a:pt x="84744" y="3234"/>
                  <a:pt x="83744" y="2943"/>
                  <a:pt x="82659" y="2757"/>
                </a:cubicBezTo>
                <a:cubicBezTo>
                  <a:pt x="82465" y="2724"/>
                  <a:pt x="82278" y="2711"/>
                  <a:pt x="82097" y="2711"/>
                </a:cubicBezTo>
                <a:cubicBezTo>
                  <a:pt x="81566" y="2711"/>
                  <a:pt x="81073" y="2818"/>
                  <a:pt x="80519" y="2824"/>
                </a:cubicBezTo>
                <a:cubicBezTo>
                  <a:pt x="80490" y="2824"/>
                  <a:pt x="80462" y="2824"/>
                  <a:pt x="80435" y="2824"/>
                </a:cubicBezTo>
                <a:cubicBezTo>
                  <a:pt x="80215" y="2824"/>
                  <a:pt x="80041" y="2828"/>
                  <a:pt x="79831" y="2888"/>
                </a:cubicBezTo>
                <a:cubicBezTo>
                  <a:pt x="79663" y="2934"/>
                  <a:pt x="79502" y="3048"/>
                  <a:pt x="79329" y="3086"/>
                </a:cubicBezTo>
                <a:cubicBezTo>
                  <a:pt x="78548" y="3247"/>
                  <a:pt x="77713" y="3483"/>
                  <a:pt x="76915" y="3698"/>
                </a:cubicBezTo>
                <a:cubicBezTo>
                  <a:pt x="75969" y="3951"/>
                  <a:pt x="75205" y="4471"/>
                  <a:pt x="74496" y="5002"/>
                </a:cubicBezTo>
                <a:cubicBezTo>
                  <a:pt x="74108" y="5298"/>
                  <a:pt x="73749" y="5534"/>
                  <a:pt x="73327" y="5775"/>
                </a:cubicBezTo>
                <a:cubicBezTo>
                  <a:pt x="72947" y="5998"/>
                  <a:pt x="72736" y="6361"/>
                  <a:pt x="72340" y="6581"/>
                </a:cubicBezTo>
                <a:cubicBezTo>
                  <a:pt x="72021" y="6756"/>
                  <a:pt x="71713" y="6797"/>
                  <a:pt x="71404" y="6797"/>
                </a:cubicBezTo>
                <a:cubicBezTo>
                  <a:pt x="71136" y="6797"/>
                  <a:pt x="70868" y="6766"/>
                  <a:pt x="70592" y="6766"/>
                </a:cubicBezTo>
                <a:cubicBezTo>
                  <a:pt x="70419" y="6766"/>
                  <a:pt x="70242" y="6778"/>
                  <a:pt x="70060" y="6817"/>
                </a:cubicBezTo>
                <a:cubicBezTo>
                  <a:pt x="69748" y="6881"/>
                  <a:pt x="69482" y="7151"/>
                  <a:pt x="69309" y="7332"/>
                </a:cubicBezTo>
                <a:cubicBezTo>
                  <a:pt x="68988" y="7657"/>
                  <a:pt x="68625" y="7940"/>
                  <a:pt x="68203" y="8197"/>
                </a:cubicBezTo>
                <a:cubicBezTo>
                  <a:pt x="67663" y="8531"/>
                  <a:pt x="67173" y="8970"/>
                  <a:pt x="66515" y="9164"/>
                </a:cubicBezTo>
                <a:cubicBezTo>
                  <a:pt x="65932" y="9333"/>
                  <a:pt x="64591" y="9531"/>
                  <a:pt x="63946" y="9531"/>
                </a:cubicBezTo>
                <a:cubicBezTo>
                  <a:pt x="63932" y="9531"/>
                  <a:pt x="63919" y="9531"/>
                  <a:pt x="63907" y="9531"/>
                </a:cubicBezTo>
                <a:cubicBezTo>
                  <a:pt x="63797" y="9421"/>
                  <a:pt x="63678" y="9401"/>
                  <a:pt x="63549" y="9401"/>
                </a:cubicBezTo>
                <a:cubicBezTo>
                  <a:pt x="63472" y="9401"/>
                  <a:pt x="63392" y="9408"/>
                  <a:pt x="63309" y="9408"/>
                </a:cubicBezTo>
                <a:cubicBezTo>
                  <a:pt x="63279" y="9408"/>
                  <a:pt x="63249" y="9407"/>
                  <a:pt x="63219" y="9405"/>
                </a:cubicBezTo>
                <a:cubicBezTo>
                  <a:pt x="62961" y="9383"/>
                  <a:pt x="63037" y="9354"/>
                  <a:pt x="62839" y="9303"/>
                </a:cubicBezTo>
                <a:cubicBezTo>
                  <a:pt x="62370" y="9181"/>
                  <a:pt x="61944" y="8991"/>
                  <a:pt x="61475" y="8852"/>
                </a:cubicBezTo>
                <a:cubicBezTo>
                  <a:pt x="60479" y="8560"/>
                  <a:pt x="59217" y="8552"/>
                  <a:pt x="58424" y="7986"/>
                </a:cubicBezTo>
                <a:cubicBezTo>
                  <a:pt x="57985" y="7669"/>
                  <a:pt x="57848" y="7467"/>
                  <a:pt x="57244" y="7467"/>
                </a:cubicBezTo>
                <a:cubicBezTo>
                  <a:pt x="57238" y="7467"/>
                  <a:pt x="57232" y="7467"/>
                  <a:pt x="57225" y="7467"/>
                </a:cubicBezTo>
                <a:cubicBezTo>
                  <a:pt x="56820" y="7467"/>
                  <a:pt x="56508" y="7531"/>
                  <a:pt x="56162" y="7687"/>
                </a:cubicBezTo>
                <a:cubicBezTo>
                  <a:pt x="55816" y="7839"/>
                  <a:pt x="55533" y="8012"/>
                  <a:pt x="55305" y="8235"/>
                </a:cubicBezTo>
                <a:cubicBezTo>
                  <a:pt x="55077" y="8468"/>
                  <a:pt x="54473" y="8885"/>
                  <a:pt x="54106" y="8995"/>
                </a:cubicBezTo>
                <a:cubicBezTo>
                  <a:pt x="53994" y="9028"/>
                  <a:pt x="53876" y="9039"/>
                  <a:pt x="53755" y="9039"/>
                </a:cubicBezTo>
                <a:cubicBezTo>
                  <a:pt x="53539" y="9039"/>
                  <a:pt x="53313" y="9005"/>
                  <a:pt x="53096" y="9005"/>
                </a:cubicBezTo>
                <a:cubicBezTo>
                  <a:pt x="52983" y="9005"/>
                  <a:pt x="52873" y="9014"/>
                  <a:pt x="52768" y="9042"/>
                </a:cubicBezTo>
                <a:cubicBezTo>
                  <a:pt x="52439" y="9126"/>
                  <a:pt x="52063" y="9324"/>
                  <a:pt x="51899" y="9527"/>
                </a:cubicBezTo>
                <a:cubicBezTo>
                  <a:pt x="51667" y="9801"/>
                  <a:pt x="51363" y="10046"/>
                  <a:pt x="51101" y="10312"/>
                </a:cubicBezTo>
                <a:cubicBezTo>
                  <a:pt x="50932" y="10477"/>
                  <a:pt x="50755" y="10818"/>
                  <a:pt x="50514" y="10924"/>
                </a:cubicBezTo>
                <a:cubicBezTo>
                  <a:pt x="50425" y="10962"/>
                  <a:pt x="50327" y="10976"/>
                  <a:pt x="50224" y="10976"/>
                </a:cubicBezTo>
                <a:cubicBezTo>
                  <a:pt x="49901" y="10976"/>
                  <a:pt x="49532" y="10833"/>
                  <a:pt x="49257" y="10814"/>
                </a:cubicBezTo>
                <a:cubicBezTo>
                  <a:pt x="49156" y="10807"/>
                  <a:pt x="49054" y="10805"/>
                  <a:pt x="48951" y="10805"/>
                </a:cubicBezTo>
                <a:cubicBezTo>
                  <a:pt x="48706" y="10805"/>
                  <a:pt x="48458" y="10819"/>
                  <a:pt x="48216" y="10819"/>
                </a:cubicBezTo>
                <a:cubicBezTo>
                  <a:pt x="48194" y="10819"/>
                  <a:pt x="48173" y="10819"/>
                  <a:pt x="48151" y="10818"/>
                </a:cubicBezTo>
                <a:cubicBezTo>
                  <a:pt x="48144" y="10818"/>
                  <a:pt x="48136" y="10818"/>
                  <a:pt x="48129" y="10818"/>
                </a:cubicBezTo>
                <a:cubicBezTo>
                  <a:pt x="47495" y="10818"/>
                  <a:pt x="47242" y="11004"/>
                  <a:pt x="46787" y="11338"/>
                </a:cubicBezTo>
                <a:cubicBezTo>
                  <a:pt x="46315" y="11684"/>
                  <a:pt x="45728" y="11971"/>
                  <a:pt x="45065" y="11979"/>
                </a:cubicBezTo>
                <a:cubicBezTo>
                  <a:pt x="44804" y="11717"/>
                  <a:pt x="44268" y="11625"/>
                  <a:pt x="43909" y="11430"/>
                </a:cubicBezTo>
                <a:cubicBezTo>
                  <a:pt x="43533" y="11228"/>
                  <a:pt x="43242" y="10958"/>
                  <a:pt x="42837" y="10785"/>
                </a:cubicBezTo>
                <a:cubicBezTo>
                  <a:pt x="42178" y="10502"/>
                  <a:pt x="41267" y="10232"/>
                  <a:pt x="40769" y="9789"/>
                </a:cubicBezTo>
                <a:cubicBezTo>
                  <a:pt x="40431" y="9489"/>
                  <a:pt x="40402" y="9400"/>
                  <a:pt x="39933" y="9244"/>
                </a:cubicBezTo>
                <a:cubicBezTo>
                  <a:pt x="39452" y="9080"/>
                  <a:pt x="39030" y="8839"/>
                  <a:pt x="38561" y="8662"/>
                </a:cubicBezTo>
                <a:cubicBezTo>
                  <a:pt x="38152" y="8505"/>
                  <a:pt x="37751" y="8434"/>
                  <a:pt x="37367" y="8244"/>
                </a:cubicBezTo>
                <a:cubicBezTo>
                  <a:pt x="37050" y="8088"/>
                  <a:pt x="36675" y="8024"/>
                  <a:pt x="36371" y="7868"/>
                </a:cubicBezTo>
                <a:cubicBezTo>
                  <a:pt x="36084" y="7720"/>
                  <a:pt x="35966" y="7467"/>
                  <a:pt x="35653" y="7332"/>
                </a:cubicBezTo>
                <a:cubicBezTo>
                  <a:pt x="35118" y="7098"/>
                  <a:pt x="34873" y="6946"/>
                  <a:pt x="34303" y="6946"/>
                </a:cubicBezTo>
                <a:cubicBezTo>
                  <a:pt x="34266" y="6946"/>
                  <a:pt x="34228" y="6947"/>
                  <a:pt x="34189" y="6948"/>
                </a:cubicBezTo>
                <a:cubicBezTo>
                  <a:pt x="33902" y="6961"/>
                  <a:pt x="33923" y="7020"/>
                  <a:pt x="33699" y="7079"/>
                </a:cubicBezTo>
                <a:cubicBezTo>
                  <a:pt x="33243" y="7201"/>
                  <a:pt x="32910" y="7210"/>
                  <a:pt x="32420" y="7210"/>
                </a:cubicBezTo>
                <a:cubicBezTo>
                  <a:pt x="32143" y="7207"/>
                  <a:pt x="31865" y="7200"/>
                  <a:pt x="31588" y="7200"/>
                </a:cubicBezTo>
                <a:cubicBezTo>
                  <a:pt x="31460" y="7200"/>
                  <a:pt x="31332" y="7202"/>
                  <a:pt x="31205" y="7206"/>
                </a:cubicBezTo>
                <a:cubicBezTo>
                  <a:pt x="30238" y="7231"/>
                  <a:pt x="29356" y="7729"/>
                  <a:pt x="28465" y="7856"/>
                </a:cubicBezTo>
                <a:cubicBezTo>
                  <a:pt x="28333" y="7875"/>
                  <a:pt x="28195" y="7882"/>
                  <a:pt x="28056" y="7882"/>
                </a:cubicBezTo>
                <a:cubicBezTo>
                  <a:pt x="27692" y="7882"/>
                  <a:pt x="27312" y="7834"/>
                  <a:pt x="26951" y="7834"/>
                </a:cubicBezTo>
                <a:cubicBezTo>
                  <a:pt x="26632" y="7834"/>
                  <a:pt x="26327" y="7872"/>
                  <a:pt x="26064" y="8012"/>
                </a:cubicBezTo>
                <a:cubicBezTo>
                  <a:pt x="24823" y="8674"/>
                  <a:pt x="23726" y="9130"/>
                  <a:pt x="22459" y="9789"/>
                </a:cubicBezTo>
                <a:cubicBezTo>
                  <a:pt x="21678" y="9569"/>
                  <a:pt x="21704" y="8940"/>
                  <a:pt x="21218" y="8518"/>
                </a:cubicBezTo>
                <a:cubicBezTo>
                  <a:pt x="20657" y="8024"/>
                  <a:pt x="19775" y="8050"/>
                  <a:pt x="19184" y="7590"/>
                </a:cubicBezTo>
                <a:cubicBezTo>
                  <a:pt x="18538" y="7079"/>
                  <a:pt x="17926" y="6518"/>
                  <a:pt x="17411" y="5935"/>
                </a:cubicBezTo>
                <a:cubicBezTo>
                  <a:pt x="17057" y="5534"/>
                  <a:pt x="16736" y="5154"/>
                  <a:pt x="16099" y="5011"/>
                </a:cubicBezTo>
                <a:cubicBezTo>
                  <a:pt x="15858" y="4952"/>
                  <a:pt x="15651" y="4931"/>
                  <a:pt x="15432" y="4829"/>
                </a:cubicBezTo>
                <a:cubicBezTo>
                  <a:pt x="15204" y="4724"/>
                  <a:pt x="15145" y="4551"/>
                  <a:pt x="14841" y="4504"/>
                </a:cubicBezTo>
                <a:cubicBezTo>
                  <a:pt x="14789" y="4496"/>
                  <a:pt x="14739" y="4493"/>
                  <a:pt x="14689" y="4493"/>
                </a:cubicBezTo>
                <a:cubicBezTo>
                  <a:pt x="14606" y="4493"/>
                  <a:pt x="14525" y="4501"/>
                  <a:pt x="14443" y="4501"/>
                </a:cubicBezTo>
                <a:cubicBezTo>
                  <a:pt x="14377" y="4501"/>
                  <a:pt x="14311" y="4496"/>
                  <a:pt x="14242" y="4479"/>
                </a:cubicBezTo>
                <a:cubicBezTo>
                  <a:pt x="14077" y="4441"/>
                  <a:pt x="13908" y="4314"/>
                  <a:pt x="13756" y="4251"/>
                </a:cubicBezTo>
                <a:cubicBezTo>
                  <a:pt x="13148" y="3998"/>
                  <a:pt x="12507" y="3690"/>
                  <a:pt x="11891" y="3458"/>
                </a:cubicBezTo>
                <a:cubicBezTo>
                  <a:pt x="11638" y="3364"/>
                  <a:pt x="11405" y="3347"/>
                  <a:pt x="11168" y="3347"/>
                </a:cubicBezTo>
                <a:cubicBezTo>
                  <a:pt x="11028" y="3347"/>
                  <a:pt x="10888" y="3353"/>
                  <a:pt x="10741" y="3353"/>
                </a:cubicBezTo>
                <a:cubicBezTo>
                  <a:pt x="10653" y="3353"/>
                  <a:pt x="10562" y="3351"/>
                  <a:pt x="10468" y="3344"/>
                </a:cubicBezTo>
                <a:cubicBezTo>
                  <a:pt x="9899" y="3306"/>
                  <a:pt x="9075" y="2989"/>
                  <a:pt x="8679" y="2685"/>
                </a:cubicBezTo>
                <a:cubicBezTo>
                  <a:pt x="8193" y="2318"/>
                  <a:pt x="7763" y="1976"/>
                  <a:pt x="7147" y="1723"/>
                </a:cubicBezTo>
                <a:cubicBezTo>
                  <a:pt x="6256" y="1356"/>
                  <a:pt x="5349" y="1178"/>
                  <a:pt x="4365" y="1018"/>
                </a:cubicBezTo>
                <a:cubicBezTo>
                  <a:pt x="2917" y="777"/>
                  <a:pt x="1444" y="634"/>
                  <a:pt x="1" y="389"/>
                </a:cubicBezTo>
                <a:lnTo>
                  <a:pt x="1" y="23371"/>
                </a:lnTo>
                <a:lnTo>
                  <a:pt x="91358" y="23371"/>
                </a:lnTo>
                <a:lnTo>
                  <a:pt x="91358" y="1"/>
                </a:lnTo>
                <a:close/>
              </a:path>
            </a:pathLst>
          </a:custGeom>
          <a:solidFill>
            <a:srgbClr val="3B1409">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11"/>
          <p:cNvGrpSpPr/>
          <p:nvPr/>
        </p:nvGrpSpPr>
        <p:grpSpPr>
          <a:xfrm>
            <a:off x="8157161" y="1713600"/>
            <a:ext cx="1525283" cy="288260"/>
            <a:chOff x="5728424" y="1317563"/>
            <a:chExt cx="1525283" cy="288260"/>
          </a:xfrm>
        </p:grpSpPr>
        <p:sp>
          <p:nvSpPr>
            <p:cNvPr id="315" name="Google Shape;315;p11"/>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1"/>
          <p:cNvGrpSpPr/>
          <p:nvPr/>
        </p:nvGrpSpPr>
        <p:grpSpPr>
          <a:xfrm>
            <a:off x="-477033" y="4270552"/>
            <a:ext cx="11622051" cy="2043539"/>
            <a:chOff x="-477033" y="3965752"/>
            <a:chExt cx="11622051" cy="2043539"/>
          </a:xfrm>
        </p:grpSpPr>
        <p:sp>
          <p:nvSpPr>
            <p:cNvPr id="319" name="Google Shape;319;p11"/>
            <p:cNvSpPr/>
            <p:nvPr/>
          </p:nvSpPr>
          <p:spPr>
            <a:xfrm>
              <a:off x="-132900" y="3965752"/>
              <a:ext cx="10286501" cy="1205469"/>
            </a:xfrm>
            <a:custGeom>
              <a:avLst/>
              <a:gdLst/>
              <a:ahLst/>
              <a:cxnLst/>
              <a:rect l="l" t="t" r="r" b="b"/>
              <a:pathLst>
                <a:path w="218757" h="17475" extrusionOk="0">
                  <a:moveTo>
                    <a:pt x="31623" y="0"/>
                  </a:moveTo>
                  <a:cubicBezTo>
                    <a:pt x="30520" y="0"/>
                    <a:pt x="28950" y="151"/>
                    <a:pt x="26586" y="562"/>
                  </a:cubicBezTo>
                  <a:cubicBezTo>
                    <a:pt x="15445" y="2464"/>
                    <a:pt x="2336" y="5132"/>
                    <a:pt x="2336" y="5132"/>
                  </a:cubicBezTo>
                  <a:lnTo>
                    <a:pt x="1" y="12938"/>
                  </a:lnTo>
                  <a:lnTo>
                    <a:pt x="11576" y="17475"/>
                  </a:lnTo>
                  <a:lnTo>
                    <a:pt x="218757" y="16974"/>
                  </a:lnTo>
                  <a:lnTo>
                    <a:pt x="212252" y="7567"/>
                  </a:lnTo>
                  <a:cubicBezTo>
                    <a:pt x="212252" y="7567"/>
                    <a:pt x="200277" y="3264"/>
                    <a:pt x="193372" y="2430"/>
                  </a:cubicBezTo>
                  <a:cubicBezTo>
                    <a:pt x="186400" y="1597"/>
                    <a:pt x="186234" y="696"/>
                    <a:pt x="179028" y="496"/>
                  </a:cubicBezTo>
                  <a:cubicBezTo>
                    <a:pt x="178922" y="494"/>
                    <a:pt x="178815" y="493"/>
                    <a:pt x="178709" y="493"/>
                  </a:cubicBezTo>
                  <a:cubicBezTo>
                    <a:pt x="172222" y="493"/>
                    <a:pt x="167546" y="4147"/>
                    <a:pt x="160876" y="4147"/>
                  </a:cubicBezTo>
                  <a:cubicBezTo>
                    <a:pt x="160315" y="4147"/>
                    <a:pt x="159739" y="4121"/>
                    <a:pt x="159148" y="4065"/>
                  </a:cubicBezTo>
                  <a:cubicBezTo>
                    <a:pt x="157978" y="3944"/>
                    <a:pt x="156996" y="3897"/>
                    <a:pt x="156145" y="3897"/>
                  </a:cubicBezTo>
                  <a:cubicBezTo>
                    <a:pt x="152822" y="3897"/>
                    <a:pt x="151511" y="4629"/>
                    <a:pt x="148895" y="4629"/>
                  </a:cubicBezTo>
                  <a:cubicBezTo>
                    <a:pt x="147731" y="4629"/>
                    <a:pt x="146309" y="4484"/>
                    <a:pt x="144337" y="4065"/>
                  </a:cubicBezTo>
                  <a:cubicBezTo>
                    <a:pt x="138167" y="2727"/>
                    <a:pt x="140644" y="138"/>
                    <a:pt x="134688" y="138"/>
                  </a:cubicBezTo>
                  <a:cubicBezTo>
                    <a:pt x="133367" y="138"/>
                    <a:pt x="131631" y="266"/>
                    <a:pt x="129293" y="562"/>
                  </a:cubicBezTo>
                  <a:cubicBezTo>
                    <a:pt x="125769" y="1009"/>
                    <a:pt x="123329" y="1162"/>
                    <a:pt x="121380" y="1162"/>
                  </a:cubicBezTo>
                  <a:cubicBezTo>
                    <a:pt x="117141" y="1162"/>
                    <a:pt x="115232" y="438"/>
                    <a:pt x="109554" y="438"/>
                  </a:cubicBezTo>
                  <a:cubicBezTo>
                    <a:pt x="108283" y="438"/>
                    <a:pt x="106825" y="474"/>
                    <a:pt x="105109" y="562"/>
                  </a:cubicBezTo>
                  <a:cubicBezTo>
                    <a:pt x="92467" y="1214"/>
                    <a:pt x="87495" y="3903"/>
                    <a:pt x="78286" y="3903"/>
                  </a:cubicBezTo>
                  <a:cubicBezTo>
                    <a:pt x="78067" y="3903"/>
                    <a:pt x="77846" y="3901"/>
                    <a:pt x="77623" y="3898"/>
                  </a:cubicBezTo>
                  <a:cubicBezTo>
                    <a:pt x="67983" y="3731"/>
                    <a:pt x="67315" y="2464"/>
                    <a:pt x="56174" y="2464"/>
                  </a:cubicBezTo>
                  <a:cubicBezTo>
                    <a:pt x="47277" y="2464"/>
                    <a:pt x="49165" y="17"/>
                    <a:pt x="45326" y="17"/>
                  </a:cubicBezTo>
                  <a:cubicBezTo>
                    <a:pt x="44357" y="17"/>
                    <a:pt x="43025" y="173"/>
                    <a:pt x="41063" y="562"/>
                  </a:cubicBezTo>
                  <a:cubicBezTo>
                    <a:pt x="39012" y="961"/>
                    <a:pt x="37673" y="1108"/>
                    <a:pt x="36736" y="1108"/>
                  </a:cubicBezTo>
                  <a:cubicBezTo>
                    <a:pt x="34157" y="1108"/>
                    <a:pt x="34614" y="0"/>
                    <a:pt x="31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flipH="1">
              <a:off x="-132701" y="4258349"/>
              <a:ext cx="10286551" cy="1227871"/>
            </a:xfrm>
            <a:custGeom>
              <a:avLst/>
              <a:gdLst/>
              <a:ahLst/>
              <a:cxnLst/>
              <a:rect l="l" t="t" r="r" b="b"/>
              <a:pathLst>
                <a:path w="208483" h="71419" extrusionOk="0">
                  <a:moveTo>
                    <a:pt x="0" y="1"/>
                  </a:moveTo>
                  <a:lnTo>
                    <a:pt x="0" y="71419"/>
                  </a:lnTo>
                  <a:lnTo>
                    <a:pt x="208482" y="71419"/>
                  </a:lnTo>
                  <a:lnTo>
                    <a:pt x="2084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flipH="1">
              <a:off x="-132701" y="4280768"/>
              <a:ext cx="10286551" cy="1205452"/>
            </a:xfrm>
            <a:custGeom>
              <a:avLst/>
              <a:gdLst/>
              <a:ahLst/>
              <a:cxnLst/>
              <a:rect l="l" t="t" r="r" b="b"/>
              <a:pathLst>
                <a:path w="208483" h="70115" extrusionOk="0">
                  <a:moveTo>
                    <a:pt x="32348" y="0"/>
                  </a:moveTo>
                  <a:cubicBezTo>
                    <a:pt x="30725" y="0"/>
                    <a:pt x="30982" y="300"/>
                    <a:pt x="28554" y="365"/>
                  </a:cubicBezTo>
                  <a:cubicBezTo>
                    <a:pt x="24818" y="431"/>
                    <a:pt x="0" y="1932"/>
                    <a:pt x="0" y="1932"/>
                  </a:cubicBezTo>
                  <a:lnTo>
                    <a:pt x="0" y="70115"/>
                  </a:lnTo>
                  <a:lnTo>
                    <a:pt x="208482" y="70115"/>
                  </a:lnTo>
                  <a:lnTo>
                    <a:pt x="208482" y="365"/>
                  </a:lnTo>
                  <a:cubicBezTo>
                    <a:pt x="208482" y="365"/>
                    <a:pt x="163884" y="1099"/>
                    <a:pt x="158647" y="1099"/>
                  </a:cubicBezTo>
                  <a:cubicBezTo>
                    <a:pt x="153443" y="1065"/>
                    <a:pt x="147205" y="665"/>
                    <a:pt x="139266" y="365"/>
                  </a:cubicBezTo>
                  <a:cubicBezTo>
                    <a:pt x="137496" y="297"/>
                    <a:pt x="135975" y="267"/>
                    <a:pt x="134610" y="267"/>
                  </a:cubicBezTo>
                  <a:cubicBezTo>
                    <a:pt x="129880" y="267"/>
                    <a:pt x="127028" y="633"/>
                    <a:pt x="122187" y="1099"/>
                  </a:cubicBezTo>
                  <a:cubicBezTo>
                    <a:pt x="115916" y="1699"/>
                    <a:pt x="116116" y="1532"/>
                    <a:pt x="104675" y="1932"/>
                  </a:cubicBezTo>
                  <a:cubicBezTo>
                    <a:pt x="102579" y="2012"/>
                    <a:pt x="100271" y="2042"/>
                    <a:pt x="97852" y="2042"/>
                  </a:cubicBezTo>
                  <a:cubicBezTo>
                    <a:pt x="90196" y="2042"/>
                    <a:pt x="81425" y="1740"/>
                    <a:pt x="74718" y="1740"/>
                  </a:cubicBezTo>
                  <a:cubicBezTo>
                    <a:pt x="71978" y="1740"/>
                    <a:pt x="69582" y="1790"/>
                    <a:pt x="67748" y="1932"/>
                  </a:cubicBezTo>
                  <a:cubicBezTo>
                    <a:pt x="65550" y="2113"/>
                    <a:pt x="64031" y="2175"/>
                    <a:pt x="62865" y="2175"/>
                  </a:cubicBezTo>
                  <a:cubicBezTo>
                    <a:pt x="60403" y="2175"/>
                    <a:pt x="59522" y="1901"/>
                    <a:pt x="57161" y="1901"/>
                  </a:cubicBezTo>
                  <a:cubicBezTo>
                    <a:pt x="56723" y="1901"/>
                    <a:pt x="56233" y="1910"/>
                    <a:pt x="55673" y="1932"/>
                  </a:cubicBezTo>
                  <a:cubicBezTo>
                    <a:pt x="55195" y="1955"/>
                    <a:pt x="54716" y="1965"/>
                    <a:pt x="54232" y="1965"/>
                  </a:cubicBezTo>
                  <a:cubicBezTo>
                    <a:pt x="49651" y="1965"/>
                    <a:pt x="44708" y="1028"/>
                    <a:pt x="37527" y="365"/>
                  </a:cubicBezTo>
                  <a:cubicBezTo>
                    <a:pt x="34715" y="92"/>
                    <a:pt x="33245" y="0"/>
                    <a:pt x="32348"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flipH="1">
              <a:off x="8157139" y="4884020"/>
              <a:ext cx="2177651" cy="349746"/>
            </a:xfrm>
            <a:custGeom>
              <a:avLst/>
              <a:gdLst/>
              <a:ahLst/>
              <a:cxnLst/>
              <a:rect l="l" t="t" r="r" b="b"/>
              <a:pathLst>
                <a:path w="138132" h="9079" extrusionOk="0">
                  <a:moveTo>
                    <a:pt x="117889" y="0"/>
                  </a:moveTo>
                  <a:cubicBezTo>
                    <a:pt x="112523" y="0"/>
                    <a:pt x="106025" y="631"/>
                    <a:pt x="100369" y="631"/>
                  </a:cubicBezTo>
                  <a:cubicBezTo>
                    <a:pt x="100022" y="631"/>
                    <a:pt x="99678" y="629"/>
                    <a:pt x="99338" y="624"/>
                  </a:cubicBezTo>
                  <a:cubicBezTo>
                    <a:pt x="98487" y="611"/>
                    <a:pt x="97670" y="606"/>
                    <a:pt x="96884" y="606"/>
                  </a:cubicBezTo>
                  <a:cubicBezTo>
                    <a:pt x="91796" y="606"/>
                    <a:pt x="87942" y="834"/>
                    <a:pt x="83866" y="834"/>
                  </a:cubicBezTo>
                  <a:cubicBezTo>
                    <a:pt x="81901" y="834"/>
                    <a:pt x="79885" y="781"/>
                    <a:pt x="77655" y="624"/>
                  </a:cubicBezTo>
                  <a:cubicBezTo>
                    <a:pt x="74183" y="380"/>
                    <a:pt x="72164" y="297"/>
                    <a:pt x="70064" y="297"/>
                  </a:cubicBezTo>
                  <a:cubicBezTo>
                    <a:pt x="67566" y="297"/>
                    <a:pt x="64954" y="415"/>
                    <a:pt x="59643" y="524"/>
                  </a:cubicBezTo>
                  <a:cubicBezTo>
                    <a:pt x="58297" y="556"/>
                    <a:pt x="56196" y="570"/>
                    <a:pt x="53574" y="570"/>
                  </a:cubicBezTo>
                  <a:cubicBezTo>
                    <a:pt x="37094" y="570"/>
                    <a:pt x="0" y="24"/>
                    <a:pt x="0" y="24"/>
                  </a:cubicBezTo>
                  <a:lnTo>
                    <a:pt x="0" y="8596"/>
                  </a:lnTo>
                  <a:cubicBezTo>
                    <a:pt x="0" y="8596"/>
                    <a:pt x="1362" y="8487"/>
                    <a:pt x="4165" y="8487"/>
                  </a:cubicBezTo>
                  <a:cubicBezTo>
                    <a:pt x="6268" y="8487"/>
                    <a:pt x="9183" y="8549"/>
                    <a:pt x="12943" y="8763"/>
                  </a:cubicBezTo>
                  <a:cubicBezTo>
                    <a:pt x="16888" y="8989"/>
                    <a:pt x="20881" y="9079"/>
                    <a:pt x="25031" y="9079"/>
                  </a:cubicBezTo>
                  <a:cubicBezTo>
                    <a:pt x="30076" y="9079"/>
                    <a:pt x="35353" y="8946"/>
                    <a:pt x="41063" y="8763"/>
                  </a:cubicBezTo>
                  <a:cubicBezTo>
                    <a:pt x="51470" y="8430"/>
                    <a:pt x="49635" y="6328"/>
                    <a:pt x="54406" y="5427"/>
                  </a:cubicBezTo>
                  <a:cubicBezTo>
                    <a:pt x="55048" y="5298"/>
                    <a:pt x="55583" y="5242"/>
                    <a:pt x="56046" y="5242"/>
                  </a:cubicBezTo>
                  <a:cubicBezTo>
                    <a:pt x="59005" y="5242"/>
                    <a:pt x="59024" y="7530"/>
                    <a:pt x="65569" y="7530"/>
                  </a:cubicBezTo>
                  <a:cubicBezTo>
                    <a:pt x="65649" y="7530"/>
                    <a:pt x="65731" y="7530"/>
                    <a:pt x="65814" y="7529"/>
                  </a:cubicBezTo>
                  <a:cubicBezTo>
                    <a:pt x="66993" y="7524"/>
                    <a:pt x="68471" y="7522"/>
                    <a:pt x="70151" y="7522"/>
                  </a:cubicBezTo>
                  <a:cubicBezTo>
                    <a:pt x="76717" y="7522"/>
                    <a:pt x="86373" y="7552"/>
                    <a:pt x="93397" y="7552"/>
                  </a:cubicBezTo>
                  <a:cubicBezTo>
                    <a:pt x="96522" y="7552"/>
                    <a:pt x="99126" y="7546"/>
                    <a:pt x="100705" y="7529"/>
                  </a:cubicBezTo>
                  <a:cubicBezTo>
                    <a:pt x="106743" y="7496"/>
                    <a:pt x="110112" y="5694"/>
                    <a:pt x="114448" y="5427"/>
                  </a:cubicBezTo>
                  <a:cubicBezTo>
                    <a:pt x="118785" y="5127"/>
                    <a:pt x="124456" y="5494"/>
                    <a:pt x="131294" y="4860"/>
                  </a:cubicBezTo>
                  <a:cubicBezTo>
                    <a:pt x="138132" y="4260"/>
                    <a:pt x="136131" y="2425"/>
                    <a:pt x="133862" y="1792"/>
                  </a:cubicBezTo>
                  <a:cubicBezTo>
                    <a:pt x="133393" y="1662"/>
                    <a:pt x="133001" y="1620"/>
                    <a:pt x="132627" y="1620"/>
                  </a:cubicBezTo>
                  <a:cubicBezTo>
                    <a:pt x="131941" y="1620"/>
                    <a:pt x="131315" y="1762"/>
                    <a:pt x="130379" y="1762"/>
                  </a:cubicBezTo>
                  <a:cubicBezTo>
                    <a:pt x="129327" y="1762"/>
                    <a:pt x="127884" y="1583"/>
                    <a:pt x="125523" y="824"/>
                  </a:cubicBezTo>
                  <a:cubicBezTo>
                    <a:pt x="123570" y="200"/>
                    <a:pt x="120909" y="0"/>
                    <a:pt x="117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flipH="1">
              <a:off x="4725417" y="4426438"/>
              <a:ext cx="1158503" cy="278376"/>
            </a:xfrm>
            <a:custGeom>
              <a:avLst/>
              <a:gdLst/>
              <a:ahLst/>
              <a:cxnLst/>
              <a:rect l="l" t="t" r="r" b="b"/>
              <a:pathLst>
                <a:path w="23480" h="5642" extrusionOk="0">
                  <a:moveTo>
                    <a:pt x="23184" y="1"/>
                  </a:moveTo>
                  <a:cubicBezTo>
                    <a:pt x="23183" y="1"/>
                    <a:pt x="17380" y="1035"/>
                    <a:pt x="11842" y="1969"/>
                  </a:cubicBezTo>
                  <a:cubicBezTo>
                    <a:pt x="6305" y="2936"/>
                    <a:pt x="1" y="5538"/>
                    <a:pt x="6038" y="5638"/>
                  </a:cubicBezTo>
                  <a:cubicBezTo>
                    <a:pt x="6234" y="5640"/>
                    <a:pt x="6431" y="5641"/>
                    <a:pt x="6628" y="5641"/>
                  </a:cubicBezTo>
                  <a:cubicBezTo>
                    <a:pt x="12229" y="5641"/>
                    <a:pt x="17996" y="4797"/>
                    <a:pt x="20632" y="4797"/>
                  </a:cubicBezTo>
                  <a:cubicBezTo>
                    <a:pt x="20768" y="4797"/>
                    <a:pt x="20896" y="4800"/>
                    <a:pt x="21016" y="4804"/>
                  </a:cubicBezTo>
                  <a:cubicBezTo>
                    <a:pt x="21032" y="4805"/>
                    <a:pt x="21049" y="4805"/>
                    <a:pt x="21066" y="4805"/>
                  </a:cubicBezTo>
                  <a:cubicBezTo>
                    <a:pt x="23480" y="4805"/>
                    <a:pt x="23184" y="1"/>
                    <a:pt x="23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 name="Google Shape;324;p11"/>
            <p:cNvGrpSpPr/>
            <p:nvPr/>
          </p:nvGrpSpPr>
          <p:grpSpPr>
            <a:xfrm>
              <a:off x="-477033" y="4426438"/>
              <a:ext cx="11622051" cy="1582854"/>
              <a:chOff x="-3995336" y="4195309"/>
              <a:chExt cx="10674184" cy="1453760"/>
            </a:xfrm>
          </p:grpSpPr>
          <p:sp>
            <p:nvSpPr>
              <p:cNvPr id="325" name="Google Shape;325;p11"/>
              <p:cNvSpPr/>
              <p:nvPr/>
            </p:nvSpPr>
            <p:spPr>
              <a:xfrm>
                <a:off x="-3995336" y="4195309"/>
                <a:ext cx="10674184" cy="1453760"/>
              </a:xfrm>
              <a:custGeom>
                <a:avLst/>
                <a:gdLst/>
                <a:ahLst/>
                <a:cxnLst/>
                <a:rect l="l" t="t" r="r" b="b"/>
                <a:pathLst>
                  <a:path w="254693" h="43315" extrusionOk="0">
                    <a:moveTo>
                      <a:pt x="97166" y="1"/>
                    </a:moveTo>
                    <a:cubicBezTo>
                      <a:pt x="86659" y="1"/>
                      <a:pt x="75462" y="365"/>
                      <a:pt x="69229" y="787"/>
                    </a:cubicBezTo>
                    <a:cubicBezTo>
                      <a:pt x="67264" y="922"/>
                      <a:pt x="65628" y="961"/>
                      <a:pt x="64230" y="961"/>
                    </a:cubicBezTo>
                    <a:cubicBezTo>
                      <a:pt x="62387" y="961"/>
                      <a:pt x="60957" y="894"/>
                      <a:pt x="59732" y="894"/>
                    </a:cubicBezTo>
                    <a:cubicBezTo>
                      <a:pt x="57643" y="894"/>
                      <a:pt x="56150" y="1089"/>
                      <a:pt x="54215" y="2144"/>
                    </a:cubicBezTo>
                    <a:cubicBezTo>
                      <a:pt x="51348" y="3708"/>
                      <a:pt x="50358" y="4758"/>
                      <a:pt x="48394" y="4758"/>
                    </a:cubicBezTo>
                    <a:cubicBezTo>
                      <a:pt x="47666" y="4758"/>
                      <a:pt x="46806" y="4614"/>
                      <a:pt x="45667" y="4299"/>
                    </a:cubicBezTo>
                    <a:cubicBezTo>
                      <a:pt x="43805" y="3787"/>
                      <a:pt x="41999" y="3554"/>
                      <a:pt x="40051" y="3554"/>
                    </a:cubicBezTo>
                    <a:cubicBezTo>
                      <a:pt x="37603" y="3554"/>
                      <a:pt x="34930" y="3923"/>
                      <a:pt x="31641" y="4573"/>
                    </a:cubicBezTo>
                    <a:cubicBezTo>
                      <a:pt x="25700" y="5704"/>
                      <a:pt x="19902" y="8347"/>
                      <a:pt x="19902" y="8347"/>
                    </a:cubicBezTo>
                    <a:cubicBezTo>
                      <a:pt x="19902" y="8347"/>
                      <a:pt x="8293" y="12502"/>
                      <a:pt x="4138" y="12562"/>
                    </a:cubicBezTo>
                    <a:cubicBezTo>
                      <a:pt x="0" y="12621"/>
                      <a:pt x="89" y="16694"/>
                      <a:pt x="2875" y="16694"/>
                    </a:cubicBezTo>
                    <a:cubicBezTo>
                      <a:pt x="2887" y="16694"/>
                      <a:pt x="2899" y="16694"/>
                      <a:pt x="2911" y="16693"/>
                    </a:cubicBezTo>
                    <a:cubicBezTo>
                      <a:pt x="2957" y="16693"/>
                      <a:pt x="3004" y="16693"/>
                      <a:pt x="3052" y="16693"/>
                    </a:cubicBezTo>
                    <a:cubicBezTo>
                      <a:pt x="5963" y="16693"/>
                      <a:pt x="12559" y="17753"/>
                      <a:pt x="12794" y="18503"/>
                    </a:cubicBezTo>
                    <a:cubicBezTo>
                      <a:pt x="13032" y="19253"/>
                      <a:pt x="14282" y="20408"/>
                      <a:pt x="18663" y="20980"/>
                    </a:cubicBezTo>
                    <a:cubicBezTo>
                      <a:pt x="22558" y="21501"/>
                      <a:pt x="25016" y="22888"/>
                      <a:pt x="27730" y="22888"/>
                    </a:cubicBezTo>
                    <a:cubicBezTo>
                      <a:pt x="28053" y="22888"/>
                      <a:pt x="28379" y="22868"/>
                      <a:pt x="28712" y="22825"/>
                    </a:cubicBezTo>
                    <a:cubicBezTo>
                      <a:pt x="29988" y="22665"/>
                      <a:pt x="30511" y="22469"/>
                      <a:pt x="31146" y="22469"/>
                    </a:cubicBezTo>
                    <a:cubicBezTo>
                      <a:pt x="32069" y="22469"/>
                      <a:pt x="33229" y="22883"/>
                      <a:pt x="37285" y="24421"/>
                    </a:cubicBezTo>
                    <a:cubicBezTo>
                      <a:pt x="44119" y="27028"/>
                      <a:pt x="43190" y="27326"/>
                      <a:pt x="59395" y="31350"/>
                    </a:cubicBezTo>
                    <a:cubicBezTo>
                      <a:pt x="74693" y="35138"/>
                      <a:pt x="99881" y="42141"/>
                      <a:pt x="115715" y="42141"/>
                    </a:cubicBezTo>
                    <a:cubicBezTo>
                      <a:pt x="116653" y="42141"/>
                      <a:pt x="117558" y="42117"/>
                      <a:pt x="118426" y="42066"/>
                    </a:cubicBezTo>
                    <a:cubicBezTo>
                      <a:pt x="120052" y="41968"/>
                      <a:pt x="121642" y="41927"/>
                      <a:pt x="123200" y="41927"/>
                    </a:cubicBezTo>
                    <a:cubicBezTo>
                      <a:pt x="132213" y="41927"/>
                      <a:pt x="140173" y="43314"/>
                      <a:pt x="147954" y="43314"/>
                    </a:cubicBezTo>
                    <a:cubicBezTo>
                      <a:pt x="151666" y="43314"/>
                      <a:pt x="155337" y="42998"/>
                      <a:pt x="159062" y="42066"/>
                    </a:cubicBezTo>
                    <a:cubicBezTo>
                      <a:pt x="170332" y="39235"/>
                      <a:pt x="170897" y="38142"/>
                      <a:pt x="176353" y="38142"/>
                    </a:cubicBezTo>
                    <a:cubicBezTo>
                      <a:pt x="177140" y="38142"/>
                      <a:pt x="178028" y="38164"/>
                      <a:pt x="179064" y="38208"/>
                    </a:cubicBezTo>
                    <a:cubicBezTo>
                      <a:pt x="179565" y="38228"/>
                      <a:pt x="180062" y="38238"/>
                      <a:pt x="180554" y="38238"/>
                    </a:cubicBezTo>
                    <a:cubicBezTo>
                      <a:pt x="188160" y="38238"/>
                      <a:pt x="194839" y="35934"/>
                      <a:pt x="203460" y="34827"/>
                    </a:cubicBezTo>
                    <a:cubicBezTo>
                      <a:pt x="212141" y="33712"/>
                      <a:pt x="215732" y="29978"/>
                      <a:pt x="223235" y="29978"/>
                    </a:cubicBezTo>
                    <a:cubicBezTo>
                      <a:pt x="223667" y="29978"/>
                      <a:pt x="224111" y="29991"/>
                      <a:pt x="224570" y="30016"/>
                    </a:cubicBezTo>
                    <a:cubicBezTo>
                      <a:pt x="225217" y="30052"/>
                      <a:pt x="225824" y="30069"/>
                      <a:pt x="226396" y="30069"/>
                    </a:cubicBezTo>
                    <a:cubicBezTo>
                      <a:pt x="233266" y="30069"/>
                      <a:pt x="235124" y="27659"/>
                      <a:pt x="241477" y="26802"/>
                    </a:cubicBezTo>
                    <a:cubicBezTo>
                      <a:pt x="248347" y="25885"/>
                      <a:pt x="246097" y="25433"/>
                      <a:pt x="250299" y="23790"/>
                    </a:cubicBezTo>
                    <a:cubicBezTo>
                      <a:pt x="252584" y="22887"/>
                      <a:pt x="253683" y="22682"/>
                      <a:pt x="254211" y="22682"/>
                    </a:cubicBezTo>
                    <a:cubicBezTo>
                      <a:pt x="254651" y="22682"/>
                      <a:pt x="254693" y="22825"/>
                      <a:pt x="254693" y="22825"/>
                    </a:cubicBezTo>
                    <a:lnTo>
                      <a:pt x="254693" y="15288"/>
                    </a:lnTo>
                    <a:cubicBezTo>
                      <a:pt x="254693" y="15288"/>
                      <a:pt x="252264" y="13145"/>
                      <a:pt x="244751" y="13038"/>
                    </a:cubicBezTo>
                    <a:cubicBezTo>
                      <a:pt x="244051" y="13028"/>
                      <a:pt x="243421" y="13025"/>
                      <a:pt x="242843" y="13025"/>
                    </a:cubicBezTo>
                    <a:cubicBezTo>
                      <a:pt x="241214" y="13025"/>
                      <a:pt x="239995" y="13054"/>
                      <a:pt x="238758" y="13054"/>
                    </a:cubicBezTo>
                    <a:cubicBezTo>
                      <a:pt x="235719" y="13054"/>
                      <a:pt x="232571" y="12877"/>
                      <a:pt x="222963" y="11657"/>
                    </a:cubicBezTo>
                    <a:cubicBezTo>
                      <a:pt x="208044" y="9764"/>
                      <a:pt x="200710" y="8430"/>
                      <a:pt x="190744" y="7371"/>
                    </a:cubicBezTo>
                    <a:cubicBezTo>
                      <a:pt x="181151" y="6349"/>
                      <a:pt x="174930" y="3381"/>
                      <a:pt x="169003" y="3381"/>
                    </a:cubicBezTo>
                    <a:cubicBezTo>
                      <a:pt x="168780" y="3381"/>
                      <a:pt x="168558" y="3386"/>
                      <a:pt x="168337" y="3394"/>
                    </a:cubicBezTo>
                    <a:cubicBezTo>
                      <a:pt x="168039" y="3406"/>
                      <a:pt x="167745" y="3412"/>
                      <a:pt x="167453" y="3412"/>
                    </a:cubicBezTo>
                    <a:cubicBezTo>
                      <a:pt x="162108" y="3412"/>
                      <a:pt x="157451" y="1492"/>
                      <a:pt x="145891" y="1492"/>
                    </a:cubicBezTo>
                    <a:cubicBezTo>
                      <a:pt x="145034" y="1492"/>
                      <a:pt x="144139" y="1502"/>
                      <a:pt x="143203" y="1525"/>
                    </a:cubicBezTo>
                    <a:cubicBezTo>
                      <a:pt x="141344" y="1568"/>
                      <a:pt x="139624" y="1588"/>
                      <a:pt x="138011" y="1588"/>
                    </a:cubicBezTo>
                    <a:cubicBezTo>
                      <a:pt x="127239" y="1588"/>
                      <a:pt x="121191" y="715"/>
                      <a:pt x="110163" y="239"/>
                    </a:cubicBezTo>
                    <a:cubicBezTo>
                      <a:pt x="106286" y="72"/>
                      <a:pt x="101793" y="1"/>
                      <a:pt x="97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a:off x="-3460191" y="4245484"/>
                <a:ext cx="8682998" cy="1076114"/>
              </a:xfrm>
              <a:custGeom>
                <a:avLst/>
                <a:gdLst/>
                <a:ahLst/>
                <a:cxnLst/>
                <a:rect l="l" t="t" r="r" b="b"/>
                <a:pathLst>
                  <a:path w="207182" h="32063" extrusionOk="0">
                    <a:moveTo>
                      <a:pt x="94011" y="1"/>
                    </a:moveTo>
                    <a:cubicBezTo>
                      <a:pt x="92270" y="1"/>
                      <a:pt x="90107" y="38"/>
                      <a:pt x="87536" y="149"/>
                    </a:cubicBezTo>
                    <a:cubicBezTo>
                      <a:pt x="79832" y="470"/>
                      <a:pt x="76665" y="149"/>
                      <a:pt x="70033" y="625"/>
                    </a:cubicBezTo>
                    <a:cubicBezTo>
                      <a:pt x="63413" y="1113"/>
                      <a:pt x="62092" y="1471"/>
                      <a:pt x="55258" y="2030"/>
                    </a:cubicBezTo>
                    <a:cubicBezTo>
                      <a:pt x="48447" y="2614"/>
                      <a:pt x="44995" y="4554"/>
                      <a:pt x="38065" y="4983"/>
                    </a:cubicBezTo>
                    <a:cubicBezTo>
                      <a:pt x="37416" y="5023"/>
                      <a:pt x="36807" y="5041"/>
                      <a:pt x="36233" y="5041"/>
                    </a:cubicBezTo>
                    <a:cubicBezTo>
                      <a:pt x="32496" y="5041"/>
                      <a:pt x="30187" y="4302"/>
                      <a:pt x="27398" y="4302"/>
                    </a:cubicBezTo>
                    <a:cubicBezTo>
                      <a:pt x="26053" y="4302"/>
                      <a:pt x="24596" y="4474"/>
                      <a:pt x="22813" y="4983"/>
                    </a:cubicBezTo>
                    <a:cubicBezTo>
                      <a:pt x="16777" y="6709"/>
                      <a:pt x="12157" y="8436"/>
                      <a:pt x="7133" y="8864"/>
                    </a:cubicBezTo>
                    <a:cubicBezTo>
                      <a:pt x="2084" y="9293"/>
                      <a:pt x="1" y="10817"/>
                      <a:pt x="2334" y="11888"/>
                    </a:cubicBezTo>
                    <a:cubicBezTo>
                      <a:pt x="4668" y="12972"/>
                      <a:pt x="7871" y="14472"/>
                      <a:pt x="12169" y="15770"/>
                    </a:cubicBezTo>
                    <a:cubicBezTo>
                      <a:pt x="16092" y="16951"/>
                      <a:pt x="16168" y="17955"/>
                      <a:pt x="20407" y="17955"/>
                    </a:cubicBezTo>
                    <a:cubicBezTo>
                      <a:pt x="20825" y="17955"/>
                      <a:pt x="21283" y="17945"/>
                      <a:pt x="21789" y="17925"/>
                    </a:cubicBezTo>
                    <a:cubicBezTo>
                      <a:pt x="25413" y="17780"/>
                      <a:pt x="27770" y="17041"/>
                      <a:pt x="29756" y="17041"/>
                    </a:cubicBezTo>
                    <a:cubicBezTo>
                      <a:pt x="30863" y="17041"/>
                      <a:pt x="31855" y="17270"/>
                      <a:pt x="32886" y="17961"/>
                    </a:cubicBezTo>
                    <a:cubicBezTo>
                      <a:pt x="35779" y="19878"/>
                      <a:pt x="49019" y="30022"/>
                      <a:pt x="89321" y="31534"/>
                    </a:cubicBezTo>
                    <a:cubicBezTo>
                      <a:pt x="99083" y="31900"/>
                      <a:pt x="106671" y="32063"/>
                      <a:pt x="112626" y="32063"/>
                    </a:cubicBezTo>
                    <a:cubicBezTo>
                      <a:pt x="131256" y="32063"/>
                      <a:pt x="133890" y="30467"/>
                      <a:pt x="137030" y="28510"/>
                    </a:cubicBezTo>
                    <a:cubicBezTo>
                      <a:pt x="141149" y="25914"/>
                      <a:pt x="137994" y="25271"/>
                      <a:pt x="148198" y="25271"/>
                    </a:cubicBezTo>
                    <a:cubicBezTo>
                      <a:pt x="149121" y="25271"/>
                      <a:pt x="150063" y="25273"/>
                      <a:pt x="151024" y="25273"/>
                    </a:cubicBezTo>
                    <a:cubicBezTo>
                      <a:pt x="160711" y="25273"/>
                      <a:pt x="172237" y="25095"/>
                      <a:pt x="183762" y="21163"/>
                    </a:cubicBezTo>
                    <a:cubicBezTo>
                      <a:pt x="196418" y="16841"/>
                      <a:pt x="202931" y="19056"/>
                      <a:pt x="205015" y="16008"/>
                    </a:cubicBezTo>
                    <a:cubicBezTo>
                      <a:pt x="207074" y="12960"/>
                      <a:pt x="207181" y="12960"/>
                      <a:pt x="190727" y="11234"/>
                    </a:cubicBezTo>
                    <a:cubicBezTo>
                      <a:pt x="174261" y="9507"/>
                      <a:pt x="161735" y="3959"/>
                      <a:pt x="149424" y="2090"/>
                    </a:cubicBezTo>
                    <a:cubicBezTo>
                      <a:pt x="137113" y="244"/>
                      <a:pt x="106645" y="280"/>
                      <a:pt x="99287" y="149"/>
                    </a:cubicBezTo>
                    <a:cubicBezTo>
                      <a:pt x="99287" y="149"/>
                      <a:pt x="97493" y="1"/>
                      <a:pt x="94011"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a:off x="-3202698" y="4307842"/>
                <a:ext cx="7963948" cy="894608"/>
              </a:xfrm>
              <a:custGeom>
                <a:avLst/>
                <a:gdLst/>
                <a:ahLst/>
                <a:cxnLst/>
                <a:rect l="l" t="t" r="r" b="b"/>
                <a:pathLst>
                  <a:path w="190025" h="26655" extrusionOk="0">
                    <a:moveTo>
                      <a:pt x="84334" y="0"/>
                    </a:moveTo>
                    <a:cubicBezTo>
                      <a:pt x="80768" y="0"/>
                      <a:pt x="77621" y="46"/>
                      <a:pt x="75081" y="172"/>
                    </a:cubicBezTo>
                    <a:cubicBezTo>
                      <a:pt x="67914" y="553"/>
                      <a:pt x="63877" y="1208"/>
                      <a:pt x="63877" y="1208"/>
                    </a:cubicBezTo>
                    <a:cubicBezTo>
                      <a:pt x="63877" y="1208"/>
                      <a:pt x="57258" y="1637"/>
                      <a:pt x="50912" y="2720"/>
                    </a:cubicBezTo>
                    <a:cubicBezTo>
                      <a:pt x="44577" y="3804"/>
                      <a:pt x="45280" y="2756"/>
                      <a:pt x="40470" y="4994"/>
                    </a:cubicBezTo>
                    <a:cubicBezTo>
                      <a:pt x="39105" y="5636"/>
                      <a:pt x="38033" y="5854"/>
                      <a:pt x="36987" y="5854"/>
                    </a:cubicBezTo>
                    <a:cubicBezTo>
                      <a:pt x="34772" y="5854"/>
                      <a:pt x="32675" y="4874"/>
                      <a:pt x="28152" y="4874"/>
                    </a:cubicBezTo>
                    <a:cubicBezTo>
                      <a:pt x="27292" y="4874"/>
                      <a:pt x="26343" y="4910"/>
                      <a:pt x="25289" y="4994"/>
                    </a:cubicBezTo>
                    <a:cubicBezTo>
                      <a:pt x="16074" y="5744"/>
                      <a:pt x="10668" y="6399"/>
                      <a:pt x="7609" y="7042"/>
                    </a:cubicBezTo>
                    <a:cubicBezTo>
                      <a:pt x="4549" y="7697"/>
                      <a:pt x="0" y="8125"/>
                      <a:pt x="7609" y="10054"/>
                    </a:cubicBezTo>
                    <a:cubicBezTo>
                      <a:pt x="14431" y="11805"/>
                      <a:pt x="17069" y="12685"/>
                      <a:pt x="20203" y="12685"/>
                    </a:cubicBezTo>
                    <a:cubicBezTo>
                      <a:pt x="20564" y="12685"/>
                      <a:pt x="20931" y="12673"/>
                      <a:pt x="21313" y="12650"/>
                    </a:cubicBezTo>
                    <a:cubicBezTo>
                      <a:pt x="22593" y="12571"/>
                      <a:pt x="23287" y="12476"/>
                      <a:pt x="23938" y="12476"/>
                    </a:cubicBezTo>
                    <a:cubicBezTo>
                      <a:pt x="25159" y="12476"/>
                      <a:pt x="26233" y="12808"/>
                      <a:pt x="30742" y="14198"/>
                    </a:cubicBezTo>
                    <a:cubicBezTo>
                      <a:pt x="37672" y="16329"/>
                      <a:pt x="45720" y="19996"/>
                      <a:pt x="56377" y="22163"/>
                    </a:cubicBezTo>
                    <a:cubicBezTo>
                      <a:pt x="67033" y="24318"/>
                      <a:pt x="66735" y="25830"/>
                      <a:pt x="85154" y="26473"/>
                    </a:cubicBezTo>
                    <a:cubicBezTo>
                      <a:pt x="88785" y="26602"/>
                      <a:pt x="91895" y="26655"/>
                      <a:pt x="94593" y="26655"/>
                    </a:cubicBezTo>
                    <a:cubicBezTo>
                      <a:pt x="105588" y="26655"/>
                      <a:pt x="109737" y="25778"/>
                      <a:pt x="114431" y="25616"/>
                    </a:cubicBezTo>
                    <a:cubicBezTo>
                      <a:pt x="115198" y="25586"/>
                      <a:pt x="115915" y="25575"/>
                      <a:pt x="116589" y="25575"/>
                    </a:cubicBezTo>
                    <a:cubicBezTo>
                      <a:pt x="118283" y="25575"/>
                      <a:pt x="119711" y="25643"/>
                      <a:pt x="121008" y="25643"/>
                    </a:cubicBezTo>
                    <a:cubicBezTo>
                      <a:pt x="123125" y="25643"/>
                      <a:pt x="124895" y="25463"/>
                      <a:pt x="126909" y="24520"/>
                    </a:cubicBezTo>
                    <a:cubicBezTo>
                      <a:pt x="130636" y="22794"/>
                      <a:pt x="129910" y="20639"/>
                      <a:pt x="134601" y="20413"/>
                    </a:cubicBezTo>
                    <a:cubicBezTo>
                      <a:pt x="135220" y="20384"/>
                      <a:pt x="136041" y="20375"/>
                      <a:pt x="137021" y="20375"/>
                    </a:cubicBezTo>
                    <a:cubicBezTo>
                      <a:pt x="138965" y="20375"/>
                      <a:pt x="141534" y="20412"/>
                      <a:pt x="144395" y="20412"/>
                    </a:cubicBezTo>
                    <a:cubicBezTo>
                      <a:pt x="151016" y="20412"/>
                      <a:pt x="159202" y="20214"/>
                      <a:pt x="164831" y="18901"/>
                    </a:cubicBezTo>
                    <a:cubicBezTo>
                      <a:pt x="174129" y="16746"/>
                      <a:pt x="170629" y="16305"/>
                      <a:pt x="178285" y="15222"/>
                    </a:cubicBezTo>
                    <a:cubicBezTo>
                      <a:pt x="185928" y="14138"/>
                      <a:pt x="190024" y="13269"/>
                      <a:pt x="184512" y="12412"/>
                    </a:cubicBezTo>
                    <a:cubicBezTo>
                      <a:pt x="179011" y="11543"/>
                      <a:pt x="176213" y="11114"/>
                      <a:pt x="168974" y="9388"/>
                    </a:cubicBezTo>
                    <a:cubicBezTo>
                      <a:pt x="161747" y="7661"/>
                      <a:pt x="148424" y="2696"/>
                      <a:pt x="141554" y="2053"/>
                    </a:cubicBezTo>
                    <a:cubicBezTo>
                      <a:pt x="134672" y="1398"/>
                      <a:pt x="119765" y="398"/>
                      <a:pt x="107061" y="255"/>
                    </a:cubicBezTo>
                    <a:cubicBezTo>
                      <a:pt x="98845" y="155"/>
                      <a:pt x="90882" y="0"/>
                      <a:pt x="84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a:off x="-2051020" y="4402083"/>
                <a:ext cx="2160670" cy="308741"/>
              </a:xfrm>
              <a:custGeom>
                <a:avLst/>
                <a:gdLst/>
                <a:ahLst/>
                <a:cxnLst/>
                <a:rect l="l" t="t" r="r" b="b"/>
                <a:pathLst>
                  <a:path w="51555" h="9199" extrusionOk="0">
                    <a:moveTo>
                      <a:pt x="43065" y="1"/>
                    </a:moveTo>
                    <a:cubicBezTo>
                      <a:pt x="42787" y="1"/>
                      <a:pt x="42475" y="10"/>
                      <a:pt x="42124" y="31"/>
                    </a:cubicBezTo>
                    <a:cubicBezTo>
                      <a:pt x="38314" y="257"/>
                      <a:pt x="34433" y="257"/>
                      <a:pt x="33778" y="793"/>
                    </a:cubicBezTo>
                    <a:cubicBezTo>
                      <a:pt x="33123" y="1329"/>
                      <a:pt x="37457" y="1996"/>
                      <a:pt x="35731" y="2210"/>
                    </a:cubicBezTo>
                    <a:cubicBezTo>
                      <a:pt x="35584" y="2227"/>
                      <a:pt x="35467" y="2235"/>
                      <a:pt x="35373" y="2235"/>
                    </a:cubicBezTo>
                    <a:cubicBezTo>
                      <a:pt x="34359" y="2235"/>
                      <a:pt x="35944" y="1320"/>
                      <a:pt x="30551" y="1222"/>
                    </a:cubicBezTo>
                    <a:cubicBezTo>
                      <a:pt x="27154" y="1160"/>
                      <a:pt x="25240" y="1028"/>
                      <a:pt x="24116" y="1028"/>
                    </a:cubicBezTo>
                    <a:cubicBezTo>
                      <a:pt x="23282" y="1028"/>
                      <a:pt x="22882" y="1101"/>
                      <a:pt x="22634" y="1329"/>
                    </a:cubicBezTo>
                    <a:cubicBezTo>
                      <a:pt x="22050" y="1865"/>
                      <a:pt x="25646" y="2412"/>
                      <a:pt x="23062" y="2841"/>
                    </a:cubicBezTo>
                    <a:cubicBezTo>
                      <a:pt x="20431" y="3246"/>
                      <a:pt x="16859" y="3293"/>
                      <a:pt x="15681" y="3567"/>
                    </a:cubicBezTo>
                    <a:cubicBezTo>
                      <a:pt x="15681" y="3567"/>
                      <a:pt x="12073" y="4544"/>
                      <a:pt x="8775" y="4663"/>
                    </a:cubicBezTo>
                    <a:cubicBezTo>
                      <a:pt x="8430" y="4673"/>
                      <a:pt x="8082" y="4677"/>
                      <a:pt x="7734" y="4677"/>
                    </a:cubicBezTo>
                    <a:cubicBezTo>
                      <a:pt x="5712" y="4677"/>
                      <a:pt x="3701" y="4533"/>
                      <a:pt x="2355" y="4533"/>
                    </a:cubicBezTo>
                    <a:cubicBezTo>
                      <a:pt x="1713" y="4533"/>
                      <a:pt x="1221" y="4566"/>
                      <a:pt x="953" y="4663"/>
                    </a:cubicBezTo>
                    <a:cubicBezTo>
                      <a:pt x="0" y="4984"/>
                      <a:pt x="2274" y="5627"/>
                      <a:pt x="6108" y="5853"/>
                    </a:cubicBezTo>
                    <a:cubicBezTo>
                      <a:pt x="6676" y="5885"/>
                      <a:pt x="7197" y="5898"/>
                      <a:pt x="7680" y="5898"/>
                    </a:cubicBezTo>
                    <a:cubicBezTo>
                      <a:pt x="9601" y="5898"/>
                      <a:pt x="10914" y="5697"/>
                      <a:pt x="12112" y="5697"/>
                    </a:cubicBezTo>
                    <a:cubicBezTo>
                      <a:pt x="12647" y="5697"/>
                      <a:pt x="13159" y="5737"/>
                      <a:pt x="13692" y="5853"/>
                    </a:cubicBezTo>
                    <a:cubicBezTo>
                      <a:pt x="15692" y="6282"/>
                      <a:pt x="10787" y="6603"/>
                      <a:pt x="13037" y="7139"/>
                    </a:cubicBezTo>
                    <a:cubicBezTo>
                      <a:pt x="14612" y="7516"/>
                      <a:pt x="14926" y="7628"/>
                      <a:pt x="15881" y="7628"/>
                    </a:cubicBezTo>
                    <a:cubicBezTo>
                      <a:pt x="16284" y="7628"/>
                      <a:pt x="16800" y="7608"/>
                      <a:pt x="17574" y="7580"/>
                    </a:cubicBezTo>
                    <a:cubicBezTo>
                      <a:pt x="18956" y="7523"/>
                      <a:pt x="20577" y="7466"/>
                      <a:pt x="21901" y="7466"/>
                    </a:cubicBezTo>
                    <a:cubicBezTo>
                      <a:pt x="23073" y="7466"/>
                      <a:pt x="24013" y="7511"/>
                      <a:pt x="24348" y="7639"/>
                    </a:cubicBezTo>
                    <a:cubicBezTo>
                      <a:pt x="25063" y="7901"/>
                      <a:pt x="19883" y="9199"/>
                      <a:pt x="22622" y="9199"/>
                    </a:cubicBezTo>
                    <a:cubicBezTo>
                      <a:pt x="25360" y="9199"/>
                      <a:pt x="24622" y="8663"/>
                      <a:pt x="28230" y="8663"/>
                    </a:cubicBezTo>
                    <a:cubicBezTo>
                      <a:pt x="31825" y="8663"/>
                      <a:pt x="33361" y="8663"/>
                      <a:pt x="33457" y="7806"/>
                    </a:cubicBezTo>
                    <a:cubicBezTo>
                      <a:pt x="33528" y="7065"/>
                      <a:pt x="34170" y="6332"/>
                      <a:pt x="35341" y="6332"/>
                    </a:cubicBezTo>
                    <a:cubicBezTo>
                      <a:pt x="35542" y="6332"/>
                      <a:pt x="35760" y="6354"/>
                      <a:pt x="35993" y="6401"/>
                    </a:cubicBezTo>
                    <a:cubicBezTo>
                      <a:pt x="37576" y="6734"/>
                      <a:pt x="34266" y="7163"/>
                      <a:pt x="37005" y="7592"/>
                    </a:cubicBezTo>
                    <a:cubicBezTo>
                      <a:pt x="38795" y="7872"/>
                      <a:pt x="38371" y="8570"/>
                      <a:pt x="39555" y="8570"/>
                    </a:cubicBezTo>
                    <a:cubicBezTo>
                      <a:pt x="40181" y="8570"/>
                      <a:pt x="41257" y="8374"/>
                      <a:pt x="43351" y="7818"/>
                    </a:cubicBezTo>
                    <a:cubicBezTo>
                      <a:pt x="49387" y="6199"/>
                      <a:pt x="50102" y="5984"/>
                      <a:pt x="48375" y="5329"/>
                    </a:cubicBezTo>
                    <a:cubicBezTo>
                      <a:pt x="46649" y="4675"/>
                      <a:pt x="45077" y="4246"/>
                      <a:pt x="47232" y="3603"/>
                    </a:cubicBezTo>
                    <a:cubicBezTo>
                      <a:pt x="49387" y="2960"/>
                      <a:pt x="51554" y="2650"/>
                      <a:pt x="49828" y="2210"/>
                    </a:cubicBezTo>
                    <a:cubicBezTo>
                      <a:pt x="48101" y="1758"/>
                      <a:pt x="46946" y="1758"/>
                      <a:pt x="46089" y="1329"/>
                    </a:cubicBezTo>
                    <a:cubicBezTo>
                      <a:pt x="45300" y="940"/>
                      <a:pt x="45816" y="1"/>
                      <a:pt x="4306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592602" y="4616980"/>
                <a:ext cx="2567323" cy="398152"/>
              </a:xfrm>
              <a:custGeom>
                <a:avLst/>
                <a:gdLst/>
                <a:ahLst/>
                <a:cxnLst/>
                <a:rect l="l" t="t" r="r" b="b"/>
                <a:pathLst>
                  <a:path w="61258" h="11863" extrusionOk="0">
                    <a:moveTo>
                      <a:pt x="32401" y="1"/>
                    </a:moveTo>
                    <a:cubicBezTo>
                      <a:pt x="31669" y="1"/>
                      <a:pt x="31240" y="61"/>
                      <a:pt x="31040" y="212"/>
                    </a:cubicBezTo>
                    <a:cubicBezTo>
                      <a:pt x="30588" y="534"/>
                      <a:pt x="32469" y="748"/>
                      <a:pt x="32028" y="1296"/>
                    </a:cubicBezTo>
                    <a:cubicBezTo>
                      <a:pt x="31713" y="1698"/>
                      <a:pt x="31630" y="2152"/>
                      <a:pt x="30984" y="2152"/>
                    </a:cubicBezTo>
                    <a:cubicBezTo>
                      <a:pt x="30751" y="2152"/>
                      <a:pt x="30445" y="2093"/>
                      <a:pt x="30028" y="1951"/>
                    </a:cubicBezTo>
                    <a:cubicBezTo>
                      <a:pt x="28594" y="1465"/>
                      <a:pt x="29035" y="1068"/>
                      <a:pt x="27265" y="1068"/>
                    </a:cubicBezTo>
                    <a:cubicBezTo>
                      <a:pt x="27081" y="1068"/>
                      <a:pt x="26872" y="1072"/>
                      <a:pt x="26635" y="1081"/>
                    </a:cubicBezTo>
                    <a:cubicBezTo>
                      <a:pt x="24111" y="1189"/>
                      <a:pt x="23980" y="1308"/>
                      <a:pt x="22384" y="1308"/>
                    </a:cubicBezTo>
                    <a:cubicBezTo>
                      <a:pt x="21328" y="1308"/>
                      <a:pt x="20966" y="1207"/>
                      <a:pt x="20058" y="1207"/>
                    </a:cubicBezTo>
                    <a:cubicBezTo>
                      <a:pt x="19605" y="1207"/>
                      <a:pt x="19015" y="1232"/>
                      <a:pt x="18134" y="1308"/>
                    </a:cubicBezTo>
                    <a:cubicBezTo>
                      <a:pt x="15537" y="1484"/>
                      <a:pt x="14807" y="2785"/>
                      <a:pt x="12157" y="2785"/>
                    </a:cubicBezTo>
                    <a:cubicBezTo>
                      <a:pt x="12121" y="2785"/>
                      <a:pt x="12086" y="2784"/>
                      <a:pt x="12049" y="2784"/>
                    </a:cubicBezTo>
                    <a:cubicBezTo>
                      <a:pt x="12049" y="2784"/>
                      <a:pt x="9880" y="2736"/>
                      <a:pt x="7703" y="2736"/>
                    </a:cubicBezTo>
                    <a:cubicBezTo>
                      <a:pt x="6615" y="2736"/>
                      <a:pt x="5525" y="2748"/>
                      <a:pt x="4703" y="2784"/>
                    </a:cubicBezTo>
                    <a:cubicBezTo>
                      <a:pt x="2251" y="2891"/>
                      <a:pt x="0" y="3510"/>
                      <a:pt x="2560" y="4118"/>
                    </a:cubicBezTo>
                    <a:cubicBezTo>
                      <a:pt x="5120" y="4725"/>
                      <a:pt x="8061" y="4629"/>
                      <a:pt x="6727" y="5487"/>
                    </a:cubicBezTo>
                    <a:cubicBezTo>
                      <a:pt x="5539" y="6269"/>
                      <a:pt x="5660" y="7041"/>
                      <a:pt x="7065" y="7041"/>
                    </a:cubicBezTo>
                    <a:cubicBezTo>
                      <a:pt x="7223" y="7041"/>
                      <a:pt x="7396" y="7031"/>
                      <a:pt x="7585" y="7011"/>
                    </a:cubicBezTo>
                    <a:cubicBezTo>
                      <a:pt x="8129" y="6945"/>
                      <a:pt x="8795" y="6908"/>
                      <a:pt x="9448" y="6908"/>
                    </a:cubicBezTo>
                    <a:cubicBezTo>
                      <a:pt x="11040" y="6908"/>
                      <a:pt x="12556" y="7125"/>
                      <a:pt x="12049" y="7666"/>
                    </a:cubicBezTo>
                    <a:cubicBezTo>
                      <a:pt x="11335" y="8428"/>
                      <a:pt x="11335" y="9285"/>
                      <a:pt x="14788" y="9285"/>
                    </a:cubicBezTo>
                    <a:cubicBezTo>
                      <a:pt x="16282" y="9285"/>
                      <a:pt x="17477" y="9184"/>
                      <a:pt x="18492" y="9184"/>
                    </a:cubicBezTo>
                    <a:cubicBezTo>
                      <a:pt x="19824" y="9184"/>
                      <a:pt x="20845" y="9357"/>
                      <a:pt x="21825" y="10154"/>
                    </a:cubicBezTo>
                    <a:cubicBezTo>
                      <a:pt x="23241" y="11289"/>
                      <a:pt x="21394" y="11863"/>
                      <a:pt x="24045" y="11863"/>
                    </a:cubicBezTo>
                    <a:cubicBezTo>
                      <a:pt x="24649" y="11863"/>
                      <a:pt x="25485" y="11833"/>
                      <a:pt x="26647" y="11773"/>
                    </a:cubicBezTo>
                    <a:cubicBezTo>
                      <a:pt x="32909" y="11440"/>
                      <a:pt x="32088" y="11666"/>
                      <a:pt x="34671" y="10583"/>
                    </a:cubicBezTo>
                    <a:cubicBezTo>
                      <a:pt x="37243" y="9499"/>
                      <a:pt x="38481" y="9499"/>
                      <a:pt x="40303" y="8856"/>
                    </a:cubicBezTo>
                    <a:cubicBezTo>
                      <a:pt x="42137" y="8201"/>
                      <a:pt x="40815" y="8035"/>
                      <a:pt x="42410" y="7308"/>
                    </a:cubicBezTo>
                    <a:cubicBezTo>
                      <a:pt x="42803" y="7128"/>
                      <a:pt x="43093" y="7059"/>
                      <a:pt x="43338" y="7059"/>
                    </a:cubicBezTo>
                    <a:cubicBezTo>
                      <a:pt x="44079" y="7059"/>
                      <a:pt x="44401" y="7692"/>
                      <a:pt x="45887" y="7773"/>
                    </a:cubicBezTo>
                    <a:cubicBezTo>
                      <a:pt x="46846" y="7818"/>
                      <a:pt x="48058" y="7930"/>
                      <a:pt x="49303" y="7930"/>
                    </a:cubicBezTo>
                    <a:cubicBezTo>
                      <a:pt x="50655" y="7930"/>
                      <a:pt x="52045" y="7798"/>
                      <a:pt x="53186" y="7308"/>
                    </a:cubicBezTo>
                    <a:cubicBezTo>
                      <a:pt x="55364" y="6368"/>
                      <a:pt x="56698" y="6261"/>
                      <a:pt x="58841" y="5832"/>
                    </a:cubicBezTo>
                    <a:cubicBezTo>
                      <a:pt x="60984" y="5403"/>
                      <a:pt x="61258" y="5153"/>
                      <a:pt x="59532" y="4999"/>
                    </a:cubicBezTo>
                    <a:cubicBezTo>
                      <a:pt x="57805" y="4856"/>
                      <a:pt x="55638" y="4713"/>
                      <a:pt x="55126" y="4141"/>
                    </a:cubicBezTo>
                    <a:cubicBezTo>
                      <a:pt x="54638" y="3558"/>
                      <a:pt x="55924" y="3248"/>
                      <a:pt x="55126" y="2748"/>
                    </a:cubicBezTo>
                    <a:cubicBezTo>
                      <a:pt x="54340" y="2260"/>
                      <a:pt x="53197" y="1832"/>
                      <a:pt x="51471" y="1832"/>
                    </a:cubicBezTo>
                    <a:cubicBezTo>
                      <a:pt x="50320" y="1832"/>
                      <a:pt x="51365" y="2361"/>
                      <a:pt x="50091" y="2361"/>
                    </a:cubicBezTo>
                    <a:cubicBezTo>
                      <a:pt x="49454" y="2361"/>
                      <a:pt x="48237" y="2228"/>
                      <a:pt x="45875" y="1832"/>
                    </a:cubicBezTo>
                    <a:cubicBezTo>
                      <a:pt x="38791" y="641"/>
                      <a:pt x="39946" y="427"/>
                      <a:pt x="36493" y="212"/>
                    </a:cubicBezTo>
                    <a:cubicBezTo>
                      <a:pt x="34606" y="89"/>
                      <a:pt x="33284" y="1"/>
                      <a:pt x="32401"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2159396" y="4391579"/>
                <a:ext cx="1343341" cy="240542"/>
              </a:xfrm>
              <a:custGeom>
                <a:avLst/>
                <a:gdLst/>
                <a:ahLst/>
                <a:cxnLst/>
                <a:rect l="l" t="t" r="r" b="b"/>
                <a:pathLst>
                  <a:path w="32053" h="7167" extrusionOk="0">
                    <a:moveTo>
                      <a:pt x="3444" y="0"/>
                    </a:moveTo>
                    <a:cubicBezTo>
                      <a:pt x="2548" y="0"/>
                      <a:pt x="1731" y="74"/>
                      <a:pt x="1299" y="296"/>
                    </a:cubicBezTo>
                    <a:cubicBezTo>
                      <a:pt x="1" y="975"/>
                      <a:pt x="989" y="761"/>
                      <a:pt x="1870" y="1189"/>
                    </a:cubicBezTo>
                    <a:cubicBezTo>
                      <a:pt x="2739" y="1630"/>
                      <a:pt x="2739" y="1963"/>
                      <a:pt x="5621" y="2499"/>
                    </a:cubicBezTo>
                    <a:cubicBezTo>
                      <a:pt x="8490" y="3035"/>
                      <a:pt x="10883" y="3678"/>
                      <a:pt x="10990" y="3999"/>
                    </a:cubicBezTo>
                    <a:cubicBezTo>
                      <a:pt x="11098" y="4333"/>
                      <a:pt x="10455" y="4511"/>
                      <a:pt x="9978" y="4916"/>
                    </a:cubicBezTo>
                    <a:cubicBezTo>
                      <a:pt x="9502" y="5297"/>
                      <a:pt x="9740" y="6619"/>
                      <a:pt x="10990" y="6714"/>
                    </a:cubicBezTo>
                    <a:cubicBezTo>
                      <a:pt x="11771" y="6766"/>
                      <a:pt x="11447" y="6888"/>
                      <a:pt x="11934" y="6888"/>
                    </a:cubicBezTo>
                    <a:cubicBezTo>
                      <a:pt x="12227" y="6888"/>
                      <a:pt x="12813" y="6844"/>
                      <a:pt x="14110" y="6714"/>
                    </a:cubicBezTo>
                    <a:cubicBezTo>
                      <a:pt x="14952" y="6630"/>
                      <a:pt x="15606" y="6600"/>
                      <a:pt x="16149" y="6600"/>
                    </a:cubicBezTo>
                    <a:cubicBezTo>
                      <a:pt x="17443" y="6600"/>
                      <a:pt x="18106" y="6769"/>
                      <a:pt x="19187" y="6769"/>
                    </a:cubicBezTo>
                    <a:cubicBezTo>
                      <a:pt x="19511" y="6769"/>
                      <a:pt x="19873" y="6753"/>
                      <a:pt x="20301" y="6714"/>
                    </a:cubicBezTo>
                    <a:cubicBezTo>
                      <a:pt x="21298" y="6622"/>
                      <a:pt x="21774" y="6589"/>
                      <a:pt x="22229" y="6589"/>
                    </a:cubicBezTo>
                    <a:cubicBezTo>
                      <a:pt x="22887" y="6589"/>
                      <a:pt x="23498" y="6658"/>
                      <a:pt x="25576" y="6714"/>
                    </a:cubicBezTo>
                    <a:cubicBezTo>
                      <a:pt x="27866" y="6768"/>
                      <a:pt x="29579" y="7167"/>
                      <a:pt x="30458" y="7167"/>
                    </a:cubicBezTo>
                    <a:cubicBezTo>
                      <a:pt x="30927" y="7167"/>
                      <a:pt x="31158" y="7054"/>
                      <a:pt x="31112" y="6714"/>
                    </a:cubicBezTo>
                    <a:cubicBezTo>
                      <a:pt x="30957" y="5726"/>
                      <a:pt x="32053" y="5488"/>
                      <a:pt x="29790" y="4916"/>
                    </a:cubicBezTo>
                    <a:cubicBezTo>
                      <a:pt x="27528" y="4333"/>
                      <a:pt x="29969" y="4333"/>
                      <a:pt x="24706" y="3035"/>
                    </a:cubicBezTo>
                    <a:cubicBezTo>
                      <a:pt x="19664" y="1789"/>
                      <a:pt x="13545" y="301"/>
                      <a:pt x="11455" y="301"/>
                    </a:cubicBezTo>
                    <a:cubicBezTo>
                      <a:pt x="11368" y="301"/>
                      <a:pt x="11289" y="303"/>
                      <a:pt x="11217" y="308"/>
                    </a:cubicBezTo>
                    <a:cubicBezTo>
                      <a:pt x="10629" y="350"/>
                      <a:pt x="10029" y="364"/>
                      <a:pt x="9482" y="364"/>
                    </a:cubicBezTo>
                    <a:cubicBezTo>
                      <a:pt x="8288" y="364"/>
                      <a:pt x="7347" y="296"/>
                      <a:pt x="7347" y="296"/>
                    </a:cubicBezTo>
                    <a:cubicBezTo>
                      <a:pt x="7347" y="296"/>
                      <a:pt x="5236" y="0"/>
                      <a:pt x="3444"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1816784" y="4504816"/>
                <a:ext cx="596170" cy="81121"/>
              </a:xfrm>
              <a:custGeom>
                <a:avLst/>
                <a:gdLst/>
                <a:ahLst/>
                <a:cxnLst/>
                <a:rect l="l" t="t" r="r" b="b"/>
                <a:pathLst>
                  <a:path w="14225" h="2417" extrusionOk="0">
                    <a:moveTo>
                      <a:pt x="5570" y="1"/>
                    </a:moveTo>
                    <a:cubicBezTo>
                      <a:pt x="4984" y="1"/>
                      <a:pt x="4293" y="53"/>
                      <a:pt x="3413" y="209"/>
                    </a:cubicBezTo>
                    <a:cubicBezTo>
                      <a:pt x="584" y="725"/>
                      <a:pt x="1" y="1543"/>
                      <a:pt x="1765" y="1543"/>
                    </a:cubicBezTo>
                    <a:cubicBezTo>
                      <a:pt x="1790" y="1543"/>
                      <a:pt x="1816" y="1542"/>
                      <a:pt x="1842" y="1542"/>
                    </a:cubicBezTo>
                    <a:cubicBezTo>
                      <a:pt x="3055" y="1511"/>
                      <a:pt x="3928" y="1261"/>
                      <a:pt x="5523" y="1261"/>
                    </a:cubicBezTo>
                    <a:cubicBezTo>
                      <a:pt x="6370" y="1261"/>
                      <a:pt x="7419" y="1332"/>
                      <a:pt x="8831" y="1542"/>
                    </a:cubicBezTo>
                    <a:cubicBezTo>
                      <a:pt x="11712" y="1970"/>
                      <a:pt x="11914" y="2417"/>
                      <a:pt x="12240" y="2417"/>
                    </a:cubicBezTo>
                    <a:cubicBezTo>
                      <a:pt x="12375" y="2417"/>
                      <a:pt x="12532" y="2339"/>
                      <a:pt x="12915" y="2149"/>
                    </a:cubicBezTo>
                    <a:cubicBezTo>
                      <a:pt x="14224" y="1483"/>
                      <a:pt x="12915" y="232"/>
                      <a:pt x="12200" y="209"/>
                    </a:cubicBezTo>
                    <a:cubicBezTo>
                      <a:pt x="12200" y="209"/>
                      <a:pt x="11539" y="172"/>
                      <a:pt x="10572" y="172"/>
                    </a:cubicBezTo>
                    <a:cubicBezTo>
                      <a:pt x="10089" y="172"/>
                      <a:pt x="9529" y="181"/>
                      <a:pt x="8938" y="209"/>
                    </a:cubicBezTo>
                    <a:cubicBezTo>
                      <a:pt x="8805" y="216"/>
                      <a:pt x="8677" y="219"/>
                      <a:pt x="8552" y="219"/>
                    </a:cubicBezTo>
                    <a:cubicBezTo>
                      <a:pt x="7526" y="219"/>
                      <a:pt x="6767" y="1"/>
                      <a:pt x="5570"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289721" y="4394767"/>
                <a:ext cx="826842" cy="89276"/>
              </a:xfrm>
              <a:custGeom>
                <a:avLst/>
                <a:gdLst/>
                <a:ahLst/>
                <a:cxnLst/>
                <a:rect l="l" t="t" r="r" b="b"/>
                <a:pathLst>
                  <a:path w="19729" h="2660" extrusionOk="0">
                    <a:moveTo>
                      <a:pt x="4633" y="0"/>
                    </a:moveTo>
                    <a:cubicBezTo>
                      <a:pt x="4121" y="0"/>
                      <a:pt x="3449" y="51"/>
                      <a:pt x="2584" y="201"/>
                    </a:cubicBezTo>
                    <a:cubicBezTo>
                      <a:pt x="0" y="666"/>
                      <a:pt x="0" y="880"/>
                      <a:pt x="1572" y="1094"/>
                    </a:cubicBezTo>
                    <a:cubicBezTo>
                      <a:pt x="1686" y="1111"/>
                      <a:pt x="1801" y="1118"/>
                      <a:pt x="1918" y="1118"/>
                    </a:cubicBezTo>
                    <a:cubicBezTo>
                      <a:pt x="2931" y="1118"/>
                      <a:pt x="4031" y="570"/>
                      <a:pt x="4736" y="570"/>
                    </a:cubicBezTo>
                    <a:cubicBezTo>
                      <a:pt x="5081" y="570"/>
                      <a:pt x="5331" y="702"/>
                      <a:pt x="5430" y="1094"/>
                    </a:cubicBezTo>
                    <a:cubicBezTo>
                      <a:pt x="5674" y="2047"/>
                      <a:pt x="6124" y="2659"/>
                      <a:pt x="7146" y="2659"/>
                    </a:cubicBezTo>
                    <a:cubicBezTo>
                      <a:pt x="7516" y="2659"/>
                      <a:pt x="7962" y="2579"/>
                      <a:pt x="8501" y="2404"/>
                    </a:cubicBezTo>
                    <a:cubicBezTo>
                      <a:pt x="10502" y="1749"/>
                      <a:pt x="11573" y="1571"/>
                      <a:pt x="14216" y="1333"/>
                    </a:cubicBezTo>
                    <a:cubicBezTo>
                      <a:pt x="16848" y="1094"/>
                      <a:pt x="19729" y="892"/>
                      <a:pt x="19729" y="892"/>
                    </a:cubicBezTo>
                    <a:cubicBezTo>
                      <a:pt x="19729" y="892"/>
                      <a:pt x="19729" y="171"/>
                      <a:pt x="18148" y="171"/>
                    </a:cubicBezTo>
                    <a:cubicBezTo>
                      <a:pt x="17935" y="171"/>
                      <a:pt x="17693" y="184"/>
                      <a:pt x="17419" y="213"/>
                    </a:cubicBezTo>
                    <a:cubicBezTo>
                      <a:pt x="16495" y="319"/>
                      <a:pt x="14898" y="357"/>
                      <a:pt x="13148" y="357"/>
                    </a:cubicBezTo>
                    <a:cubicBezTo>
                      <a:pt x="10545" y="357"/>
                      <a:pt x="7603" y="273"/>
                      <a:pt x="6037" y="201"/>
                    </a:cubicBezTo>
                    <a:cubicBezTo>
                      <a:pt x="6037" y="201"/>
                      <a:pt x="5656" y="0"/>
                      <a:pt x="4633"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1248279" y="4707631"/>
                <a:ext cx="682630" cy="137438"/>
              </a:xfrm>
              <a:custGeom>
                <a:avLst/>
                <a:gdLst/>
                <a:ahLst/>
                <a:cxnLst/>
                <a:rect l="l" t="t" r="r" b="b"/>
                <a:pathLst>
                  <a:path w="16288" h="4095" extrusionOk="0">
                    <a:moveTo>
                      <a:pt x="10873" y="1"/>
                    </a:moveTo>
                    <a:cubicBezTo>
                      <a:pt x="10635" y="1"/>
                      <a:pt x="10372" y="26"/>
                      <a:pt x="10073" y="83"/>
                    </a:cubicBezTo>
                    <a:cubicBezTo>
                      <a:pt x="10073" y="83"/>
                      <a:pt x="8466" y="404"/>
                      <a:pt x="6180" y="833"/>
                    </a:cubicBezTo>
                    <a:cubicBezTo>
                      <a:pt x="3882" y="1274"/>
                      <a:pt x="4048" y="1238"/>
                      <a:pt x="2024" y="1417"/>
                    </a:cubicBezTo>
                    <a:cubicBezTo>
                      <a:pt x="0" y="1595"/>
                      <a:pt x="310" y="1881"/>
                      <a:pt x="2024" y="2286"/>
                    </a:cubicBezTo>
                    <a:cubicBezTo>
                      <a:pt x="3739" y="2690"/>
                      <a:pt x="6025" y="2571"/>
                      <a:pt x="6180" y="3214"/>
                    </a:cubicBezTo>
                    <a:cubicBezTo>
                      <a:pt x="6282" y="3691"/>
                      <a:pt x="6311" y="4095"/>
                      <a:pt x="7320" y="4095"/>
                    </a:cubicBezTo>
                    <a:cubicBezTo>
                      <a:pt x="7722" y="4095"/>
                      <a:pt x="8280" y="4030"/>
                      <a:pt x="9061" y="3881"/>
                    </a:cubicBezTo>
                    <a:cubicBezTo>
                      <a:pt x="11799" y="3345"/>
                      <a:pt x="10787" y="2476"/>
                      <a:pt x="12668" y="2095"/>
                    </a:cubicBezTo>
                    <a:cubicBezTo>
                      <a:pt x="14538" y="1702"/>
                      <a:pt x="16288" y="1274"/>
                      <a:pt x="14335" y="964"/>
                    </a:cubicBezTo>
                    <a:cubicBezTo>
                      <a:pt x="12695" y="684"/>
                      <a:pt x="12122" y="1"/>
                      <a:pt x="10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2667635" y="4441821"/>
                <a:ext cx="378657" cy="107635"/>
              </a:xfrm>
              <a:custGeom>
                <a:avLst/>
                <a:gdLst/>
                <a:ahLst/>
                <a:cxnLst/>
                <a:rect l="l" t="t" r="r" b="b"/>
                <a:pathLst>
                  <a:path w="9035" h="3207" extrusionOk="0">
                    <a:moveTo>
                      <a:pt x="106" y="1"/>
                    </a:moveTo>
                    <a:cubicBezTo>
                      <a:pt x="0" y="1"/>
                      <a:pt x="98" y="63"/>
                      <a:pt x="376" y="240"/>
                    </a:cubicBezTo>
                    <a:cubicBezTo>
                      <a:pt x="1245" y="776"/>
                      <a:pt x="4233" y="574"/>
                      <a:pt x="3459" y="1276"/>
                    </a:cubicBezTo>
                    <a:cubicBezTo>
                      <a:pt x="2796" y="1878"/>
                      <a:pt x="3182" y="3206"/>
                      <a:pt x="4191" y="3206"/>
                    </a:cubicBezTo>
                    <a:cubicBezTo>
                      <a:pt x="4359" y="3206"/>
                      <a:pt x="4544" y="3169"/>
                      <a:pt x="4745" y="3086"/>
                    </a:cubicBezTo>
                    <a:cubicBezTo>
                      <a:pt x="5963" y="2586"/>
                      <a:pt x="6443" y="2050"/>
                      <a:pt x="7412" y="2050"/>
                    </a:cubicBezTo>
                    <a:cubicBezTo>
                      <a:pt x="7551" y="2050"/>
                      <a:pt x="7701" y="2062"/>
                      <a:pt x="7865" y="2086"/>
                    </a:cubicBezTo>
                    <a:cubicBezTo>
                      <a:pt x="7954" y="2099"/>
                      <a:pt x="8033" y="2106"/>
                      <a:pt x="8104" y="2106"/>
                    </a:cubicBezTo>
                    <a:cubicBezTo>
                      <a:pt x="9035" y="2106"/>
                      <a:pt x="8406" y="996"/>
                      <a:pt x="7038" y="996"/>
                    </a:cubicBezTo>
                    <a:cubicBezTo>
                      <a:pt x="6982" y="996"/>
                      <a:pt x="6924" y="998"/>
                      <a:pt x="6864" y="1002"/>
                    </a:cubicBezTo>
                    <a:cubicBezTo>
                      <a:pt x="6864" y="1002"/>
                      <a:pt x="6960" y="454"/>
                      <a:pt x="3674" y="347"/>
                    </a:cubicBezTo>
                    <a:cubicBezTo>
                      <a:pt x="1442" y="275"/>
                      <a:pt x="328"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1098496" y="4508945"/>
                <a:ext cx="615323" cy="83403"/>
              </a:xfrm>
              <a:custGeom>
                <a:avLst/>
                <a:gdLst/>
                <a:ahLst/>
                <a:cxnLst/>
                <a:rect l="l" t="t" r="r" b="b"/>
                <a:pathLst>
                  <a:path w="14682" h="2485" extrusionOk="0">
                    <a:moveTo>
                      <a:pt x="8204" y="1"/>
                    </a:moveTo>
                    <a:cubicBezTo>
                      <a:pt x="7756" y="1"/>
                      <a:pt x="7149" y="22"/>
                      <a:pt x="6335" y="86"/>
                    </a:cubicBezTo>
                    <a:cubicBezTo>
                      <a:pt x="3894" y="288"/>
                      <a:pt x="4847" y="1014"/>
                      <a:pt x="2644" y="1086"/>
                    </a:cubicBezTo>
                    <a:cubicBezTo>
                      <a:pt x="2531" y="1090"/>
                      <a:pt x="2421" y="1092"/>
                      <a:pt x="2314" y="1092"/>
                    </a:cubicBezTo>
                    <a:cubicBezTo>
                      <a:pt x="1185" y="1092"/>
                      <a:pt x="422" y="873"/>
                      <a:pt x="180" y="873"/>
                    </a:cubicBezTo>
                    <a:cubicBezTo>
                      <a:pt x="0" y="873"/>
                      <a:pt x="110" y="995"/>
                      <a:pt x="573" y="1419"/>
                    </a:cubicBezTo>
                    <a:cubicBezTo>
                      <a:pt x="1397" y="2166"/>
                      <a:pt x="1484" y="2374"/>
                      <a:pt x="2385" y="2374"/>
                    </a:cubicBezTo>
                    <a:cubicBezTo>
                      <a:pt x="2733" y="2374"/>
                      <a:pt x="3202" y="2343"/>
                      <a:pt x="3883" y="2300"/>
                    </a:cubicBezTo>
                    <a:cubicBezTo>
                      <a:pt x="4171" y="2280"/>
                      <a:pt x="4421" y="2272"/>
                      <a:pt x="4643" y="2272"/>
                    </a:cubicBezTo>
                    <a:cubicBezTo>
                      <a:pt x="5769" y="2272"/>
                      <a:pt x="6158" y="2485"/>
                      <a:pt x="7053" y="2485"/>
                    </a:cubicBezTo>
                    <a:cubicBezTo>
                      <a:pt x="7473" y="2485"/>
                      <a:pt x="8004" y="2438"/>
                      <a:pt x="8776" y="2300"/>
                    </a:cubicBezTo>
                    <a:cubicBezTo>
                      <a:pt x="11514" y="1800"/>
                      <a:pt x="12657" y="1669"/>
                      <a:pt x="13669" y="1086"/>
                    </a:cubicBezTo>
                    <a:cubicBezTo>
                      <a:pt x="14681" y="490"/>
                      <a:pt x="10669" y="169"/>
                      <a:pt x="9359" y="86"/>
                    </a:cubicBezTo>
                    <a:cubicBezTo>
                      <a:pt x="9359" y="86"/>
                      <a:pt x="9100"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3362959" y="4907929"/>
                <a:ext cx="1111788" cy="247423"/>
              </a:xfrm>
              <a:custGeom>
                <a:avLst/>
                <a:gdLst/>
                <a:ahLst/>
                <a:cxnLst/>
                <a:rect l="l" t="t" r="r" b="b"/>
                <a:pathLst>
                  <a:path w="26528" h="7372" extrusionOk="0">
                    <a:moveTo>
                      <a:pt x="23381" y="1"/>
                    </a:moveTo>
                    <a:cubicBezTo>
                      <a:pt x="23159" y="1"/>
                      <a:pt x="22877" y="121"/>
                      <a:pt x="22480" y="390"/>
                    </a:cubicBezTo>
                    <a:cubicBezTo>
                      <a:pt x="20956" y="1461"/>
                      <a:pt x="17396" y="2235"/>
                      <a:pt x="15158" y="2473"/>
                    </a:cubicBezTo>
                    <a:cubicBezTo>
                      <a:pt x="15158" y="2473"/>
                      <a:pt x="15169" y="2324"/>
                      <a:pt x="14757" y="2324"/>
                    </a:cubicBezTo>
                    <a:cubicBezTo>
                      <a:pt x="14323" y="2324"/>
                      <a:pt x="13416" y="2491"/>
                      <a:pt x="11526" y="3176"/>
                    </a:cubicBezTo>
                    <a:cubicBezTo>
                      <a:pt x="7859" y="4521"/>
                      <a:pt x="9073" y="4414"/>
                      <a:pt x="6668" y="4676"/>
                    </a:cubicBezTo>
                    <a:cubicBezTo>
                      <a:pt x="4251" y="4950"/>
                      <a:pt x="1096" y="5212"/>
                      <a:pt x="549" y="5259"/>
                    </a:cubicBezTo>
                    <a:cubicBezTo>
                      <a:pt x="1" y="5295"/>
                      <a:pt x="3585" y="6367"/>
                      <a:pt x="5633" y="6367"/>
                    </a:cubicBezTo>
                    <a:cubicBezTo>
                      <a:pt x="7692" y="6367"/>
                      <a:pt x="7323" y="6640"/>
                      <a:pt x="11157" y="7224"/>
                    </a:cubicBezTo>
                    <a:cubicBezTo>
                      <a:pt x="11836" y="7327"/>
                      <a:pt x="12387" y="7371"/>
                      <a:pt x="12849" y="7371"/>
                    </a:cubicBezTo>
                    <a:cubicBezTo>
                      <a:pt x="15006" y="7371"/>
                      <a:pt x="15244" y="6406"/>
                      <a:pt x="17646" y="5926"/>
                    </a:cubicBezTo>
                    <a:cubicBezTo>
                      <a:pt x="20563" y="5354"/>
                      <a:pt x="19801" y="5485"/>
                      <a:pt x="22682" y="4843"/>
                    </a:cubicBezTo>
                    <a:cubicBezTo>
                      <a:pt x="25552" y="4200"/>
                      <a:pt x="26528" y="4069"/>
                      <a:pt x="25171" y="2318"/>
                    </a:cubicBezTo>
                    <a:cubicBezTo>
                      <a:pt x="24170" y="1008"/>
                      <a:pt x="24026" y="1"/>
                      <a:pt x="23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a:off x="4251654" y="4546937"/>
                <a:ext cx="470440" cy="128511"/>
              </a:xfrm>
              <a:custGeom>
                <a:avLst/>
                <a:gdLst/>
                <a:ahLst/>
                <a:cxnLst/>
                <a:rect l="l" t="t" r="r" b="b"/>
                <a:pathLst>
                  <a:path w="11225" h="3829" extrusionOk="0">
                    <a:moveTo>
                      <a:pt x="5085" y="0"/>
                    </a:moveTo>
                    <a:cubicBezTo>
                      <a:pt x="4814" y="0"/>
                      <a:pt x="4446" y="69"/>
                      <a:pt x="3954" y="275"/>
                    </a:cubicBezTo>
                    <a:cubicBezTo>
                      <a:pt x="2489" y="882"/>
                      <a:pt x="1" y="1061"/>
                      <a:pt x="763" y="1323"/>
                    </a:cubicBezTo>
                    <a:cubicBezTo>
                      <a:pt x="1513" y="1597"/>
                      <a:pt x="1573" y="1490"/>
                      <a:pt x="3978" y="2525"/>
                    </a:cubicBezTo>
                    <a:cubicBezTo>
                      <a:pt x="5808" y="3327"/>
                      <a:pt x="7081" y="3829"/>
                      <a:pt x="7738" y="3829"/>
                    </a:cubicBezTo>
                    <a:cubicBezTo>
                      <a:pt x="7941" y="3829"/>
                      <a:pt x="8085" y="3781"/>
                      <a:pt x="8169" y="3680"/>
                    </a:cubicBezTo>
                    <a:cubicBezTo>
                      <a:pt x="8503" y="3268"/>
                      <a:pt x="9245" y="2636"/>
                      <a:pt x="10131" y="2636"/>
                    </a:cubicBezTo>
                    <a:cubicBezTo>
                      <a:pt x="10190" y="2636"/>
                      <a:pt x="10251" y="2639"/>
                      <a:pt x="10312" y="2645"/>
                    </a:cubicBezTo>
                    <a:cubicBezTo>
                      <a:pt x="10357" y="2650"/>
                      <a:pt x="10399" y="2652"/>
                      <a:pt x="10437" y="2652"/>
                    </a:cubicBezTo>
                    <a:cubicBezTo>
                      <a:pt x="11225" y="2652"/>
                      <a:pt x="10689" y="1652"/>
                      <a:pt x="9645" y="1323"/>
                    </a:cubicBezTo>
                    <a:cubicBezTo>
                      <a:pt x="8526" y="990"/>
                      <a:pt x="5787" y="275"/>
                      <a:pt x="5787" y="275"/>
                    </a:cubicBezTo>
                    <a:cubicBezTo>
                      <a:pt x="5787" y="275"/>
                      <a:pt x="5629" y="0"/>
                      <a:pt x="5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4496155" y="4819829"/>
                <a:ext cx="625800" cy="109414"/>
              </a:xfrm>
              <a:custGeom>
                <a:avLst/>
                <a:gdLst/>
                <a:ahLst/>
                <a:cxnLst/>
                <a:rect l="l" t="t" r="r" b="b"/>
                <a:pathLst>
                  <a:path w="14932" h="3260" extrusionOk="0">
                    <a:moveTo>
                      <a:pt x="12282" y="1"/>
                    </a:moveTo>
                    <a:cubicBezTo>
                      <a:pt x="11779" y="1"/>
                      <a:pt x="11283" y="98"/>
                      <a:pt x="10228" y="169"/>
                    </a:cubicBezTo>
                    <a:cubicBezTo>
                      <a:pt x="8454" y="312"/>
                      <a:pt x="7109" y="1312"/>
                      <a:pt x="4966" y="1455"/>
                    </a:cubicBezTo>
                    <a:cubicBezTo>
                      <a:pt x="4966" y="1455"/>
                      <a:pt x="1727" y="1979"/>
                      <a:pt x="858" y="2169"/>
                    </a:cubicBezTo>
                    <a:cubicBezTo>
                      <a:pt x="1" y="2348"/>
                      <a:pt x="763" y="2479"/>
                      <a:pt x="3382" y="2634"/>
                    </a:cubicBezTo>
                    <a:cubicBezTo>
                      <a:pt x="6002" y="2788"/>
                      <a:pt x="7014" y="2622"/>
                      <a:pt x="9169" y="3015"/>
                    </a:cubicBezTo>
                    <a:cubicBezTo>
                      <a:pt x="10007" y="3177"/>
                      <a:pt x="10628" y="3260"/>
                      <a:pt x="11158" y="3260"/>
                    </a:cubicBezTo>
                    <a:cubicBezTo>
                      <a:pt x="11990" y="3260"/>
                      <a:pt x="12599" y="3055"/>
                      <a:pt x="13479" y="2634"/>
                    </a:cubicBezTo>
                    <a:cubicBezTo>
                      <a:pt x="14931" y="1919"/>
                      <a:pt x="14777" y="490"/>
                      <a:pt x="13479" y="169"/>
                    </a:cubicBezTo>
                    <a:cubicBezTo>
                      <a:pt x="12962" y="45"/>
                      <a:pt x="12620" y="1"/>
                      <a:pt x="1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1694366" y="5116046"/>
                <a:ext cx="893228" cy="226849"/>
              </a:xfrm>
              <a:custGeom>
                <a:avLst/>
                <a:gdLst/>
                <a:ahLst/>
                <a:cxnLst/>
                <a:rect l="l" t="t" r="r" b="b"/>
                <a:pathLst>
                  <a:path w="21313" h="6759" extrusionOk="0">
                    <a:moveTo>
                      <a:pt x="16492" y="0"/>
                    </a:moveTo>
                    <a:cubicBezTo>
                      <a:pt x="15236" y="0"/>
                      <a:pt x="13335" y="681"/>
                      <a:pt x="11799" y="1154"/>
                    </a:cubicBezTo>
                    <a:cubicBezTo>
                      <a:pt x="9478" y="1892"/>
                      <a:pt x="9502" y="2606"/>
                      <a:pt x="6204" y="4226"/>
                    </a:cubicBezTo>
                    <a:cubicBezTo>
                      <a:pt x="2894" y="5845"/>
                      <a:pt x="739" y="5416"/>
                      <a:pt x="369" y="5904"/>
                    </a:cubicBezTo>
                    <a:cubicBezTo>
                      <a:pt x="0" y="6416"/>
                      <a:pt x="1024" y="6488"/>
                      <a:pt x="4775" y="6714"/>
                    </a:cubicBezTo>
                    <a:cubicBezTo>
                      <a:pt x="5352" y="6745"/>
                      <a:pt x="5843" y="6759"/>
                      <a:pt x="6276" y="6759"/>
                    </a:cubicBezTo>
                    <a:cubicBezTo>
                      <a:pt x="8651" y="6759"/>
                      <a:pt x="9232" y="6346"/>
                      <a:pt x="12395" y="6154"/>
                    </a:cubicBezTo>
                    <a:cubicBezTo>
                      <a:pt x="16133" y="5916"/>
                      <a:pt x="13835" y="5952"/>
                      <a:pt x="16395" y="5619"/>
                    </a:cubicBezTo>
                    <a:cubicBezTo>
                      <a:pt x="18955" y="5309"/>
                      <a:pt x="21074" y="4226"/>
                      <a:pt x="21074" y="4226"/>
                    </a:cubicBezTo>
                    <a:cubicBezTo>
                      <a:pt x="21074" y="4226"/>
                      <a:pt x="21313" y="3356"/>
                      <a:pt x="20003" y="2559"/>
                    </a:cubicBezTo>
                    <a:cubicBezTo>
                      <a:pt x="18693" y="1773"/>
                      <a:pt x="18288" y="2047"/>
                      <a:pt x="17776" y="654"/>
                    </a:cubicBezTo>
                    <a:cubicBezTo>
                      <a:pt x="17607" y="178"/>
                      <a:pt x="17134" y="0"/>
                      <a:pt x="16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2172306" y="4846477"/>
                <a:ext cx="1246697" cy="384224"/>
              </a:xfrm>
              <a:custGeom>
                <a:avLst/>
                <a:gdLst/>
                <a:ahLst/>
                <a:cxnLst/>
                <a:rect l="l" t="t" r="r" b="b"/>
                <a:pathLst>
                  <a:path w="29747" h="11448" extrusionOk="0">
                    <a:moveTo>
                      <a:pt x="2513" y="1"/>
                    </a:moveTo>
                    <a:cubicBezTo>
                      <a:pt x="2372" y="1"/>
                      <a:pt x="2252" y="24"/>
                      <a:pt x="2156" y="77"/>
                    </a:cubicBezTo>
                    <a:cubicBezTo>
                      <a:pt x="1441" y="482"/>
                      <a:pt x="1" y="756"/>
                      <a:pt x="1596" y="2244"/>
                    </a:cubicBezTo>
                    <a:cubicBezTo>
                      <a:pt x="3168" y="3733"/>
                      <a:pt x="5049" y="5554"/>
                      <a:pt x="7502" y="6650"/>
                    </a:cubicBezTo>
                    <a:cubicBezTo>
                      <a:pt x="9943" y="7733"/>
                      <a:pt x="15705" y="9710"/>
                      <a:pt x="18444" y="9960"/>
                    </a:cubicBezTo>
                    <a:cubicBezTo>
                      <a:pt x="21182" y="10222"/>
                      <a:pt x="22801" y="11234"/>
                      <a:pt x="25730" y="11424"/>
                    </a:cubicBezTo>
                    <a:cubicBezTo>
                      <a:pt x="25973" y="11440"/>
                      <a:pt x="26203" y="11447"/>
                      <a:pt x="26421" y="11447"/>
                    </a:cubicBezTo>
                    <a:cubicBezTo>
                      <a:pt x="28850" y="11447"/>
                      <a:pt x="29747" y="10544"/>
                      <a:pt x="28469" y="10293"/>
                    </a:cubicBezTo>
                    <a:cubicBezTo>
                      <a:pt x="27088" y="9995"/>
                      <a:pt x="27373" y="8924"/>
                      <a:pt x="24480" y="8495"/>
                    </a:cubicBezTo>
                    <a:cubicBezTo>
                      <a:pt x="21599" y="8043"/>
                      <a:pt x="17539" y="7424"/>
                      <a:pt x="17539" y="7424"/>
                    </a:cubicBezTo>
                    <a:cubicBezTo>
                      <a:pt x="17539" y="7424"/>
                      <a:pt x="13383" y="6721"/>
                      <a:pt x="11800" y="5007"/>
                    </a:cubicBezTo>
                    <a:cubicBezTo>
                      <a:pt x="10228" y="3292"/>
                      <a:pt x="9216" y="1780"/>
                      <a:pt x="7061" y="1351"/>
                    </a:cubicBezTo>
                    <a:cubicBezTo>
                      <a:pt x="5186" y="970"/>
                      <a:pt x="3419" y="1"/>
                      <a:pt x="2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1855427" y="4283811"/>
                <a:ext cx="1025705" cy="124215"/>
              </a:xfrm>
              <a:custGeom>
                <a:avLst/>
                <a:gdLst/>
                <a:ahLst/>
                <a:cxnLst/>
                <a:rect l="l" t="t" r="r" b="b"/>
                <a:pathLst>
                  <a:path w="24474" h="3701" extrusionOk="0">
                    <a:moveTo>
                      <a:pt x="17649" y="0"/>
                    </a:moveTo>
                    <a:cubicBezTo>
                      <a:pt x="16778" y="0"/>
                      <a:pt x="15975" y="59"/>
                      <a:pt x="14859" y="198"/>
                    </a:cubicBezTo>
                    <a:cubicBezTo>
                      <a:pt x="12442" y="471"/>
                      <a:pt x="10716" y="745"/>
                      <a:pt x="10716" y="745"/>
                    </a:cubicBezTo>
                    <a:cubicBezTo>
                      <a:pt x="10716" y="745"/>
                      <a:pt x="10465" y="719"/>
                      <a:pt x="10073" y="719"/>
                    </a:cubicBezTo>
                    <a:cubicBezTo>
                      <a:pt x="9401" y="719"/>
                      <a:pt x="8316" y="796"/>
                      <a:pt x="7382" y="1210"/>
                    </a:cubicBezTo>
                    <a:cubicBezTo>
                      <a:pt x="5906" y="1864"/>
                      <a:pt x="0" y="3412"/>
                      <a:pt x="2536" y="3603"/>
                    </a:cubicBezTo>
                    <a:cubicBezTo>
                      <a:pt x="3300" y="3660"/>
                      <a:pt x="3964" y="3701"/>
                      <a:pt x="4584" y="3701"/>
                    </a:cubicBezTo>
                    <a:cubicBezTo>
                      <a:pt x="6014" y="3701"/>
                      <a:pt x="7217" y="3487"/>
                      <a:pt x="8894" y="2781"/>
                    </a:cubicBezTo>
                    <a:cubicBezTo>
                      <a:pt x="11299" y="1769"/>
                      <a:pt x="12609" y="1329"/>
                      <a:pt x="15728" y="1031"/>
                    </a:cubicBezTo>
                    <a:cubicBezTo>
                      <a:pt x="18180" y="807"/>
                      <a:pt x="21697" y="445"/>
                      <a:pt x="23303" y="281"/>
                    </a:cubicBezTo>
                    <a:lnTo>
                      <a:pt x="23303" y="281"/>
                    </a:lnTo>
                    <a:cubicBezTo>
                      <a:pt x="23395" y="282"/>
                      <a:pt x="23480" y="283"/>
                      <a:pt x="23558" y="283"/>
                    </a:cubicBezTo>
                    <a:cubicBezTo>
                      <a:pt x="24473" y="283"/>
                      <a:pt x="24451" y="192"/>
                      <a:pt x="24235" y="192"/>
                    </a:cubicBezTo>
                    <a:cubicBezTo>
                      <a:pt x="24204" y="192"/>
                      <a:pt x="24170" y="193"/>
                      <a:pt x="24134" y="198"/>
                    </a:cubicBezTo>
                    <a:cubicBezTo>
                      <a:pt x="24046" y="205"/>
                      <a:pt x="23748" y="236"/>
                      <a:pt x="23303" y="281"/>
                    </a:cubicBezTo>
                    <a:lnTo>
                      <a:pt x="23303" y="281"/>
                    </a:lnTo>
                    <a:cubicBezTo>
                      <a:pt x="22871" y="274"/>
                      <a:pt x="22279" y="250"/>
                      <a:pt x="21479" y="198"/>
                    </a:cubicBezTo>
                    <a:cubicBezTo>
                      <a:pt x="19732" y="77"/>
                      <a:pt x="18646" y="0"/>
                      <a:pt x="17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3117747" y="4407521"/>
                <a:ext cx="570772" cy="129182"/>
              </a:xfrm>
              <a:custGeom>
                <a:avLst/>
                <a:gdLst/>
                <a:ahLst/>
                <a:cxnLst/>
                <a:rect l="l" t="t" r="r" b="b"/>
                <a:pathLst>
                  <a:path w="13619" h="3849" extrusionOk="0">
                    <a:moveTo>
                      <a:pt x="11344" y="0"/>
                    </a:moveTo>
                    <a:cubicBezTo>
                      <a:pt x="11344" y="0"/>
                      <a:pt x="9380" y="595"/>
                      <a:pt x="6879" y="1536"/>
                    </a:cubicBezTo>
                    <a:cubicBezTo>
                      <a:pt x="4379" y="2477"/>
                      <a:pt x="3510" y="2441"/>
                      <a:pt x="2260" y="2893"/>
                    </a:cubicBezTo>
                    <a:cubicBezTo>
                      <a:pt x="1247" y="3250"/>
                      <a:pt x="1" y="3849"/>
                      <a:pt x="644" y="3849"/>
                    </a:cubicBezTo>
                    <a:cubicBezTo>
                      <a:pt x="795" y="3849"/>
                      <a:pt x="1051" y="3816"/>
                      <a:pt x="1438" y="3739"/>
                    </a:cubicBezTo>
                    <a:cubicBezTo>
                      <a:pt x="3486" y="3334"/>
                      <a:pt x="5105" y="3810"/>
                      <a:pt x="7772" y="2893"/>
                    </a:cubicBezTo>
                    <a:cubicBezTo>
                      <a:pt x="10427" y="1965"/>
                      <a:pt x="11070" y="1417"/>
                      <a:pt x="12356" y="941"/>
                    </a:cubicBezTo>
                    <a:cubicBezTo>
                      <a:pt x="13618" y="476"/>
                      <a:pt x="11344" y="0"/>
                      <a:pt x="1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2547524" y="4801269"/>
                <a:ext cx="703627" cy="123846"/>
              </a:xfrm>
              <a:custGeom>
                <a:avLst/>
                <a:gdLst/>
                <a:ahLst/>
                <a:cxnLst/>
                <a:rect l="l" t="t" r="r" b="b"/>
                <a:pathLst>
                  <a:path w="16789" h="3690" extrusionOk="0">
                    <a:moveTo>
                      <a:pt x="6740" y="0"/>
                    </a:moveTo>
                    <a:cubicBezTo>
                      <a:pt x="6356" y="0"/>
                      <a:pt x="5844" y="112"/>
                      <a:pt x="4775" y="436"/>
                    </a:cubicBezTo>
                    <a:cubicBezTo>
                      <a:pt x="2024" y="1270"/>
                      <a:pt x="0" y="1401"/>
                      <a:pt x="0" y="1401"/>
                    </a:cubicBezTo>
                    <a:cubicBezTo>
                      <a:pt x="0" y="1401"/>
                      <a:pt x="3703" y="1544"/>
                      <a:pt x="5965" y="1901"/>
                    </a:cubicBezTo>
                    <a:cubicBezTo>
                      <a:pt x="8228" y="2258"/>
                      <a:pt x="8228" y="3246"/>
                      <a:pt x="10537" y="3591"/>
                    </a:cubicBezTo>
                    <a:cubicBezTo>
                      <a:pt x="11019" y="3661"/>
                      <a:pt x="11365" y="3690"/>
                      <a:pt x="11626" y="3690"/>
                    </a:cubicBezTo>
                    <a:cubicBezTo>
                      <a:pt x="12615" y="3690"/>
                      <a:pt x="12406" y="3283"/>
                      <a:pt x="13752" y="3151"/>
                    </a:cubicBezTo>
                    <a:cubicBezTo>
                      <a:pt x="15431" y="2996"/>
                      <a:pt x="16788" y="3032"/>
                      <a:pt x="15133" y="2484"/>
                    </a:cubicBezTo>
                    <a:cubicBezTo>
                      <a:pt x="13490" y="1925"/>
                      <a:pt x="11930" y="1413"/>
                      <a:pt x="11930" y="1413"/>
                    </a:cubicBezTo>
                    <a:cubicBezTo>
                      <a:pt x="11930" y="1413"/>
                      <a:pt x="11978" y="686"/>
                      <a:pt x="9287" y="436"/>
                    </a:cubicBezTo>
                    <a:cubicBezTo>
                      <a:pt x="7636" y="276"/>
                      <a:pt x="7344" y="0"/>
                      <a:pt x="6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2768176" y="5065636"/>
                <a:ext cx="809408" cy="83369"/>
              </a:xfrm>
              <a:custGeom>
                <a:avLst/>
                <a:gdLst/>
                <a:ahLst/>
                <a:cxnLst/>
                <a:rect l="l" t="t" r="r" b="b"/>
                <a:pathLst>
                  <a:path w="19313" h="2484" extrusionOk="0">
                    <a:moveTo>
                      <a:pt x="12383" y="1"/>
                    </a:moveTo>
                    <a:cubicBezTo>
                      <a:pt x="9692" y="1"/>
                      <a:pt x="9609" y="239"/>
                      <a:pt x="5680" y="417"/>
                    </a:cubicBezTo>
                    <a:cubicBezTo>
                      <a:pt x="1751" y="572"/>
                      <a:pt x="1251" y="870"/>
                      <a:pt x="632" y="870"/>
                    </a:cubicBezTo>
                    <a:cubicBezTo>
                      <a:pt x="1" y="870"/>
                      <a:pt x="1358" y="929"/>
                      <a:pt x="5382" y="1513"/>
                    </a:cubicBezTo>
                    <a:cubicBezTo>
                      <a:pt x="8574" y="1976"/>
                      <a:pt x="10501" y="2483"/>
                      <a:pt x="12456" y="2483"/>
                    </a:cubicBezTo>
                    <a:cubicBezTo>
                      <a:pt x="12966" y="2483"/>
                      <a:pt x="13478" y="2449"/>
                      <a:pt x="14014" y="2370"/>
                    </a:cubicBezTo>
                    <a:cubicBezTo>
                      <a:pt x="16598" y="2013"/>
                      <a:pt x="18515" y="1465"/>
                      <a:pt x="18908" y="1251"/>
                    </a:cubicBezTo>
                    <a:cubicBezTo>
                      <a:pt x="19313" y="1013"/>
                      <a:pt x="16705" y="417"/>
                      <a:pt x="16705" y="417"/>
                    </a:cubicBezTo>
                    <a:cubicBezTo>
                      <a:pt x="16705" y="417"/>
                      <a:pt x="15086" y="1"/>
                      <a:pt x="12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96"/>
        <p:cNvGrpSpPr/>
        <p:nvPr/>
      </p:nvGrpSpPr>
      <p:grpSpPr>
        <a:xfrm>
          <a:off x="0" y="0"/>
          <a:ext cx="0" cy="0"/>
          <a:chOff x="0" y="0"/>
          <a:chExt cx="0" cy="0"/>
        </a:xfrm>
      </p:grpSpPr>
      <p:sp>
        <p:nvSpPr>
          <p:cNvPr id="497" name="Google Shape;497;p16"/>
          <p:cNvSpPr txBox="1">
            <a:spLocks noGrp="1"/>
          </p:cNvSpPr>
          <p:nvPr>
            <p:ph type="title"/>
          </p:nvPr>
        </p:nvSpPr>
        <p:spPr>
          <a:xfrm>
            <a:off x="2087100" y="1760950"/>
            <a:ext cx="4969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498" name="Google Shape;498;p16"/>
          <p:cNvSpPr txBox="1">
            <a:spLocks noGrp="1"/>
          </p:cNvSpPr>
          <p:nvPr>
            <p:ph type="title" idx="2" hasCustomPrompt="1"/>
          </p:nvPr>
        </p:nvSpPr>
        <p:spPr>
          <a:xfrm>
            <a:off x="3425400" y="535000"/>
            <a:ext cx="2293200" cy="109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9" name="Google Shape;499;p16"/>
          <p:cNvSpPr txBox="1">
            <a:spLocks noGrp="1"/>
          </p:cNvSpPr>
          <p:nvPr>
            <p:ph type="subTitle" idx="1"/>
          </p:nvPr>
        </p:nvSpPr>
        <p:spPr>
          <a:xfrm>
            <a:off x="2087100" y="2602750"/>
            <a:ext cx="4969800" cy="6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00" name="Google Shape;500;p16"/>
          <p:cNvGrpSpPr/>
          <p:nvPr/>
        </p:nvGrpSpPr>
        <p:grpSpPr>
          <a:xfrm flipH="1">
            <a:off x="8626179" y="1558599"/>
            <a:ext cx="875576" cy="155128"/>
            <a:chOff x="1844747" y="1949397"/>
            <a:chExt cx="1704782" cy="302041"/>
          </a:xfrm>
        </p:grpSpPr>
        <p:sp>
          <p:nvSpPr>
            <p:cNvPr id="501" name="Google Shape;501;p16"/>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16"/>
          <p:cNvGrpSpPr/>
          <p:nvPr/>
        </p:nvGrpSpPr>
        <p:grpSpPr>
          <a:xfrm flipH="1">
            <a:off x="7116177" y="500927"/>
            <a:ext cx="1332994" cy="236166"/>
            <a:chOff x="2568021" y="4"/>
            <a:chExt cx="1704814" cy="302041"/>
          </a:xfrm>
        </p:grpSpPr>
        <p:sp>
          <p:nvSpPr>
            <p:cNvPr id="505" name="Google Shape;505;p16"/>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flipH="1">
            <a:off x="-605652" y="2220799"/>
            <a:ext cx="1335607" cy="236171"/>
            <a:chOff x="4676589" y="2430874"/>
            <a:chExt cx="1335607" cy="236171"/>
          </a:xfrm>
        </p:grpSpPr>
        <p:sp>
          <p:nvSpPr>
            <p:cNvPr id="509" name="Google Shape;509;p16"/>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flipH="1">
            <a:off x="478402" y="856200"/>
            <a:ext cx="875513" cy="165461"/>
            <a:chOff x="5728424" y="1317563"/>
            <a:chExt cx="1525283" cy="288260"/>
          </a:xfrm>
        </p:grpSpPr>
        <p:sp>
          <p:nvSpPr>
            <p:cNvPr id="513" name="Google Shape;513;p16"/>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16"/>
          <p:cNvGrpSpPr/>
          <p:nvPr/>
        </p:nvGrpSpPr>
        <p:grpSpPr>
          <a:xfrm flipH="1">
            <a:off x="3012698" y="102624"/>
            <a:ext cx="1335607" cy="236171"/>
            <a:chOff x="4676589" y="2430874"/>
            <a:chExt cx="1335607" cy="236171"/>
          </a:xfrm>
        </p:grpSpPr>
        <p:sp>
          <p:nvSpPr>
            <p:cNvPr id="517" name="Google Shape;517;p16"/>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16"/>
          <p:cNvSpPr/>
          <p:nvPr/>
        </p:nvSpPr>
        <p:spPr>
          <a:xfrm flipH="1">
            <a:off x="-102660" y="3716476"/>
            <a:ext cx="9570910" cy="841830"/>
          </a:xfrm>
          <a:custGeom>
            <a:avLst/>
            <a:gdLst/>
            <a:ahLst/>
            <a:cxnLst/>
            <a:rect l="l" t="t" r="r" b="b"/>
            <a:pathLst>
              <a:path w="293002" h="30651" extrusionOk="0">
                <a:moveTo>
                  <a:pt x="257512" y="1"/>
                </a:moveTo>
                <a:cubicBezTo>
                  <a:pt x="254417" y="1"/>
                  <a:pt x="244738" y="3053"/>
                  <a:pt x="237959" y="3825"/>
                </a:cubicBezTo>
                <a:cubicBezTo>
                  <a:pt x="231054" y="4623"/>
                  <a:pt x="228768" y="6766"/>
                  <a:pt x="227446" y="7850"/>
                </a:cubicBezTo>
                <a:cubicBezTo>
                  <a:pt x="227052" y="8170"/>
                  <a:pt x="226072" y="8297"/>
                  <a:pt x="224816" y="8297"/>
                </a:cubicBezTo>
                <a:cubicBezTo>
                  <a:pt x="221817" y="8297"/>
                  <a:pt x="217249" y="7568"/>
                  <a:pt x="215361" y="6981"/>
                </a:cubicBezTo>
                <a:cubicBezTo>
                  <a:pt x="212682" y="6147"/>
                  <a:pt x="212682" y="4897"/>
                  <a:pt x="207777" y="2968"/>
                </a:cubicBezTo>
                <a:cubicBezTo>
                  <a:pt x="206465" y="2448"/>
                  <a:pt x="204804" y="2249"/>
                  <a:pt x="202881" y="2249"/>
                </a:cubicBezTo>
                <a:cubicBezTo>
                  <a:pt x="197631" y="2249"/>
                  <a:pt x="190429" y="3729"/>
                  <a:pt x="183048" y="4183"/>
                </a:cubicBezTo>
                <a:cubicBezTo>
                  <a:pt x="174541" y="4716"/>
                  <a:pt x="173796" y="5172"/>
                  <a:pt x="166405" y="5172"/>
                </a:cubicBezTo>
                <a:cubicBezTo>
                  <a:pt x="165044" y="5172"/>
                  <a:pt x="163458" y="5157"/>
                  <a:pt x="161557" y="5123"/>
                </a:cubicBezTo>
                <a:cubicBezTo>
                  <a:pt x="158819" y="5078"/>
                  <a:pt x="156183" y="5055"/>
                  <a:pt x="153547" y="5055"/>
                </a:cubicBezTo>
                <a:cubicBezTo>
                  <a:pt x="144399" y="5055"/>
                  <a:pt x="135266" y="5335"/>
                  <a:pt x="121992" y="5945"/>
                </a:cubicBezTo>
                <a:cubicBezTo>
                  <a:pt x="104883" y="6731"/>
                  <a:pt x="108062" y="7028"/>
                  <a:pt x="100549" y="7850"/>
                </a:cubicBezTo>
                <a:cubicBezTo>
                  <a:pt x="97807" y="8150"/>
                  <a:pt x="96483" y="8297"/>
                  <a:pt x="95709" y="8297"/>
                </a:cubicBezTo>
                <a:cubicBezTo>
                  <a:pt x="94362" y="8297"/>
                  <a:pt x="94682" y="7850"/>
                  <a:pt x="92096" y="6981"/>
                </a:cubicBezTo>
                <a:cubicBezTo>
                  <a:pt x="88382" y="5732"/>
                  <a:pt x="87184" y="4136"/>
                  <a:pt x="85195" y="4136"/>
                </a:cubicBezTo>
                <a:cubicBezTo>
                  <a:pt x="85003" y="4136"/>
                  <a:pt x="84804" y="4151"/>
                  <a:pt x="84595" y="4183"/>
                </a:cubicBezTo>
                <a:cubicBezTo>
                  <a:pt x="82202" y="4540"/>
                  <a:pt x="81225" y="4087"/>
                  <a:pt x="79451" y="5123"/>
                </a:cubicBezTo>
                <a:cubicBezTo>
                  <a:pt x="77665" y="6147"/>
                  <a:pt x="73177" y="8088"/>
                  <a:pt x="68914" y="9779"/>
                </a:cubicBezTo>
                <a:cubicBezTo>
                  <a:pt x="68018" y="10135"/>
                  <a:pt x="67028" y="10279"/>
                  <a:pt x="66001" y="10279"/>
                </a:cubicBezTo>
                <a:cubicBezTo>
                  <a:pt x="62125" y="10279"/>
                  <a:pt x="57708" y="8233"/>
                  <a:pt x="55722" y="7838"/>
                </a:cubicBezTo>
                <a:cubicBezTo>
                  <a:pt x="53210" y="7326"/>
                  <a:pt x="49055" y="6481"/>
                  <a:pt x="45602" y="5730"/>
                </a:cubicBezTo>
                <a:cubicBezTo>
                  <a:pt x="42161" y="4992"/>
                  <a:pt x="39470" y="3028"/>
                  <a:pt x="37184" y="2266"/>
                </a:cubicBezTo>
                <a:cubicBezTo>
                  <a:pt x="36003" y="1876"/>
                  <a:pt x="34623" y="1667"/>
                  <a:pt x="32615" y="1667"/>
                </a:cubicBezTo>
                <a:cubicBezTo>
                  <a:pt x="30695" y="1667"/>
                  <a:pt x="28199" y="1858"/>
                  <a:pt x="24754" y="2266"/>
                </a:cubicBezTo>
                <a:cubicBezTo>
                  <a:pt x="17682" y="3099"/>
                  <a:pt x="1" y="6981"/>
                  <a:pt x="1" y="6981"/>
                </a:cubicBezTo>
                <a:lnTo>
                  <a:pt x="2084" y="30650"/>
                </a:lnTo>
                <a:lnTo>
                  <a:pt x="293002" y="30650"/>
                </a:lnTo>
                <a:lnTo>
                  <a:pt x="293002" y="10219"/>
                </a:lnTo>
                <a:cubicBezTo>
                  <a:pt x="293002" y="10219"/>
                  <a:pt x="284715" y="6766"/>
                  <a:pt x="280083" y="5945"/>
                </a:cubicBezTo>
                <a:cubicBezTo>
                  <a:pt x="275464" y="5123"/>
                  <a:pt x="276285" y="4897"/>
                  <a:pt x="269749" y="2778"/>
                </a:cubicBezTo>
                <a:cubicBezTo>
                  <a:pt x="263236" y="646"/>
                  <a:pt x="260569" y="111"/>
                  <a:pt x="257664" y="4"/>
                </a:cubicBezTo>
                <a:cubicBezTo>
                  <a:pt x="257615" y="2"/>
                  <a:pt x="257564" y="1"/>
                  <a:pt x="25751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flipH="1">
            <a:off x="-176936" y="4027824"/>
            <a:ext cx="9645191" cy="373688"/>
          </a:xfrm>
          <a:custGeom>
            <a:avLst/>
            <a:gdLst/>
            <a:ahLst/>
            <a:cxnLst/>
            <a:rect l="l" t="t" r="r" b="b"/>
            <a:pathLst>
              <a:path w="295276" h="11440" extrusionOk="0">
                <a:moveTo>
                  <a:pt x="217650" y="1"/>
                </a:moveTo>
                <a:cubicBezTo>
                  <a:pt x="212348" y="1"/>
                  <a:pt x="204024" y="1104"/>
                  <a:pt x="194454" y="1748"/>
                </a:cubicBezTo>
                <a:cubicBezTo>
                  <a:pt x="180845" y="2676"/>
                  <a:pt x="176856" y="3438"/>
                  <a:pt x="160807" y="4248"/>
                </a:cubicBezTo>
                <a:cubicBezTo>
                  <a:pt x="158607" y="4361"/>
                  <a:pt x="156242" y="4408"/>
                  <a:pt x="153772" y="4408"/>
                </a:cubicBezTo>
                <a:cubicBezTo>
                  <a:pt x="140098" y="4408"/>
                  <a:pt x="123223" y="2945"/>
                  <a:pt x="113499" y="2945"/>
                </a:cubicBezTo>
                <a:cubicBezTo>
                  <a:pt x="112177" y="2945"/>
                  <a:pt x="110987" y="2972"/>
                  <a:pt x="109955" y="3034"/>
                </a:cubicBezTo>
                <a:cubicBezTo>
                  <a:pt x="99966" y="3629"/>
                  <a:pt x="98477" y="4236"/>
                  <a:pt x="92108" y="5081"/>
                </a:cubicBezTo>
                <a:cubicBezTo>
                  <a:pt x="89511" y="5431"/>
                  <a:pt x="87291" y="5555"/>
                  <a:pt x="84956" y="5555"/>
                </a:cubicBezTo>
                <a:cubicBezTo>
                  <a:pt x="81562" y="5555"/>
                  <a:pt x="77927" y="5293"/>
                  <a:pt x="72546" y="5081"/>
                </a:cubicBezTo>
                <a:cubicBezTo>
                  <a:pt x="63449" y="4724"/>
                  <a:pt x="52519" y="2033"/>
                  <a:pt x="42863" y="1617"/>
                </a:cubicBezTo>
                <a:cubicBezTo>
                  <a:pt x="35287" y="1290"/>
                  <a:pt x="29734" y="494"/>
                  <a:pt x="22530" y="494"/>
                </a:cubicBezTo>
                <a:cubicBezTo>
                  <a:pt x="20551" y="494"/>
                  <a:pt x="18449" y="554"/>
                  <a:pt x="16146" y="700"/>
                </a:cubicBezTo>
                <a:cubicBezTo>
                  <a:pt x="5466" y="1367"/>
                  <a:pt x="1" y="2986"/>
                  <a:pt x="1" y="2986"/>
                </a:cubicBezTo>
                <a:lnTo>
                  <a:pt x="1" y="11439"/>
                </a:lnTo>
                <a:lnTo>
                  <a:pt x="295276" y="11439"/>
                </a:lnTo>
                <a:lnTo>
                  <a:pt x="295276" y="3260"/>
                </a:lnTo>
                <a:cubicBezTo>
                  <a:pt x="295276" y="3260"/>
                  <a:pt x="283548" y="3045"/>
                  <a:pt x="277238" y="2784"/>
                </a:cubicBezTo>
                <a:cubicBezTo>
                  <a:pt x="273440" y="2619"/>
                  <a:pt x="271501" y="2381"/>
                  <a:pt x="268306" y="2381"/>
                </a:cubicBezTo>
                <a:cubicBezTo>
                  <a:pt x="266193" y="2381"/>
                  <a:pt x="263529" y="2485"/>
                  <a:pt x="259414" y="2784"/>
                </a:cubicBezTo>
                <a:cubicBezTo>
                  <a:pt x="249068" y="3522"/>
                  <a:pt x="250211" y="4046"/>
                  <a:pt x="246389" y="4427"/>
                </a:cubicBezTo>
                <a:cubicBezTo>
                  <a:pt x="245109" y="4558"/>
                  <a:pt x="243784" y="4604"/>
                  <a:pt x="242470" y="4604"/>
                </a:cubicBezTo>
                <a:cubicBezTo>
                  <a:pt x="239861" y="4604"/>
                  <a:pt x="237291" y="4422"/>
                  <a:pt x="235185" y="4367"/>
                </a:cubicBezTo>
                <a:cubicBezTo>
                  <a:pt x="232006" y="4296"/>
                  <a:pt x="226077" y="2438"/>
                  <a:pt x="222624" y="712"/>
                </a:cubicBezTo>
                <a:cubicBezTo>
                  <a:pt x="221597" y="198"/>
                  <a:pt x="219894" y="1"/>
                  <a:pt x="217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flipH="1">
            <a:off x="-50555" y="4263444"/>
            <a:ext cx="9387725" cy="1448366"/>
          </a:xfrm>
          <a:custGeom>
            <a:avLst/>
            <a:gdLst/>
            <a:ahLst/>
            <a:cxnLst/>
            <a:rect l="l" t="t" r="r" b="b"/>
            <a:pathLst>
              <a:path w="287394" h="44340" extrusionOk="0">
                <a:moveTo>
                  <a:pt x="0" y="0"/>
                </a:moveTo>
                <a:lnTo>
                  <a:pt x="0" y="44339"/>
                </a:lnTo>
                <a:lnTo>
                  <a:pt x="287393" y="44339"/>
                </a:lnTo>
                <a:lnTo>
                  <a:pt x="287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flipH="1">
            <a:off x="-50163" y="4243617"/>
            <a:ext cx="9387333" cy="394757"/>
          </a:xfrm>
          <a:custGeom>
            <a:avLst/>
            <a:gdLst/>
            <a:ahLst/>
            <a:cxnLst/>
            <a:rect l="l" t="t" r="r" b="b"/>
            <a:pathLst>
              <a:path w="287382" h="12085" extrusionOk="0">
                <a:moveTo>
                  <a:pt x="0" y="0"/>
                </a:moveTo>
                <a:lnTo>
                  <a:pt x="0" y="11466"/>
                </a:lnTo>
                <a:cubicBezTo>
                  <a:pt x="0" y="11466"/>
                  <a:pt x="4882" y="10597"/>
                  <a:pt x="10930" y="10216"/>
                </a:cubicBezTo>
                <a:cubicBezTo>
                  <a:pt x="15363" y="9928"/>
                  <a:pt x="20556" y="9275"/>
                  <a:pt x="24257" y="9275"/>
                </a:cubicBezTo>
                <a:cubicBezTo>
                  <a:pt x="25606" y="9275"/>
                  <a:pt x="26756" y="9362"/>
                  <a:pt x="27599" y="9585"/>
                </a:cubicBezTo>
                <a:cubicBezTo>
                  <a:pt x="30754" y="10418"/>
                  <a:pt x="25313" y="11085"/>
                  <a:pt x="29040" y="11466"/>
                </a:cubicBezTo>
                <a:cubicBezTo>
                  <a:pt x="30328" y="11589"/>
                  <a:pt x="30919" y="11630"/>
                  <a:pt x="31326" y="11630"/>
                </a:cubicBezTo>
                <a:cubicBezTo>
                  <a:pt x="32098" y="11630"/>
                  <a:pt x="32202" y="11481"/>
                  <a:pt x="35159" y="11466"/>
                </a:cubicBezTo>
                <a:cubicBezTo>
                  <a:pt x="38862" y="11436"/>
                  <a:pt x="37402" y="10261"/>
                  <a:pt x="40410" y="10261"/>
                </a:cubicBezTo>
                <a:cubicBezTo>
                  <a:pt x="41068" y="10261"/>
                  <a:pt x="41939" y="10317"/>
                  <a:pt x="43125" y="10454"/>
                </a:cubicBezTo>
                <a:cubicBezTo>
                  <a:pt x="46041" y="10795"/>
                  <a:pt x="46886" y="10828"/>
                  <a:pt x="47267" y="10828"/>
                </a:cubicBezTo>
                <a:cubicBezTo>
                  <a:pt x="47358" y="10828"/>
                  <a:pt x="47423" y="10826"/>
                  <a:pt x="47483" y="10826"/>
                </a:cubicBezTo>
                <a:cubicBezTo>
                  <a:pt x="47739" y="10826"/>
                  <a:pt x="47912" y="10861"/>
                  <a:pt x="49733" y="11228"/>
                </a:cubicBezTo>
                <a:cubicBezTo>
                  <a:pt x="51753" y="11629"/>
                  <a:pt x="51947" y="11732"/>
                  <a:pt x="52617" y="11732"/>
                </a:cubicBezTo>
                <a:cubicBezTo>
                  <a:pt x="53276" y="11732"/>
                  <a:pt x="54398" y="11632"/>
                  <a:pt x="58186" y="11621"/>
                </a:cubicBezTo>
                <a:cubicBezTo>
                  <a:pt x="63509" y="11621"/>
                  <a:pt x="71137" y="12014"/>
                  <a:pt x="76921" y="12014"/>
                </a:cubicBezTo>
                <a:cubicBezTo>
                  <a:pt x="79431" y="12014"/>
                  <a:pt x="81593" y="11940"/>
                  <a:pt x="83070" y="11728"/>
                </a:cubicBezTo>
                <a:cubicBezTo>
                  <a:pt x="87503" y="11090"/>
                  <a:pt x="85259" y="10187"/>
                  <a:pt x="91605" y="10187"/>
                </a:cubicBezTo>
                <a:cubicBezTo>
                  <a:pt x="92247" y="10187"/>
                  <a:pt x="92976" y="10196"/>
                  <a:pt x="93810" y="10216"/>
                </a:cubicBezTo>
                <a:cubicBezTo>
                  <a:pt x="100634" y="10368"/>
                  <a:pt x="95263" y="11736"/>
                  <a:pt x="102244" y="11736"/>
                </a:cubicBezTo>
                <a:cubicBezTo>
                  <a:pt x="104555" y="11736"/>
                  <a:pt x="108222" y="11586"/>
                  <a:pt x="114134" y="11192"/>
                </a:cubicBezTo>
                <a:cubicBezTo>
                  <a:pt x="125884" y="10402"/>
                  <a:pt x="146497" y="10248"/>
                  <a:pt x="165046" y="10248"/>
                </a:cubicBezTo>
                <a:cubicBezTo>
                  <a:pt x="176848" y="10248"/>
                  <a:pt x="187814" y="10310"/>
                  <a:pt x="195130" y="10310"/>
                </a:cubicBezTo>
                <a:cubicBezTo>
                  <a:pt x="199537" y="10310"/>
                  <a:pt x="202620" y="10288"/>
                  <a:pt x="203764" y="10216"/>
                </a:cubicBezTo>
                <a:cubicBezTo>
                  <a:pt x="206029" y="10068"/>
                  <a:pt x="207513" y="9981"/>
                  <a:pt x="208537" y="9981"/>
                </a:cubicBezTo>
                <a:cubicBezTo>
                  <a:pt x="210247" y="9981"/>
                  <a:pt x="210676" y="10224"/>
                  <a:pt x="211324" y="10835"/>
                </a:cubicBezTo>
                <a:cubicBezTo>
                  <a:pt x="211828" y="11304"/>
                  <a:pt x="212119" y="11511"/>
                  <a:pt x="212790" y="11511"/>
                </a:cubicBezTo>
                <a:cubicBezTo>
                  <a:pt x="213530" y="11511"/>
                  <a:pt x="214733" y="11259"/>
                  <a:pt x="217194" y="10835"/>
                </a:cubicBezTo>
                <a:cubicBezTo>
                  <a:pt x="219276" y="10481"/>
                  <a:pt x="220434" y="10368"/>
                  <a:pt x="221529" y="10368"/>
                </a:cubicBezTo>
                <a:cubicBezTo>
                  <a:pt x="222901" y="10368"/>
                  <a:pt x="224173" y="10545"/>
                  <a:pt x="227041" y="10644"/>
                </a:cubicBezTo>
                <a:cubicBezTo>
                  <a:pt x="232220" y="10823"/>
                  <a:pt x="236363" y="11799"/>
                  <a:pt x="240757" y="12013"/>
                </a:cubicBezTo>
                <a:cubicBezTo>
                  <a:pt x="241736" y="12059"/>
                  <a:pt x="242425" y="12085"/>
                  <a:pt x="242981" y="12085"/>
                </a:cubicBezTo>
                <a:cubicBezTo>
                  <a:pt x="244915" y="12085"/>
                  <a:pt x="245250" y="11768"/>
                  <a:pt x="250603" y="10835"/>
                </a:cubicBezTo>
                <a:cubicBezTo>
                  <a:pt x="256698" y="9771"/>
                  <a:pt x="254044" y="9248"/>
                  <a:pt x="258310" y="9248"/>
                </a:cubicBezTo>
                <a:cubicBezTo>
                  <a:pt x="258869" y="9248"/>
                  <a:pt x="259546" y="9257"/>
                  <a:pt x="260378" y="9275"/>
                </a:cubicBezTo>
                <a:cubicBezTo>
                  <a:pt x="264940" y="9366"/>
                  <a:pt x="268112" y="9744"/>
                  <a:pt x="269965" y="9744"/>
                </a:cubicBezTo>
                <a:cubicBezTo>
                  <a:pt x="271033" y="9744"/>
                  <a:pt x="271663" y="9618"/>
                  <a:pt x="271868" y="9239"/>
                </a:cubicBezTo>
                <a:cubicBezTo>
                  <a:pt x="272451" y="8215"/>
                  <a:pt x="273320" y="7799"/>
                  <a:pt x="275892" y="7715"/>
                </a:cubicBezTo>
                <a:cubicBezTo>
                  <a:pt x="278464" y="7620"/>
                  <a:pt x="281071" y="6191"/>
                  <a:pt x="282500" y="6108"/>
                </a:cubicBezTo>
                <a:cubicBezTo>
                  <a:pt x="282980" y="6076"/>
                  <a:pt x="283683" y="6066"/>
                  <a:pt x="284406" y="6066"/>
                </a:cubicBezTo>
                <a:cubicBezTo>
                  <a:pt x="285852" y="6066"/>
                  <a:pt x="287381" y="6108"/>
                  <a:pt x="287381" y="6108"/>
                </a:cubicBezTo>
                <a:lnTo>
                  <a:pt x="287381"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flipH="1">
            <a:off x="-50555" y="4243976"/>
            <a:ext cx="9387725" cy="199420"/>
          </a:xfrm>
          <a:custGeom>
            <a:avLst/>
            <a:gdLst/>
            <a:ahLst/>
            <a:cxnLst/>
            <a:rect l="l" t="t" r="r" b="b"/>
            <a:pathLst>
              <a:path w="287394" h="6105" extrusionOk="0">
                <a:moveTo>
                  <a:pt x="0" y="1"/>
                </a:moveTo>
                <a:lnTo>
                  <a:pt x="0" y="4025"/>
                </a:lnTo>
                <a:lnTo>
                  <a:pt x="1989" y="3049"/>
                </a:lnTo>
                <a:cubicBezTo>
                  <a:pt x="2548" y="2781"/>
                  <a:pt x="3086" y="2661"/>
                  <a:pt x="3806" y="2661"/>
                </a:cubicBezTo>
                <a:cubicBezTo>
                  <a:pt x="5673" y="2661"/>
                  <a:pt x="8765" y="3468"/>
                  <a:pt x="16645" y="4585"/>
                </a:cubicBezTo>
                <a:cubicBezTo>
                  <a:pt x="19644" y="5013"/>
                  <a:pt x="21409" y="5165"/>
                  <a:pt x="22599" y="5165"/>
                </a:cubicBezTo>
                <a:cubicBezTo>
                  <a:pt x="25508" y="5165"/>
                  <a:pt x="24979" y="4256"/>
                  <a:pt x="30657" y="4256"/>
                </a:cubicBezTo>
                <a:cubicBezTo>
                  <a:pt x="31119" y="4256"/>
                  <a:pt x="31622" y="4262"/>
                  <a:pt x="32171" y="4275"/>
                </a:cubicBezTo>
                <a:cubicBezTo>
                  <a:pt x="42232" y="4513"/>
                  <a:pt x="36207" y="4228"/>
                  <a:pt x="39660" y="4894"/>
                </a:cubicBezTo>
                <a:cubicBezTo>
                  <a:pt x="42800" y="5509"/>
                  <a:pt x="39301" y="6105"/>
                  <a:pt x="42462" y="6105"/>
                </a:cubicBezTo>
                <a:cubicBezTo>
                  <a:pt x="42789" y="6105"/>
                  <a:pt x="43188" y="6098"/>
                  <a:pt x="43672" y="6085"/>
                </a:cubicBezTo>
                <a:cubicBezTo>
                  <a:pt x="48840" y="5954"/>
                  <a:pt x="45399" y="6025"/>
                  <a:pt x="54674" y="4894"/>
                </a:cubicBezTo>
                <a:cubicBezTo>
                  <a:pt x="58049" y="4491"/>
                  <a:pt x="59756" y="4372"/>
                  <a:pt x="60770" y="4372"/>
                </a:cubicBezTo>
                <a:cubicBezTo>
                  <a:pt x="62237" y="4372"/>
                  <a:pt x="62252" y="4622"/>
                  <a:pt x="63769" y="4622"/>
                </a:cubicBezTo>
                <a:cubicBezTo>
                  <a:pt x="64084" y="4622"/>
                  <a:pt x="64465" y="4611"/>
                  <a:pt x="64937" y="4585"/>
                </a:cubicBezTo>
                <a:cubicBezTo>
                  <a:pt x="65805" y="4535"/>
                  <a:pt x="66523" y="4514"/>
                  <a:pt x="67148" y="4514"/>
                </a:cubicBezTo>
                <a:cubicBezTo>
                  <a:pt x="69632" y="4514"/>
                  <a:pt x="70649" y="4837"/>
                  <a:pt x="73855" y="4894"/>
                </a:cubicBezTo>
                <a:cubicBezTo>
                  <a:pt x="74546" y="4909"/>
                  <a:pt x="75059" y="4916"/>
                  <a:pt x="75450" y="4916"/>
                </a:cubicBezTo>
                <a:cubicBezTo>
                  <a:pt x="77332" y="4916"/>
                  <a:pt x="76360" y="4739"/>
                  <a:pt x="78736" y="4275"/>
                </a:cubicBezTo>
                <a:cubicBezTo>
                  <a:pt x="81606" y="3704"/>
                  <a:pt x="77308" y="3442"/>
                  <a:pt x="80570" y="3049"/>
                </a:cubicBezTo>
                <a:cubicBezTo>
                  <a:pt x="81985" y="2884"/>
                  <a:pt x="82640" y="2821"/>
                  <a:pt x="83327" y="2821"/>
                </a:cubicBezTo>
                <a:cubicBezTo>
                  <a:pt x="84225" y="2821"/>
                  <a:pt x="85175" y="2928"/>
                  <a:pt x="87940" y="3049"/>
                </a:cubicBezTo>
                <a:cubicBezTo>
                  <a:pt x="88964" y="3097"/>
                  <a:pt x="85344" y="4228"/>
                  <a:pt x="86785" y="5537"/>
                </a:cubicBezTo>
                <a:cubicBezTo>
                  <a:pt x="87250" y="5956"/>
                  <a:pt x="87683" y="6096"/>
                  <a:pt x="88245" y="6096"/>
                </a:cubicBezTo>
                <a:cubicBezTo>
                  <a:pt x="89374" y="6096"/>
                  <a:pt x="91025" y="5531"/>
                  <a:pt x="94500" y="5531"/>
                </a:cubicBezTo>
                <a:cubicBezTo>
                  <a:pt x="94700" y="5531"/>
                  <a:pt x="94906" y="5533"/>
                  <a:pt x="95119" y="5537"/>
                </a:cubicBezTo>
                <a:cubicBezTo>
                  <a:pt x="97916" y="5589"/>
                  <a:pt x="99016" y="5613"/>
                  <a:pt x="99605" y="5613"/>
                </a:cubicBezTo>
                <a:cubicBezTo>
                  <a:pt x="100229" y="5613"/>
                  <a:pt x="100279" y="5586"/>
                  <a:pt x="101168" y="5537"/>
                </a:cubicBezTo>
                <a:cubicBezTo>
                  <a:pt x="102882" y="5454"/>
                  <a:pt x="100584" y="4442"/>
                  <a:pt x="103454" y="4275"/>
                </a:cubicBezTo>
                <a:cubicBezTo>
                  <a:pt x="104559" y="4211"/>
                  <a:pt x="105579" y="4189"/>
                  <a:pt x="106822" y="4189"/>
                </a:cubicBezTo>
                <a:cubicBezTo>
                  <a:pt x="108819" y="4189"/>
                  <a:pt x="111392" y="4246"/>
                  <a:pt x="115824" y="4275"/>
                </a:cubicBezTo>
                <a:cubicBezTo>
                  <a:pt x="121923" y="4295"/>
                  <a:pt x="147849" y="4967"/>
                  <a:pt x="159876" y="4967"/>
                </a:cubicBezTo>
                <a:cubicBezTo>
                  <a:pt x="162030" y="4967"/>
                  <a:pt x="163738" y="4945"/>
                  <a:pt x="164807" y="4894"/>
                </a:cubicBezTo>
                <a:cubicBezTo>
                  <a:pt x="166153" y="4833"/>
                  <a:pt x="167126" y="4807"/>
                  <a:pt x="167831" y="4807"/>
                </a:cubicBezTo>
                <a:cubicBezTo>
                  <a:pt x="170812" y="4807"/>
                  <a:pt x="169002" y="5275"/>
                  <a:pt x="170331" y="5525"/>
                </a:cubicBezTo>
                <a:cubicBezTo>
                  <a:pt x="170505" y="5558"/>
                  <a:pt x="170691" y="5574"/>
                  <a:pt x="170886" y="5574"/>
                </a:cubicBezTo>
                <a:cubicBezTo>
                  <a:pt x="172522" y="5574"/>
                  <a:pt x="174739" y="4461"/>
                  <a:pt x="174760" y="3025"/>
                </a:cubicBezTo>
                <a:cubicBezTo>
                  <a:pt x="174772" y="2489"/>
                  <a:pt x="175221" y="2311"/>
                  <a:pt x="176026" y="2311"/>
                </a:cubicBezTo>
                <a:cubicBezTo>
                  <a:pt x="177638" y="2311"/>
                  <a:pt x="180678" y="3025"/>
                  <a:pt x="184511" y="3025"/>
                </a:cubicBezTo>
                <a:cubicBezTo>
                  <a:pt x="188337" y="3025"/>
                  <a:pt x="193703" y="3295"/>
                  <a:pt x="198217" y="3295"/>
                </a:cubicBezTo>
                <a:cubicBezTo>
                  <a:pt x="200474" y="3295"/>
                  <a:pt x="202518" y="3228"/>
                  <a:pt x="204050" y="3025"/>
                </a:cubicBezTo>
                <a:cubicBezTo>
                  <a:pt x="204632" y="2948"/>
                  <a:pt x="205072" y="2913"/>
                  <a:pt x="205394" y="2913"/>
                </a:cubicBezTo>
                <a:cubicBezTo>
                  <a:pt x="207615" y="2913"/>
                  <a:pt x="204273" y="4569"/>
                  <a:pt x="203764" y="5525"/>
                </a:cubicBezTo>
                <a:cubicBezTo>
                  <a:pt x="203565" y="5907"/>
                  <a:pt x="203887" y="6034"/>
                  <a:pt x="204479" y="6034"/>
                </a:cubicBezTo>
                <a:cubicBezTo>
                  <a:pt x="205588" y="6034"/>
                  <a:pt x="207644" y="5588"/>
                  <a:pt x="209003" y="5525"/>
                </a:cubicBezTo>
                <a:cubicBezTo>
                  <a:pt x="211046" y="5432"/>
                  <a:pt x="211234" y="4262"/>
                  <a:pt x="216857" y="4262"/>
                </a:cubicBezTo>
                <a:cubicBezTo>
                  <a:pt x="216967" y="4262"/>
                  <a:pt x="217080" y="4262"/>
                  <a:pt x="217194" y="4263"/>
                </a:cubicBezTo>
                <a:cubicBezTo>
                  <a:pt x="217408" y="4265"/>
                  <a:pt x="217616" y="4265"/>
                  <a:pt x="217821" y="4265"/>
                </a:cubicBezTo>
                <a:cubicBezTo>
                  <a:pt x="221482" y="4265"/>
                  <a:pt x="223664" y="4070"/>
                  <a:pt x="225953" y="4070"/>
                </a:cubicBezTo>
                <a:cubicBezTo>
                  <a:pt x="227093" y="4070"/>
                  <a:pt x="228259" y="4118"/>
                  <a:pt x="229648" y="4263"/>
                </a:cubicBezTo>
                <a:cubicBezTo>
                  <a:pt x="230422" y="4342"/>
                  <a:pt x="231028" y="4372"/>
                  <a:pt x="231547" y="4372"/>
                </a:cubicBezTo>
                <a:cubicBezTo>
                  <a:pt x="233233" y="4372"/>
                  <a:pt x="233985" y="4054"/>
                  <a:pt x="236509" y="4054"/>
                </a:cubicBezTo>
                <a:cubicBezTo>
                  <a:pt x="237556" y="4054"/>
                  <a:pt x="238907" y="4109"/>
                  <a:pt x="240757" y="4263"/>
                </a:cubicBezTo>
                <a:cubicBezTo>
                  <a:pt x="248424" y="4894"/>
                  <a:pt x="236518" y="4823"/>
                  <a:pt x="233648" y="5525"/>
                </a:cubicBezTo>
                <a:cubicBezTo>
                  <a:pt x="232877" y="5714"/>
                  <a:pt x="232978" y="5779"/>
                  <a:pt x="233708" y="5779"/>
                </a:cubicBezTo>
                <a:cubicBezTo>
                  <a:pt x="235313" y="5779"/>
                  <a:pt x="239960" y="5465"/>
                  <a:pt x="245042" y="5465"/>
                </a:cubicBezTo>
                <a:cubicBezTo>
                  <a:pt x="246240" y="5465"/>
                  <a:pt x="247462" y="5482"/>
                  <a:pt x="248674" y="5525"/>
                </a:cubicBezTo>
                <a:cubicBezTo>
                  <a:pt x="252039" y="5645"/>
                  <a:pt x="253734" y="5687"/>
                  <a:pt x="254799" y="5687"/>
                </a:cubicBezTo>
                <a:cubicBezTo>
                  <a:pt x="256480" y="5687"/>
                  <a:pt x="256587" y="5584"/>
                  <a:pt x="259211" y="5525"/>
                </a:cubicBezTo>
                <a:cubicBezTo>
                  <a:pt x="263497" y="5430"/>
                  <a:pt x="261247" y="5025"/>
                  <a:pt x="259211" y="4263"/>
                </a:cubicBezTo>
                <a:cubicBezTo>
                  <a:pt x="257163" y="3501"/>
                  <a:pt x="263831" y="3430"/>
                  <a:pt x="266986" y="3430"/>
                </a:cubicBezTo>
                <a:cubicBezTo>
                  <a:pt x="270141" y="3430"/>
                  <a:pt x="268439" y="4025"/>
                  <a:pt x="271594" y="4263"/>
                </a:cubicBezTo>
                <a:cubicBezTo>
                  <a:pt x="272546" y="4335"/>
                  <a:pt x="273263" y="4359"/>
                  <a:pt x="273887" y="4359"/>
                </a:cubicBezTo>
                <a:cubicBezTo>
                  <a:pt x="275167" y="4359"/>
                  <a:pt x="276057" y="4258"/>
                  <a:pt x="277787" y="4258"/>
                </a:cubicBezTo>
                <a:cubicBezTo>
                  <a:pt x="278010" y="4258"/>
                  <a:pt x="278246" y="4260"/>
                  <a:pt x="278499" y="4263"/>
                </a:cubicBezTo>
                <a:cubicBezTo>
                  <a:pt x="278639" y="4265"/>
                  <a:pt x="278772" y="4267"/>
                  <a:pt x="278899" y="4267"/>
                </a:cubicBezTo>
                <a:cubicBezTo>
                  <a:pt x="281652" y="4267"/>
                  <a:pt x="281381" y="3776"/>
                  <a:pt x="281654" y="3025"/>
                </a:cubicBezTo>
                <a:cubicBezTo>
                  <a:pt x="281928" y="2239"/>
                  <a:pt x="281654" y="2025"/>
                  <a:pt x="283655" y="1942"/>
                </a:cubicBezTo>
                <a:cubicBezTo>
                  <a:pt x="284325" y="1910"/>
                  <a:pt x="284964" y="1899"/>
                  <a:pt x="285518" y="1899"/>
                </a:cubicBezTo>
                <a:cubicBezTo>
                  <a:pt x="286626" y="1899"/>
                  <a:pt x="287393" y="1942"/>
                  <a:pt x="287393" y="1942"/>
                </a:cubicBezTo>
                <a:lnTo>
                  <a:pt x="287393"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flipH="1">
            <a:off x="1034544" y="4282880"/>
            <a:ext cx="487721" cy="42007"/>
          </a:xfrm>
          <a:custGeom>
            <a:avLst/>
            <a:gdLst/>
            <a:ahLst/>
            <a:cxnLst/>
            <a:rect l="l" t="t" r="r" b="b"/>
            <a:pathLst>
              <a:path w="14931" h="1286" extrusionOk="0">
                <a:moveTo>
                  <a:pt x="5721" y="0"/>
                </a:moveTo>
                <a:cubicBezTo>
                  <a:pt x="5097" y="0"/>
                  <a:pt x="4466" y="24"/>
                  <a:pt x="3739" y="96"/>
                </a:cubicBezTo>
                <a:cubicBezTo>
                  <a:pt x="1441" y="322"/>
                  <a:pt x="0" y="655"/>
                  <a:pt x="3739" y="798"/>
                </a:cubicBezTo>
                <a:cubicBezTo>
                  <a:pt x="6772" y="905"/>
                  <a:pt x="8097" y="1285"/>
                  <a:pt x="10078" y="1285"/>
                </a:cubicBezTo>
                <a:cubicBezTo>
                  <a:pt x="10539" y="1285"/>
                  <a:pt x="11035" y="1264"/>
                  <a:pt x="11597" y="1215"/>
                </a:cubicBezTo>
                <a:cubicBezTo>
                  <a:pt x="14574" y="929"/>
                  <a:pt x="14931" y="763"/>
                  <a:pt x="13800" y="465"/>
                </a:cubicBezTo>
                <a:cubicBezTo>
                  <a:pt x="13800" y="465"/>
                  <a:pt x="13719" y="96"/>
                  <a:pt x="10682" y="96"/>
                </a:cubicBezTo>
                <a:cubicBezTo>
                  <a:pt x="10635" y="96"/>
                  <a:pt x="10586" y="96"/>
                  <a:pt x="10537" y="96"/>
                </a:cubicBezTo>
                <a:cubicBezTo>
                  <a:pt x="10391" y="97"/>
                  <a:pt x="10248" y="97"/>
                  <a:pt x="10109" y="97"/>
                </a:cubicBezTo>
                <a:cubicBezTo>
                  <a:pt x="8202" y="97"/>
                  <a:pt x="6977" y="0"/>
                  <a:pt x="5721"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flipH="1">
            <a:off x="405383" y="4769327"/>
            <a:ext cx="329459" cy="21036"/>
          </a:xfrm>
          <a:custGeom>
            <a:avLst/>
            <a:gdLst/>
            <a:ahLst/>
            <a:cxnLst/>
            <a:rect l="l" t="t" r="r" b="b"/>
            <a:pathLst>
              <a:path w="10086" h="644" extrusionOk="0">
                <a:moveTo>
                  <a:pt x="8351" y="0"/>
                </a:moveTo>
                <a:cubicBezTo>
                  <a:pt x="7519" y="0"/>
                  <a:pt x="6720" y="218"/>
                  <a:pt x="6720" y="218"/>
                </a:cubicBezTo>
                <a:cubicBezTo>
                  <a:pt x="6720" y="218"/>
                  <a:pt x="6508" y="54"/>
                  <a:pt x="5287" y="54"/>
                </a:cubicBezTo>
                <a:cubicBezTo>
                  <a:pt x="4677" y="54"/>
                  <a:pt x="3815" y="95"/>
                  <a:pt x="2600" y="218"/>
                </a:cubicBezTo>
                <a:cubicBezTo>
                  <a:pt x="1" y="481"/>
                  <a:pt x="1256" y="556"/>
                  <a:pt x="3097" y="556"/>
                </a:cubicBezTo>
                <a:cubicBezTo>
                  <a:pt x="3836" y="556"/>
                  <a:pt x="4670" y="544"/>
                  <a:pt x="5386" y="527"/>
                </a:cubicBezTo>
                <a:cubicBezTo>
                  <a:pt x="5538" y="523"/>
                  <a:pt x="5691" y="522"/>
                  <a:pt x="5844" y="522"/>
                </a:cubicBezTo>
                <a:cubicBezTo>
                  <a:pt x="7168" y="522"/>
                  <a:pt x="8508" y="644"/>
                  <a:pt x="9265" y="644"/>
                </a:cubicBezTo>
                <a:cubicBezTo>
                  <a:pt x="9850" y="644"/>
                  <a:pt x="10086" y="571"/>
                  <a:pt x="9696" y="313"/>
                </a:cubicBezTo>
                <a:cubicBezTo>
                  <a:pt x="9340" y="75"/>
                  <a:pt x="8840" y="0"/>
                  <a:pt x="8351"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16"/>
          <p:cNvGrpSpPr/>
          <p:nvPr/>
        </p:nvGrpSpPr>
        <p:grpSpPr>
          <a:xfrm>
            <a:off x="-58775" y="4769324"/>
            <a:ext cx="9703955" cy="1383507"/>
            <a:chOff x="-58775" y="4769324"/>
            <a:chExt cx="9703955" cy="1383507"/>
          </a:xfrm>
        </p:grpSpPr>
        <p:sp>
          <p:nvSpPr>
            <p:cNvPr id="528" name="Google Shape;528;p16"/>
            <p:cNvSpPr/>
            <p:nvPr/>
          </p:nvSpPr>
          <p:spPr>
            <a:xfrm>
              <a:off x="-58775" y="4921326"/>
              <a:ext cx="9388059" cy="1231506"/>
            </a:xfrm>
            <a:custGeom>
              <a:avLst/>
              <a:gdLst/>
              <a:ahLst/>
              <a:cxnLst/>
              <a:rect l="l" t="t" r="r" b="b"/>
              <a:pathLst>
                <a:path w="295431" h="66676" extrusionOk="0">
                  <a:moveTo>
                    <a:pt x="1" y="0"/>
                  </a:moveTo>
                  <a:lnTo>
                    <a:pt x="929" y="66675"/>
                  </a:lnTo>
                  <a:lnTo>
                    <a:pt x="295431" y="66675"/>
                  </a:lnTo>
                  <a:lnTo>
                    <a:pt x="2945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flipH="1">
              <a:off x="-11" y="4769324"/>
              <a:ext cx="9645191" cy="373688"/>
            </a:xfrm>
            <a:custGeom>
              <a:avLst/>
              <a:gdLst/>
              <a:ahLst/>
              <a:cxnLst/>
              <a:rect l="l" t="t" r="r" b="b"/>
              <a:pathLst>
                <a:path w="295276" h="11440" extrusionOk="0">
                  <a:moveTo>
                    <a:pt x="217650" y="1"/>
                  </a:moveTo>
                  <a:cubicBezTo>
                    <a:pt x="212348" y="1"/>
                    <a:pt x="204024" y="1104"/>
                    <a:pt x="194454" y="1748"/>
                  </a:cubicBezTo>
                  <a:cubicBezTo>
                    <a:pt x="180845" y="2676"/>
                    <a:pt x="176856" y="3438"/>
                    <a:pt x="160807" y="4248"/>
                  </a:cubicBezTo>
                  <a:cubicBezTo>
                    <a:pt x="158607" y="4361"/>
                    <a:pt x="156242" y="4408"/>
                    <a:pt x="153772" y="4408"/>
                  </a:cubicBezTo>
                  <a:cubicBezTo>
                    <a:pt x="140098" y="4408"/>
                    <a:pt x="123223" y="2945"/>
                    <a:pt x="113499" y="2945"/>
                  </a:cubicBezTo>
                  <a:cubicBezTo>
                    <a:pt x="112177" y="2945"/>
                    <a:pt x="110987" y="2972"/>
                    <a:pt x="109955" y="3034"/>
                  </a:cubicBezTo>
                  <a:cubicBezTo>
                    <a:pt x="99966" y="3629"/>
                    <a:pt x="98477" y="4236"/>
                    <a:pt x="92108" y="5081"/>
                  </a:cubicBezTo>
                  <a:cubicBezTo>
                    <a:pt x="89511" y="5431"/>
                    <a:pt x="87291" y="5555"/>
                    <a:pt x="84956" y="5555"/>
                  </a:cubicBezTo>
                  <a:cubicBezTo>
                    <a:pt x="81562" y="5555"/>
                    <a:pt x="77927" y="5293"/>
                    <a:pt x="72546" y="5081"/>
                  </a:cubicBezTo>
                  <a:cubicBezTo>
                    <a:pt x="63449" y="4724"/>
                    <a:pt x="52519" y="2033"/>
                    <a:pt x="42863" y="1617"/>
                  </a:cubicBezTo>
                  <a:cubicBezTo>
                    <a:pt x="35287" y="1290"/>
                    <a:pt x="29734" y="494"/>
                    <a:pt x="22530" y="494"/>
                  </a:cubicBezTo>
                  <a:cubicBezTo>
                    <a:pt x="20551" y="494"/>
                    <a:pt x="18449" y="554"/>
                    <a:pt x="16146" y="700"/>
                  </a:cubicBezTo>
                  <a:cubicBezTo>
                    <a:pt x="5466" y="1367"/>
                    <a:pt x="1" y="2986"/>
                    <a:pt x="1" y="2986"/>
                  </a:cubicBezTo>
                  <a:lnTo>
                    <a:pt x="1" y="11439"/>
                  </a:lnTo>
                  <a:lnTo>
                    <a:pt x="295276" y="11439"/>
                  </a:lnTo>
                  <a:lnTo>
                    <a:pt x="295276" y="3260"/>
                  </a:lnTo>
                  <a:cubicBezTo>
                    <a:pt x="295276" y="3260"/>
                    <a:pt x="283548" y="3045"/>
                    <a:pt x="277238" y="2784"/>
                  </a:cubicBezTo>
                  <a:cubicBezTo>
                    <a:pt x="273440" y="2619"/>
                    <a:pt x="271501" y="2381"/>
                    <a:pt x="268306" y="2381"/>
                  </a:cubicBezTo>
                  <a:cubicBezTo>
                    <a:pt x="266193" y="2381"/>
                    <a:pt x="263529" y="2485"/>
                    <a:pt x="259414" y="2784"/>
                  </a:cubicBezTo>
                  <a:cubicBezTo>
                    <a:pt x="249068" y="3522"/>
                    <a:pt x="250211" y="4046"/>
                    <a:pt x="246389" y="4427"/>
                  </a:cubicBezTo>
                  <a:cubicBezTo>
                    <a:pt x="245109" y="4558"/>
                    <a:pt x="243784" y="4604"/>
                    <a:pt x="242470" y="4604"/>
                  </a:cubicBezTo>
                  <a:cubicBezTo>
                    <a:pt x="239861" y="4604"/>
                    <a:pt x="237291" y="4422"/>
                    <a:pt x="235185" y="4367"/>
                  </a:cubicBezTo>
                  <a:cubicBezTo>
                    <a:pt x="232006" y="4296"/>
                    <a:pt x="226077" y="2438"/>
                    <a:pt x="222624" y="712"/>
                  </a:cubicBezTo>
                  <a:cubicBezTo>
                    <a:pt x="221597" y="198"/>
                    <a:pt x="219894" y="1"/>
                    <a:pt x="2176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16"/>
          <p:cNvGrpSpPr/>
          <p:nvPr/>
        </p:nvGrpSpPr>
        <p:grpSpPr>
          <a:xfrm>
            <a:off x="7106541" y="2388255"/>
            <a:ext cx="2937167" cy="3910869"/>
            <a:chOff x="10011529" y="1967630"/>
            <a:chExt cx="2937167" cy="3910869"/>
          </a:xfrm>
        </p:grpSpPr>
        <p:sp>
          <p:nvSpPr>
            <p:cNvPr id="531" name="Google Shape;531;p16"/>
            <p:cNvSpPr/>
            <p:nvPr/>
          </p:nvSpPr>
          <p:spPr>
            <a:xfrm>
              <a:off x="10011529" y="4508087"/>
              <a:ext cx="2557219" cy="1354783"/>
            </a:xfrm>
            <a:custGeom>
              <a:avLst/>
              <a:gdLst/>
              <a:ahLst/>
              <a:cxnLst/>
              <a:rect l="l" t="t" r="r" b="b"/>
              <a:pathLst>
                <a:path w="79177" h="41947" extrusionOk="0">
                  <a:moveTo>
                    <a:pt x="6739" y="0"/>
                  </a:moveTo>
                  <a:lnTo>
                    <a:pt x="0" y="679"/>
                  </a:lnTo>
                  <a:cubicBezTo>
                    <a:pt x="2453" y="2953"/>
                    <a:pt x="6739" y="2548"/>
                    <a:pt x="8823" y="5167"/>
                  </a:cubicBezTo>
                  <a:cubicBezTo>
                    <a:pt x="9359" y="5858"/>
                    <a:pt x="9704" y="6668"/>
                    <a:pt x="10311" y="7299"/>
                  </a:cubicBezTo>
                  <a:cubicBezTo>
                    <a:pt x="11621" y="8608"/>
                    <a:pt x="13824" y="8608"/>
                    <a:pt x="15193" y="9847"/>
                  </a:cubicBezTo>
                  <a:cubicBezTo>
                    <a:pt x="14216" y="10299"/>
                    <a:pt x="13228" y="10751"/>
                    <a:pt x="12252" y="11216"/>
                  </a:cubicBezTo>
                  <a:cubicBezTo>
                    <a:pt x="12399" y="11203"/>
                    <a:pt x="12545" y="11197"/>
                    <a:pt x="12691" y="11197"/>
                  </a:cubicBezTo>
                  <a:cubicBezTo>
                    <a:pt x="15325" y="11197"/>
                    <a:pt x="17597" y="13188"/>
                    <a:pt x="19527" y="15050"/>
                  </a:cubicBezTo>
                  <a:cubicBezTo>
                    <a:pt x="22098" y="17538"/>
                    <a:pt x="24682" y="20026"/>
                    <a:pt x="27254" y="22527"/>
                  </a:cubicBezTo>
                  <a:cubicBezTo>
                    <a:pt x="27813" y="23074"/>
                    <a:pt x="28397" y="23634"/>
                    <a:pt x="29099" y="24027"/>
                  </a:cubicBezTo>
                  <a:cubicBezTo>
                    <a:pt x="30969" y="25098"/>
                    <a:pt x="33493" y="24860"/>
                    <a:pt x="35136" y="26253"/>
                  </a:cubicBezTo>
                  <a:cubicBezTo>
                    <a:pt x="34981" y="26730"/>
                    <a:pt x="34826" y="27206"/>
                    <a:pt x="34660" y="27670"/>
                  </a:cubicBezTo>
                  <a:cubicBezTo>
                    <a:pt x="36231" y="28266"/>
                    <a:pt x="37779" y="28861"/>
                    <a:pt x="39339" y="29456"/>
                  </a:cubicBezTo>
                  <a:cubicBezTo>
                    <a:pt x="39743" y="29611"/>
                    <a:pt x="40172" y="29790"/>
                    <a:pt x="40363" y="30171"/>
                  </a:cubicBezTo>
                  <a:cubicBezTo>
                    <a:pt x="40573" y="30533"/>
                    <a:pt x="40348" y="31124"/>
                    <a:pt x="39923" y="31124"/>
                  </a:cubicBezTo>
                  <a:cubicBezTo>
                    <a:pt x="39915" y="31124"/>
                    <a:pt x="39907" y="31123"/>
                    <a:pt x="39898" y="31123"/>
                  </a:cubicBezTo>
                  <a:lnTo>
                    <a:pt x="39898" y="31123"/>
                  </a:lnTo>
                  <a:cubicBezTo>
                    <a:pt x="41946" y="31421"/>
                    <a:pt x="43970" y="31718"/>
                    <a:pt x="46006" y="32004"/>
                  </a:cubicBezTo>
                  <a:cubicBezTo>
                    <a:pt x="45363" y="32671"/>
                    <a:pt x="44923" y="33516"/>
                    <a:pt x="44756" y="34433"/>
                  </a:cubicBezTo>
                  <a:cubicBezTo>
                    <a:pt x="48352" y="34647"/>
                    <a:pt x="51912" y="35326"/>
                    <a:pt x="55353" y="36421"/>
                  </a:cubicBezTo>
                  <a:cubicBezTo>
                    <a:pt x="55245" y="36969"/>
                    <a:pt x="55138" y="37529"/>
                    <a:pt x="55043" y="38064"/>
                  </a:cubicBezTo>
                  <a:cubicBezTo>
                    <a:pt x="60744" y="40625"/>
                    <a:pt x="66993" y="41946"/>
                    <a:pt x="73238" y="41946"/>
                  </a:cubicBezTo>
                  <a:cubicBezTo>
                    <a:pt x="74688" y="41946"/>
                    <a:pt x="76139" y="41875"/>
                    <a:pt x="77582" y="41731"/>
                  </a:cubicBezTo>
                  <a:cubicBezTo>
                    <a:pt x="77939" y="41708"/>
                    <a:pt x="78332" y="41648"/>
                    <a:pt x="78629" y="41434"/>
                  </a:cubicBezTo>
                  <a:cubicBezTo>
                    <a:pt x="79177" y="41017"/>
                    <a:pt x="79177" y="40207"/>
                    <a:pt x="79058" y="39517"/>
                  </a:cubicBezTo>
                  <a:cubicBezTo>
                    <a:pt x="77974" y="32802"/>
                    <a:pt x="72283" y="27861"/>
                    <a:pt x="66664" y="24039"/>
                  </a:cubicBezTo>
                  <a:cubicBezTo>
                    <a:pt x="61449" y="20515"/>
                    <a:pt x="55972" y="17407"/>
                    <a:pt x="50495" y="14311"/>
                  </a:cubicBezTo>
                  <a:cubicBezTo>
                    <a:pt x="46149" y="11847"/>
                    <a:pt x="41803" y="9382"/>
                    <a:pt x="37446" y="6930"/>
                  </a:cubicBezTo>
                  <a:lnTo>
                    <a:pt x="6739"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10123052" y="2828778"/>
              <a:ext cx="2549532" cy="2972533"/>
            </a:xfrm>
            <a:custGeom>
              <a:avLst/>
              <a:gdLst/>
              <a:ahLst/>
              <a:cxnLst/>
              <a:rect l="l" t="t" r="r" b="b"/>
              <a:pathLst>
                <a:path w="78939" h="92036" extrusionOk="0">
                  <a:moveTo>
                    <a:pt x="74593" y="1"/>
                  </a:moveTo>
                  <a:lnTo>
                    <a:pt x="47470" y="6811"/>
                  </a:lnTo>
                  <a:cubicBezTo>
                    <a:pt x="47470" y="6811"/>
                    <a:pt x="29075" y="11693"/>
                    <a:pt x="28563" y="12038"/>
                  </a:cubicBezTo>
                  <a:cubicBezTo>
                    <a:pt x="28039" y="12395"/>
                    <a:pt x="12561" y="19432"/>
                    <a:pt x="12561" y="19432"/>
                  </a:cubicBezTo>
                  <a:cubicBezTo>
                    <a:pt x="12561" y="19432"/>
                    <a:pt x="9120" y="21325"/>
                    <a:pt x="8085" y="21849"/>
                  </a:cubicBezTo>
                  <a:cubicBezTo>
                    <a:pt x="7549" y="22111"/>
                    <a:pt x="6965" y="22515"/>
                    <a:pt x="6418" y="22992"/>
                  </a:cubicBezTo>
                  <a:cubicBezTo>
                    <a:pt x="5894" y="23420"/>
                    <a:pt x="5406" y="23920"/>
                    <a:pt x="4989" y="24420"/>
                  </a:cubicBezTo>
                  <a:cubicBezTo>
                    <a:pt x="4120" y="25444"/>
                    <a:pt x="0" y="33874"/>
                    <a:pt x="0" y="33874"/>
                  </a:cubicBezTo>
                  <a:lnTo>
                    <a:pt x="584" y="38279"/>
                  </a:lnTo>
                  <a:lnTo>
                    <a:pt x="1024" y="41625"/>
                  </a:lnTo>
                  <a:lnTo>
                    <a:pt x="4120" y="51257"/>
                  </a:lnTo>
                  <a:lnTo>
                    <a:pt x="13407" y="57353"/>
                  </a:lnTo>
                  <a:lnTo>
                    <a:pt x="18574" y="62949"/>
                  </a:lnTo>
                  <a:cubicBezTo>
                    <a:pt x="18574" y="62949"/>
                    <a:pt x="23396" y="67092"/>
                    <a:pt x="24087" y="67592"/>
                  </a:cubicBezTo>
                  <a:cubicBezTo>
                    <a:pt x="24765" y="68128"/>
                    <a:pt x="31826" y="71569"/>
                    <a:pt x="32504" y="72260"/>
                  </a:cubicBezTo>
                  <a:cubicBezTo>
                    <a:pt x="32659" y="72402"/>
                    <a:pt x="33135" y="72760"/>
                    <a:pt x="33802" y="73236"/>
                  </a:cubicBezTo>
                  <a:cubicBezTo>
                    <a:pt x="36338" y="75069"/>
                    <a:pt x="41720" y="78677"/>
                    <a:pt x="42136" y="78963"/>
                  </a:cubicBezTo>
                  <a:cubicBezTo>
                    <a:pt x="42660" y="79296"/>
                    <a:pt x="68628" y="90488"/>
                    <a:pt x="68628" y="90488"/>
                  </a:cubicBezTo>
                  <a:lnTo>
                    <a:pt x="78939" y="92036"/>
                  </a:lnTo>
                  <a:lnTo>
                    <a:pt x="77558" y="62246"/>
                  </a:lnTo>
                  <a:lnTo>
                    <a:pt x="77462" y="60449"/>
                  </a:lnTo>
                  <a:lnTo>
                    <a:pt x="77081" y="52400"/>
                  </a:lnTo>
                  <a:lnTo>
                    <a:pt x="745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10104190" y="3551338"/>
              <a:ext cx="365349" cy="676956"/>
            </a:xfrm>
            <a:custGeom>
              <a:avLst/>
              <a:gdLst/>
              <a:ahLst/>
              <a:cxnLst/>
              <a:rect l="l" t="t" r="r" b="b"/>
              <a:pathLst>
                <a:path w="11312" h="20960" extrusionOk="0">
                  <a:moveTo>
                    <a:pt x="10931" y="0"/>
                  </a:moveTo>
                  <a:lnTo>
                    <a:pt x="10931" y="0"/>
                  </a:lnTo>
                  <a:cubicBezTo>
                    <a:pt x="10225" y="216"/>
                    <a:pt x="9491" y="256"/>
                    <a:pt x="8751" y="256"/>
                  </a:cubicBezTo>
                  <a:cubicBezTo>
                    <a:pt x="8317" y="256"/>
                    <a:pt x="7880" y="242"/>
                    <a:pt x="7446" y="242"/>
                  </a:cubicBezTo>
                  <a:cubicBezTo>
                    <a:pt x="7274" y="242"/>
                    <a:pt x="7102" y="244"/>
                    <a:pt x="6930" y="250"/>
                  </a:cubicBezTo>
                  <a:cubicBezTo>
                    <a:pt x="6764" y="250"/>
                    <a:pt x="6597" y="262"/>
                    <a:pt x="6418" y="274"/>
                  </a:cubicBezTo>
                  <a:cubicBezTo>
                    <a:pt x="5894" y="715"/>
                    <a:pt x="5406" y="1215"/>
                    <a:pt x="4990" y="1703"/>
                  </a:cubicBezTo>
                  <a:cubicBezTo>
                    <a:pt x="4132" y="2739"/>
                    <a:pt x="1" y="11157"/>
                    <a:pt x="1" y="11157"/>
                  </a:cubicBezTo>
                  <a:cubicBezTo>
                    <a:pt x="215" y="12817"/>
                    <a:pt x="410" y="20959"/>
                    <a:pt x="3263" y="20959"/>
                  </a:cubicBezTo>
                  <a:cubicBezTo>
                    <a:pt x="3582" y="20959"/>
                    <a:pt x="3934" y="20858"/>
                    <a:pt x="4323" y="20634"/>
                  </a:cubicBezTo>
                  <a:cubicBezTo>
                    <a:pt x="5665" y="19873"/>
                    <a:pt x="7214" y="19459"/>
                    <a:pt x="8761" y="19459"/>
                  </a:cubicBezTo>
                  <a:cubicBezTo>
                    <a:pt x="8957" y="19459"/>
                    <a:pt x="9152" y="19466"/>
                    <a:pt x="9347" y="19479"/>
                  </a:cubicBezTo>
                  <a:cubicBezTo>
                    <a:pt x="8014" y="18348"/>
                    <a:pt x="6728" y="16693"/>
                    <a:pt x="6073" y="15014"/>
                  </a:cubicBezTo>
                  <a:cubicBezTo>
                    <a:pt x="5037" y="12323"/>
                    <a:pt x="5561" y="9537"/>
                    <a:pt x="9859" y="8597"/>
                  </a:cubicBezTo>
                  <a:lnTo>
                    <a:pt x="9859" y="8597"/>
                  </a:lnTo>
                  <a:cubicBezTo>
                    <a:pt x="8692" y="8847"/>
                    <a:pt x="7526" y="9109"/>
                    <a:pt x="6359" y="9359"/>
                  </a:cubicBezTo>
                  <a:cubicBezTo>
                    <a:pt x="7680" y="7692"/>
                    <a:pt x="9395" y="6323"/>
                    <a:pt x="11312" y="5394"/>
                  </a:cubicBezTo>
                  <a:cubicBezTo>
                    <a:pt x="10690" y="5198"/>
                    <a:pt x="10041" y="5104"/>
                    <a:pt x="9391" y="5104"/>
                  </a:cubicBezTo>
                  <a:cubicBezTo>
                    <a:pt x="7278" y="5104"/>
                    <a:pt x="5151" y="6096"/>
                    <a:pt x="3894" y="7799"/>
                  </a:cubicBezTo>
                  <a:cubicBezTo>
                    <a:pt x="4466" y="4203"/>
                    <a:pt x="7680" y="1632"/>
                    <a:pt x="10931"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10729082" y="2967076"/>
              <a:ext cx="2086160" cy="701631"/>
            </a:xfrm>
            <a:custGeom>
              <a:avLst/>
              <a:gdLst/>
              <a:ahLst/>
              <a:cxnLst/>
              <a:rect l="l" t="t" r="r" b="b"/>
              <a:pathLst>
                <a:path w="64592" h="21724" extrusionOk="0">
                  <a:moveTo>
                    <a:pt x="50560" y="1"/>
                  </a:moveTo>
                  <a:cubicBezTo>
                    <a:pt x="44917" y="1"/>
                    <a:pt x="39277" y="553"/>
                    <a:pt x="33743" y="1636"/>
                  </a:cubicBezTo>
                  <a:lnTo>
                    <a:pt x="12895" y="8399"/>
                  </a:lnTo>
                  <a:cubicBezTo>
                    <a:pt x="8668" y="10375"/>
                    <a:pt x="3799" y="12292"/>
                    <a:pt x="0" y="15019"/>
                  </a:cubicBezTo>
                  <a:cubicBezTo>
                    <a:pt x="493" y="16238"/>
                    <a:pt x="1889" y="16848"/>
                    <a:pt x="3221" y="16848"/>
                  </a:cubicBezTo>
                  <a:cubicBezTo>
                    <a:pt x="3307" y="16848"/>
                    <a:pt x="3392" y="16845"/>
                    <a:pt x="3477" y="16840"/>
                  </a:cubicBezTo>
                  <a:cubicBezTo>
                    <a:pt x="4858" y="16745"/>
                    <a:pt x="6156" y="16126"/>
                    <a:pt x="7442" y="15602"/>
                  </a:cubicBezTo>
                  <a:cubicBezTo>
                    <a:pt x="11288" y="14019"/>
                    <a:pt x="15395" y="13221"/>
                    <a:pt x="19467" y="12411"/>
                  </a:cubicBezTo>
                  <a:lnTo>
                    <a:pt x="19467" y="12411"/>
                  </a:lnTo>
                  <a:cubicBezTo>
                    <a:pt x="15752" y="13578"/>
                    <a:pt x="12145" y="15126"/>
                    <a:pt x="8752" y="17031"/>
                  </a:cubicBezTo>
                  <a:cubicBezTo>
                    <a:pt x="10895" y="16459"/>
                    <a:pt x="13157" y="16816"/>
                    <a:pt x="15348" y="16519"/>
                  </a:cubicBezTo>
                  <a:cubicBezTo>
                    <a:pt x="16812" y="16328"/>
                    <a:pt x="18217" y="15840"/>
                    <a:pt x="19622" y="15364"/>
                  </a:cubicBezTo>
                  <a:cubicBezTo>
                    <a:pt x="22110" y="14519"/>
                    <a:pt x="24575" y="13649"/>
                    <a:pt x="27063" y="12804"/>
                  </a:cubicBezTo>
                  <a:lnTo>
                    <a:pt x="27063" y="12804"/>
                  </a:lnTo>
                  <a:cubicBezTo>
                    <a:pt x="21075" y="15185"/>
                    <a:pt x="15264" y="17995"/>
                    <a:pt x="9692" y="21246"/>
                  </a:cubicBezTo>
                  <a:cubicBezTo>
                    <a:pt x="10258" y="20981"/>
                    <a:pt x="10879" y="20850"/>
                    <a:pt x="11498" y="20850"/>
                  </a:cubicBezTo>
                  <a:cubicBezTo>
                    <a:pt x="12102" y="20850"/>
                    <a:pt x="12705" y="20975"/>
                    <a:pt x="13252" y="21222"/>
                  </a:cubicBezTo>
                  <a:cubicBezTo>
                    <a:pt x="13669" y="21424"/>
                    <a:pt x="14074" y="21686"/>
                    <a:pt x="14526" y="21722"/>
                  </a:cubicBezTo>
                  <a:cubicBezTo>
                    <a:pt x="14551" y="21723"/>
                    <a:pt x="14575" y="21724"/>
                    <a:pt x="14599" y="21724"/>
                  </a:cubicBezTo>
                  <a:cubicBezTo>
                    <a:pt x="15025" y="21724"/>
                    <a:pt x="15428" y="21532"/>
                    <a:pt x="15800" y="21329"/>
                  </a:cubicBezTo>
                  <a:cubicBezTo>
                    <a:pt x="22122" y="18150"/>
                    <a:pt x="28456" y="14959"/>
                    <a:pt x="34791" y="11780"/>
                  </a:cubicBezTo>
                  <a:lnTo>
                    <a:pt x="34791" y="11780"/>
                  </a:lnTo>
                  <a:cubicBezTo>
                    <a:pt x="32540" y="13161"/>
                    <a:pt x="30576" y="14995"/>
                    <a:pt x="29016" y="17102"/>
                  </a:cubicBezTo>
                  <a:cubicBezTo>
                    <a:pt x="32956" y="15797"/>
                    <a:pt x="36848" y="14385"/>
                    <a:pt x="40776" y="13020"/>
                  </a:cubicBezTo>
                  <a:lnTo>
                    <a:pt x="40776" y="13020"/>
                  </a:lnTo>
                  <a:cubicBezTo>
                    <a:pt x="38721" y="13740"/>
                    <a:pt x="36951" y="15221"/>
                    <a:pt x="35874" y="17114"/>
                  </a:cubicBezTo>
                  <a:cubicBezTo>
                    <a:pt x="44649" y="15364"/>
                    <a:pt x="53221" y="12554"/>
                    <a:pt x="61341" y="8756"/>
                  </a:cubicBezTo>
                  <a:cubicBezTo>
                    <a:pt x="62092" y="8399"/>
                    <a:pt x="62865" y="8030"/>
                    <a:pt x="63377" y="7375"/>
                  </a:cubicBezTo>
                  <a:cubicBezTo>
                    <a:pt x="64592" y="5839"/>
                    <a:pt x="63854" y="3422"/>
                    <a:pt x="62365" y="2160"/>
                  </a:cubicBezTo>
                  <a:cubicBezTo>
                    <a:pt x="60532" y="612"/>
                    <a:pt x="57984" y="303"/>
                    <a:pt x="55591" y="148"/>
                  </a:cubicBezTo>
                  <a:cubicBezTo>
                    <a:pt x="53915" y="50"/>
                    <a:pt x="52237" y="1"/>
                    <a:pt x="5056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10354916" y="3545428"/>
              <a:ext cx="711837" cy="343193"/>
            </a:xfrm>
            <a:custGeom>
              <a:avLst/>
              <a:gdLst/>
              <a:ahLst/>
              <a:cxnLst/>
              <a:rect l="l" t="t" r="r" b="b"/>
              <a:pathLst>
                <a:path w="22040" h="10626" extrusionOk="0">
                  <a:moveTo>
                    <a:pt x="14070" y="0"/>
                  </a:moveTo>
                  <a:cubicBezTo>
                    <a:pt x="13197" y="0"/>
                    <a:pt x="12300" y="168"/>
                    <a:pt x="11514" y="362"/>
                  </a:cubicBezTo>
                  <a:cubicBezTo>
                    <a:pt x="10085" y="719"/>
                    <a:pt x="8895" y="910"/>
                    <a:pt x="7775" y="2029"/>
                  </a:cubicBezTo>
                  <a:cubicBezTo>
                    <a:pt x="7538" y="2267"/>
                    <a:pt x="6044" y="5006"/>
                    <a:pt x="6226" y="5006"/>
                  </a:cubicBezTo>
                  <a:cubicBezTo>
                    <a:pt x="6227" y="5006"/>
                    <a:pt x="6227" y="5006"/>
                    <a:pt x="6228" y="5005"/>
                  </a:cubicBezTo>
                  <a:lnTo>
                    <a:pt x="6228" y="5005"/>
                  </a:lnTo>
                  <a:cubicBezTo>
                    <a:pt x="3251" y="5315"/>
                    <a:pt x="620" y="7696"/>
                    <a:pt x="1" y="10625"/>
                  </a:cubicBezTo>
                  <a:lnTo>
                    <a:pt x="239" y="10625"/>
                  </a:lnTo>
                  <a:cubicBezTo>
                    <a:pt x="1751" y="10601"/>
                    <a:pt x="3227" y="10089"/>
                    <a:pt x="4656" y="9566"/>
                  </a:cubicBezTo>
                  <a:cubicBezTo>
                    <a:pt x="8097" y="8351"/>
                    <a:pt x="11728" y="7291"/>
                    <a:pt x="15038" y="5756"/>
                  </a:cubicBezTo>
                  <a:cubicBezTo>
                    <a:pt x="15872" y="5375"/>
                    <a:pt x="22039" y="2946"/>
                    <a:pt x="22039" y="2922"/>
                  </a:cubicBezTo>
                  <a:cubicBezTo>
                    <a:pt x="22003" y="1886"/>
                    <a:pt x="21206" y="934"/>
                    <a:pt x="20194" y="731"/>
                  </a:cubicBezTo>
                  <a:cubicBezTo>
                    <a:pt x="20044" y="699"/>
                    <a:pt x="19892" y="684"/>
                    <a:pt x="19740" y="684"/>
                  </a:cubicBezTo>
                  <a:cubicBezTo>
                    <a:pt x="19093" y="684"/>
                    <a:pt x="18446" y="961"/>
                    <a:pt x="18003" y="1434"/>
                  </a:cubicBezTo>
                  <a:cubicBezTo>
                    <a:pt x="17884" y="1553"/>
                    <a:pt x="17801" y="1684"/>
                    <a:pt x="17705" y="1815"/>
                  </a:cubicBezTo>
                  <a:cubicBezTo>
                    <a:pt x="17681" y="1874"/>
                    <a:pt x="17646" y="1922"/>
                    <a:pt x="17622" y="1981"/>
                  </a:cubicBezTo>
                  <a:cubicBezTo>
                    <a:pt x="17586" y="1910"/>
                    <a:pt x="17539" y="1850"/>
                    <a:pt x="17515" y="1791"/>
                  </a:cubicBezTo>
                  <a:cubicBezTo>
                    <a:pt x="16765" y="415"/>
                    <a:pt x="15445" y="0"/>
                    <a:pt x="14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10354141" y="3545234"/>
              <a:ext cx="566466" cy="343775"/>
            </a:xfrm>
            <a:custGeom>
              <a:avLst/>
              <a:gdLst/>
              <a:ahLst/>
              <a:cxnLst/>
              <a:rect l="l" t="t" r="r" b="b"/>
              <a:pathLst>
                <a:path w="17539" h="10644" extrusionOk="0">
                  <a:moveTo>
                    <a:pt x="14113" y="1"/>
                  </a:moveTo>
                  <a:cubicBezTo>
                    <a:pt x="13231" y="1"/>
                    <a:pt x="12324" y="175"/>
                    <a:pt x="11526" y="380"/>
                  </a:cubicBezTo>
                  <a:cubicBezTo>
                    <a:pt x="10097" y="737"/>
                    <a:pt x="8907" y="928"/>
                    <a:pt x="7788" y="2047"/>
                  </a:cubicBezTo>
                  <a:cubicBezTo>
                    <a:pt x="7550" y="2284"/>
                    <a:pt x="6056" y="5023"/>
                    <a:pt x="6239" y="5023"/>
                  </a:cubicBezTo>
                  <a:cubicBezTo>
                    <a:pt x="6239" y="5023"/>
                    <a:pt x="6239" y="5023"/>
                    <a:pt x="6240" y="5023"/>
                  </a:cubicBezTo>
                  <a:lnTo>
                    <a:pt x="6240" y="5023"/>
                  </a:lnTo>
                  <a:cubicBezTo>
                    <a:pt x="3263" y="5333"/>
                    <a:pt x="632" y="7714"/>
                    <a:pt x="1" y="10643"/>
                  </a:cubicBezTo>
                  <a:lnTo>
                    <a:pt x="239" y="10643"/>
                  </a:lnTo>
                  <a:cubicBezTo>
                    <a:pt x="2906" y="7571"/>
                    <a:pt x="6847" y="5631"/>
                    <a:pt x="10907" y="5392"/>
                  </a:cubicBezTo>
                  <a:cubicBezTo>
                    <a:pt x="10139" y="5013"/>
                    <a:pt x="9278" y="4821"/>
                    <a:pt x="8419" y="4821"/>
                  </a:cubicBezTo>
                  <a:cubicBezTo>
                    <a:pt x="8172" y="4821"/>
                    <a:pt x="7925" y="4837"/>
                    <a:pt x="7680" y="4869"/>
                  </a:cubicBezTo>
                  <a:cubicBezTo>
                    <a:pt x="8538" y="3142"/>
                    <a:pt x="10395" y="2094"/>
                    <a:pt x="12288" y="1737"/>
                  </a:cubicBezTo>
                  <a:cubicBezTo>
                    <a:pt x="12983" y="1604"/>
                    <a:pt x="13685" y="1552"/>
                    <a:pt x="14387" y="1552"/>
                  </a:cubicBezTo>
                  <a:cubicBezTo>
                    <a:pt x="15440" y="1552"/>
                    <a:pt x="16496" y="1668"/>
                    <a:pt x="17539" y="1797"/>
                  </a:cubicBezTo>
                  <a:cubicBezTo>
                    <a:pt x="16793" y="421"/>
                    <a:pt x="15483" y="1"/>
                    <a:pt x="14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10926743" y="3591710"/>
              <a:ext cx="10787" cy="13500"/>
            </a:xfrm>
            <a:custGeom>
              <a:avLst/>
              <a:gdLst/>
              <a:ahLst/>
              <a:cxnLst/>
              <a:rect l="l" t="t" r="r" b="b"/>
              <a:pathLst>
                <a:path w="334" h="418" extrusionOk="0">
                  <a:moveTo>
                    <a:pt x="298" y="1"/>
                  </a:moveTo>
                  <a:cubicBezTo>
                    <a:pt x="179" y="120"/>
                    <a:pt x="96" y="251"/>
                    <a:pt x="0" y="382"/>
                  </a:cubicBezTo>
                  <a:cubicBezTo>
                    <a:pt x="107" y="382"/>
                    <a:pt x="215" y="394"/>
                    <a:pt x="310" y="417"/>
                  </a:cubicBezTo>
                  <a:cubicBezTo>
                    <a:pt x="334" y="263"/>
                    <a:pt x="310" y="132"/>
                    <a:pt x="298" y="1"/>
                  </a:cubicBezTo>
                  <a:close/>
                </a:path>
              </a:pathLst>
            </a:custGeom>
            <a:solidFill>
              <a:srgbClr val="7E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10401069" y="3691929"/>
              <a:ext cx="639135" cy="428943"/>
            </a:xfrm>
            <a:custGeom>
              <a:avLst/>
              <a:gdLst/>
              <a:ahLst/>
              <a:cxnLst/>
              <a:rect l="l" t="t" r="r" b="b"/>
              <a:pathLst>
                <a:path w="19789" h="13281" extrusionOk="0">
                  <a:moveTo>
                    <a:pt x="11121" y="1"/>
                  </a:moveTo>
                  <a:cubicBezTo>
                    <a:pt x="10763" y="1"/>
                    <a:pt x="10407" y="59"/>
                    <a:pt x="10073" y="184"/>
                  </a:cubicBezTo>
                  <a:cubicBezTo>
                    <a:pt x="8359" y="839"/>
                    <a:pt x="7323" y="2684"/>
                    <a:pt x="7108" y="4518"/>
                  </a:cubicBezTo>
                  <a:cubicBezTo>
                    <a:pt x="7052" y="4510"/>
                    <a:pt x="6995" y="4507"/>
                    <a:pt x="6939" y="4507"/>
                  </a:cubicBezTo>
                  <a:cubicBezTo>
                    <a:pt x="6173" y="4507"/>
                    <a:pt x="5496" y="5167"/>
                    <a:pt x="5263" y="5899"/>
                  </a:cubicBezTo>
                  <a:cubicBezTo>
                    <a:pt x="5001" y="6685"/>
                    <a:pt x="5120" y="7554"/>
                    <a:pt x="5263" y="8363"/>
                  </a:cubicBezTo>
                  <a:cubicBezTo>
                    <a:pt x="4049" y="8756"/>
                    <a:pt x="2798" y="9197"/>
                    <a:pt x="1786" y="9994"/>
                  </a:cubicBezTo>
                  <a:cubicBezTo>
                    <a:pt x="774" y="10792"/>
                    <a:pt x="0" y="11995"/>
                    <a:pt x="24" y="13281"/>
                  </a:cubicBezTo>
                  <a:lnTo>
                    <a:pt x="560" y="13102"/>
                  </a:lnTo>
                  <a:cubicBezTo>
                    <a:pt x="1084" y="12935"/>
                    <a:pt x="1608" y="12757"/>
                    <a:pt x="2120" y="12578"/>
                  </a:cubicBezTo>
                  <a:cubicBezTo>
                    <a:pt x="4834" y="11673"/>
                    <a:pt x="7537" y="10745"/>
                    <a:pt x="10252" y="9840"/>
                  </a:cubicBezTo>
                  <a:cubicBezTo>
                    <a:pt x="13895" y="8625"/>
                    <a:pt x="19789" y="7613"/>
                    <a:pt x="19646" y="2529"/>
                  </a:cubicBezTo>
                  <a:cubicBezTo>
                    <a:pt x="19622" y="2136"/>
                    <a:pt x="19562" y="1696"/>
                    <a:pt x="19348" y="1339"/>
                  </a:cubicBezTo>
                  <a:cubicBezTo>
                    <a:pt x="19020" y="868"/>
                    <a:pt x="18472" y="670"/>
                    <a:pt x="17894" y="670"/>
                  </a:cubicBezTo>
                  <a:cubicBezTo>
                    <a:pt x="17653" y="670"/>
                    <a:pt x="17407" y="704"/>
                    <a:pt x="17169" y="767"/>
                  </a:cubicBezTo>
                  <a:cubicBezTo>
                    <a:pt x="17003" y="803"/>
                    <a:pt x="16848" y="850"/>
                    <a:pt x="16693" y="922"/>
                  </a:cubicBezTo>
                  <a:cubicBezTo>
                    <a:pt x="15800" y="1327"/>
                    <a:pt x="15098" y="2041"/>
                    <a:pt x="14240" y="2494"/>
                  </a:cubicBezTo>
                  <a:cubicBezTo>
                    <a:pt x="14135" y="1015"/>
                    <a:pt x="12612" y="1"/>
                    <a:pt x="1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10419156" y="3713536"/>
              <a:ext cx="621049" cy="401555"/>
            </a:xfrm>
            <a:custGeom>
              <a:avLst/>
              <a:gdLst/>
              <a:ahLst/>
              <a:cxnLst/>
              <a:rect l="l" t="t" r="r" b="b"/>
              <a:pathLst>
                <a:path w="19229" h="12433" extrusionOk="0">
                  <a:moveTo>
                    <a:pt x="17316" y="1"/>
                  </a:moveTo>
                  <a:cubicBezTo>
                    <a:pt x="17076" y="1"/>
                    <a:pt x="16832" y="35"/>
                    <a:pt x="16597" y="98"/>
                  </a:cubicBezTo>
                  <a:cubicBezTo>
                    <a:pt x="16788" y="396"/>
                    <a:pt x="16919" y="729"/>
                    <a:pt x="16955" y="1086"/>
                  </a:cubicBezTo>
                  <a:cubicBezTo>
                    <a:pt x="17062" y="2063"/>
                    <a:pt x="16597" y="3015"/>
                    <a:pt x="15954" y="3730"/>
                  </a:cubicBezTo>
                  <a:cubicBezTo>
                    <a:pt x="14913" y="4901"/>
                    <a:pt x="13333" y="5526"/>
                    <a:pt x="11765" y="5526"/>
                  </a:cubicBezTo>
                  <a:cubicBezTo>
                    <a:pt x="10735" y="5526"/>
                    <a:pt x="9710" y="5256"/>
                    <a:pt x="8846" y="4694"/>
                  </a:cubicBezTo>
                  <a:lnTo>
                    <a:pt x="8846" y="4694"/>
                  </a:lnTo>
                  <a:cubicBezTo>
                    <a:pt x="9346" y="5123"/>
                    <a:pt x="9537" y="5849"/>
                    <a:pt x="9335" y="6480"/>
                  </a:cubicBezTo>
                  <a:cubicBezTo>
                    <a:pt x="8870" y="6718"/>
                    <a:pt x="8430" y="6956"/>
                    <a:pt x="7965" y="7194"/>
                  </a:cubicBezTo>
                  <a:cubicBezTo>
                    <a:pt x="5215" y="8766"/>
                    <a:pt x="2548" y="10528"/>
                    <a:pt x="0" y="12433"/>
                  </a:cubicBezTo>
                  <a:cubicBezTo>
                    <a:pt x="524" y="12266"/>
                    <a:pt x="1048" y="12088"/>
                    <a:pt x="1560" y="11909"/>
                  </a:cubicBezTo>
                  <a:cubicBezTo>
                    <a:pt x="4274" y="11004"/>
                    <a:pt x="6977" y="10076"/>
                    <a:pt x="9692" y="9171"/>
                  </a:cubicBezTo>
                  <a:cubicBezTo>
                    <a:pt x="13335" y="7956"/>
                    <a:pt x="19229" y="6944"/>
                    <a:pt x="19086" y="1860"/>
                  </a:cubicBezTo>
                  <a:cubicBezTo>
                    <a:pt x="19062" y="1467"/>
                    <a:pt x="19002" y="1027"/>
                    <a:pt x="18764" y="670"/>
                  </a:cubicBezTo>
                  <a:cubicBezTo>
                    <a:pt x="18445" y="199"/>
                    <a:pt x="17894" y="1"/>
                    <a:pt x="17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10945573" y="3867046"/>
              <a:ext cx="1574729" cy="394708"/>
            </a:xfrm>
            <a:custGeom>
              <a:avLst/>
              <a:gdLst/>
              <a:ahLst/>
              <a:cxnLst/>
              <a:rect l="l" t="t" r="r" b="b"/>
              <a:pathLst>
                <a:path w="48757" h="12221" extrusionOk="0">
                  <a:moveTo>
                    <a:pt x="35850" y="0"/>
                  </a:moveTo>
                  <a:lnTo>
                    <a:pt x="35850" y="0"/>
                  </a:lnTo>
                  <a:cubicBezTo>
                    <a:pt x="33559" y="347"/>
                    <a:pt x="31236" y="520"/>
                    <a:pt x="28910" y="520"/>
                  </a:cubicBezTo>
                  <a:cubicBezTo>
                    <a:pt x="27236" y="520"/>
                    <a:pt x="25561" y="430"/>
                    <a:pt x="23897" y="250"/>
                  </a:cubicBezTo>
                  <a:cubicBezTo>
                    <a:pt x="23379" y="191"/>
                    <a:pt x="22846" y="128"/>
                    <a:pt x="22322" y="128"/>
                  </a:cubicBezTo>
                  <a:cubicBezTo>
                    <a:pt x="21798" y="128"/>
                    <a:pt x="21283" y="191"/>
                    <a:pt x="20801" y="381"/>
                  </a:cubicBezTo>
                  <a:cubicBezTo>
                    <a:pt x="17705" y="1655"/>
                    <a:pt x="14229" y="2406"/>
                    <a:pt x="10895" y="2941"/>
                  </a:cubicBezTo>
                  <a:cubicBezTo>
                    <a:pt x="13367" y="3948"/>
                    <a:pt x="16036" y="4463"/>
                    <a:pt x="18708" y="4463"/>
                  </a:cubicBezTo>
                  <a:cubicBezTo>
                    <a:pt x="19638" y="4463"/>
                    <a:pt x="20569" y="4401"/>
                    <a:pt x="21491" y="4275"/>
                  </a:cubicBezTo>
                  <a:lnTo>
                    <a:pt x="21491" y="4275"/>
                  </a:lnTo>
                  <a:cubicBezTo>
                    <a:pt x="19467" y="4596"/>
                    <a:pt x="17443" y="4942"/>
                    <a:pt x="15419" y="5263"/>
                  </a:cubicBezTo>
                  <a:cubicBezTo>
                    <a:pt x="16765" y="5763"/>
                    <a:pt x="18193" y="6061"/>
                    <a:pt x="19646" y="6156"/>
                  </a:cubicBezTo>
                  <a:cubicBezTo>
                    <a:pt x="13098" y="7811"/>
                    <a:pt x="6549" y="9454"/>
                    <a:pt x="1" y="11097"/>
                  </a:cubicBezTo>
                  <a:cubicBezTo>
                    <a:pt x="2060" y="11905"/>
                    <a:pt x="4220" y="12220"/>
                    <a:pt x="6414" y="12220"/>
                  </a:cubicBezTo>
                  <a:cubicBezTo>
                    <a:pt x="9816" y="12220"/>
                    <a:pt x="13300" y="11463"/>
                    <a:pt x="16622" y="10609"/>
                  </a:cubicBezTo>
                  <a:cubicBezTo>
                    <a:pt x="21134" y="9454"/>
                    <a:pt x="25599" y="8156"/>
                    <a:pt x="30016" y="6692"/>
                  </a:cubicBezTo>
                  <a:lnTo>
                    <a:pt x="30016" y="6692"/>
                  </a:lnTo>
                  <a:cubicBezTo>
                    <a:pt x="27028" y="8275"/>
                    <a:pt x="24123" y="10049"/>
                    <a:pt x="21349" y="11978"/>
                  </a:cubicBezTo>
                  <a:cubicBezTo>
                    <a:pt x="30790" y="9835"/>
                    <a:pt x="39791" y="6085"/>
                    <a:pt x="48757" y="2370"/>
                  </a:cubicBezTo>
                  <a:cubicBezTo>
                    <a:pt x="45944" y="1943"/>
                    <a:pt x="43271" y="1760"/>
                    <a:pt x="40639" y="1760"/>
                  </a:cubicBezTo>
                  <a:cubicBezTo>
                    <a:pt x="36075" y="1760"/>
                    <a:pt x="31635" y="2311"/>
                    <a:pt x="26802" y="3096"/>
                  </a:cubicBezTo>
                  <a:cubicBezTo>
                    <a:pt x="29826" y="2072"/>
                    <a:pt x="32838" y="1024"/>
                    <a:pt x="3585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a:off x="11989621" y="3920886"/>
              <a:ext cx="771038" cy="411858"/>
            </a:xfrm>
            <a:custGeom>
              <a:avLst/>
              <a:gdLst/>
              <a:ahLst/>
              <a:cxnLst/>
              <a:rect l="l" t="t" r="r" b="b"/>
              <a:pathLst>
                <a:path w="23873" h="12752" extrusionOk="0">
                  <a:moveTo>
                    <a:pt x="20110" y="0"/>
                  </a:moveTo>
                  <a:cubicBezTo>
                    <a:pt x="13407" y="3513"/>
                    <a:pt x="6691" y="7037"/>
                    <a:pt x="0" y="10549"/>
                  </a:cubicBezTo>
                  <a:cubicBezTo>
                    <a:pt x="6596" y="9942"/>
                    <a:pt x="12847" y="7382"/>
                    <a:pt x="18955" y="4870"/>
                  </a:cubicBezTo>
                  <a:lnTo>
                    <a:pt x="18955" y="4870"/>
                  </a:lnTo>
                  <a:cubicBezTo>
                    <a:pt x="15121" y="7132"/>
                    <a:pt x="11204" y="9430"/>
                    <a:pt x="8239" y="12752"/>
                  </a:cubicBezTo>
                  <a:cubicBezTo>
                    <a:pt x="13561" y="10835"/>
                    <a:pt x="18776" y="8632"/>
                    <a:pt x="23872" y="6156"/>
                  </a:cubicBezTo>
                  <a:lnTo>
                    <a:pt x="20110"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12049986" y="3450215"/>
              <a:ext cx="534168" cy="396097"/>
            </a:xfrm>
            <a:custGeom>
              <a:avLst/>
              <a:gdLst/>
              <a:ahLst/>
              <a:cxnLst/>
              <a:rect l="l" t="t" r="r" b="b"/>
              <a:pathLst>
                <a:path w="16539" h="12264" extrusionOk="0">
                  <a:moveTo>
                    <a:pt x="14776" y="0"/>
                  </a:moveTo>
                  <a:lnTo>
                    <a:pt x="14776" y="0"/>
                  </a:lnTo>
                  <a:cubicBezTo>
                    <a:pt x="14574" y="12"/>
                    <a:pt x="14383" y="36"/>
                    <a:pt x="14169" y="48"/>
                  </a:cubicBezTo>
                  <a:lnTo>
                    <a:pt x="14250" y="376"/>
                  </a:lnTo>
                  <a:lnTo>
                    <a:pt x="14250" y="376"/>
                  </a:lnTo>
                  <a:cubicBezTo>
                    <a:pt x="14433" y="262"/>
                    <a:pt x="14609" y="138"/>
                    <a:pt x="14776" y="0"/>
                  </a:cubicBezTo>
                  <a:close/>
                  <a:moveTo>
                    <a:pt x="14250" y="376"/>
                  </a:moveTo>
                  <a:cubicBezTo>
                    <a:pt x="12838" y="1262"/>
                    <a:pt x="11034" y="1541"/>
                    <a:pt x="9716" y="2596"/>
                  </a:cubicBezTo>
                  <a:cubicBezTo>
                    <a:pt x="9216" y="2989"/>
                    <a:pt x="8799" y="3512"/>
                    <a:pt x="8371" y="3989"/>
                  </a:cubicBezTo>
                  <a:cubicBezTo>
                    <a:pt x="5989" y="6668"/>
                    <a:pt x="2977" y="8692"/>
                    <a:pt x="0" y="10704"/>
                  </a:cubicBezTo>
                  <a:cubicBezTo>
                    <a:pt x="3751" y="9763"/>
                    <a:pt x="7418" y="8430"/>
                    <a:pt x="10895" y="6703"/>
                  </a:cubicBezTo>
                  <a:lnTo>
                    <a:pt x="10895" y="6703"/>
                  </a:lnTo>
                  <a:cubicBezTo>
                    <a:pt x="8859" y="8692"/>
                    <a:pt x="6668" y="10549"/>
                    <a:pt x="4382" y="12264"/>
                  </a:cubicBezTo>
                  <a:cubicBezTo>
                    <a:pt x="8525" y="12002"/>
                    <a:pt x="12633" y="11085"/>
                    <a:pt x="16538" y="9597"/>
                  </a:cubicBezTo>
                  <a:lnTo>
                    <a:pt x="14250" y="376"/>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10171498" y="4061800"/>
              <a:ext cx="1012914" cy="638199"/>
            </a:xfrm>
            <a:custGeom>
              <a:avLst/>
              <a:gdLst/>
              <a:ahLst/>
              <a:cxnLst/>
              <a:rect l="l" t="t" r="r" b="b"/>
              <a:pathLst>
                <a:path w="31362" h="19760" extrusionOk="0">
                  <a:moveTo>
                    <a:pt x="15097" y="1"/>
                  </a:moveTo>
                  <a:cubicBezTo>
                    <a:pt x="11888" y="1"/>
                    <a:pt x="8680" y="817"/>
                    <a:pt x="5894" y="2388"/>
                  </a:cubicBezTo>
                  <a:cubicBezTo>
                    <a:pt x="5680" y="2150"/>
                    <a:pt x="5418" y="1960"/>
                    <a:pt x="5156" y="1769"/>
                  </a:cubicBezTo>
                  <a:cubicBezTo>
                    <a:pt x="3370" y="3448"/>
                    <a:pt x="1655" y="5174"/>
                    <a:pt x="0" y="6936"/>
                  </a:cubicBezTo>
                  <a:lnTo>
                    <a:pt x="2417" y="14413"/>
                  </a:lnTo>
                  <a:lnTo>
                    <a:pt x="10537" y="19759"/>
                  </a:lnTo>
                  <a:cubicBezTo>
                    <a:pt x="13121" y="16735"/>
                    <a:pt x="16121" y="14032"/>
                    <a:pt x="20086" y="13699"/>
                  </a:cubicBezTo>
                  <a:lnTo>
                    <a:pt x="20086" y="13699"/>
                  </a:lnTo>
                  <a:cubicBezTo>
                    <a:pt x="19622" y="14163"/>
                    <a:pt x="21003" y="14628"/>
                    <a:pt x="20539" y="15068"/>
                  </a:cubicBezTo>
                  <a:cubicBezTo>
                    <a:pt x="23968" y="13366"/>
                    <a:pt x="27611" y="12080"/>
                    <a:pt x="31361" y="11044"/>
                  </a:cubicBezTo>
                  <a:cubicBezTo>
                    <a:pt x="28825" y="10889"/>
                    <a:pt x="26289" y="10746"/>
                    <a:pt x="23753" y="10580"/>
                  </a:cubicBezTo>
                  <a:cubicBezTo>
                    <a:pt x="24789" y="9806"/>
                    <a:pt x="25861" y="9008"/>
                    <a:pt x="26932" y="8246"/>
                  </a:cubicBezTo>
                  <a:cubicBezTo>
                    <a:pt x="24202" y="7449"/>
                    <a:pt x="21363" y="7051"/>
                    <a:pt x="18528" y="7051"/>
                  </a:cubicBezTo>
                  <a:cubicBezTo>
                    <a:pt x="17381" y="7051"/>
                    <a:pt x="16235" y="7116"/>
                    <a:pt x="15098" y="7246"/>
                  </a:cubicBezTo>
                  <a:cubicBezTo>
                    <a:pt x="16455" y="5091"/>
                    <a:pt x="18658" y="3495"/>
                    <a:pt x="21122" y="2888"/>
                  </a:cubicBezTo>
                  <a:cubicBezTo>
                    <a:pt x="20626" y="2849"/>
                    <a:pt x="20129" y="2830"/>
                    <a:pt x="19631" y="2830"/>
                  </a:cubicBezTo>
                  <a:cubicBezTo>
                    <a:pt x="18157" y="2830"/>
                    <a:pt x="16682" y="2999"/>
                    <a:pt x="15240" y="3329"/>
                  </a:cubicBezTo>
                  <a:cubicBezTo>
                    <a:pt x="16907" y="2472"/>
                    <a:pt x="18562" y="1602"/>
                    <a:pt x="20217" y="721"/>
                  </a:cubicBezTo>
                  <a:cubicBezTo>
                    <a:pt x="18554" y="238"/>
                    <a:pt x="16825" y="1"/>
                    <a:pt x="1509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11352037" y="4552690"/>
              <a:ext cx="1457069" cy="956006"/>
            </a:xfrm>
            <a:custGeom>
              <a:avLst/>
              <a:gdLst/>
              <a:ahLst/>
              <a:cxnLst/>
              <a:rect l="l" t="t" r="r" b="b"/>
              <a:pathLst>
                <a:path w="45114" h="29600" extrusionOk="0">
                  <a:moveTo>
                    <a:pt x="45113" y="0"/>
                  </a:moveTo>
                  <a:cubicBezTo>
                    <a:pt x="43375" y="131"/>
                    <a:pt x="41661" y="250"/>
                    <a:pt x="39934" y="346"/>
                  </a:cubicBezTo>
                  <a:cubicBezTo>
                    <a:pt x="34326" y="727"/>
                    <a:pt x="28695" y="1096"/>
                    <a:pt x="23087" y="1465"/>
                  </a:cubicBezTo>
                  <a:cubicBezTo>
                    <a:pt x="26575" y="3703"/>
                    <a:pt x="30266" y="5608"/>
                    <a:pt x="34100" y="7132"/>
                  </a:cubicBezTo>
                  <a:cubicBezTo>
                    <a:pt x="28969" y="5680"/>
                    <a:pt x="23837" y="4203"/>
                    <a:pt x="18693" y="2727"/>
                  </a:cubicBezTo>
                  <a:lnTo>
                    <a:pt x="18074" y="2548"/>
                  </a:lnTo>
                  <a:cubicBezTo>
                    <a:pt x="11407" y="8180"/>
                    <a:pt x="5263" y="14609"/>
                    <a:pt x="1" y="21658"/>
                  </a:cubicBezTo>
                  <a:cubicBezTo>
                    <a:pt x="2322" y="21979"/>
                    <a:pt x="4644" y="22253"/>
                    <a:pt x="6942" y="22753"/>
                  </a:cubicBezTo>
                  <a:cubicBezTo>
                    <a:pt x="14229" y="24313"/>
                    <a:pt x="20956" y="27885"/>
                    <a:pt x="28207" y="29599"/>
                  </a:cubicBezTo>
                  <a:cubicBezTo>
                    <a:pt x="31016" y="21932"/>
                    <a:pt x="35934" y="15312"/>
                    <a:pt x="40327" y="8394"/>
                  </a:cubicBezTo>
                  <a:cubicBezTo>
                    <a:pt x="42053" y="5680"/>
                    <a:pt x="43697" y="2905"/>
                    <a:pt x="4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10510654" y="4418461"/>
              <a:ext cx="1387468" cy="835278"/>
            </a:xfrm>
            <a:custGeom>
              <a:avLst/>
              <a:gdLst/>
              <a:ahLst/>
              <a:cxnLst/>
              <a:rect l="l" t="t" r="r" b="b"/>
              <a:pathLst>
                <a:path w="42959" h="25862" extrusionOk="0">
                  <a:moveTo>
                    <a:pt x="20813" y="1"/>
                  </a:moveTo>
                  <a:cubicBezTo>
                    <a:pt x="17062" y="1025"/>
                    <a:pt x="13431" y="2299"/>
                    <a:pt x="10002" y="4025"/>
                  </a:cubicBezTo>
                  <a:cubicBezTo>
                    <a:pt x="10454" y="3573"/>
                    <a:pt x="9073" y="3109"/>
                    <a:pt x="9538" y="2656"/>
                  </a:cubicBezTo>
                  <a:lnTo>
                    <a:pt x="9538" y="2656"/>
                  </a:lnTo>
                  <a:cubicBezTo>
                    <a:pt x="5573" y="2989"/>
                    <a:pt x="2572" y="5692"/>
                    <a:pt x="1" y="8716"/>
                  </a:cubicBezTo>
                  <a:lnTo>
                    <a:pt x="1156" y="9490"/>
                  </a:lnTo>
                  <a:lnTo>
                    <a:pt x="6323" y="15086"/>
                  </a:lnTo>
                  <a:cubicBezTo>
                    <a:pt x="6323" y="15086"/>
                    <a:pt x="11145" y="19206"/>
                    <a:pt x="11824" y="19730"/>
                  </a:cubicBezTo>
                  <a:cubicBezTo>
                    <a:pt x="12514" y="20253"/>
                    <a:pt x="19563" y="23682"/>
                    <a:pt x="20253" y="24385"/>
                  </a:cubicBezTo>
                  <a:cubicBezTo>
                    <a:pt x="20396" y="24540"/>
                    <a:pt x="20872" y="24897"/>
                    <a:pt x="21551" y="25373"/>
                  </a:cubicBezTo>
                  <a:cubicBezTo>
                    <a:pt x="22646" y="25552"/>
                    <a:pt x="23766" y="25707"/>
                    <a:pt x="24885" y="25861"/>
                  </a:cubicBezTo>
                  <a:cubicBezTo>
                    <a:pt x="30147" y="18765"/>
                    <a:pt x="36291" y="12336"/>
                    <a:pt x="42958" y="6704"/>
                  </a:cubicBezTo>
                  <a:cubicBezTo>
                    <a:pt x="42351" y="6549"/>
                    <a:pt x="41732" y="6407"/>
                    <a:pt x="41101" y="6395"/>
                  </a:cubicBezTo>
                  <a:cubicBezTo>
                    <a:pt x="41079" y="6394"/>
                    <a:pt x="41057" y="6394"/>
                    <a:pt x="41035" y="6394"/>
                  </a:cubicBezTo>
                  <a:cubicBezTo>
                    <a:pt x="40093" y="6394"/>
                    <a:pt x="39174" y="6638"/>
                    <a:pt x="38244" y="6847"/>
                  </a:cubicBezTo>
                  <a:cubicBezTo>
                    <a:pt x="36720" y="7166"/>
                    <a:pt x="35158" y="7325"/>
                    <a:pt x="33596" y="7325"/>
                  </a:cubicBezTo>
                  <a:cubicBezTo>
                    <a:pt x="31776" y="7325"/>
                    <a:pt x="29956" y="7110"/>
                    <a:pt x="28195" y="6680"/>
                  </a:cubicBezTo>
                  <a:cubicBezTo>
                    <a:pt x="29862" y="5740"/>
                    <a:pt x="31386" y="4549"/>
                    <a:pt x="32707" y="3180"/>
                  </a:cubicBezTo>
                  <a:lnTo>
                    <a:pt x="32707" y="3180"/>
                  </a:lnTo>
                  <a:cubicBezTo>
                    <a:pt x="29504" y="3370"/>
                    <a:pt x="26325" y="3549"/>
                    <a:pt x="23123" y="3751"/>
                  </a:cubicBezTo>
                  <a:cubicBezTo>
                    <a:pt x="25087" y="3073"/>
                    <a:pt x="26909" y="1930"/>
                    <a:pt x="28350" y="442"/>
                  </a:cubicBezTo>
                  <a:cubicBezTo>
                    <a:pt x="25837" y="299"/>
                    <a:pt x="23337" y="144"/>
                    <a:pt x="20813"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11113358" y="4159048"/>
              <a:ext cx="1590393" cy="344711"/>
            </a:xfrm>
            <a:custGeom>
              <a:avLst/>
              <a:gdLst/>
              <a:ahLst/>
              <a:cxnLst/>
              <a:rect l="l" t="t" r="r" b="b"/>
              <a:pathLst>
                <a:path w="49242" h="10673" extrusionOk="0">
                  <a:moveTo>
                    <a:pt x="26899" y="0"/>
                  </a:moveTo>
                  <a:cubicBezTo>
                    <a:pt x="25923" y="0"/>
                    <a:pt x="24942" y="397"/>
                    <a:pt x="24452" y="1223"/>
                  </a:cubicBezTo>
                  <a:cubicBezTo>
                    <a:pt x="24012" y="1937"/>
                    <a:pt x="24214" y="2949"/>
                    <a:pt x="24750" y="3532"/>
                  </a:cubicBezTo>
                  <a:cubicBezTo>
                    <a:pt x="24376" y="3430"/>
                    <a:pt x="23986" y="3379"/>
                    <a:pt x="23596" y="3379"/>
                  </a:cubicBezTo>
                  <a:cubicBezTo>
                    <a:pt x="22583" y="3379"/>
                    <a:pt x="21569" y="3723"/>
                    <a:pt x="20821" y="4402"/>
                  </a:cubicBezTo>
                  <a:cubicBezTo>
                    <a:pt x="20072" y="3502"/>
                    <a:pt x="18905" y="2995"/>
                    <a:pt x="17745" y="2995"/>
                  </a:cubicBezTo>
                  <a:cubicBezTo>
                    <a:pt x="17339" y="2995"/>
                    <a:pt x="16933" y="3057"/>
                    <a:pt x="16547" y="3187"/>
                  </a:cubicBezTo>
                  <a:cubicBezTo>
                    <a:pt x="16529" y="3194"/>
                    <a:pt x="16509" y="3197"/>
                    <a:pt x="16488" y="3197"/>
                  </a:cubicBezTo>
                  <a:cubicBezTo>
                    <a:pt x="15959" y="3197"/>
                    <a:pt x="14319" y="1299"/>
                    <a:pt x="13701" y="1139"/>
                  </a:cubicBezTo>
                  <a:cubicBezTo>
                    <a:pt x="13446" y="1072"/>
                    <a:pt x="13180" y="1041"/>
                    <a:pt x="12911" y="1041"/>
                  </a:cubicBezTo>
                  <a:cubicBezTo>
                    <a:pt x="11797" y="1041"/>
                    <a:pt x="10618" y="1573"/>
                    <a:pt x="9831" y="2282"/>
                  </a:cubicBezTo>
                  <a:cubicBezTo>
                    <a:pt x="9689" y="2413"/>
                    <a:pt x="9534" y="2580"/>
                    <a:pt x="9510" y="2794"/>
                  </a:cubicBezTo>
                  <a:cubicBezTo>
                    <a:pt x="9474" y="2973"/>
                    <a:pt x="9558" y="3128"/>
                    <a:pt x="9629" y="3294"/>
                  </a:cubicBezTo>
                  <a:cubicBezTo>
                    <a:pt x="10117" y="4306"/>
                    <a:pt x="11058" y="5104"/>
                    <a:pt x="12129" y="5437"/>
                  </a:cubicBezTo>
                  <a:cubicBezTo>
                    <a:pt x="11636" y="5312"/>
                    <a:pt x="11130" y="5252"/>
                    <a:pt x="10623" y="5252"/>
                  </a:cubicBezTo>
                  <a:cubicBezTo>
                    <a:pt x="8770" y="5252"/>
                    <a:pt x="6915" y="6061"/>
                    <a:pt x="5700" y="7473"/>
                  </a:cubicBezTo>
                  <a:cubicBezTo>
                    <a:pt x="4819" y="7021"/>
                    <a:pt x="3914" y="6545"/>
                    <a:pt x="2914" y="6461"/>
                  </a:cubicBezTo>
                  <a:cubicBezTo>
                    <a:pt x="2847" y="6457"/>
                    <a:pt x="2781" y="6455"/>
                    <a:pt x="2716" y="6455"/>
                  </a:cubicBezTo>
                  <a:cubicBezTo>
                    <a:pt x="1076" y="6455"/>
                    <a:pt x="0" y="7864"/>
                    <a:pt x="687" y="8997"/>
                  </a:cubicBezTo>
                  <a:cubicBezTo>
                    <a:pt x="830" y="9236"/>
                    <a:pt x="1068" y="9474"/>
                    <a:pt x="1402" y="9676"/>
                  </a:cubicBezTo>
                  <a:cubicBezTo>
                    <a:pt x="1938" y="10021"/>
                    <a:pt x="3319" y="10140"/>
                    <a:pt x="4688" y="10188"/>
                  </a:cubicBezTo>
                  <a:lnTo>
                    <a:pt x="4938" y="10188"/>
                  </a:lnTo>
                  <a:cubicBezTo>
                    <a:pt x="5101" y="10190"/>
                    <a:pt x="5263" y="10190"/>
                    <a:pt x="5422" y="10190"/>
                  </a:cubicBezTo>
                  <a:cubicBezTo>
                    <a:pt x="6403" y="10190"/>
                    <a:pt x="7287" y="10163"/>
                    <a:pt x="7748" y="10152"/>
                  </a:cubicBezTo>
                  <a:cubicBezTo>
                    <a:pt x="7836" y="10150"/>
                    <a:pt x="7926" y="10148"/>
                    <a:pt x="8017" y="10148"/>
                  </a:cubicBezTo>
                  <a:cubicBezTo>
                    <a:pt x="8714" y="10148"/>
                    <a:pt x="9495" y="10226"/>
                    <a:pt x="10296" y="10331"/>
                  </a:cubicBezTo>
                  <a:cubicBezTo>
                    <a:pt x="11522" y="10490"/>
                    <a:pt x="12565" y="10673"/>
                    <a:pt x="13548" y="10673"/>
                  </a:cubicBezTo>
                  <a:cubicBezTo>
                    <a:pt x="14695" y="10673"/>
                    <a:pt x="15760" y="10425"/>
                    <a:pt x="16939" y="9605"/>
                  </a:cubicBezTo>
                  <a:cubicBezTo>
                    <a:pt x="18747" y="8340"/>
                    <a:pt x="19195" y="7953"/>
                    <a:pt x="21009" y="7953"/>
                  </a:cubicBezTo>
                  <a:cubicBezTo>
                    <a:pt x="21381" y="7953"/>
                    <a:pt x="21810" y="7969"/>
                    <a:pt x="22321" y="7997"/>
                  </a:cubicBezTo>
                  <a:cubicBezTo>
                    <a:pt x="24252" y="8106"/>
                    <a:pt x="26187" y="8160"/>
                    <a:pt x="28122" y="8160"/>
                  </a:cubicBezTo>
                  <a:cubicBezTo>
                    <a:pt x="31066" y="8160"/>
                    <a:pt x="34011" y="8034"/>
                    <a:pt x="36942" y="7783"/>
                  </a:cubicBezTo>
                  <a:cubicBezTo>
                    <a:pt x="40466" y="7485"/>
                    <a:pt x="46443" y="8128"/>
                    <a:pt x="49241" y="5592"/>
                  </a:cubicBezTo>
                  <a:cubicBezTo>
                    <a:pt x="46372" y="3902"/>
                    <a:pt x="43217" y="2699"/>
                    <a:pt x="39954" y="1997"/>
                  </a:cubicBezTo>
                  <a:cubicBezTo>
                    <a:pt x="37844" y="1538"/>
                    <a:pt x="35682" y="1297"/>
                    <a:pt x="33520" y="1297"/>
                  </a:cubicBezTo>
                  <a:cubicBezTo>
                    <a:pt x="33156" y="1297"/>
                    <a:pt x="32793" y="1304"/>
                    <a:pt x="32429" y="1318"/>
                  </a:cubicBezTo>
                  <a:cubicBezTo>
                    <a:pt x="31834" y="1330"/>
                    <a:pt x="31084" y="1937"/>
                    <a:pt x="31203" y="2318"/>
                  </a:cubicBezTo>
                  <a:cubicBezTo>
                    <a:pt x="30191" y="1377"/>
                    <a:pt x="29120" y="449"/>
                    <a:pt x="27798" y="115"/>
                  </a:cubicBezTo>
                  <a:cubicBezTo>
                    <a:pt x="27509" y="39"/>
                    <a:pt x="27204" y="0"/>
                    <a:pt x="268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11114521" y="4158466"/>
              <a:ext cx="1289284" cy="341578"/>
            </a:xfrm>
            <a:custGeom>
              <a:avLst/>
              <a:gdLst/>
              <a:ahLst/>
              <a:cxnLst/>
              <a:rect l="l" t="t" r="r" b="b"/>
              <a:pathLst>
                <a:path w="39919" h="10576" extrusionOk="0">
                  <a:moveTo>
                    <a:pt x="26924" y="1"/>
                  </a:moveTo>
                  <a:cubicBezTo>
                    <a:pt x="25936" y="1"/>
                    <a:pt x="24945" y="398"/>
                    <a:pt x="24452" y="1229"/>
                  </a:cubicBezTo>
                  <a:cubicBezTo>
                    <a:pt x="24023" y="1943"/>
                    <a:pt x="24214" y="2955"/>
                    <a:pt x="24750" y="3539"/>
                  </a:cubicBezTo>
                  <a:cubicBezTo>
                    <a:pt x="24378" y="3436"/>
                    <a:pt x="23989" y="3385"/>
                    <a:pt x="23600" y="3385"/>
                  </a:cubicBezTo>
                  <a:cubicBezTo>
                    <a:pt x="22592" y="3385"/>
                    <a:pt x="21576" y="3726"/>
                    <a:pt x="20821" y="4396"/>
                  </a:cubicBezTo>
                  <a:cubicBezTo>
                    <a:pt x="20072" y="3506"/>
                    <a:pt x="18912" y="3001"/>
                    <a:pt x="17757" y="3001"/>
                  </a:cubicBezTo>
                  <a:cubicBezTo>
                    <a:pt x="17351" y="3001"/>
                    <a:pt x="16945" y="3063"/>
                    <a:pt x="16558" y="3193"/>
                  </a:cubicBezTo>
                  <a:cubicBezTo>
                    <a:pt x="16541" y="3200"/>
                    <a:pt x="16521" y="3203"/>
                    <a:pt x="16500" y="3203"/>
                  </a:cubicBezTo>
                  <a:cubicBezTo>
                    <a:pt x="15971" y="3203"/>
                    <a:pt x="14331" y="1294"/>
                    <a:pt x="13713" y="1145"/>
                  </a:cubicBezTo>
                  <a:cubicBezTo>
                    <a:pt x="13457" y="1078"/>
                    <a:pt x="13192" y="1047"/>
                    <a:pt x="12922" y="1047"/>
                  </a:cubicBezTo>
                  <a:cubicBezTo>
                    <a:pt x="11805" y="1047"/>
                    <a:pt x="10620" y="1579"/>
                    <a:pt x="9843" y="2288"/>
                  </a:cubicBezTo>
                  <a:cubicBezTo>
                    <a:pt x="9688" y="2419"/>
                    <a:pt x="9545" y="2586"/>
                    <a:pt x="9510" y="2788"/>
                  </a:cubicBezTo>
                  <a:cubicBezTo>
                    <a:pt x="9486" y="2967"/>
                    <a:pt x="9557" y="3134"/>
                    <a:pt x="9641" y="3300"/>
                  </a:cubicBezTo>
                  <a:cubicBezTo>
                    <a:pt x="10129" y="4312"/>
                    <a:pt x="11069" y="5110"/>
                    <a:pt x="12141" y="5444"/>
                  </a:cubicBezTo>
                  <a:cubicBezTo>
                    <a:pt x="11648" y="5318"/>
                    <a:pt x="11141" y="5258"/>
                    <a:pt x="10635" y="5258"/>
                  </a:cubicBezTo>
                  <a:cubicBezTo>
                    <a:pt x="8782" y="5258"/>
                    <a:pt x="6927" y="6068"/>
                    <a:pt x="5712" y="7479"/>
                  </a:cubicBezTo>
                  <a:cubicBezTo>
                    <a:pt x="4830" y="7015"/>
                    <a:pt x="3926" y="6539"/>
                    <a:pt x="2925" y="6467"/>
                  </a:cubicBezTo>
                  <a:cubicBezTo>
                    <a:pt x="2858" y="6463"/>
                    <a:pt x="2792" y="6461"/>
                    <a:pt x="2726" y="6461"/>
                  </a:cubicBezTo>
                  <a:cubicBezTo>
                    <a:pt x="1075" y="6461"/>
                    <a:pt x="0" y="7870"/>
                    <a:pt x="687" y="9003"/>
                  </a:cubicBezTo>
                  <a:cubicBezTo>
                    <a:pt x="800" y="8997"/>
                    <a:pt x="913" y="8993"/>
                    <a:pt x="1026" y="8993"/>
                  </a:cubicBezTo>
                  <a:cubicBezTo>
                    <a:pt x="2322" y="8993"/>
                    <a:pt x="3625" y="9428"/>
                    <a:pt x="4676" y="10194"/>
                  </a:cubicBezTo>
                  <a:cubicBezTo>
                    <a:pt x="4842" y="10313"/>
                    <a:pt x="5009" y="10444"/>
                    <a:pt x="5152" y="10575"/>
                  </a:cubicBezTo>
                  <a:cubicBezTo>
                    <a:pt x="5033" y="10456"/>
                    <a:pt x="4961" y="10337"/>
                    <a:pt x="4938" y="10194"/>
                  </a:cubicBezTo>
                  <a:cubicBezTo>
                    <a:pt x="4795" y="9658"/>
                    <a:pt x="5247" y="8944"/>
                    <a:pt x="5843" y="8777"/>
                  </a:cubicBezTo>
                  <a:cubicBezTo>
                    <a:pt x="6001" y="8731"/>
                    <a:pt x="6163" y="8711"/>
                    <a:pt x="6326" y="8711"/>
                  </a:cubicBezTo>
                  <a:cubicBezTo>
                    <a:pt x="6920" y="8711"/>
                    <a:pt x="7532" y="8980"/>
                    <a:pt x="8093" y="9242"/>
                  </a:cubicBezTo>
                  <a:cubicBezTo>
                    <a:pt x="9404" y="6709"/>
                    <a:pt x="12248" y="5145"/>
                    <a:pt x="15073" y="5145"/>
                  </a:cubicBezTo>
                  <a:cubicBezTo>
                    <a:pt x="15967" y="5145"/>
                    <a:pt x="16860" y="5302"/>
                    <a:pt x="17701" y="5634"/>
                  </a:cubicBezTo>
                  <a:cubicBezTo>
                    <a:pt x="15891" y="4741"/>
                    <a:pt x="14070" y="3836"/>
                    <a:pt x="12260" y="2943"/>
                  </a:cubicBezTo>
                  <a:cubicBezTo>
                    <a:pt x="12741" y="2845"/>
                    <a:pt x="13230" y="2797"/>
                    <a:pt x="13719" y="2797"/>
                  </a:cubicBezTo>
                  <a:cubicBezTo>
                    <a:pt x="15895" y="2797"/>
                    <a:pt x="18070" y="3743"/>
                    <a:pt x="19499" y="5396"/>
                  </a:cubicBezTo>
                  <a:cubicBezTo>
                    <a:pt x="20061" y="4621"/>
                    <a:pt x="20929" y="4444"/>
                    <a:pt x="21901" y="4444"/>
                  </a:cubicBezTo>
                  <a:cubicBezTo>
                    <a:pt x="22718" y="4444"/>
                    <a:pt x="23610" y="4569"/>
                    <a:pt x="24456" y="4569"/>
                  </a:cubicBezTo>
                  <a:cubicBezTo>
                    <a:pt x="24798" y="4569"/>
                    <a:pt x="25133" y="4549"/>
                    <a:pt x="25452" y="4491"/>
                  </a:cubicBezTo>
                  <a:cubicBezTo>
                    <a:pt x="26452" y="4312"/>
                    <a:pt x="27357" y="3729"/>
                    <a:pt x="28357" y="3586"/>
                  </a:cubicBezTo>
                  <a:cubicBezTo>
                    <a:pt x="28464" y="3570"/>
                    <a:pt x="28575" y="3561"/>
                    <a:pt x="28686" y="3561"/>
                  </a:cubicBezTo>
                  <a:cubicBezTo>
                    <a:pt x="29613" y="3561"/>
                    <a:pt x="30618" y="4123"/>
                    <a:pt x="30608" y="5027"/>
                  </a:cubicBezTo>
                  <a:cubicBezTo>
                    <a:pt x="33275" y="3050"/>
                    <a:pt x="36596" y="2015"/>
                    <a:pt x="39918" y="2015"/>
                  </a:cubicBezTo>
                  <a:cubicBezTo>
                    <a:pt x="37701" y="1554"/>
                    <a:pt x="35416" y="1315"/>
                    <a:pt x="33177" y="1315"/>
                  </a:cubicBezTo>
                  <a:cubicBezTo>
                    <a:pt x="32927" y="1315"/>
                    <a:pt x="32678" y="1318"/>
                    <a:pt x="32429" y="1324"/>
                  </a:cubicBezTo>
                  <a:cubicBezTo>
                    <a:pt x="31834" y="1336"/>
                    <a:pt x="31096" y="1943"/>
                    <a:pt x="31215" y="2312"/>
                  </a:cubicBezTo>
                  <a:cubicBezTo>
                    <a:pt x="30203" y="1384"/>
                    <a:pt x="29131" y="455"/>
                    <a:pt x="27810" y="110"/>
                  </a:cubicBezTo>
                  <a:cubicBezTo>
                    <a:pt x="27524" y="37"/>
                    <a:pt x="27224" y="1"/>
                    <a:pt x="26924"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10124575" y="4088650"/>
              <a:ext cx="2531866" cy="1789849"/>
            </a:xfrm>
            <a:custGeom>
              <a:avLst/>
              <a:gdLst/>
              <a:ahLst/>
              <a:cxnLst/>
              <a:rect l="l" t="t" r="r" b="b"/>
              <a:pathLst>
                <a:path w="78392" h="53721" extrusionOk="0">
                  <a:moveTo>
                    <a:pt x="1" y="0"/>
                  </a:moveTo>
                  <a:lnTo>
                    <a:pt x="1" y="0"/>
                  </a:lnTo>
                  <a:cubicBezTo>
                    <a:pt x="168" y="1048"/>
                    <a:pt x="144" y="2298"/>
                    <a:pt x="465" y="3334"/>
                  </a:cubicBezTo>
                  <a:lnTo>
                    <a:pt x="3561" y="12954"/>
                  </a:lnTo>
                  <a:lnTo>
                    <a:pt x="12264" y="18693"/>
                  </a:lnTo>
                  <a:lnTo>
                    <a:pt x="12848" y="19062"/>
                  </a:lnTo>
                  <a:lnTo>
                    <a:pt x="15717" y="22169"/>
                  </a:lnTo>
                  <a:lnTo>
                    <a:pt x="15741" y="22205"/>
                  </a:lnTo>
                  <a:lnTo>
                    <a:pt x="18003" y="24658"/>
                  </a:lnTo>
                  <a:cubicBezTo>
                    <a:pt x="18003" y="24658"/>
                    <a:pt x="22492" y="28480"/>
                    <a:pt x="23420" y="29230"/>
                  </a:cubicBezTo>
                  <a:cubicBezTo>
                    <a:pt x="23456" y="29254"/>
                    <a:pt x="23480" y="29289"/>
                    <a:pt x="23516" y="29301"/>
                  </a:cubicBezTo>
                  <a:cubicBezTo>
                    <a:pt x="23754" y="29480"/>
                    <a:pt x="24778" y="30028"/>
                    <a:pt x="26040" y="30682"/>
                  </a:cubicBezTo>
                  <a:cubicBezTo>
                    <a:pt x="27350" y="31349"/>
                    <a:pt x="28897" y="32159"/>
                    <a:pt x="30088" y="32814"/>
                  </a:cubicBezTo>
                  <a:cubicBezTo>
                    <a:pt x="31029" y="33314"/>
                    <a:pt x="31755" y="33754"/>
                    <a:pt x="31957" y="33945"/>
                  </a:cubicBezTo>
                  <a:cubicBezTo>
                    <a:pt x="32636" y="34623"/>
                    <a:pt x="41066" y="40315"/>
                    <a:pt x="41577" y="40660"/>
                  </a:cubicBezTo>
                  <a:cubicBezTo>
                    <a:pt x="42101" y="40993"/>
                    <a:pt x="68069" y="52173"/>
                    <a:pt x="68069" y="52173"/>
                  </a:cubicBezTo>
                  <a:lnTo>
                    <a:pt x="73820" y="53042"/>
                  </a:lnTo>
                  <a:lnTo>
                    <a:pt x="78392" y="53721"/>
                  </a:lnTo>
                  <a:lnTo>
                    <a:pt x="78392" y="53721"/>
                  </a:lnTo>
                  <a:lnTo>
                    <a:pt x="76963" y="23943"/>
                  </a:lnTo>
                  <a:lnTo>
                    <a:pt x="75260" y="19181"/>
                  </a:lnTo>
                  <a:lnTo>
                    <a:pt x="75260" y="19181"/>
                  </a:lnTo>
                  <a:cubicBezTo>
                    <a:pt x="75301" y="19248"/>
                    <a:pt x="75350" y="19276"/>
                    <a:pt x="75401" y="19276"/>
                  </a:cubicBezTo>
                  <a:cubicBezTo>
                    <a:pt x="75623" y="19276"/>
                    <a:pt x="75879" y="18752"/>
                    <a:pt x="75570" y="18598"/>
                  </a:cubicBezTo>
                  <a:cubicBezTo>
                    <a:pt x="75568" y="18596"/>
                    <a:pt x="75564" y="18596"/>
                    <a:pt x="75560" y="18596"/>
                  </a:cubicBezTo>
                  <a:cubicBezTo>
                    <a:pt x="75273" y="18596"/>
                    <a:pt x="70368" y="20818"/>
                    <a:pt x="69676" y="21169"/>
                  </a:cubicBezTo>
                  <a:cubicBezTo>
                    <a:pt x="67533" y="22241"/>
                    <a:pt x="66902" y="24444"/>
                    <a:pt x="66485" y="26646"/>
                  </a:cubicBezTo>
                  <a:cubicBezTo>
                    <a:pt x="66140" y="28456"/>
                    <a:pt x="65807" y="30266"/>
                    <a:pt x="65616" y="32099"/>
                  </a:cubicBezTo>
                  <a:cubicBezTo>
                    <a:pt x="65426" y="33968"/>
                    <a:pt x="65378" y="35850"/>
                    <a:pt x="65652" y="37707"/>
                  </a:cubicBezTo>
                  <a:cubicBezTo>
                    <a:pt x="65604" y="37469"/>
                    <a:pt x="59199" y="37040"/>
                    <a:pt x="58568" y="36921"/>
                  </a:cubicBezTo>
                  <a:cubicBezTo>
                    <a:pt x="58532" y="36100"/>
                    <a:pt x="58365" y="35207"/>
                    <a:pt x="58270" y="34385"/>
                  </a:cubicBezTo>
                  <a:cubicBezTo>
                    <a:pt x="59556" y="34004"/>
                    <a:pt x="61068" y="34064"/>
                    <a:pt x="62437" y="33992"/>
                  </a:cubicBezTo>
                  <a:cubicBezTo>
                    <a:pt x="59199" y="33790"/>
                    <a:pt x="56020" y="32945"/>
                    <a:pt x="53115" y="31516"/>
                  </a:cubicBezTo>
                  <a:cubicBezTo>
                    <a:pt x="54666" y="31330"/>
                    <a:pt x="56226" y="31241"/>
                    <a:pt x="57787" y="31241"/>
                  </a:cubicBezTo>
                  <a:cubicBezTo>
                    <a:pt x="58131" y="31241"/>
                    <a:pt x="58474" y="31245"/>
                    <a:pt x="58818" y="31254"/>
                  </a:cubicBezTo>
                  <a:cubicBezTo>
                    <a:pt x="57556" y="30801"/>
                    <a:pt x="56270" y="30385"/>
                    <a:pt x="55008" y="29920"/>
                  </a:cubicBezTo>
                  <a:cubicBezTo>
                    <a:pt x="56348" y="29411"/>
                    <a:pt x="57832" y="28500"/>
                    <a:pt x="59356" y="28500"/>
                  </a:cubicBezTo>
                  <a:cubicBezTo>
                    <a:pt x="59470" y="28500"/>
                    <a:pt x="59584" y="28505"/>
                    <a:pt x="59699" y="28515"/>
                  </a:cubicBezTo>
                  <a:cubicBezTo>
                    <a:pt x="58699" y="28420"/>
                    <a:pt x="57734" y="28099"/>
                    <a:pt x="56901" y="27539"/>
                  </a:cubicBezTo>
                  <a:cubicBezTo>
                    <a:pt x="58520" y="27503"/>
                    <a:pt x="60116" y="26980"/>
                    <a:pt x="61449" y="26087"/>
                  </a:cubicBezTo>
                  <a:cubicBezTo>
                    <a:pt x="54901" y="24527"/>
                    <a:pt x="49019" y="22920"/>
                    <a:pt x="42328" y="22324"/>
                  </a:cubicBezTo>
                  <a:cubicBezTo>
                    <a:pt x="42351" y="21336"/>
                    <a:pt x="42173" y="20336"/>
                    <a:pt x="41804" y="19431"/>
                  </a:cubicBezTo>
                  <a:cubicBezTo>
                    <a:pt x="41542" y="21310"/>
                    <a:pt x="41280" y="23189"/>
                    <a:pt x="41019" y="25080"/>
                  </a:cubicBezTo>
                  <a:lnTo>
                    <a:pt x="41019" y="25080"/>
                  </a:lnTo>
                  <a:cubicBezTo>
                    <a:pt x="41149" y="24127"/>
                    <a:pt x="40604" y="23763"/>
                    <a:pt x="39691" y="23763"/>
                  </a:cubicBezTo>
                  <a:cubicBezTo>
                    <a:pt x="36944" y="23763"/>
                    <a:pt x="30871" y="27060"/>
                    <a:pt x="29897" y="27515"/>
                  </a:cubicBezTo>
                  <a:cubicBezTo>
                    <a:pt x="30243" y="26313"/>
                    <a:pt x="31076" y="25241"/>
                    <a:pt x="32148" y="24598"/>
                  </a:cubicBezTo>
                  <a:lnTo>
                    <a:pt x="32148" y="24598"/>
                  </a:lnTo>
                  <a:cubicBezTo>
                    <a:pt x="30350" y="25015"/>
                    <a:pt x="28540" y="25420"/>
                    <a:pt x="26742" y="25837"/>
                  </a:cubicBezTo>
                  <a:cubicBezTo>
                    <a:pt x="26683" y="25848"/>
                    <a:pt x="26611" y="25860"/>
                    <a:pt x="26540" y="25872"/>
                  </a:cubicBezTo>
                  <a:cubicBezTo>
                    <a:pt x="26599" y="25801"/>
                    <a:pt x="26671" y="25741"/>
                    <a:pt x="26742" y="25670"/>
                  </a:cubicBezTo>
                  <a:cubicBezTo>
                    <a:pt x="26861" y="25551"/>
                    <a:pt x="26980" y="25444"/>
                    <a:pt x="27099" y="25336"/>
                  </a:cubicBezTo>
                  <a:cubicBezTo>
                    <a:pt x="27921" y="24646"/>
                    <a:pt x="28862" y="24086"/>
                    <a:pt x="29874" y="23729"/>
                  </a:cubicBezTo>
                  <a:lnTo>
                    <a:pt x="29874" y="23729"/>
                  </a:lnTo>
                  <a:cubicBezTo>
                    <a:pt x="29699" y="23735"/>
                    <a:pt x="29524" y="23737"/>
                    <a:pt x="29349" y="23737"/>
                  </a:cubicBezTo>
                  <a:cubicBezTo>
                    <a:pt x="28003" y="23737"/>
                    <a:pt x="26667" y="23580"/>
                    <a:pt x="25349" y="23348"/>
                  </a:cubicBezTo>
                  <a:cubicBezTo>
                    <a:pt x="23028" y="22920"/>
                    <a:pt x="20742" y="22205"/>
                    <a:pt x="18503" y="21491"/>
                  </a:cubicBezTo>
                  <a:cubicBezTo>
                    <a:pt x="19813" y="21145"/>
                    <a:pt x="21158" y="20979"/>
                    <a:pt x="22516" y="20967"/>
                  </a:cubicBezTo>
                  <a:cubicBezTo>
                    <a:pt x="20527" y="20967"/>
                    <a:pt x="17932" y="19407"/>
                    <a:pt x="16693" y="17752"/>
                  </a:cubicBezTo>
                  <a:cubicBezTo>
                    <a:pt x="16578" y="17602"/>
                    <a:pt x="16496" y="17474"/>
                    <a:pt x="16404" y="17335"/>
                  </a:cubicBezTo>
                  <a:lnTo>
                    <a:pt x="16404" y="17335"/>
                  </a:lnTo>
                  <a:cubicBezTo>
                    <a:pt x="16438" y="17382"/>
                    <a:pt x="16496" y="17404"/>
                    <a:pt x="16575" y="17404"/>
                  </a:cubicBezTo>
                  <a:cubicBezTo>
                    <a:pt x="17545" y="17404"/>
                    <a:pt x="21591" y="14032"/>
                    <a:pt x="21908" y="13692"/>
                  </a:cubicBezTo>
                  <a:cubicBezTo>
                    <a:pt x="22087" y="13490"/>
                    <a:pt x="19479" y="12883"/>
                    <a:pt x="17217" y="12394"/>
                  </a:cubicBezTo>
                  <a:cubicBezTo>
                    <a:pt x="16836" y="12299"/>
                    <a:pt x="16455" y="12228"/>
                    <a:pt x="16122" y="12156"/>
                  </a:cubicBezTo>
                  <a:cubicBezTo>
                    <a:pt x="15050" y="11930"/>
                    <a:pt x="14217" y="11763"/>
                    <a:pt x="14038" y="11740"/>
                  </a:cubicBezTo>
                  <a:cubicBezTo>
                    <a:pt x="13467" y="11644"/>
                    <a:pt x="12991" y="11549"/>
                    <a:pt x="12574" y="11442"/>
                  </a:cubicBezTo>
                  <a:lnTo>
                    <a:pt x="12264" y="11347"/>
                  </a:lnTo>
                  <a:cubicBezTo>
                    <a:pt x="11300" y="11073"/>
                    <a:pt x="10705" y="10680"/>
                    <a:pt x="10169" y="10025"/>
                  </a:cubicBezTo>
                  <a:cubicBezTo>
                    <a:pt x="9752" y="9525"/>
                    <a:pt x="9347" y="8870"/>
                    <a:pt x="8823" y="7989"/>
                  </a:cubicBezTo>
                  <a:cubicBezTo>
                    <a:pt x="9169" y="7822"/>
                    <a:pt x="9526" y="7680"/>
                    <a:pt x="9883" y="7560"/>
                  </a:cubicBezTo>
                  <a:cubicBezTo>
                    <a:pt x="10883" y="7215"/>
                    <a:pt x="11967" y="7025"/>
                    <a:pt x="12991" y="6906"/>
                  </a:cubicBezTo>
                  <a:cubicBezTo>
                    <a:pt x="10240" y="5953"/>
                    <a:pt x="6728" y="6167"/>
                    <a:pt x="4132" y="5096"/>
                  </a:cubicBezTo>
                  <a:cubicBezTo>
                    <a:pt x="4097" y="5084"/>
                    <a:pt x="4049" y="5072"/>
                    <a:pt x="4013" y="5060"/>
                  </a:cubicBezTo>
                  <a:cubicBezTo>
                    <a:pt x="1977" y="4167"/>
                    <a:pt x="906" y="188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11581607" y="4498075"/>
              <a:ext cx="999091" cy="274496"/>
            </a:xfrm>
            <a:custGeom>
              <a:avLst/>
              <a:gdLst/>
              <a:ahLst/>
              <a:cxnLst/>
              <a:rect l="l" t="t" r="r" b="b"/>
              <a:pathLst>
                <a:path w="30934" h="8499" extrusionOk="0">
                  <a:moveTo>
                    <a:pt x="1" y="1"/>
                  </a:moveTo>
                  <a:cubicBezTo>
                    <a:pt x="1441" y="2322"/>
                    <a:pt x="3727" y="4096"/>
                    <a:pt x="6335" y="4930"/>
                  </a:cubicBezTo>
                  <a:cubicBezTo>
                    <a:pt x="6323" y="4454"/>
                    <a:pt x="6573" y="3977"/>
                    <a:pt x="6978" y="3727"/>
                  </a:cubicBezTo>
                  <a:cubicBezTo>
                    <a:pt x="11252" y="5251"/>
                    <a:pt x="15669" y="6335"/>
                    <a:pt x="20158" y="6966"/>
                  </a:cubicBezTo>
                  <a:lnTo>
                    <a:pt x="13776" y="7144"/>
                  </a:lnTo>
                  <a:cubicBezTo>
                    <a:pt x="16138" y="8245"/>
                    <a:pt x="18688" y="8498"/>
                    <a:pt x="21303" y="8498"/>
                  </a:cubicBezTo>
                  <a:cubicBezTo>
                    <a:pt x="23539" y="8498"/>
                    <a:pt x="25822" y="8313"/>
                    <a:pt x="28076" y="8313"/>
                  </a:cubicBezTo>
                  <a:cubicBezTo>
                    <a:pt x="29036" y="8313"/>
                    <a:pt x="29990" y="8346"/>
                    <a:pt x="30933" y="8442"/>
                  </a:cubicBezTo>
                  <a:cubicBezTo>
                    <a:pt x="26814" y="7811"/>
                    <a:pt x="22765" y="6716"/>
                    <a:pt x="18908" y="5120"/>
                  </a:cubicBezTo>
                  <a:lnTo>
                    <a:pt x="18908" y="5120"/>
                  </a:lnTo>
                  <a:lnTo>
                    <a:pt x="30564" y="6192"/>
                  </a:lnTo>
                  <a:lnTo>
                    <a:pt x="29135" y="1358"/>
                  </a:lnTo>
                  <a:cubicBezTo>
                    <a:pt x="25492" y="1120"/>
                    <a:pt x="21825" y="870"/>
                    <a:pt x="18181" y="632"/>
                  </a:cubicBezTo>
                  <a:lnTo>
                    <a:pt x="18181" y="632"/>
                  </a:lnTo>
                  <a:cubicBezTo>
                    <a:pt x="18670" y="989"/>
                    <a:pt x="19182" y="1346"/>
                    <a:pt x="19670" y="1703"/>
                  </a:cubicBezTo>
                  <a:cubicBezTo>
                    <a:pt x="13074" y="1596"/>
                    <a:pt x="6501" y="102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11605055" y="4382450"/>
              <a:ext cx="910240" cy="114107"/>
            </a:xfrm>
            <a:custGeom>
              <a:avLst/>
              <a:gdLst/>
              <a:ahLst/>
              <a:cxnLst/>
              <a:rect l="l" t="t" r="r" b="b"/>
              <a:pathLst>
                <a:path w="28183" h="3533" extrusionOk="0">
                  <a:moveTo>
                    <a:pt x="7480" y="0"/>
                  </a:moveTo>
                  <a:cubicBezTo>
                    <a:pt x="7309" y="0"/>
                    <a:pt x="7137" y="7"/>
                    <a:pt x="6966" y="21"/>
                  </a:cubicBezTo>
                  <a:cubicBezTo>
                    <a:pt x="4537" y="199"/>
                    <a:pt x="2430" y="1842"/>
                    <a:pt x="1" y="2080"/>
                  </a:cubicBezTo>
                  <a:cubicBezTo>
                    <a:pt x="4180" y="3021"/>
                    <a:pt x="8466" y="3509"/>
                    <a:pt x="12764" y="3533"/>
                  </a:cubicBezTo>
                  <a:lnTo>
                    <a:pt x="6871" y="1747"/>
                  </a:lnTo>
                  <a:lnTo>
                    <a:pt x="6871" y="1747"/>
                  </a:lnTo>
                  <a:cubicBezTo>
                    <a:pt x="12343" y="2346"/>
                    <a:pt x="17852" y="2645"/>
                    <a:pt x="23357" y="2645"/>
                  </a:cubicBezTo>
                  <a:cubicBezTo>
                    <a:pt x="24966" y="2645"/>
                    <a:pt x="26575" y="2620"/>
                    <a:pt x="28183" y="2569"/>
                  </a:cubicBezTo>
                  <a:lnTo>
                    <a:pt x="27028" y="771"/>
                  </a:lnTo>
                  <a:cubicBezTo>
                    <a:pt x="24566" y="853"/>
                    <a:pt x="22095" y="941"/>
                    <a:pt x="19627" y="941"/>
                  </a:cubicBezTo>
                  <a:cubicBezTo>
                    <a:pt x="16414" y="941"/>
                    <a:pt x="13205" y="793"/>
                    <a:pt x="10026" y="294"/>
                  </a:cubicBezTo>
                  <a:cubicBezTo>
                    <a:pt x="9183" y="156"/>
                    <a:pt x="8333" y="0"/>
                    <a:pt x="748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11125550" y="4936450"/>
              <a:ext cx="1387514" cy="893580"/>
            </a:xfrm>
            <a:custGeom>
              <a:avLst/>
              <a:gdLst/>
              <a:ahLst/>
              <a:cxnLst/>
              <a:rect l="l" t="t" r="r" b="b"/>
              <a:pathLst>
                <a:path w="44280" h="28517" extrusionOk="0">
                  <a:moveTo>
                    <a:pt x="17252" y="1"/>
                  </a:moveTo>
                  <a:cubicBezTo>
                    <a:pt x="15216" y="906"/>
                    <a:pt x="13085" y="1596"/>
                    <a:pt x="10894" y="2037"/>
                  </a:cubicBezTo>
                  <a:cubicBezTo>
                    <a:pt x="10418" y="3751"/>
                    <a:pt x="9942" y="5466"/>
                    <a:pt x="9466" y="7192"/>
                  </a:cubicBezTo>
                  <a:cubicBezTo>
                    <a:pt x="8251" y="7335"/>
                    <a:pt x="7013" y="7502"/>
                    <a:pt x="5775" y="7668"/>
                  </a:cubicBezTo>
                  <a:cubicBezTo>
                    <a:pt x="5144" y="7025"/>
                    <a:pt x="4632" y="6263"/>
                    <a:pt x="4275" y="5430"/>
                  </a:cubicBezTo>
                  <a:cubicBezTo>
                    <a:pt x="3489" y="7037"/>
                    <a:pt x="1786" y="8097"/>
                    <a:pt x="0" y="8287"/>
                  </a:cubicBezTo>
                  <a:cubicBezTo>
                    <a:pt x="941" y="8799"/>
                    <a:pt x="1667" y="9228"/>
                    <a:pt x="1870" y="9418"/>
                  </a:cubicBezTo>
                  <a:cubicBezTo>
                    <a:pt x="2548" y="10109"/>
                    <a:pt x="10978" y="15788"/>
                    <a:pt x="11490" y="16134"/>
                  </a:cubicBezTo>
                  <a:cubicBezTo>
                    <a:pt x="12014" y="16479"/>
                    <a:pt x="37981" y="27659"/>
                    <a:pt x="37981" y="27659"/>
                  </a:cubicBezTo>
                  <a:lnTo>
                    <a:pt x="43732" y="28516"/>
                  </a:lnTo>
                  <a:cubicBezTo>
                    <a:pt x="44280" y="21480"/>
                    <a:pt x="44232" y="14371"/>
                    <a:pt x="43613" y="7335"/>
                  </a:cubicBezTo>
                  <a:cubicBezTo>
                    <a:pt x="39446" y="9573"/>
                    <a:pt x="36862" y="14467"/>
                    <a:pt x="37386" y="19170"/>
                  </a:cubicBezTo>
                  <a:cubicBezTo>
                    <a:pt x="35017" y="18562"/>
                    <a:pt x="32659" y="17943"/>
                    <a:pt x="30302" y="17336"/>
                  </a:cubicBezTo>
                  <a:cubicBezTo>
                    <a:pt x="29956" y="17265"/>
                    <a:pt x="29587" y="17146"/>
                    <a:pt x="29349" y="16884"/>
                  </a:cubicBezTo>
                  <a:cubicBezTo>
                    <a:pt x="29123" y="16622"/>
                    <a:pt x="29087" y="16265"/>
                    <a:pt x="29028" y="15943"/>
                  </a:cubicBezTo>
                  <a:cubicBezTo>
                    <a:pt x="28528" y="13145"/>
                    <a:pt x="27182" y="10490"/>
                    <a:pt x="25182" y="8454"/>
                  </a:cubicBezTo>
                  <a:cubicBezTo>
                    <a:pt x="24182" y="10311"/>
                    <a:pt x="23194" y="12157"/>
                    <a:pt x="22193" y="14002"/>
                  </a:cubicBezTo>
                  <a:cubicBezTo>
                    <a:pt x="21420" y="10514"/>
                    <a:pt x="20991" y="6918"/>
                    <a:pt x="20908" y="3334"/>
                  </a:cubicBezTo>
                  <a:cubicBezTo>
                    <a:pt x="20217" y="3287"/>
                    <a:pt x="19538" y="3084"/>
                    <a:pt x="18931" y="2739"/>
                  </a:cubicBezTo>
                  <a:lnTo>
                    <a:pt x="17276" y="10645"/>
                  </a:lnTo>
                  <a:cubicBezTo>
                    <a:pt x="17264" y="7097"/>
                    <a:pt x="17264" y="3561"/>
                    <a:pt x="1725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10208598" y="4290922"/>
              <a:ext cx="210556" cy="154520"/>
            </a:xfrm>
            <a:custGeom>
              <a:avLst/>
              <a:gdLst/>
              <a:ahLst/>
              <a:cxnLst/>
              <a:rect l="l" t="t" r="r" b="b"/>
              <a:pathLst>
                <a:path w="8859" h="6502" extrusionOk="0">
                  <a:moveTo>
                    <a:pt x="0" y="1"/>
                  </a:moveTo>
                  <a:lnTo>
                    <a:pt x="0" y="1"/>
                  </a:lnTo>
                  <a:cubicBezTo>
                    <a:pt x="477" y="2215"/>
                    <a:pt x="1131" y="4394"/>
                    <a:pt x="1965" y="6501"/>
                  </a:cubicBezTo>
                  <a:cubicBezTo>
                    <a:pt x="2143" y="4525"/>
                    <a:pt x="3798" y="2787"/>
                    <a:pt x="5739" y="2453"/>
                  </a:cubicBezTo>
                  <a:cubicBezTo>
                    <a:pt x="6739" y="2108"/>
                    <a:pt x="7823" y="1918"/>
                    <a:pt x="8859" y="1798"/>
                  </a:cubicBezTo>
                  <a:cubicBezTo>
                    <a:pt x="6096" y="834"/>
                    <a:pt x="2572" y="1072"/>
                    <a:pt x="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10440275" y="4468075"/>
              <a:ext cx="47770" cy="98183"/>
            </a:xfrm>
            <a:custGeom>
              <a:avLst/>
              <a:gdLst/>
              <a:ahLst/>
              <a:cxnLst/>
              <a:rect l="l" t="t" r="r" b="b"/>
              <a:pathLst>
                <a:path w="2097" h="4311" extrusionOk="0">
                  <a:moveTo>
                    <a:pt x="1" y="1"/>
                  </a:moveTo>
                  <a:cubicBezTo>
                    <a:pt x="1" y="1442"/>
                    <a:pt x="96" y="2882"/>
                    <a:pt x="263" y="4311"/>
                  </a:cubicBezTo>
                  <a:cubicBezTo>
                    <a:pt x="882" y="3311"/>
                    <a:pt x="1489" y="2335"/>
                    <a:pt x="2096" y="1334"/>
                  </a:cubicBezTo>
                  <a:cubicBezTo>
                    <a:pt x="1132" y="1049"/>
                    <a:pt x="537" y="668"/>
                    <a:pt x="1"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10484489" y="4500350"/>
              <a:ext cx="91416" cy="164891"/>
            </a:xfrm>
            <a:custGeom>
              <a:avLst/>
              <a:gdLst/>
              <a:ahLst/>
              <a:cxnLst/>
              <a:rect l="l" t="t" r="r" b="b"/>
              <a:pathLst>
                <a:path w="4013" h="7240" extrusionOk="0">
                  <a:moveTo>
                    <a:pt x="489" y="1"/>
                  </a:moveTo>
                  <a:cubicBezTo>
                    <a:pt x="96" y="2382"/>
                    <a:pt x="1" y="4823"/>
                    <a:pt x="155" y="7240"/>
                  </a:cubicBezTo>
                  <a:cubicBezTo>
                    <a:pt x="691" y="5430"/>
                    <a:pt x="1322" y="3632"/>
                    <a:pt x="2037" y="1894"/>
                  </a:cubicBezTo>
                  <a:cubicBezTo>
                    <a:pt x="2156" y="1632"/>
                    <a:pt x="2275" y="1334"/>
                    <a:pt x="2513" y="1132"/>
                  </a:cubicBezTo>
                  <a:cubicBezTo>
                    <a:pt x="2751" y="929"/>
                    <a:pt x="3072" y="870"/>
                    <a:pt x="3394" y="822"/>
                  </a:cubicBezTo>
                  <a:cubicBezTo>
                    <a:pt x="3596" y="798"/>
                    <a:pt x="3811" y="751"/>
                    <a:pt x="4013" y="715"/>
                  </a:cubicBezTo>
                  <a:cubicBezTo>
                    <a:pt x="2941" y="501"/>
                    <a:pt x="2108" y="334"/>
                    <a:pt x="1941" y="298"/>
                  </a:cubicBezTo>
                  <a:cubicBezTo>
                    <a:pt x="1382" y="215"/>
                    <a:pt x="905" y="108"/>
                    <a:pt x="489"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10565856" y="4522057"/>
              <a:ext cx="145951" cy="230232"/>
            </a:xfrm>
            <a:custGeom>
              <a:avLst/>
              <a:gdLst/>
              <a:ahLst/>
              <a:cxnLst/>
              <a:rect l="l" t="t" r="r" b="b"/>
              <a:pathLst>
                <a:path w="6407" h="10109" extrusionOk="0">
                  <a:moveTo>
                    <a:pt x="1536" y="0"/>
                  </a:moveTo>
                  <a:cubicBezTo>
                    <a:pt x="1084" y="584"/>
                    <a:pt x="929" y="1465"/>
                    <a:pt x="846" y="2239"/>
                  </a:cubicBezTo>
                  <a:cubicBezTo>
                    <a:pt x="572" y="4751"/>
                    <a:pt x="298" y="7263"/>
                    <a:pt x="24" y="9775"/>
                  </a:cubicBezTo>
                  <a:cubicBezTo>
                    <a:pt x="24" y="9882"/>
                    <a:pt x="12" y="10001"/>
                    <a:pt x="0" y="10109"/>
                  </a:cubicBezTo>
                  <a:cubicBezTo>
                    <a:pt x="12" y="10001"/>
                    <a:pt x="24" y="9906"/>
                    <a:pt x="60" y="9799"/>
                  </a:cubicBezTo>
                  <a:cubicBezTo>
                    <a:pt x="262" y="8608"/>
                    <a:pt x="489" y="7442"/>
                    <a:pt x="715" y="6251"/>
                  </a:cubicBezTo>
                  <a:cubicBezTo>
                    <a:pt x="774" y="5941"/>
                    <a:pt x="834" y="5632"/>
                    <a:pt x="1013" y="5358"/>
                  </a:cubicBezTo>
                  <a:cubicBezTo>
                    <a:pt x="893" y="5215"/>
                    <a:pt x="798" y="5072"/>
                    <a:pt x="715" y="4929"/>
                  </a:cubicBezTo>
                  <a:lnTo>
                    <a:pt x="715" y="4929"/>
                  </a:lnTo>
                  <a:cubicBezTo>
                    <a:pt x="749" y="4986"/>
                    <a:pt x="811" y="5013"/>
                    <a:pt x="897" y="5013"/>
                  </a:cubicBezTo>
                  <a:cubicBezTo>
                    <a:pt x="1875" y="5013"/>
                    <a:pt x="5921" y="1637"/>
                    <a:pt x="6227" y="1298"/>
                  </a:cubicBezTo>
                  <a:cubicBezTo>
                    <a:pt x="6406" y="1108"/>
                    <a:pt x="3799" y="488"/>
                    <a:pt x="1536"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10915775" y="4940930"/>
              <a:ext cx="135768" cy="143393"/>
            </a:xfrm>
            <a:custGeom>
              <a:avLst/>
              <a:gdLst/>
              <a:ahLst/>
              <a:cxnLst/>
              <a:rect l="l" t="t" r="r" b="b"/>
              <a:pathLst>
                <a:path w="7193" h="7597" extrusionOk="0">
                  <a:moveTo>
                    <a:pt x="2025" y="0"/>
                  </a:moveTo>
                  <a:lnTo>
                    <a:pt x="1941" y="262"/>
                  </a:lnTo>
                  <a:cubicBezTo>
                    <a:pt x="1287" y="2215"/>
                    <a:pt x="644" y="4179"/>
                    <a:pt x="1" y="6144"/>
                  </a:cubicBezTo>
                  <a:cubicBezTo>
                    <a:pt x="36" y="6167"/>
                    <a:pt x="60" y="6203"/>
                    <a:pt x="96" y="6215"/>
                  </a:cubicBezTo>
                  <a:cubicBezTo>
                    <a:pt x="334" y="6394"/>
                    <a:pt x="1358" y="6941"/>
                    <a:pt x="2620" y="7596"/>
                  </a:cubicBezTo>
                  <a:cubicBezTo>
                    <a:pt x="3037" y="6013"/>
                    <a:pt x="3275" y="4382"/>
                    <a:pt x="3334" y="2750"/>
                  </a:cubicBezTo>
                  <a:lnTo>
                    <a:pt x="3334" y="2584"/>
                  </a:lnTo>
                  <a:cubicBezTo>
                    <a:pt x="3346" y="2524"/>
                    <a:pt x="3346" y="2453"/>
                    <a:pt x="3346" y="2393"/>
                  </a:cubicBezTo>
                  <a:cubicBezTo>
                    <a:pt x="3465" y="2357"/>
                    <a:pt x="3596" y="2322"/>
                    <a:pt x="3692" y="2274"/>
                  </a:cubicBezTo>
                  <a:cubicBezTo>
                    <a:pt x="4989" y="1786"/>
                    <a:pt x="6180" y="1048"/>
                    <a:pt x="7192" y="119"/>
                  </a:cubicBezTo>
                  <a:cubicBezTo>
                    <a:pt x="5478" y="119"/>
                    <a:pt x="3751" y="71"/>
                    <a:pt x="2025"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10794065" y="4186565"/>
              <a:ext cx="494184" cy="132355"/>
            </a:xfrm>
            <a:custGeom>
              <a:avLst/>
              <a:gdLst/>
              <a:ahLst/>
              <a:cxnLst/>
              <a:rect l="l" t="t" r="r" b="b"/>
              <a:pathLst>
                <a:path w="15301" h="4098" extrusionOk="0">
                  <a:moveTo>
                    <a:pt x="8669" y="0"/>
                  </a:moveTo>
                  <a:cubicBezTo>
                    <a:pt x="7314" y="0"/>
                    <a:pt x="3528" y="1368"/>
                    <a:pt x="4686" y="2153"/>
                  </a:cubicBezTo>
                  <a:lnTo>
                    <a:pt x="4686" y="2153"/>
                  </a:lnTo>
                  <a:cubicBezTo>
                    <a:pt x="4197" y="1825"/>
                    <a:pt x="3619" y="1673"/>
                    <a:pt x="3034" y="1673"/>
                  </a:cubicBezTo>
                  <a:cubicBezTo>
                    <a:pt x="1780" y="1673"/>
                    <a:pt x="495" y="2374"/>
                    <a:pt x="1" y="3550"/>
                  </a:cubicBezTo>
                  <a:cubicBezTo>
                    <a:pt x="32" y="3476"/>
                    <a:pt x="454" y="3445"/>
                    <a:pt x="1132" y="3445"/>
                  </a:cubicBezTo>
                  <a:cubicBezTo>
                    <a:pt x="4271" y="3445"/>
                    <a:pt x="12903" y="4097"/>
                    <a:pt x="13764" y="4097"/>
                  </a:cubicBezTo>
                  <a:cubicBezTo>
                    <a:pt x="14419" y="4097"/>
                    <a:pt x="15300" y="3871"/>
                    <a:pt x="15276" y="3216"/>
                  </a:cubicBezTo>
                  <a:cubicBezTo>
                    <a:pt x="15229" y="2490"/>
                    <a:pt x="14217" y="2442"/>
                    <a:pt x="13502" y="2383"/>
                  </a:cubicBezTo>
                  <a:cubicBezTo>
                    <a:pt x="11562" y="2204"/>
                    <a:pt x="10633" y="549"/>
                    <a:pt x="8978" y="37"/>
                  </a:cubicBezTo>
                  <a:cubicBezTo>
                    <a:pt x="8900" y="12"/>
                    <a:pt x="8795" y="0"/>
                    <a:pt x="8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10692166" y="3284044"/>
              <a:ext cx="1961201" cy="889086"/>
            </a:xfrm>
            <a:custGeom>
              <a:avLst/>
              <a:gdLst/>
              <a:ahLst/>
              <a:cxnLst/>
              <a:rect l="l" t="t" r="r" b="b"/>
              <a:pathLst>
                <a:path w="60723" h="27528" extrusionOk="0">
                  <a:moveTo>
                    <a:pt x="52117" y="1"/>
                  </a:moveTo>
                  <a:cubicBezTo>
                    <a:pt x="49237" y="1"/>
                    <a:pt x="46303" y="1741"/>
                    <a:pt x="45328" y="4466"/>
                  </a:cubicBezTo>
                  <a:cubicBezTo>
                    <a:pt x="43151" y="2870"/>
                    <a:pt x="40455" y="2005"/>
                    <a:pt x="37758" y="2005"/>
                  </a:cubicBezTo>
                  <a:cubicBezTo>
                    <a:pt x="37136" y="2005"/>
                    <a:pt x="36514" y="2051"/>
                    <a:pt x="35898" y="2145"/>
                  </a:cubicBezTo>
                  <a:cubicBezTo>
                    <a:pt x="34636" y="2335"/>
                    <a:pt x="33112" y="3097"/>
                    <a:pt x="33231" y="4371"/>
                  </a:cubicBezTo>
                  <a:cubicBezTo>
                    <a:pt x="32711" y="4309"/>
                    <a:pt x="32171" y="4252"/>
                    <a:pt x="31640" y="4252"/>
                  </a:cubicBezTo>
                  <a:cubicBezTo>
                    <a:pt x="30941" y="4252"/>
                    <a:pt x="30256" y="4351"/>
                    <a:pt x="29647" y="4669"/>
                  </a:cubicBezTo>
                  <a:cubicBezTo>
                    <a:pt x="28575" y="5240"/>
                    <a:pt x="27933" y="6788"/>
                    <a:pt x="28742" y="7705"/>
                  </a:cubicBezTo>
                  <a:cubicBezTo>
                    <a:pt x="28560" y="7608"/>
                    <a:pt x="28368" y="7565"/>
                    <a:pt x="28175" y="7565"/>
                  </a:cubicBezTo>
                  <a:cubicBezTo>
                    <a:pt x="27368" y="7565"/>
                    <a:pt x="26550" y="8326"/>
                    <a:pt x="26444" y="9181"/>
                  </a:cubicBezTo>
                  <a:cubicBezTo>
                    <a:pt x="26313" y="10253"/>
                    <a:pt x="26932" y="11265"/>
                    <a:pt x="27647" y="12051"/>
                  </a:cubicBezTo>
                  <a:cubicBezTo>
                    <a:pt x="25968" y="11122"/>
                    <a:pt x="24230" y="10170"/>
                    <a:pt x="22325" y="9955"/>
                  </a:cubicBezTo>
                  <a:cubicBezTo>
                    <a:pt x="22093" y="9928"/>
                    <a:pt x="21858" y="9914"/>
                    <a:pt x="21622" y="9914"/>
                  </a:cubicBezTo>
                  <a:cubicBezTo>
                    <a:pt x="19917" y="9914"/>
                    <a:pt x="18162" y="10634"/>
                    <a:pt x="17336" y="12098"/>
                  </a:cubicBezTo>
                  <a:cubicBezTo>
                    <a:pt x="16587" y="11303"/>
                    <a:pt x="15704" y="10452"/>
                    <a:pt x="14623" y="10452"/>
                  </a:cubicBezTo>
                  <a:cubicBezTo>
                    <a:pt x="14587" y="10452"/>
                    <a:pt x="14551" y="10453"/>
                    <a:pt x="14514" y="10455"/>
                  </a:cubicBezTo>
                  <a:cubicBezTo>
                    <a:pt x="13412" y="10513"/>
                    <a:pt x="12627" y="12164"/>
                    <a:pt x="13512" y="12734"/>
                  </a:cubicBezTo>
                  <a:lnTo>
                    <a:pt x="13512" y="12734"/>
                  </a:lnTo>
                  <a:cubicBezTo>
                    <a:pt x="12615" y="12222"/>
                    <a:pt x="11584" y="11971"/>
                    <a:pt x="10551" y="11971"/>
                  </a:cubicBezTo>
                  <a:cubicBezTo>
                    <a:pt x="9206" y="11971"/>
                    <a:pt x="7857" y="12397"/>
                    <a:pt x="6799" y="13229"/>
                  </a:cubicBezTo>
                  <a:cubicBezTo>
                    <a:pt x="4906" y="14730"/>
                    <a:pt x="4096" y="17444"/>
                    <a:pt x="4834" y="19730"/>
                  </a:cubicBezTo>
                  <a:cubicBezTo>
                    <a:pt x="3834" y="19825"/>
                    <a:pt x="2965" y="20742"/>
                    <a:pt x="2965" y="21754"/>
                  </a:cubicBezTo>
                  <a:cubicBezTo>
                    <a:pt x="2941" y="22754"/>
                    <a:pt x="3810" y="23707"/>
                    <a:pt x="4811" y="23790"/>
                  </a:cubicBezTo>
                  <a:cubicBezTo>
                    <a:pt x="2846" y="24314"/>
                    <a:pt x="1096" y="25576"/>
                    <a:pt x="0" y="27291"/>
                  </a:cubicBezTo>
                  <a:cubicBezTo>
                    <a:pt x="625" y="27455"/>
                    <a:pt x="1246" y="27528"/>
                    <a:pt x="1865" y="27528"/>
                  </a:cubicBezTo>
                  <a:cubicBezTo>
                    <a:pt x="2544" y="27528"/>
                    <a:pt x="3221" y="27440"/>
                    <a:pt x="3894" y="27291"/>
                  </a:cubicBezTo>
                  <a:cubicBezTo>
                    <a:pt x="7692" y="26457"/>
                    <a:pt x="11383" y="23671"/>
                    <a:pt x="15383" y="23409"/>
                  </a:cubicBezTo>
                  <a:cubicBezTo>
                    <a:pt x="16181" y="23350"/>
                    <a:pt x="17098" y="23338"/>
                    <a:pt x="17526" y="22659"/>
                  </a:cubicBezTo>
                  <a:cubicBezTo>
                    <a:pt x="17705" y="22397"/>
                    <a:pt x="17622" y="22064"/>
                    <a:pt x="17431" y="21826"/>
                  </a:cubicBezTo>
                  <a:lnTo>
                    <a:pt x="17431" y="21826"/>
                  </a:lnTo>
                  <a:cubicBezTo>
                    <a:pt x="17468" y="21827"/>
                    <a:pt x="17506" y="21827"/>
                    <a:pt x="17543" y="21827"/>
                  </a:cubicBezTo>
                  <a:cubicBezTo>
                    <a:pt x="18471" y="21827"/>
                    <a:pt x="19403" y="21543"/>
                    <a:pt x="20182" y="21016"/>
                  </a:cubicBezTo>
                  <a:cubicBezTo>
                    <a:pt x="18717" y="20195"/>
                    <a:pt x="17050" y="19730"/>
                    <a:pt x="15383" y="19683"/>
                  </a:cubicBezTo>
                  <a:cubicBezTo>
                    <a:pt x="17229" y="19230"/>
                    <a:pt x="19098" y="18778"/>
                    <a:pt x="20955" y="18337"/>
                  </a:cubicBezTo>
                  <a:cubicBezTo>
                    <a:pt x="22872" y="17873"/>
                    <a:pt x="24813" y="17397"/>
                    <a:pt x="26730" y="16932"/>
                  </a:cubicBezTo>
                  <a:cubicBezTo>
                    <a:pt x="27667" y="18050"/>
                    <a:pt x="29120" y="18625"/>
                    <a:pt x="30567" y="18625"/>
                  </a:cubicBezTo>
                  <a:cubicBezTo>
                    <a:pt x="31785" y="18625"/>
                    <a:pt x="33000" y="18217"/>
                    <a:pt x="33898" y="17385"/>
                  </a:cubicBezTo>
                  <a:cubicBezTo>
                    <a:pt x="33933" y="17861"/>
                    <a:pt x="33945" y="18337"/>
                    <a:pt x="33957" y="18813"/>
                  </a:cubicBezTo>
                  <a:cubicBezTo>
                    <a:pt x="34294" y="18918"/>
                    <a:pt x="34635" y="18966"/>
                    <a:pt x="34976" y="18966"/>
                  </a:cubicBezTo>
                  <a:cubicBezTo>
                    <a:pt x="36301" y="18966"/>
                    <a:pt x="37628" y="18251"/>
                    <a:pt x="38708" y="17409"/>
                  </a:cubicBezTo>
                  <a:cubicBezTo>
                    <a:pt x="40065" y="16349"/>
                    <a:pt x="41268" y="15039"/>
                    <a:pt x="42863" y="14408"/>
                  </a:cubicBezTo>
                  <a:cubicBezTo>
                    <a:pt x="43982" y="13956"/>
                    <a:pt x="45209" y="13849"/>
                    <a:pt x="46256" y="13277"/>
                  </a:cubicBezTo>
                  <a:cubicBezTo>
                    <a:pt x="47149" y="12765"/>
                    <a:pt x="47804" y="11944"/>
                    <a:pt x="48554" y="11253"/>
                  </a:cubicBezTo>
                  <a:cubicBezTo>
                    <a:pt x="50711" y="9194"/>
                    <a:pt x="53702" y="8075"/>
                    <a:pt x="56680" y="8075"/>
                  </a:cubicBezTo>
                  <a:cubicBezTo>
                    <a:pt x="58058" y="8075"/>
                    <a:pt x="59434" y="8315"/>
                    <a:pt x="60722" y="8812"/>
                  </a:cubicBezTo>
                  <a:lnTo>
                    <a:pt x="58305" y="3907"/>
                  </a:lnTo>
                  <a:lnTo>
                    <a:pt x="58282" y="3835"/>
                  </a:lnTo>
                  <a:lnTo>
                    <a:pt x="59853" y="3835"/>
                  </a:lnTo>
                  <a:cubicBezTo>
                    <a:pt x="57924" y="1633"/>
                    <a:pt x="55174" y="25"/>
                    <a:pt x="52233" y="2"/>
                  </a:cubicBezTo>
                  <a:cubicBezTo>
                    <a:pt x="52194" y="1"/>
                    <a:pt x="52156" y="1"/>
                    <a:pt x="52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10817900" y="3392628"/>
              <a:ext cx="1835467" cy="772847"/>
            </a:xfrm>
            <a:custGeom>
              <a:avLst/>
              <a:gdLst/>
              <a:ahLst/>
              <a:cxnLst/>
              <a:rect l="l" t="t" r="r" b="b"/>
              <a:pathLst>
                <a:path w="56830" h="23929" extrusionOk="0">
                  <a:moveTo>
                    <a:pt x="51114" y="0"/>
                  </a:moveTo>
                  <a:cubicBezTo>
                    <a:pt x="50334" y="0"/>
                    <a:pt x="49555" y="94"/>
                    <a:pt x="48793" y="295"/>
                  </a:cubicBezTo>
                  <a:cubicBezTo>
                    <a:pt x="46876" y="807"/>
                    <a:pt x="45042" y="2140"/>
                    <a:pt x="44590" y="4057"/>
                  </a:cubicBezTo>
                  <a:cubicBezTo>
                    <a:pt x="44097" y="3679"/>
                    <a:pt x="43500" y="3509"/>
                    <a:pt x="42893" y="3509"/>
                  </a:cubicBezTo>
                  <a:cubicBezTo>
                    <a:pt x="41358" y="3509"/>
                    <a:pt x="39753" y="4595"/>
                    <a:pt x="39565" y="6165"/>
                  </a:cubicBezTo>
                  <a:cubicBezTo>
                    <a:pt x="38395" y="4866"/>
                    <a:pt x="36650" y="4191"/>
                    <a:pt x="34916" y="4191"/>
                  </a:cubicBezTo>
                  <a:cubicBezTo>
                    <a:pt x="33581" y="4191"/>
                    <a:pt x="32252" y="4591"/>
                    <a:pt x="31195" y="5415"/>
                  </a:cubicBezTo>
                  <a:cubicBezTo>
                    <a:pt x="33422" y="5474"/>
                    <a:pt x="35624" y="6355"/>
                    <a:pt x="37255" y="7843"/>
                  </a:cubicBezTo>
                  <a:cubicBezTo>
                    <a:pt x="36846" y="7813"/>
                    <a:pt x="36428" y="7781"/>
                    <a:pt x="36013" y="7781"/>
                  </a:cubicBezTo>
                  <a:cubicBezTo>
                    <a:pt x="35451" y="7781"/>
                    <a:pt x="34895" y="7840"/>
                    <a:pt x="34374" y="8046"/>
                  </a:cubicBezTo>
                  <a:cubicBezTo>
                    <a:pt x="33457" y="8403"/>
                    <a:pt x="32707" y="9296"/>
                    <a:pt x="32803" y="10272"/>
                  </a:cubicBezTo>
                  <a:cubicBezTo>
                    <a:pt x="32388" y="10129"/>
                    <a:pt x="31955" y="10062"/>
                    <a:pt x="31522" y="10062"/>
                  </a:cubicBezTo>
                  <a:cubicBezTo>
                    <a:pt x="29830" y="10062"/>
                    <a:pt x="28132" y="11092"/>
                    <a:pt x="27469" y="12665"/>
                  </a:cubicBezTo>
                  <a:cubicBezTo>
                    <a:pt x="26712" y="11929"/>
                    <a:pt x="25658" y="11550"/>
                    <a:pt x="24605" y="11550"/>
                  </a:cubicBezTo>
                  <a:cubicBezTo>
                    <a:pt x="23786" y="11550"/>
                    <a:pt x="22967" y="11780"/>
                    <a:pt x="22289" y="12249"/>
                  </a:cubicBezTo>
                  <a:cubicBezTo>
                    <a:pt x="21718" y="11403"/>
                    <a:pt x="22111" y="10070"/>
                    <a:pt x="23039" y="9677"/>
                  </a:cubicBezTo>
                  <a:cubicBezTo>
                    <a:pt x="22806" y="9576"/>
                    <a:pt x="22559" y="9530"/>
                    <a:pt x="22312" y="9530"/>
                  </a:cubicBezTo>
                  <a:cubicBezTo>
                    <a:pt x="21302" y="9530"/>
                    <a:pt x="20290" y="10306"/>
                    <a:pt x="20146" y="11320"/>
                  </a:cubicBezTo>
                  <a:cubicBezTo>
                    <a:pt x="19665" y="10584"/>
                    <a:pt x="18830" y="10250"/>
                    <a:pt x="17972" y="10250"/>
                  </a:cubicBezTo>
                  <a:cubicBezTo>
                    <a:pt x="16666" y="10250"/>
                    <a:pt x="15307" y="11024"/>
                    <a:pt x="15062" y="12332"/>
                  </a:cubicBezTo>
                  <a:cubicBezTo>
                    <a:pt x="13918" y="12299"/>
                    <a:pt x="12777" y="12281"/>
                    <a:pt x="11635" y="12281"/>
                  </a:cubicBezTo>
                  <a:cubicBezTo>
                    <a:pt x="10316" y="12281"/>
                    <a:pt x="8996" y="12305"/>
                    <a:pt x="7668" y="12356"/>
                  </a:cubicBezTo>
                  <a:cubicBezTo>
                    <a:pt x="6430" y="12392"/>
                    <a:pt x="4751" y="13023"/>
                    <a:pt x="5085" y="14213"/>
                  </a:cubicBezTo>
                  <a:cubicBezTo>
                    <a:pt x="5479" y="14066"/>
                    <a:pt x="5896" y="13997"/>
                    <a:pt x="6313" y="13997"/>
                  </a:cubicBezTo>
                  <a:cubicBezTo>
                    <a:pt x="7887" y="13997"/>
                    <a:pt x="9483" y="14979"/>
                    <a:pt x="10038" y="16475"/>
                  </a:cubicBezTo>
                  <a:cubicBezTo>
                    <a:pt x="7561" y="16773"/>
                    <a:pt x="3120" y="17130"/>
                    <a:pt x="4811" y="20988"/>
                  </a:cubicBezTo>
                  <a:cubicBezTo>
                    <a:pt x="2846" y="21083"/>
                    <a:pt x="989" y="22238"/>
                    <a:pt x="1" y="23929"/>
                  </a:cubicBezTo>
                  <a:cubicBezTo>
                    <a:pt x="3799" y="23095"/>
                    <a:pt x="7490" y="20309"/>
                    <a:pt x="11490" y="20047"/>
                  </a:cubicBezTo>
                  <a:cubicBezTo>
                    <a:pt x="12288" y="19988"/>
                    <a:pt x="13205" y="19976"/>
                    <a:pt x="13633" y="19297"/>
                  </a:cubicBezTo>
                  <a:cubicBezTo>
                    <a:pt x="13812" y="19035"/>
                    <a:pt x="13729" y="18702"/>
                    <a:pt x="13538" y="18464"/>
                  </a:cubicBezTo>
                  <a:lnTo>
                    <a:pt x="13538" y="18464"/>
                  </a:lnTo>
                  <a:cubicBezTo>
                    <a:pt x="13575" y="18465"/>
                    <a:pt x="13613" y="18465"/>
                    <a:pt x="13650" y="18465"/>
                  </a:cubicBezTo>
                  <a:cubicBezTo>
                    <a:pt x="14578" y="18465"/>
                    <a:pt x="15510" y="18181"/>
                    <a:pt x="16289" y="17654"/>
                  </a:cubicBezTo>
                  <a:cubicBezTo>
                    <a:pt x="14824" y="16833"/>
                    <a:pt x="13157" y="16368"/>
                    <a:pt x="11490" y="16321"/>
                  </a:cubicBezTo>
                  <a:cubicBezTo>
                    <a:pt x="13336" y="15868"/>
                    <a:pt x="15205" y="15416"/>
                    <a:pt x="17062" y="14975"/>
                  </a:cubicBezTo>
                  <a:cubicBezTo>
                    <a:pt x="18979" y="14511"/>
                    <a:pt x="20920" y="14035"/>
                    <a:pt x="22837" y="13570"/>
                  </a:cubicBezTo>
                  <a:cubicBezTo>
                    <a:pt x="23774" y="14688"/>
                    <a:pt x="25227" y="15263"/>
                    <a:pt x="26674" y="15263"/>
                  </a:cubicBezTo>
                  <a:cubicBezTo>
                    <a:pt x="27892" y="15263"/>
                    <a:pt x="29107" y="14855"/>
                    <a:pt x="30005" y="14023"/>
                  </a:cubicBezTo>
                  <a:cubicBezTo>
                    <a:pt x="30040" y="14499"/>
                    <a:pt x="30052" y="14975"/>
                    <a:pt x="30064" y="15451"/>
                  </a:cubicBezTo>
                  <a:cubicBezTo>
                    <a:pt x="30401" y="15556"/>
                    <a:pt x="30742" y="15604"/>
                    <a:pt x="31083" y="15604"/>
                  </a:cubicBezTo>
                  <a:cubicBezTo>
                    <a:pt x="32408" y="15604"/>
                    <a:pt x="33735" y="14889"/>
                    <a:pt x="34815" y="14047"/>
                  </a:cubicBezTo>
                  <a:cubicBezTo>
                    <a:pt x="36172" y="12987"/>
                    <a:pt x="37375" y="11677"/>
                    <a:pt x="38970" y="11046"/>
                  </a:cubicBezTo>
                  <a:cubicBezTo>
                    <a:pt x="40089" y="10594"/>
                    <a:pt x="41316" y="10487"/>
                    <a:pt x="42363" y="9915"/>
                  </a:cubicBezTo>
                  <a:cubicBezTo>
                    <a:pt x="43256" y="9403"/>
                    <a:pt x="43911" y="8582"/>
                    <a:pt x="44661" y="7891"/>
                  </a:cubicBezTo>
                  <a:cubicBezTo>
                    <a:pt x="46818" y="5832"/>
                    <a:pt x="49809" y="4713"/>
                    <a:pt x="52787" y="4713"/>
                  </a:cubicBezTo>
                  <a:cubicBezTo>
                    <a:pt x="54165" y="4713"/>
                    <a:pt x="55541" y="4953"/>
                    <a:pt x="56829" y="5450"/>
                  </a:cubicBezTo>
                  <a:lnTo>
                    <a:pt x="54436" y="545"/>
                  </a:lnTo>
                  <a:cubicBezTo>
                    <a:pt x="53356" y="194"/>
                    <a:pt x="52234" y="0"/>
                    <a:pt x="51114"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10282246" y="3389269"/>
              <a:ext cx="562622" cy="352463"/>
            </a:xfrm>
            <a:custGeom>
              <a:avLst/>
              <a:gdLst/>
              <a:ahLst/>
              <a:cxnLst/>
              <a:rect l="l" t="t" r="r" b="b"/>
              <a:pathLst>
                <a:path w="17420" h="10913" extrusionOk="0">
                  <a:moveTo>
                    <a:pt x="17396" y="1380"/>
                  </a:moveTo>
                  <a:lnTo>
                    <a:pt x="17396" y="1380"/>
                  </a:lnTo>
                  <a:cubicBezTo>
                    <a:pt x="17404" y="1382"/>
                    <a:pt x="17412" y="1385"/>
                    <a:pt x="17419" y="1387"/>
                  </a:cubicBezTo>
                  <a:cubicBezTo>
                    <a:pt x="17412" y="1385"/>
                    <a:pt x="17404" y="1382"/>
                    <a:pt x="17396" y="1380"/>
                  </a:cubicBezTo>
                  <a:close/>
                  <a:moveTo>
                    <a:pt x="10179" y="1"/>
                  </a:moveTo>
                  <a:cubicBezTo>
                    <a:pt x="9752" y="1"/>
                    <a:pt x="9352" y="28"/>
                    <a:pt x="8990" y="89"/>
                  </a:cubicBezTo>
                  <a:cubicBezTo>
                    <a:pt x="8692" y="137"/>
                    <a:pt x="8382" y="232"/>
                    <a:pt x="8049" y="375"/>
                  </a:cubicBezTo>
                  <a:cubicBezTo>
                    <a:pt x="7108" y="756"/>
                    <a:pt x="6132" y="1411"/>
                    <a:pt x="5442" y="1780"/>
                  </a:cubicBezTo>
                  <a:cubicBezTo>
                    <a:pt x="4180" y="2471"/>
                    <a:pt x="3203" y="2613"/>
                    <a:pt x="2382" y="4018"/>
                  </a:cubicBezTo>
                  <a:cubicBezTo>
                    <a:pt x="1572" y="5388"/>
                    <a:pt x="1251" y="6995"/>
                    <a:pt x="536" y="8424"/>
                  </a:cubicBezTo>
                  <a:cubicBezTo>
                    <a:pt x="310" y="8864"/>
                    <a:pt x="48" y="9329"/>
                    <a:pt x="24" y="9840"/>
                  </a:cubicBezTo>
                  <a:cubicBezTo>
                    <a:pt x="0" y="10329"/>
                    <a:pt x="346" y="10888"/>
                    <a:pt x="846" y="10912"/>
                  </a:cubicBezTo>
                  <a:cubicBezTo>
                    <a:pt x="893" y="10912"/>
                    <a:pt x="953" y="10912"/>
                    <a:pt x="1001" y="10888"/>
                  </a:cubicBezTo>
                  <a:cubicBezTo>
                    <a:pt x="1191" y="10864"/>
                    <a:pt x="1370" y="10757"/>
                    <a:pt x="1548" y="10650"/>
                  </a:cubicBezTo>
                  <a:cubicBezTo>
                    <a:pt x="4489" y="8959"/>
                    <a:pt x="7870" y="7471"/>
                    <a:pt x="10490" y="5280"/>
                  </a:cubicBezTo>
                  <a:cubicBezTo>
                    <a:pt x="11845" y="4151"/>
                    <a:pt x="14531" y="1283"/>
                    <a:pt x="16732" y="1283"/>
                  </a:cubicBezTo>
                  <a:cubicBezTo>
                    <a:pt x="16959" y="1283"/>
                    <a:pt x="17181" y="1313"/>
                    <a:pt x="17396" y="1380"/>
                  </a:cubicBezTo>
                  <a:lnTo>
                    <a:pt x="17396" y="1380"/>
                  </a:lnTo>
                  <a:cubicBezTo>
                    <a:pt x="15544" y="797"/>
                    <a:pt x="12481" y="1"/>
                    <a:pt x="10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10314544" y="3389043"/>
              <a:ext cx="530325" cy="351914"/>
            </a:xfrm>
            <a:custGeom>
              <a:avLst/>
              <a:gdLst/>
              <a:ahLst/>
              <a:cxnLst/>
              <a:rect l="l" t="t" r="r" b="b"/>
              <a:pathLst>
                <a:path w="16420" h="10896" extrusionOk="0">
                  <a:moveTo>
                    <a:pt x="16396" y="1387"/>
                  </a:moveTo>
                  <a:cubicBezTo>
                    <a:pt x="16404" y="1389"/>
                    <a:pt x="16412" y="1392"/>
                    <a:pt x="16419" y="1394"/>
                  </a:cubicBezTo>
                  <a:cubicBezTo>
                    <a:pt x="16412" y="1392"/>
                    <a:pt x="16404" y="1389"/>
                    <a:pt x="16396" y="1387"/>
                  </a:cubicBezTo>
                  <a:close/>
                  <a:moveTo>
                    <a:pt x="9141" y="0"/>
                  </a:moveTo>
                  <a:cubicBezTo>
                    <a:pt x="8724" y="0"/>
                    <a:pt x="8333" y="26"/>
                    <a:pt x="7978" y="84"/>
                  </a:cubicBezTo>
                  <a:cubicBezTo>
                    <a:pt x="7680" y="120"/>
                    <a:pt x="7359" y="227"/>
                    <a:pt x="7037" y="358"/>
                  </a:cubicBezTo>
                  <a:cubicBezTo>
                    <a:pt x="6573" y="644"/>
                    <a:pt x="6144" y="954"/>
                    <a:pt x="5739" y="1299"/>
                  </a:cubicBezTo>
                  <a:cubicBezTo>
                    <a:pt x="6490" y="1716"/>
                    <a:pt x="7345" y="1928"/>
                    <a:pt x="8200" y="1928"/>
                  </a:cubicBezTo>
                  <a:cubicBezTo>
                    <a:pt x="8565" y="1928"/>
                    <a:pt x="8931" y="1889"/>
                    <a:pt x="9287" y="1811"/>
                  </a:cubicBezTo>
                  <a:lnTo>
                    <a:pt x="9287" y="1811"/>
                  </a:lnTo>
                  <a:cubicBezTo>
                    <a:pt x="5620" y="4168"/>
                    <a:pt x="2453" y="7288"/>
                    <a:pt x="1" y="10895"/>
                  </a:cubicBezTo>
                  <a:cubicBezTo>
                    <a:pt x="191" y="10871"/>
                    <a:pt x="370" y="10764"/>
                    <a:pt x="548" y="10657"/>
                  </a:cubicBezTo>
                  <a:cubicBezTo>
                    <a:pt x="3489" y="8966"/>
                    <a:pt x="6870" y="7478"/>
                    <a:pt x="9490" y="5287"/>
                  </a:cubicBezTo>
                  <a:cubicBezTo>
                    <a:pt x="10845" y="4158"/>
                    <a:pt x="13531" y="1290"/>
                    <a:pt x="15732" y="1290"/>
                  </a:cubicBezTo>
                  <a:cubicBezTo>
                    <a:pt x="15959" y="1290"/>
                    <a:pt x="16181" y="1320"/>
                    <a:pt x="16396" y="1387"/>
                  </a:cubicBezTo>
                  <a:lnTo>
                    <a:pt x="16396" y="1387"/>
                  </a:lnTo>
                  <a:cubicBezTo>
                    <a:pt x="14536" y="802"/>
                    <a:pt x="11453" y="0"/>
                    <a:pt x="9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10765611" y="2841407"/>
              <a:ext cx="2183085" cy="667654"/>
            </a:xfrm>
            <a:custGeom>
              <a:avLst/>
              <a:gdLst/>
              <a:ahLst/>
              <a:cxnLst/>
              <a:rect l="l" t="t" r="r" b="b"/>
              <a:pathLst>
                <a:path w="67593" h="20672" extrusionOk="0">
                  <a:moveTo>
                    <a:pt x="53931" y="0"/>
                  </a:moveTo>
                  <a:cubicBezTo>
                    <a:pt x="50058" y="0"/>
                    <a:pt x="46069" y="740"/>
                    <a:pt x="42292" y="1586"/>
                  </a:cubicBezTo>
                  <a:cubicBezTo>
                    <a:pt x="35184" y="3182"/>
                    <a:pt x="28159" y="5063"/>
                    <a:pt x="21218" y="7242"/>
                  </a:cubicBezTo>
                  <a:cubicBezTo>
                    <a:pt x="18015" y="8242"/>
                    <a:pt x="14848" y="9170"/>
                    <a:pt x="11716" y="10218"/>
                  </a:cubicBezTo>
                  <a:cubicBezTo>
                    <a:pt x="8275" y="11349"/>
                    <a:pt x="4882" y="12587"/>
                    <a:pt x="1548" y="14111"/>
                  </a:cubicBezTo>
                  <a:cubicBezTo>
                    <a:pt x="858" y="14433"/>
                    <a:pt x="1" y="15076"/>
                    <a:pt x="298" y="15790"/>
                  </a:cubicBezTo>
                  <a:cubicBezTo>
                    <a:pt x="2291" y="15495"/>
                    <a:pt x="4238" y="14920"/>
                    <a:pt x="6079" y="14099"/>
                  </a:cubicBezTo>
                  <a:lnTo>
                    <a:pt x="6079" y="14099"/>
                  </a:lnTo>
                  <a:cubicBezTo>
                    <a:pt x="5406" y="14437"/>
                    <a:pt x="5878" y="15685"/>
                    <a:pt x="6656" y="15766"/>
                  </a:cubicBezTo>
                  <a:cubicBezTo>
                    <a:pt x="6712" y="15773"/>
                    <a:pt x="6768" y="15776"/>
                    <a:pt x="6823" y="15776"/>
                  </a:cubicBezTo>
                  <a:cubicBezTo>
                    <a:pt x="7561" y="15776"/>
                    <a:pt x="8197" y="15204"/>
                    <a:pt x="8740" y="14683"/>
                  </a:cubicBezTo>
                  <a:cubicBezTo>
                    <a:pt x="9249" y="14865"/>
                    <a:pt x="9789" y="14952"/>
                    <a:pt x="10330" y="14952"/>
                  </a:cubicBezTo>
                  <a:cubicBezTo>
                    <a:pt x="11421" y="14952"/>
                    <a:pt x="12520" y="14597"/>
                    <a:pt x="13395" y="13945"/>
                  </a:cubicBezTo>
                  <a:lnTo>
                    <a:pt x="13395" y="13945"/>
                  </a:lnTo>
                  <a:cubicBezTo>
                    <a:pt x="12788" y="14552"/>
                    <a:pt x="12371" y="15350"/>
                    <a:pt x="12264" y="16219"/>
                  </a:cubicBezTo>
                  <a:cubicBezTo>
                    <a:pt x="15574" y="15385"/>
                    <a:pt x="18789" y="14183"/>
                    <a:pt x="21849" y="12671"/>
                  </a:cubicBezTo>
                  <a:lnTo>
                    <a:pt x="21849" y="12671"/>
                  </a:lnTo>
                  <a:cubicBezTo>
                    <a:pt x="19467" y="14302"/>
                    <a:pt x="17110" y="15909"/>
                    <a:pt x="14741" y="17517"/>
                  </a:cubicBezTo>
                  <a:cubicBezTo>
                    <a:pt x="13717" y="18207"/>
                    <a:pt x="12550" y="19255"/>
                    <a:pt x="12895" y="20446"/>
                  </a:cubicBezTo>
                  <a:cubicBezTo>
                    <a:pt x="14693" y="20148"/>
                    <a:pt x="16419" y="19422"/>
                    <a:pt x="17908" y="18350"/>
                  </a:cubicBezTo>
                  <a:lnTo>
                    <a:pt x="17908" y="18350"/>
                  </a:lnTo>
                  <a:cubicBezTo>
                    <a:pt x="17622" y="19112"/>
                    <a:pt x="16336" y="19505"/>
                    <a:pt x="16610" y="20267"/>
                  </a:cubicBezTo>
                  <a:cubicBezTo>
                    <a:pt x="16723" y="20565"/>
                    <a:pt x="17000" y="20672"/>
                    <a:pt x="17318" y="20672"/>
                  </a:cubicBezTo>
                  <a:cubicBezTo>
                    <a:pt x="17637" y="20672"/>
                    <a:pt x="17997" y="20565"/>
                    <a:pt x="18277" y="20434"/>
                  </a:cubicBezTo>
                  <a:cubicBezTo>
                    <a:pt x="21718" y="18767"/>
                    <a:pt x="24968" y="16695"/>
                    <a:pt x="27945" y="14302"/>
                  </a:cubicBezTo>
                  <a:lnTo>
                    <a:pt x="27945" y="14302"/>
                  </a:lnTo>
                  <a:lnTo>
                    <a:pt x="27444" y="15683"/>
                  </a:lnTo>
                  <a:cubicBezTo>
                    <a:pt x="31814" y="14397"/>
                    <a:pt x="36065" y="12790"/>
                    <a:pt x="40172" y="10837"/>
                  </a:cubicBezTo>
                  <a:lnTo>
                    <a:pt x="40172" y="10837"/>
                  </a:lnTo>
                  <a:cubicBezTo>
                    <a:pt x="37982" y="12075"/>
                    <a:pt x="35862" y="13433"/>
                    <a:pt x="33802" y="14897"/>
                  </a:cubicBezTo>
                  <a:cubicBezTo>
                    <a:pt x="33064" y="15409"/>
                    <a:pt x="32243" y="16266"/>
                    <a:pt x="32612" y="17076"/>
                  </a:cubicBezTo>
                  <a:cubicBezTo>
                    <a:pt x="36041" y="16516"/>
                    <a:pt x="39315" y="14993"/>
                    <a:pt x="41958" y="12754"/>
                  </a:cubicBezTo>
                  <a:lnTo>
                    <a:pt x="41958" y="12754"/>
                  </a:lnTo>
                  <a:cubicBezTo>
                    <a:pt x="41125" y="13564"/>
                    <a:pt x="40565" y="14671"/>
                    <a:pt x="40410" y="15826"/>
                  </a:cubicBezTo>
                  <a:cubicBezTo>
                    <a:pt x="43042" y="15647"/>
                    <a:pt x="45566" y="15052"/>
                    <a:pt x="48030" y="14183"/>
                  </a:cubicBezTo>
                  <a:cubicBezTo>
                    <a:pt x="49519" y="13659"/>
                    <a:pt x="53400" y="12849"/>
                    <a:pt x="54281" y="11444"/>
                  </a:cubicBezTo>
                  <a:lnTo>
                    <a:pt x="54281" y="11444"/>
                  </a:lnTo>
                  <a:cubicBezTo>
                    <a:pt x="53984" y="11921"/>
                    <a:pt x="54436" y="12552"/>
                    <a:pt x="54972" y="12671"/>
                  </a:cubicBezTo>
                  <a:cubicBezTo>
                    <a:pt x="55076" y="12694"/>
                    <a:pt x="55181" y="12705"/>
                    <a:pt x="55286" y="12705"/>
                  </a:cubicBezTo>
                  <a:cubicBezTo>
                    <a:pt x="55719" y="12705"/>
                    <a:pt x="56150" y="12525"/>
                    <a:pt x="56543" y="12314"/>
                  </a:cubicBezTo>
                  <a:cubicBezTo>
                    <a:pt x="58341" y="11409"/>
                    <a:pt x="67592" y="5051"/>
                    <a:pt x="64259" y="2503"/>
                  </a:cubicBezTo>
                  <a:cubicBezTo>
                    <a:pt x="64151" y="2420"/>
                    <a:pt x="64020" y="2348"/>
                    <a:pt x="63878" y="2265"/>
                  </a:cubicBezTo>
                  <a:cubicBezTo>
                    <a:pt x="60814" y="600"/>
                    <a:pt x="57419" y="0"/>
                    <a:pt x="539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11135934" y="2841600"/>
              <a:ext cx="1704307" cy="399068"/>
            </a:xfrm>
            <a:custGeom>
              <a:avLst/>
              <a:gdLst/>
              <a:ahLst/>
              <a:cxnLst/>
              <a:rect l="l" t="t" r="r" b="b"/>
              <a:pathLst>
                <a:path w="52769" h="12356" extrusionOk="0">
                  <a:moveTo>
                    <a:pt x="42423" y="1"/>
                  </a:moveTo>
                  <a:cubicBezTo>
                    <a:pt x="38557" y="1"/>
                    <a:pt x="34578" y="736"/>
                    <a:pt x="30802" y="1580"/>
                  </a:cubicBezTo>
                  <a:cubicBezTo>
                    <a:pt x="23706" y="3176"/>
                    <a:pt x="16681" y="5069"/>
                    <a:pt x="9728" y="7236"/>
                  </a:cubicBezTo>
                  <a:cubicBezTo>
                    <a:pt x="6537" y="8236"/>
                    <a:pt x="3358" y="9176"/>
                    <a:pt x="238" y="10212"/>
                  </a:cubicBezTo>
                  <a:cubicBezTo>
                    <a:pt x="131" y="10522"/>
                    <a:pt x="48" y="10843"/>
                    <a:pt x="0" y="11165"/>
                  </a:cubicBezTo>
                  <a:cubicBezTo>
                    <a:pt x="2763" y="10665"/>
                    <a:pt x="5549" y="10153"/>
                    <a:pt x="8323" y="9629"/>
                  </a:cubicBezTo>
                  <a:lnTo>
                    <a:pt x="8323" y="9629"/>
                  </a:lnTo>
                  <a:cubicBezTo>
                    <a:pt x="7573" y="9795"/>
                    <a:pt x="6965" y="10438"/>
                    <a:pt x="6858" y="11200"/>
                  </a:cubicBezTo>
                  <a:cubicBezTo>
                    <a:pt x="12299" y="9831"/>
                    <a:pt x="17741" y="8402"/>
                    <a:pt x="23158" y="6878"/>
                  </a:cubicBezTo>
                  <a:lnTo>
                    <a:pt x="23158" y="6878"/>
                  </a:lnTo>
                  <a:cubicBezTo>
                    <a:pt x="20229" y="8355"/>
                    <a:pt x="17229" y="9891"/>
                    <a:pt x="15086" y="12355"/>
                  </a:cubicBezTo>
                  <a:cubicBezTo>
                    <a:pt x="19788" y="11391"/>
                    <a:pt x="24360" y="9712"/>
                    <a:pt x="28575" y="7367"/>
                  </a:cubicBezTo>
                  <a:lnTo>
                    <a:pt x="28575" y="7367"/>
                  </a:lnTo>
                  <a:cubicBezTo>
                    <a:pt x="28028" y="7878"/>
                    <a:pt x="27623" y="8557"/>
                    <a:pt x="27504" y="9307"/>
                  </a:cubicBezTo>
                  <a:cubicBezTo>
                    <a:pt x="27898" y="9333"/>
                    <a:pt x="28293" y="9346"/>
                    <a:pt x="28689" y="9346"/>
                  </a:cubicBezTo>
                  <a:cubicBezTo>
                    <a:pt x="30848" y="9346"/>
                    <a:pt x="33011" y="8968"/>
                    <a:pt x="35064" y="8283"/>
                  </a:cubicBezTo>
                  <a:lnTo>
                    <a:pt x="35064" y="8283"/>
                  </a:lnTo>
                  <a:cubicBezTo>
                    <a:pt x="34707" y="8676"/>
                    <a:pt x="34493" y="9248"/>
                    <a:pt x="34588" y="9772"/>
                  </a:cubicBezTo>
                  <a:cubicBezTo>
                    <a:pt x="34755" y="10807"/>
                    <a:pt x="35731" y="11581"/>
                    <a:pt x="36779" y="11819"/>
                  </a:cubicBezTo>
                  <a:cubicBezTo>
                    <a:pt x="37113" y="11896"/>
                    <a:pt x="37451" y="11928"/>
                    <a:pt x="37790" y="11928"/>
                  </a:cubicBezTo>
                  <a:cubicBezTo>
                    <a:pt x="38503" y="11928"/>
                    <a:pt x="39224" y="11786"/>
                    <a:pt x="39934" y="11617"/>
                  </a:cubicBezTo>
                  <a:cubicBezTo>
                    <a:pt x="44827" y="10438"/>
                    <a:pt x="49721" y="7962"/>
                    <a:pt x="52257" y="3616"/>
                  </a:cubicBezTo>
                  <a:cubicBezTo>
                    <a:pt x="52459" y="3283"/>
                    <a:pt x="52638" y="2902"/>
                    <a:pt x="52769" y="2521"/>
                  </a:cubicBezTo>
                  <a:cubicBezTo>
                    <a:pt x="52650" y="2425"/>
                    <a:pt x="52531" y="2354"/>
                    <a:pt x="52400" y="2271"/>
                  </a:cubicBezTo>
                  <a:cubicBezTo>
                    <a:pt x="49323" y="602"/>
                    <a:pt x="45920" y="1"/>
                    <a:pt x="42423"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a:off x="10694459" y="4576525"/>
              <a:ext cx="602251" cy="187681"/>
            </a:xfrm>
            <a:custGeom>
              <a:avLst/>
              <a:gdLst/>
              <a:ahLst/>
              <a:cxnLst/>
              <a:rect l="l" t="t" r="r" b="b"/>
              <a:pathLst>
                <a:path w="18647" h="5811" extrusionOk="0">
                  <a:moveTo>
                    <a:pt x="9597" y="0"/>
                  </a:moveTo>
                  <a:lnTo>
                    <a:pt x="11407" y="584"/>
                  </a:lnTo>
                  <a:cubicBezTo>
                    <a:pt x="10826" y="446"/>
                    <a:pt x="10286" y="385"/>
                    <a:pt x="9777" y="385"/>
                  </a:cubicBezTo>
                  <a:cubicBezTo>
                    <a:pt x="5935" y="385"/>
                    <a:pt x="3934" y="3865"/>
                    <a:pt x="1" y="3918"/>
                  </a:cubicBezTo>
                  <a:cubicBezTo>
                    <a:pt x="2656" y="3882"/>
                    <a:pt x="5287" y="3739"/>
                    <a:pt x="7942" y="3501"/>
                  </a:cubicBezTo>
                  <a:lnTo>
                    <a:pt x="7942" y="3501"/>
                  </a:lnTo>
                  <a:cubicBezTo>
                    <a:pt x="6335" y="3763"/>
                    <a:pt x="4823" y="4572"/>
                    <a:pt x="3716" y="5763"/>
                  </a:cubicBezTo>
                  <a:cubicBezTo>
                    <a:pt x="4029" y="5795"/>
                    <a:pt x="4342" y="5810"/>
                    <a:pt x="4654" y="5810"/>
                  </a:cubicBezTo>
                  <a:cubicBezTo>
                    <a:pt x="6299" y="5810"/>
                    <a:pt x="7929" y="5401"/>
                    <a:pt x="9550" y="5001"/>
                  </a:cubicBezTo>
                  <a:lnTo>
                    <a:pt x="18646" y="2679"/>
                  </a:lnTo>
                  <a:cubicBezTo>
                    <a:pt x="17491" y="1781"/>
                    <a:pt x="16001" y="1407"/>
                    <a:pt x="14521" y="1407"/>
                  </a:cubicBezTo>
                  <a:cubicBezTo>
                    <a:pt x="14216" y="1407"/>
                    <a:pt x="13911" y="1422"/>
                    <a:pt x="13610" y="1453"/>
                  </a:cubicBezTo>
                  <a:cubicBezTo>
                    <a:pt x="11848" y="1632"/>
                    <a:pt x="10157" y="2263"/>
                    <a:pt x="8502" y="2870"/>
                  </a:cubicBezTo>
                  <a:cubicBezTo>
                    <a:pt x="10347" y="1727"/>
                    <a:pt x="12336" y="834"/>
                    <a:pt x="14419" y="239"/>
                  </a:cubicBezTo>
                  <a:cubicBezTo>
                    <a:pt x="12812" y="167"/>
                    <a:pt x="11205" y="72"/>
                    <a:pt x="95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a:off x="11024023" y="4674161"/>
              <a:ext cx="435726" cy="218105"/>
            </a:xfrm>
            <a:custGeom>
              <a:avLst/>
              <a:gdLst/>
              <a:ahLst/>
              <a:cxnLst/>
              <a:rect l="l" t="t" r="r" b="b"/>
              <a:pathLst>
                <a:path w="13491" h="6753" extrusionOk="0">
                  <a:moveTo>
                    <a:pt x="1551" y="4121"/>
                  </a:moveTo>
                  <a:cubicBezTo>
                    <a:pt x="1016" y="4318"/>
                    <a:pt x="498" y="4557"/>
                    <a:pt x="1" y="4836"/>
                  </a:cubicBezTo>
                  <a:cubicBezTo>
                    <a:pt x="507" y="4614"/>
                    <a:pt x="1025" y="4374"/>
                    <a:pt x="1551" y="4121"/>
                  </a:cubicBezTo>
                  <a:close/>
                  <a:moveTo>
                    <a:pt x="13360" y="1"/>
                  </a:moveTo>
                  <a:cubicBezTo>
                    <a:pt x="9401" y="1"/>
                    <a:pt x="5259" y="2343"/>
                    <a:pt x="1551" y="4121"/>
                  </a:cubicBezTo>
                  <a:lnTo>
                    <a:pt x="1551" y="4121"/>
                  </a:lnTo>
                  <a:cubicBezTo>
                    <a:pt x="2741" y="3683"/>
                    <a:pt x="4007" y="3451"/>
                    <a:pt x="5279" y="3451"/>
                  </a:cubicBezTo>
                  <a:cubicBezTo>
                    <a:pt x="5365" y="3451"/>
                    <a:pt x="5451" y="3452"/>
                    <a:pt x="5537" y="3454"/>
                  </a:cubicBezTo>
                  <a:cubicBezTo>
                    <a:pt x="3930" y="4264"/>
                    <a:pt x="2465" y="5395"/>
                    <a:pt x="1275" y="6752"/>
                  </a:cubicBezTo>
                  <a:cubicBezTo>
                    <a:pt x="2620" y="5228"/>
                    <a:pt x="7001" y="4705"/>
                    <a:pt x="8883" y="3883"/>
                  </a:cubicBezTo>
                  <a:cubicBezTo>
                    <a:pt x="10788" y="3050"/>
                    <a:pt x="12681" y="2038"/>
                    <a:pt x="13490" y="2"/>
                  </a:cubicBezTo>
                  <a:cubicBezTo>
                    <a:pt x="13447" y="1"/>
                    <a:pt x="13404" y="1"/>
                    <a:pt x="13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11559064" y="4694896"/>
              <a:ext cx="400586" cy="169723"/>
            </a:xfrm>
            <a:custGeom>
              <a:avLst/>
              <a:gdLst/>
              <a:ahLst/>
              <a:cxnLst/>
              <a:rect l="l" t="t" r="r" b="b"/>
              <a:pathLst>
                <a:path w="12403" h="5255" extrusionOk="0">
                  <a:moveTo>
                    <a:pt x="7765" y="1"/>
                  </a:moveTo>
                  <a:cubicBezTo>
                    <a:pt x="6164" y="1"/>
                    <a:pt x="4565" y="227"/>
                    <a:pt x="2985" y="693"/>
                  </a:cubicBezTo>
                  <a:cubicBezTo>
                    <a:pt x="2080" y="967"/>
                    <a:pt x="1020" y="1086"/>
                    <a:pt x="449" y="1943"/>
                  </a:cubicBezTo>
                  <a:cubicBezTo>
                    <a:pt x="190" y="2355"/>
                    <a:pt x="1" y="5254"/>
                    <a:pt x="559" y="5254"/>
                  </a:cubicBezTo>
                  <a:cubicBezTo>
                    <a:pt x="566" y="5254"/>
                    <a:pt x="573" y="5254"/>
                    <a:pt x="580" y="5253"/>
                  </a:cubicBezTo>
                  <a:cubicBezTo>
                    <a:pt x="1068" y="5194"/>
                    <a:pt x="2997" y="5087"/>
                    <a:pt x="3318" y="4682"/>
                  </a:cubicBezTo>
                  <a:cubicBezTo>
                    <a:pt x="4782" y="2848"/>
                    <a:pt x="6902" y="1562"/>
                    <a:pt x="9188" y="1086"/>
                  </a:cubicBezTo>
                  <a:lnTo>
                    <a:pt x="9188" y="1086"/>
                  </a:lnTo>
                  <a:cubicBezTo>
                    <a:pt x="7497" y="1824"/>
                    <a:pt x="5949" y="2931"/>
                    <a:pt x="4663" y="4277"/>
                  </a:cubicBezTo>
                  <a:cubicBezTo>
                    <a:pt x="7509" y="3801"/>
                    <a:pt x="9997" y="2193"/>
                    <a:pt x="12402" y="622"/>
                  </a:cubicBezTo>
                  <a:cubicBezTo>
                    <a:pt x="10863" y="212"/>
                    <a:pt x="9313"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10314932" y="4147679"/>
              <a:ext cx="418027" cy="120954"/>
            </a:xfrm>
            <a:custGeom>
              <a:avLst/>
              <a:gdLst/>
              <a:ahLst/>
              <a:cxnLst/>
              <a:rect l="l" t="t" r="r" b="b"/>
              <a:pathLst>
                <a:path w="12943" h="3745" extrusionOk="0">
                  <a:moveTo>
                    <a:pt x="9896" y="0"/>
                  </a:moveTo>
                  <a:cubicBezTo>
                    <a:pt x="6127" y="0"/>
                    <a:pt x="3870" y="2213"/>
                    <a:pt x="0" y="3480"/>
                  </a:cubicBezTo>
                  <a:cubicBezTo>
                    <a:pt x="153" y="3470"/>
                    <a:pt x="305" y="3466"/>
                    <a:pt x="458" y="3466"/>
                  </a:cubicBezTo>
                  <a:cubicBezTo>
                    <a:pt x="1695" y="3466"/>
                    <a:pt x="2946" y="3745"/>
                    <a:pt x="4170" y="3745"/>
                  </a:cubicBezTo>
                  <a:cubicBezTo>
                    <a:pt x="4675" y="3745"/>
                    <a:pt x="5175" y="3697"/>
                    <a:pt x="5668" y="3563"/>
                  </a:cubicBezTo>
                  <a:cubicBezTo>
                    <a:pt x="7585" y="3027"/>
                    <a:pt x="9013" y="1217"/>
                    <a:pt x="11002" y="896"/>
                  </a:cubicBezTo>
                  <a:lnTo>
                    <a:pt x="11002" y="896"/>
                  </a:lnTo>
                  <a:cubicBezTo>
                    <a:pt x="9692" y="1491"/>
                    <a:pt x="8573" y="2456"/>
                    <a:pt x="7811" y="3658"/>
                  </a:cubicBezTo>
                  <a:cubicBezTo>
                    <a:pt x="8037" y="3539"/>
                    <a:pt x="12943" y="420"/>
                    <a:pt x="12407" y="301"/>
                  </a:cubicBezTo>
                  <a:cubicBezTo>
                    <a:pt x="11490" y="92"/>
                    <a:pt x="10662" y="0"/>
                    <a:pt x="9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a:off x="10972347" y="2765669"/>
              <a:ext cx="641202" cy="474741"/>
            </a:xfrm>
            <a:custGeom>
              <a:avLst/>
              <a:gdLst/>
              <a:ahLst/>
              <a:cxnLst/>
              <a:rect l="l" t="t" r="r" b="b"/>
              <a:pathLst>
                <a:path w="19853" h="14699" extrusionOk="0">
                  <a:moveTo>
                    <a:pt x="444" y="0"/>
                  </a:moveTo>
                  <a:cubicBezTo>
                    <a:pt x="225" y="0"/>
                    <a:pt x="1" y="182"/>
                    <a:pt x="65" y="466"/>
                  </a:cubicBezTo>
                  <a:cubicBezTo>
                    <a:pt x="791" y="3741"/>
                    <a:pt x="3065" y="6408"/>
                    <a:pt x="6077" y="7848"/>
                  </a:cubicBezTo>
                  <a:cubicBezTo>
                    <a:pt x="9042" y="9265"/>
                    <a:pt x="12411" y="9587"/>
                    <a:pt x="15293" y="11194"/>
                  </a:cubicBezTo>
                  <a:cubicBezTo>
                    <a:pt x="16007" y="11599"/>
                    <a:pt x="16662" y="12075"/>
                    <a:pt x="17233" y="12635"/>
                  </a:cubicBezTo>
                  <a:cubicBezTo>
                    <a:pt x="17555" y="12956"/>
                    <a:pt x="17829" y="13277"/>
                    <a:pt x="18079" y="13647"/>
                  </a:cubicBezTo>
                  <a:cubicBezTo>
                    <a:pt x="18317" y="13980"/>
                    <a:pt x="18519" y="14480"/>
                    <a:pt x="18912" y="14647"/>
                  </a:cubicBezTo>
                  <a:cubicBezTo>
                    <a:pt x="18997" y="14682"/>
                    <a:pt x="19081" y="14699"/>
                    <a:pt x="19162" y="14699"/>
                  </a:cubicBezTo>
                  <a:cubicBezTo>
                    <a:pt x="19328" y="14699"/>
                    <a:pt x="19478" y="14625"/>
                    <a:pt x="19591" y="14480"/>
                  </a:cubicBezTo>
                  <a:cubicBezTo>
                    <a:pt x="19853" y="14147"/>
                    <a:pt x="19662" y="13694"/>
                    <a:pt x="19472" y="13385"/>
                  </a:cubicBezTo>
                  <a:cubicBezTo>
                    <a:pt x="19008" y="12623"/>
                    <a:pt x="18400" y="11944"/>
                    <a:pt x="17722" y="11361"/>
                  </a:cubicBezTo>
                  <a:cubicBezTo>
                    <a:pt x="15198" y="9182"/>
                    <a:pt x="11852" y="8622"/>
                    <a:pt x="8768" y="7658"/>
                  </a:cubicBezTo>
                  <a:cubicBezTo>
                    <a:pt x="7006" y="7098"/>
                    <a:pt x="5280" y="6384"/>
                    <a:pt x="3887" y="5157"/>
                  </a:cubicBezTo>
                  <a:cubicBezTo>
                    <a:pt x="2422" y="3860"/>
                    <a:pt x="1339" y="2133"/>
                    <a:pt x="791" y="276"/>
                  </a:cubicBezTo>
                  <a:cubicBezTo>
                    <a:pt x="738" y="84"/>
                    <a:pt x="592" y="0"/>
                    <a:pt x="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11274296" y="2629051"/>
              <a:ext cx="210547" cy="494572"/>
            </a:xfrm>
            <a:custGeom>
              <a:avLst/>
              <a:gdLst/>
              <a:ahLst/>
              <a:cxnLst/>
              <a:rect l="l" t="t" r="r" b="b"/>
              <a:pathLst>
                <a:path w="6519" h="15313" extrusionOk="0">
                  <a:moveTo>
                    <a:pt x="5591" y="1"/>
                  </a:moveTo>
                  <a:cubicBezTo>
                    <a:pt x="5319" y="1"/>
                    <a:pt x="5040" y="153"/>
                    <a:pt x="4884" y="517"/>
                  </a:cubicBezTo>
                  <a:cubicBezTo>
                    <a:pt x="4313" y="1863"/>
                    <a:pt x="3741" y="3220"/>
                    <a:pt x="3182" y="4577"/>
                  </a:cubicBezTo>
                  <a:cubicBezTo>
                    <a:pt x="2710" y="5698"/>
                    <a:pt x="2304" y="6837"/>
                    <a:pt x="2099" y="8051"/>
                  </a:cubicBezTo>
                  <a:lnTo>
                    <a:pt x="2099" y="8051"/>
                  </a:lnTo>
                  <a:cubicBezTo>
                    <a:pt x="1442" y="6047"/>
                    <a:pt x="1032" y="3939"/>
                    <a:pt x="657" y="1958"/>
                  </a:cubicBezTo>
                  <a:cubicBezTo>
                    <a:pt x="627" y="1814"/>
                    <a:pt x="498" y="1748"/>
                    <a:pt x="364" y="1748"/>
                  </a:cubicBezTo>
                  <a:cubicBezTo>
                    <a:pt x="187" y="1748"/>
                    <a:pt x="1" y="1862"/>
                    <a:pt x="14" y="2065"/>
                  </a:cubicBezTo>
                  <a:cubicBezTo>
                    <a:pt x="467" y="6732"/>
                    <a:pt x="1122" y="11626"/>
                    <a:pt x="4586" y="15114"/>
                  </a:cubicBezTo>
                  <a:cubicBezTo>
                    <a:pt x="4723" y="15251"/>
                    <a:pt x="4896" y="15313"/>
                    <a:pt x="5068" y="15313"/>
                  </a:cubicBezTo>
                  <a:cubicBezTo>
                    <a:pt x="5435" y="15313"/>
                    <a:pt x="5797" y="15032"/>
                    <a:pt x="5789" y="14602"/>
                  </a:cubicBezTo>
                  <a:cubicBezTo>
                    <a:pt x="5777" y="13436"/>
                    <a:pt x="4848" y="12876"/>
                    <a:pt x="4229" y="12031"/>
                  </a:cubicBezTo>
                  <a:cubicBezTo>
                    <a:pt x="3551" y="11114"/>
                    <a:pt x="3372" y="9923"/>
                    <a:pt x="3467" y="8816"/>
                  </a:cubicBezTo>
                  <a:cubicBezTo>
                    <a:pt x="3574" y="7518"/>
                    <a:pt x="4063" y="6256"/>
                    <a:pt x="4563" y="5065"/>
                  </a:cubicBezTo>
                  <a:cubicBezTo>
                    <a:pt x="5122" y="3744"/>
                    <a:pt x="5682" y="2422"/>
                    <a:pt x="6253" y="1089"/>
                  </a:cubicBezTo>
                  <a:cubicBezTo>
                    <a:pt x="6518" y="468"/>
                    <a:pt x="6066" y="1"/>
                    <a:pt x="55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11450092" y="2802682"/>
              <a:ext cx="236547" cy="323427"/>
            </a:xfrm>
            <a:custGeom>
              <a:avLst/>
              <a:gdLst/>
              <a:ahLst/>
              <a:cxnLst/>
              <a:rect l="l" t="t" r="r" b="b"/>
              <a:pathLst>
                <a:path w="7324" h="10014" extrusionOk="0">
                  <a:moveTo>
                    <a:pt x="6129" y="1"/>
                  </a:moveTo>
                  <a:cubicBezTo>
                    <a:pt x="5896" y="1"/>
                    <a:pt x="5637" y="224"/>
                    <a:pt x="5716" y="499"/>
                  </a:cubicBezTo>
                  <a:cubicBezTo>
                    <a:pt x="6013" y="1487"/>
                    <a:pt x="5418" y="2416"/>
                    <a:pt x="4739" y="3095"/>
                  </a:cubicBezTo>
                  <a:cubicBezTo>
                    <a:pt x="4037" y="3785"/>
                    <a:pt x="3144" y="4261"/>
                    <a:pt x="2358" y="4845"/>
                  </a:cubicBezTo>
                  <a:cubicBezTo>
                    <a:pt x="1549" y="5440"/>
                    <a:pt x="822" y="6119"/>
                    <a:pt x="417" y="7059"/>
                  </a:cubicBezTo>
                  <a:cubicBezTo>
                    <a:pt x="25" y="7976"/>
                    <a:pt x="1" y="9250"/>
                    <a:pt x="882" y="9881"/>
                  </a:cubicBezTo>
                  <a:cubicBezTo>
                    <a:pt x="1010" y="9974"/>
                    <a:pt x="1139" y="10014"/>
                    <a:pt x="1260" y="10014"/>
                  </a:cubicBezTo>
                  <a:cubicBezTo>
                    <a:pt x="1748" y="10014"/>
                    <a:pt x="2120" y="9370"/>
                    <a:pt x="1882" y="8893"/>
                  </a:cubicBezTo>
                  <a:cubicBezTo>
                    <a:pt x="1703" y="8512"/>
                    <a:pt x="1584" y="8298"/>
                    <a:pt x="1679" y="7857"/>
                  </a:cubicBezTo>
                  <a:cubicBezTo>
                    <a:pt x="1775" y="7488"/>
                    <a:pt x="2001" y="7143"/>
                    <a:pt x="2239" y="6869"/>
                  </a:cubicBezTo>
                  <a:cubicBezTo>
                    <a:pt x="2858" y="6131"/>
                    <a:pt x="3680" y="5654"/>
                    <a:pt x="4418" y="5083"/>
                  </a:cubicBezTo>
                  <a:cubicBezTo>
                    <a:pt x="5870" y="3964"/>
                    <a:pt x="7323" y="2083"/>
                    <a:pt x="6418" y="201"/>
                  </a:cubicBezTo>
                  <a:cubicBezTo>
                    <a:pt x="6362" y="60"/>
                    <a:pt x="6249" y="1"/>
                    <a:pt x="6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11732986" y="2454386"/>
              <a:ext cx="438632" cy="677537"/>
            </a:xfrm>
            <a:custGeom>
              <a:avLst/>
              <a:gdLst/>
              <a:ahLst/>
              <a:cxnLst/>
              <a:rect l="l" t="t" r="r" b="b"/>
              <a:pathLst>
                <a:path w="13581" h="20978" extrusionOk="0">
                  <a:moveTo>
                    <a:pt x="521" y="1"/>
                  </a:moveTo>
                  <a:cubicBezTo>
                    <a:pt x="253" y="1"/>
                    <a:pt x="0" y="274"/>
                    <a:pt x="171" y="591"/>
                  </a:cubicBezTo>
                  <a:cubicBezTo>
                    <a:pt x="1743" y="3485"/>
                    <a:pt x="4589" y="5306"/>
                    <a:pt x="6267" y="8128"/>
                  </a:cubicBezTo>
                  <a:cubicBezTo>
                    <a:pt x="7791" y="10700"/>
                    <a:pt x="8208" y="13748"/>
                    <a:pt x="9268" y="16522"/>
                  </a:cubicBezTo>
                  <a:cubicBezTo>
                    <a:pt x="9875" y="18093"/>
                    <a:pt x="10685" y="19570"/>
                    <a:pt x="11899" y="20749"/>
                  </a:cubicBezTo>
                  <a:cubicBezTo>
                    <a:pt x="12063" y="20910"/>
                    <a:pt x="12247" y="20978"/>
                    <a:pt x="12426" y="20978"/>
                  </a:cubicBezTo>
                  <a:cubicBezTo>
                    <a:pt x="13037" y="20978"/>
                    <a:pt x="13580" y="20182"/>
                    <a:pt x="13018" y="19629"/>
                  </a:cubicBezTo>
                  <a:cubicBezTo>
                    <a:pt x="10899" y="17570"/>
                    <a:pt x="10220" y="14593"/>
                    <a:pt x="9351" y="11890"/>
                  </a:cubicBezTo>
                  <a:cubicBezTo>
                    <a:pt x="8911" y="10473"/>
                    <a:pt x="8399" y="9057"/>
                    <a:pt x="7672" y="7783"/>
                  </a:cubicBezTo>
                  <a:cubicBezTo>
                    <a:pt x="6887" y="6402"/>
                    <a:pt x="5803" y="5270"/>
                    <a:pt x="4648" y="4175"/>
                  </a:cubicBezTo>
                  <a:cubicBezTo>
                    <a:pt x="3327" y="2925"/>
                    <a:pt x="1910" y="1710"/>
                    <a:pt x="862" y="198"/>
                  </a:cubicBezTo>
                  <a:cubicBezTo>
                    <a:pt x="772" y="59"/>
                    <a:pt x="644"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12219192" y="2736343"/>
              <a:ext cx="144467" cy="316193"/>
            </a:xfrm>
            <a:custGeom>
              <a:avLst/>
              <a:gdLst/>
              <a:ahLst/>
              <a:cxnLst/>
              <a:rect l="l" t="t" r="r" b="b"/>
              <a:pathLst>
                <a:path w="4473" h="9790" extrusionOk="0">
                  <a:moveTo>
                    <a:pt x="876" y="1"/>
                  </a:moveTo>
                  <a:cubicBezTo>
                    <a:pt x="812" y="1"/>
                    <a:pt x="746" y="10"/>
                    <a:pt x="679" y="29"/>
                  </a:cubicBezTo>
                  <a:cubicBezTo>
                    <a:pt x="322" y="136"/>
                    <a:pt x="0" y="565"/>
                    <a:pt x="155" y="958"/>
                  </a:cubicBezTo>
                  <a:cubicBezTo>
                    <a:pt x="703" y="2398"/>
                    <a:pt x="1250" y="3839"/>
                    <a:pt x="1822" y="5268"/>
                  </a:cubicBezTo>
                  <a:cubicBezTo>
                    <a:pt x="2370" y="6696"/>
                    <a:pt x="2882" y="8137"/>
                    <a:pt x="3501" y="9542"/>
                  </a:cubicBezTo>
                  <a:cubicBezTo>
                    <a:pt x="3580" y="9717"/>
                    <a:pt x="3720" y="9790"/>
                    <a:pt x="3866" y="9790"/>
                  </a:cubicBezTo>
                  <a:cubicBezTo>
                    <a:pt x="4156" y="9790"/>
                    <a:pt x="4473" y="9502"/>
                    <a:pt x="4394" y="9161"/>
                  </a:cubicBezTo>
                  <a:cubicBezTo>
                    <a:pt x="4048" y="7685"/>
                    <a:pt x="3560" y="6256"/>
                    <a:pt x="3096" y="4827"/>
                  </a:cubicBezTo>
                  <a:cubicBezTo>
                    <a:pt x="2620" y="3375"/>
                    <a:pt x="2131" y="1970"/>
                    <a:pt x="1596" y="553"/>
                  </a:cubicBezTo>
                  <a:cubicBezTo>
                    <a:pt x="1486" y="243"/>
                    <a:pt x="1209"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12269189" y="2596010"/>
              <a:ext cx="101931" cy="365479"/>
            </a:xfrm>
            <a:custGeom>
              <a:avLst/>
              <a:gdLst/>
              <a:ahLst/>
              <a:cxnLst/>
              <a:rect l="l" t="t" r="r" b="b"/>
              <a:pathLst>
                <a:path w="3156" h="11316" extrusionOk="0">
                  <a:moveTo>
                    <a:pt x="2349" y="0"/>
                  </a:moveTo>
                  <a:cubicBezTo>
                    <a:pt x="2050" y="0"/>
                    <a:pt x="1762" y="166"/>
                    <a:pt x="1679" y="540"/>
                  </a:cubicBezTo>
                  <a:cubicBezTo>
                    <a:pt x="1512" y="1433"/>
                    <a:pt x="1464" y="2362"/>
                    <a:pt x="1322" y="3279"/>
                  </a:cubicBezTo>
                  <a:cubicBezTo>
                    <a:pt x="1191" y="4148"/>
                    <a:pt x="1012" y="5017"/>
                    <a:pt x="822" y="5874"/>
                  </a:cubicBezTo>
                  <a:cubicBezTo>
                    <a:pt x="429" y="7553"/>
                    <a:pt x="0" y="9315"/>
                    <a:pt x="583" y="10994"/>
                  </a:cubicBezTo>
                  <a:cubicBezTo>
                    <a:pt x="669" y="11217"/>
                    <a:pt x="855" y="11316"/>
                    <a:pt x="1039" y="11316"/>
                  </a:cubicBezTo>
                  <a:cubicBezTo>
                    <a:pt x="1314" y="11316"/>
                    <a:pt x="1581" y="11094"/>
                    <a:pt x="1488" y="10744"/>
                  </a:cubicBezTo>
                  <a:cubicBezTo>
                    <a:pt x="1072" y="9053"/>
                    <a:pt x="1810" y="7362"/>
                    <a:pt x="2238" y="5767"/>
                  </a:cubicBezTo>
                  <a:cubicBezTo>
                    <a:pt x="2465" y="4945"/>
                    <a:pt x="2655" y="4112"/>
                    <a:pt x="2822" y="3279"/>
                  </a:cubicBezTo>
                  <a:cubicBezTo>
                    <a:pt x="2977" y="2457"/>
                    <a:pt x="3155" y="1576"/>
                    <a:pt x="3143" y="731"/>
                  </a:cubicBezTo>
                  <a:cubicBezTo>
                    <a:pt x="3137" y="275"/>
                    <a:pt x="2734" y="0"/>
                    <a:pt x="2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12008160" y="2390727"/>
              <a:ext cx="173761" cy="545182"/>
            </a:xfrm>
            <a:custGeom>
              <a:avLst/>
              <a:gdLst/>
              <a:ahLst/>
              <a:cxnLst/>
              <a:rect l="l" t="t" r="r" b="b"/>
              <a:pathLst>
                <a:path w="5380" h="16880" extrusionOk="0">
                  <a:moveTo>
                    <a:pt x="4866" y="0"/>
                  </a:moveTo>
                  <a:cubicBezTo>
                    <a:pt x="4808" y="0"/>
                    <a:pt x="4750" y="14"/>
                    <a:pt x="4701" y="38"/>
                  </a:cubicBezTo>
                  <a:cubicBezTo>
                    <a:pt x="4165" y="288"/>
                    <a:pt x="3831" y="1014"/>
                    <a:pt x="3593" y="1526"/>
                  </a:cubicBezTo>
                  <a:cubicBezTo>
                    <a:pt x="3296" y="2181"/>
                    <a:pt x="3069" y="2860"/>
                    <a:pt x="2855" y="3527"/>
                  </a:cubicBezTo>
                  <a:cubicBezTo>
                    <a:pt x="2403" y="4932"/>
                    <a:pt x="1986" y="6348"/>
                    <a:pt x="1605" y="7777"/>
                  </a:cubicBezTo>
                  <a:cubicBezTo>
                    <a:pt x="867" y="10575"/>
                    <a:pt x="295" y="13433"/>
                    <a:pt x="33" y="16314"/>
                  </a:cubicBezTo>
                  <a:cubicBezTo>
                    <a:pt x="0" y="16677"/>
                    <a:pt x="316" y="16880"/>
                    <a:pt x="625" y="16880"/>
                  </a:cubicBezTo>
                  <a:cubicBezTo>
                    <a:pt x="874" y="16880"/>
                    <a:pt x="1118" y="16750"/>
                    <a:pt x="1176" y="16469"/>
                  </a:cubicBezTo>
                  <a:cubicBezTo>
                    <a:pt x="1784" y="13647"/>
                    <a:pt x="2403" y="10849"/>
                    <a:pt x="3165" y="8087"/>
                  </a:cubicBezTo>
                  <a:cubicBezTo>
                    <a:pt x="3534" y="6729"/>
                    <a:pt x="3939" y="5396"/>
                    <a:pt x="4379" y="4062"/>
                  </a:cubicBezTo>
                  <a:cubicBezTo>
                    <a:pt x="4605" y="3384"/>
                    <a:pt x="4867" y="2717"/>
                    <a:pt x="5046" y="2027"/>
                  </a:cubicBezTo>
                  <a:cubicBezTo>
                    <a:pt x="5201" y="1443"/>
                    <a:pt x="5379" y="717"/>
                    <a:pt x="5141" y="157"/>
                  </a:cubicBezTo>
                  <a:cubicBezTo>
                    <a:pt x="5087" y="48"/>
                    <a:pt x="4976" y="0"/>
                    <a:pt x="4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a:off x="11735053" y="1967630"/>
              <a:ext cx="735640" cy="332147"/>
            </a:xfrm>
            <a:custGeom>
              <a:avLst/>
              <a:gdLst/>
              <a:ahLst/>
              <a:cxnLst/>
              <a:rect l="l" t="t" r="r" b="b"/>
              <a:pathLst>
                <a:path w="22777" h="10284" extrusionOk="0">
                  <a:moveTo>
                    <a:pt x="16404" y="0"/>
                  </a:moveTo>
                  <a:cubicBezTo>
                    <a:pt x="14714" y="0"/>
                    <a:pt x="13057" y="622"/>
                    <a:pt x="11275" y="994"/>
                  </a:cubicBezTo>
                  <a:cubicBezTo>
                    <a:pt x="8430" y="1565"/>
                    <a:pt x="5858" y="732"/>
                    <a:pt x="3334" y="2887"/>
                  </a:cubicBezTo>
                  <a:cubicBezTo>
                    <a:pt x="2060" y="4006"/>
                    <a:pt x="1155" y="5482"/>
                    <a:pt x="584" y="7090"/>
                  </a:cubicBezTo>
                  <a:cubicBezTo>
                    <a:pt x="346" y="7804"/>
                    <a:pt x="167" y="8530"/>
                    <a:pt x="48" y="9281"/>
                  </a:cubicBezTo>
                  <a:cubicBezTo>
                    <a:pt x="24" y="9400"/>
                    <a:pt x="0" y="9519"/>
                    <a:pt x="84" y="9626"/>
                  </a:cubicBezTo>
                  <a:cubicBezTo>
                    <a:pt x="155" y="9721"/>
                    <a:pt x="286" y="9757"/>
                    <a:pt x="417" y="9769"/>
                  </a:cubicBezTo>
                  <a:cubicBezTo>
                    <a:pt x="2662" y="10112"/>
                    <a:pt x="4934" y="10283"/>
                    <a:pt x="7206" y="10283"/>
                  </a:cubicBezTo>
                  <a:cubicBezTo>
                    <a:pt x="10452" y="10283"/>
                    <a:pt x="13699" y="9933"/>
                    <a:pt x="16871" y="9233"/>
                  </a:cubicBezTo>
                  <a:cubicBezTo>
                    <a:pt x="18729" y="8816"/>
                    <a:pt x="21979" y="8292"/>
                    <a:pt x="22491" y="6114"/>
                  </a:cubicBezTo>
                  <a:cubicBezTo>
                    <a:pt x="22777" y="4899"/>
                    <a:pt x="22039" y="3375"/>
                    <a:pt x="21110" y="2268"/>
                  </a:cubicBezTo>
                  <a:cubicBezTo>
                    <a:pt x="20705" y="1768"/>
                    <a:pt x="20265" y="1351"/>
                    <a:pt x="19860" y="1077"/>
                  </a:cubicBezTo>
                  <a:cubicBezTo>
                    <a:pt x="18663" y="274"/>
                    <a:pt x="17526" y="0"/>
                    <a:pt x="16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a:off x="11956936" y="2105476"/>
              <a:ext cx="11175" cy="8850"/>
            </a:xfrm>
            <a:custGeom>
              <a:avLst/>
              <a:gdLst/>
              <a:ahLst/>
              <a:cxnLst/>
              <a:rect l="l" t="t" r="r" b="b"/>
              <a:pathLst>
                <a:path w="346" h="274" extrusionOk="0">
                  <a:moveTo>
                    <a:pt x="345" y="0"/>
                  </a:moveTo>
                  <a:lnTo>
                    <a:pt x="345" y="0"/>
                  </a:lnTo>
                  <a:cubicBezTo>
                    <a:pt x="191" y="36"/>
                    <a:pt x="72" y="143"/>
                    <a:pt x="0" y="274"/>
                  </a:cubicBezTo>
                  <a:cubicBezTo>
                    <a:pt x="119" y="191"/>
                    <a:pt x="226" y="83"/>
                    <a:pt x="345" y="0"/>
                  </a:cubicBezTo>
                  <a:close/>
                </a:path>
              </a:pathLst>
            </a:custGeom>
            <a:solidFill>
              <a:srgbClr val="5E7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a:off x="11735053" y="2040849"/>
              <a:ext cx="735640" cy="258929"/>
            </a:xfrm>
            <a:custGeom>
              <a:avLst/>
              <a:gdLst/>
              <a:ahLst/>
              <a:cxnLst/>
              <a:rect l="l" t="t" r="r" b="b"/>
              <a:pathLst>
                <a:path w="22777" h="8017" extrusionOk="0">
                  <a:moveTo>
                    <a:pt x="21110" y="1"/>
                  </a:moveTo>
                  <a:cubicBezTo>
                    <a:pt x="19646" y="810"/>
                    <a:pt x="18157" y="1549"/>
                    <a:pt x="16657" y="2239"/>
                  </a:cubicBezTo>
                  <a:cubicBezTo>
                    <a:pt x="16163" y="2470"/>
                    <a:pt x="15614" y="2692"/>
                    <a:pt x="15066" y="2692"/>
                  </a:cubicBezTo>
                  <a:cubicBezTo>
                    <a:pt x="14993" y="2692"/>
                    <a:pt x="14920" y="2688"/>
                    <a:pt x="14847" y="2680"/>
                  </a:cubicBezTo>
                  <a:cubicBezTo>
                    <a:pt x="14216" y="2608"/>
                    <a:pt x="13597" y="2061"/>
                    <a:pt x="13681" y="1430"/>
                  </a:cubicBezTo>
                  <a:lnTo>
                    <a:pt x="13681" y="1430"/>
                  </a:lnTo>
                  <a:cubicBezTo>
                    <a:pt x="12371" y="2442"/>
                    <a:pt x="10871" y="3215"/>
                    <a:pt x="9287" y="3704"/>
                  </a:cubicBezTo>
                  <a:cubicBezTo>
                    <a:pt x="8918" y="3822"/>
                    <a:pt x="8516" y="3919"/>
                    <a:pt x="8129" y="3919"/>
                  </a:cubicBezTo>
                  <a:cubicBezTo>
                    <a:pt x="7818" y="3919"/>
                    <a:pt x="7517" y="3856"/>
                    <a:pt x="7251" y="3692"/>
                  </a:cubicBezTo>
                  <a:cubicBezTo>
                    <a:pt x="6787" y="3406"/>
                    <a:pt x="6632" y="2704"/>
                    <a:pt x="6870" y="2299"/>
                  </a:cubicBezTo>
                  <a:lnTo>
                    <a:pt x="6870" y="2299"/>
                  </a:lnTo>
                  <a:cubicBezTo>
                    <a:pt x="5513" y="3394"/>
                    <a:pt x="3917" y="4228"/>
                    <a:pt x="2251" y="4751"/>
                  </a:cubicBezTo>
                  <a:cubicBezTo>
                    <a:pt x="1928" y="4852"/>
                    <a:pt x="1570" y="4918"/>
                    <a:pt x="1228" y="4918"/>
                  </a:cubicBezTo>
                  <a:cubicBezTo>
                    <a:pt x="1002" y="4918"/>
                    <a:pt x="782" y="4889"/>
                    <a:pt x="584" y="4823"/>
                  </a:cubicBezTo>
                  <a:cubicBezTo>
                    <a:pt x="346" y="5537"/>
                    <a:pt x="167" y="6263"/>
                    <a:pt x="48" y="7014"/>
                  </a:cubicBezTo>
                  <a:cubicBezTo>
                    <a:pt x="24" y="7133"/>
                    <a:pt x="0" y="7252"/>
                    <a:pt x="84" y="7359"/>
                  </a:cubicBezTo>
                  <a:cubicBezTo>
                    <a:pt x="155" y="7454"/>
                    <a:pt x="286" y="7490"/>
                    <a:pt x="417" y="7502"/>
                  </a:cubicBezTo>
                  <a:cubicBezTo>
                    <a:pt x="2662" y="7845"/>
                    <a:pt x="4934" y="8016"/>
                    <a:pt x="7206" y="8016"/>
                  </a:cubicBezTo>
                  <a:cubicBezTo>
                    <a:pt x="10452" y="8016"/>
                    <a:pt x="13699" y="7666"/>
                    <a:pt x="16871" y="6966"/>
                  </a:cubicBezTo>
                  <a:cubicBezTo>
                    <a:pt x="18729" y="6549"/>
                    <a:pt x="21979" y="6025"/>
                    <a:pt x="22491" y="3847"/>
                  </a:cubicBezTo>
                  <a:cubicBezTo>
                    <a:pt x="22777" y="2632"/>
                    <a:pt x="22039" y="1108"/>
                    <a:pt x="21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a:off x="11047471" y="2465108"/>
              <a:ext cx="711837" cy="355466"/>
            </a:xfrm>
            <a:custGeom>
              <a:avLst/>
              <a:gdLst/>
              <a:ahLst/>
              <a:cxnLst/>
              <a:rect l="l" t="t" r="r" b="b"/>
              <a:pathLst>
                <a:path w="22040" h="11006" extrusionOk="0">
                  <a:moveTo>
                    <a:pt x="10150" y="0"/>
                  </a:moveTo>
                  <a:cubicBezTo>
                    <a:pt x="8185" y="0"/>
                    <a:pt x="6209" y="391"/>
                    <a:pt x="4656" y="1271"/>
                  </a:cubicBezTo>
                  <a:cubicBezTo>
                    <a:pt x="3394" y="1986"/>
                    <a:pt x="3085" y="2891"/>
                    <a:pt x="2680" y="3819"/>
                  </a:cubicBezTo>
                  <a:cubicBezTo>
                    <a:pt x="2132" y="5093"/>
                    <a:pt x="1180" y="6224"/>
                    <a:pt x="465" y="7474"/>
                  </a:cubicBezTo>
                  <a:cubicBezTo>
                    <a:pt x="168" y="8010"/>
                    <a:pt x="1" y="8606"/>
                    <a:pt x="144" y="9165"/>
                  </a:cubicBezTo>
                  <a:cubicBezTo>
                    <a:pt x="263" y="9641"/>
                    <a:pt x="608" y="10082"/>
                    <a:pt x="1251" y="10427"/>
                  </a:cubicBezTo>
                  <a:cubicBezTo>
                    <a:pt x="1981" y="10811"/>
                    <a:pt x="3020" y="11005"/>
                    <a:pt x="4055" y="11005"/>
                  </a:cubicBezTo>
                  <a:cubicBezTo>
                    <a:pt x="4370" y="11005"/>
                    <a:pt x="4684" y="10987"/>
                    <a:pt x="4990" y="10951"/>
                  </a:cubicBezTo>
                  <a:cubicBezTo>
                    <a:pt x="6299" y="10784"/>
                    <a:pt x="7442" y="10320"/>
                    <a:pt x="8264" y="9760"/>
                  </a:cubicBezTo>
                  <a:cubicBezTo>
                    <a:pt x="8835" y="9356"/>
                    <a:pt x="9395" y="8868"/>
                    <a:pt x="10312" y="8760"/>
                  </a:cubicBezTo>
                  <a:cubicBezTo>
                    <a:pt x="10426" y="8749"/>
                    <a:pt x="10540" y="8744"/>
                    <a:pt x="10655" y="8744"/>
                  </a:cubicBezTo>
                  <a:cubicBezTo>
                    <a:pt x="11151" y="8744"/>
                    <a:pt x="11650" y="8836"/>
                    <a:pt x="12133" y="8903"/>
                  </a:cubicBezTo>
                  <a:cubicBezTo>
                    <a:pt x="12967" y="9034"/>
                    <a:pt x="13833" y="9098"/>
                    <a:pt x="14701" y="9098"/>
                  </a:cubicBezTo>
                  <a:cubicBezTo>
                    <a:pt x="16437" y="9098"/>
                    <a:pt x="18178" y="8844"/>
                    <a:pt x="19670" y="8367"/>
                  </a:cubicBezTo>
                  <a:cubicBezTo>
                    <a:pt x="20492" y="8117"/>
                    <a:pt x="21254" y="7760"/>
                    <a:pt x="21658" y="7296"/>
                  </a:cubicBezTo>
                  <a:cubicBezTo>
                    <a:pt x="22039" y="6843"/>
                    <a:pt x="21980" y="6224"/>
                    <a:pt x="21301" y="5855"/>
                  </a:cubicBezTo>
                  <a:cubicBezTo>
                    <a:pt x="20480" y="5415"/>
                    <a:pt x="18932" y="5391"/>
                    <a:pt x="18503" y="4819"/>
                  </a:cubicBezTo>
                  <a:cubicBezTo>
                    <a:pt x="18456" y="4736"/>
                    <a:pt x="18420" y="4677"/>
                    <a:pt x="18408" y="4605"/>
                  </a:cubicBezTo>
                  <a:cubicBezTo>
                    <a:pt x="18384" y="4474"/>
                    <a:pt x="18384" y="4343"/>
                    <a:pt x="18384" y="4188"/>
                  </a:cubicBezTo>
                  <a:cubicBezTo>
                    <a:pt x="18360" y="3807"/>
                    <a:pt x="18265" y="3426"/>
                    <a:pt x="18063" y="3093"/>
                  </a:cubicBezTo>
                  <a:cubicBezTo>
                    <a:pt x="17030" y="1210"/>
                    <a:pt x="13606" y="0"/>
                    <a:pt x="10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11047471" y="2465528"/>
              <a:ext cx="583002" cy="296362"/>
            </a:xfrm>
            <a:custGeom>
              <a:avLst/>
              <a:gdLst/>
              <a:ahLst/>
              <a:cxnLst/>
              <a:rect l="l" t="t" r="r" b="b"/>
              <a:pathLst>
                <a:path w="18051" h="9176" extrusionOk="0">
                  <a:moveTo>
                    <a:pt x="10173" y="0"/>
                  </a:moveTo>
                  <a:cubicBezTo>
                    <a:pt x="8201" y="0"/>
                    <a:pt x="6216" y="397"/>
                    <a:pt x="4656" y="1294"/>
                  </a:cubicBezTo>
                  <a:cubicBezTo>
                    <a:pt x="3394" y="2008"/>
                    <a:pt x="3073" y="2913"/>
                    <a:pt x="2680" y="3830"/>
                  </a:cubicBezTo>
                  <a:cubicBezTo>
                    <a:pt x="2120" y="5116"/>
                    <a:pt x="1168" y="6247"/>
                    <a:pt x="453" y="7497"/>
                  </a:cubicBezTo>
                  <a:cubicBezTo>
                    <a:pt x="156" y="8033"/>
                    <a:pt x="1" y="8628"/>
                    <a:pt x="144" y="9176"/>
                  </a:cubicBezTo>
                  <a:cubicBezTo>
                    <a:pt x="894" y="8176"/>
                    <a:pt x="2001" y="7461"/>
                    <a:pt x="3180" y="7045"/>
                  </a:cubicBezTo>
                  <a:cubicBezTo>
                    <a:pt x="4644" y="6533"/>
                    <a:pt x="6228" y="6426"/>
                    <a:pt x="7788" y="6366"/>
                  </a:cubicBezTo>
                  <a:cubicBezTo>
                    <a:pt x="6989" y="5760"/>
                    <a:pt x="5993" y="5445"/>
                    <a:pt x="4999" y="5445"/>
                  </a:cubicBezTo>
                  <a:cubicBezTo>
                    <a:pt x="4452" y="5445"/>
                    <a:pt x="3906" y="5541"/>
                    <a:pt x="3394" y="5735"/>
                  </a:cubicBezTo>
                  <a:cubicBezTo>
                    <a:pt x="3620" y="4509"/>
                    <a:pt x="4478" y="3413"/>
                    <a:pt x="5609" y="2925"/>
                  </a:cubicBezTo>
                  <a:cubicBezTo>
                    <a:pt x="6086" y="2714"/>
                    <a:pt x="6607" y="2609"/>
                    <a:pt x="7130" y="2609"/>
                  </a:cubicBezTo>
                  <a:cubicBezTo>
                    <a:pt x="7848" y="2609"/>
                    <a:pt x="8568" y="2807"/>
                    <a:pt x="9181" y="3199"/>
                  </a:cubicBezTo>
                  <a:cubicBezTo>
                    <a:pt x="9702" y="2687"/>
                    <a:pt x="10426" y="2405"/>
                    <a:pt x="11154" y="2405"/>
                  </a:cubicBezTo>
                  <a:cubicBezTo>
                    <a:pt x="11391" y="2405"/>
                    <a:pt x="11629" y="2435"/>
                    <a:pt x="11859" y="2497"/>
                  </a:cubicBezTo>
                  <a:cubicBezTo>
                    <a:pt x="12800" y="2747"/>
                    <a:pt x="13586" y="3509"/>
                    <a:pt x="13860" y="4425"/>
                  </a:cubicBezTo>
                  <a:cubicBezTo>
                    <a:pt x="14548" y="3449"/>
                    <a:pt x="15826" y="2989"/>
                    <a:pt x="17047" y="2989"/>
                  </a:cubicBezTo>
                  <a:cubicBezTo>
                    <a:pt x="17136" y="2989"/>
                    <a:pt x="17224" y="2992"/>
                    <a:pt x="17313" y="2997"/>
                  </a:cubicBezTo>
                  <a:cubicBezTo>
                    <a:pt x="17563" y="3020"/>
                    <a:pt x="17801" y="3044"/>
                    <a:pt x="18051" y="3092"/>
                  </a:cubicBezTo>
                  <a:cubicBezTo>
                    <a:pt x="17028" y="1214"/>
                    <a:pt x="13621" y="0"/>
                    <a:pt x="10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a:off x="11459329" y="2130280"/>
              <a:ext cx="877168" cy="521443"/>
            </a:xfrm>
            <a:custGeom>
              <a:avLst/>
              <a:gdLst/>
              <a:ahLst/>
              <a:cxnLst/>
              <a:rect l="l" t="t" r="r" b="b"/>
              <a:pathLst>
                <a:path w="27159" h="16145" extrusionOk="0">
                  <a:moveTo>
                    <a:pt x="22635" y="1"/>
                  </a:moveTo>
                  <a:cubicBezTo>
                    <a:pt x="20284" y="1"/>
                    <a:pt x="17178" y="1857"/>
                    <a:pt x="15121" y="2602"/>
                  </a:cubicBezTo>
                  <a:cubicBezTo>
                    <a:pt x="13859" y="3066"/>
                    <a:pt x="12407" y="3721"/>
                    <a:pt x="12109" y="5030"/>
                  </a:cubicBezTo>
                  <a:cubicBezTo>
                    <a:pt x="10959" y="4619"/>
                    <a:pt x="9724" y="4413"/>
                    <a:pt x="8480" y="4413"/>
                  </a:cubicBezTo>
                  <a:cubicBezTo>
                    <a:pt x="8321" y="4413"/>
                    <a:pt x="8161" y="4416"/>
                    <a:pt x="8001" y="4423"/>
                  </a:cubicBezTo>
                  <a:cubicBezTo>
                    <a:pt x="6668" y="4495"/>
                    <a:pt x="5227" y="4888"/>
                    <a:pt x="4465" y="5983"/>
                  </a:cubicBezTo>
                  <a:cubicBezTo>
                    <a:pt x="3703" y="7078"/>
                    <a:pt x="4156" y="8971"/>
                    <a:pt x="5465" y="9198"/>
                  </a:cubicBezTo>
                  <a:cubicBezTo>
                    <a:pt x="5203" y="9519"/>
                    <a:pt x="4418" y="10186"/>
                    <a:pt x="3560" y="10972"/>
                  </a:cubicBezTo>
                  <a:cubicBezTo>
                    <a:pt x="3179" y="11305"/>
                    <a:pt x="2787" y="11686"/>
                    <a:pt x="2406" y="12067"/>
                  </a:cubicBezTo>
                  <a:cubicBezTo>
                    <a:pt x="1084" y="13412"/>
                    <a:pt x="0" y="14889"/>
                    <a:pt x="739" y="15794"/>
                  </a:cubicBezTo>
                  <a:cubicBezTo>
                    <a:pt x="917" y="16020"/>
                    <a:pt x="1251" y="16091"/>
                    <a:pt x="1536" y="16115"/>
                  </a:cubicBezTo>
                  <a:cubicBezTo>
                    <a:pt x="1726" y="16135"/>
                    <a:pt x="1916" y="16145"/>
                    <a:pt x="2105" y="16145"/>
                  </a:cubicBezTo>
                  <a:cubicBezTo>
                    <a:pt x="3466" y="16145"/>
                    <a:pt x="4796" y="15650"/>
                    <a:pt x="6061" y="15127"/>
                  </a:cubicBezTo>
                  <a:cubicBezTo>
                    <a:pt x="9442" y="13722"/>
                    <a:pt x="12716" y="12091"/>
                    <a:pt x="15871" y="10221"/>
                  </a:cubicBezTo>
                  <a:cubicBezTo>
                    <a:pt x="16348" y="9948"/>
                    <a:pt x="16848" y="9650"/>
                    <a:pt x="17419" y="9650"/>
                  </a:cubicBezTo>
                  <a:cubicBezTo>
                    <a:pt x="17776" y="9650"/>
                    <a:pt x="18110" y="9781"/>
                    <a:pt x="18455" y="9888"/>
                  </a:cubicBezTo>
                  <a:cubicBezTo>
                    <a:pt x="19234" y="10125"/>
                    <a:pt x="20046" y="10242"/>
                    <a:pt x="20858" y="10242"/>
                  </a:cubicBezTo>
                  <a:cubicBezTo>
                    <a:pt x="22330" y="10242"/>
                    <a:pt x="23801" y="9859"/>
                    <a:pt x="25075" y="9114"/>
                  </a:cubicBezTo>
                  <a:cubicBezTo>
                    <a:pt x="26063" y="8519"/>
                    <a:pt x="27004" y="7531"/>
                    <a:pt x="27135" y="6447"/>
                  </a:cubicBezTo>
                  <a:cubicBezTo>
                    <a:pt x="27159" y="6209"/>
                    <a:pt x="27147" y="5959"/>
                    <a:pt x="27087" y="5721"/>
                  </a:cubicBezTo>
                  <a:cubicBezTo>
                    <a:pt x="26730" y="4173"/>
                    <a:pt x="24896" y="3578"/>
                    <a:pt x="23575" y="3197"/>
                  </a:cubicBezTo>
                  <a:cubicBezTo>
                    <a:pt x="26028" y="2387"/>
                    <a:pt x="25230" y="304"/>
                    <a:pt x="23122" y="30"/>
                  </a:cubicBezTo>
                  <a:cubicBezTo>
                    <a:pt x="22964" y="10"/>
                    <a:pt x="22801" y="1"/>
                    <a:pt x="226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a:off x="11459329" y="2295417"/>
              <a:ext cx="876393" cy="356306"/>
            </a:xfrm>
            <a:custGeom>
              <a:avLst/>
              <a:gdLst/>
              <a:ahLst/>
              <a:cxnLst/>
              <a:rect l="l" t="t" r="r" b="b"/>
              <a:pathLst>
                <a:path w="27135" h="11032" extrusionOk="0">
                  <a:moveTo>
                    <a:pt x="8025" y="4799"/>
                  </a:moveTo>
                  <a:lnTo>
                    <a:pt x="8025" y="4799"/>
                  </a:lnTo>
                  <a:cubicBezTo>
                    <a:pt x="8004" y="4813"/>
                    <a:pt x="7984" y="4829"/>
                    <a:pt x="7965" y="4847"/>
                  </a:cubicBezTo>
                  <a:lnTo>
                    <a:pt x="7965" y="4847"/>
                  </a:lnTo>
                  <a:cubicBezTo>
                    <a:pt x="7985" y="4831"/>
                    <a:pt x="8005" y="4815"/>
                    <a:pt x="8025" y="4799"/>
                  </a:cubicBezTo>
                  <a:close/>
                  <a:moveTo>
                    <a:pt x="17693" y="1"/>
                  </a:moveTo>
                  <a:cubicBezTo>
                    <a:pt x="15360" y="1846"/>
                    <a:pt x="12859" y="3501"/>
                    <a:pt x="10240" y="4930"/>
                  </a:cubicBezTo>
                  <a:cubicBezTo>
                    <a:pt x="9693" y="5225"/>
                    <a:pt x="9064" y="5520"/>
                    <a:pt x="8468" y="5520"/>
                  </a:cubicBezTo>
                  <a:cubicBezTo>
                    <a:pt x="8247" y="5520"/>
                    <a:pt x="8029" y="5479"/>
                    <a:pt x="7823" y="5382"/>
                  </a:cubicBezTo>
                  <a:cubicBezTo>
                    <a:pt x="7760" y="5194"/>
                    <a:pt x="7826" y="4977"/>
                    <a:pt x="7965" y="4847"/>
                  </a:cubicBezTo>
                  <a:lnTo>
                    <a:pt x="7965" y="4847"/>
                  </a:lnTo>
                  <a:cubicBezTo>
                    <a:pt x="6791" y="5778"/>
                    <a:pt x="5514" y="6548"/>
                    <a:pt x="4156" y="7168"/>
                  </a:cubicBezTo>
                  <a:cubicBezTo>
                    <a:pt x="3860" y="7296"/>
                    <a:pt x="3549" y="7424"/>
                    <a:pt x="3241" y="7424"/>
                  </a:cubicBezTo>
                  <a:cubicBezTo>
                    <a:pt x="3176" y="7424"/>
                    <a:pt x="3112" y="7419"/>
                    <a:pt x="3048" y="7406"/>
                  </a:cubicBezTo>
                  <a:cubicBezTo>
                    <a:pt x="2787" y="7359"/>
                    <a:pt x="2560" y="7180"/>
                    <a:pt x="2406" y="6954"/>
                  </a:cubicBezTo>
                  <a:cubicBezTo>
                    <a:pt x="1084" y="8299"/>
                    <a:pt x="0" y="9776"/>
                    <a:pt x="739" y="10681"/>
                  </a:cubicBezTo>
                  <a:cubicBezTo>
                    <a:pt x="917" y="10907"/>
                    <a:pt x="1251" y="10978"/>
                    <a:pt x="1536" y="11002"/>
                  </a:cubicBezTo>
                  <a:cubicBezTo>
                    <a:pt x="1726" y="11022"/>
                    <a:pt x="1916" y="11032"/>
                    <a:pt x="2105" y="11032"/>
                  </a:cubicBezTo>
                  <a:cubicBezTo>
                    <a:pt x="3466" y="11032"/>
                    <a:pt x="4796" y="10537"/>
                    <a:pt x="6061" y="10014"/>
                  </a:cubicBezTo>
                  <a:cubicBezTo>
                    <a:pt x="9442" y="8609"/>
                    <a:pt x="12716" y="6978"/>
                    <a:pt x="15871" y="5108"/>
                  </a:cubicBezTo>
                  <a:cubicBezTo>
                    <a:pt x="16348" y="4835"/>
                    <a:pt x="16848" y="4537"/>
                    <a:pt x="17419" y="4537"/>
                  </a:cubicBezTo>
                  <a:cubicBezTo>
                    <a:pt x="17776" y="4537"/>
                    <a:pt x="18110" y="4668"/>
                    <a:pt x="18455" y="4775"/>
                  </a:cubicBezTo>
                  <a:cubicBezTo>
                    <a:pt x="19234" y="5012"/>
                    <a:pt x="20046" y="5129"/>
                    <a:pt x="20858" y="5129"/>
                  </a:cubicBezTo>
                  <a:cubicBezTo>
                    <a:pt x="22330" y="5129"/>
                    <a:pt x="23801" y="4746"/>
                    <a:pt x="25075" y="4001"/>
                  </a:cubicBezTo>
                  <a:cubicBezTo>
                    <a:pt x="26063" y="3406"/>
                    <a:pt x="27004" y="2418"/>
                    <a:pt x="27135" y="1334"/>
                  </a:cubicBezTo>
                  <a:lnTo>
                    <a:pt x="27135" y="1334"/>
                  </a:lnTo>
                  <a:cubicBezTo>
                    <a:pt x="25277" y="1941"/>
                    <a:pt x="23372" y="2418"/>
                    <a:pt x="21432" y="2727"/>
                  </a:cubicBezTo>
                  <a:cubicBezTo>
                    <a:pt x="20983" y="2798"/>
                    <a:pt x="20517" y="2856"/>
                    <a:pt x="20058" y="2856"/>
                  </a:cubicBezTo>
                  <a:cubicBezTo>
                    <a:pt x="19507" y="2856"/>
                    <a:pt x="18966" y="2772"/>
                    <a:pt x="18479" y="2525"/>
                  </a:cubicBezTo>
                  <a:cubicBezTo>
                    <a:pt x="17610" y="2049"/>
                    <a:pt x="17074" y="798"/>
                    <a:pt x="17693"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a:off x="10779854" y="2656277"/>
              <a:ext cx="424938" cy="192784"/>
            </a:xfrm>
            <a:custGeom>
              <a:avLst/>
              <a:gdLst/>
              <a:ahLst/>
              <a:cxnLst/>
              <a:rect l="l" t="t" r="r" b="b"/>
              <a:pathLst>
                <a:path w="13157" h="5969" extrusionOk="0">
                  <a:moveTo>
                    <a:pt x="8767" y="1"/>
                  </a:moveTo>
                  <a:cubicBezTo>
                    <a:pt x="6507" y="1"/>
                    <a:pt x="4010" y="553"/>
                    <a:pt x="3239" y="1365"/>
                  </a:cubicBezTo>
                  <a:cubicBezTo>
                    <a:pt x="3393" y="1544"/>
                    <a:pt x="3524" y="1734"/>
                    <a:pt x="3643" y="1948"/>
                  </a:cubicBezTo>
                  <a:cubicBezTo>
                    <a:pt x="2941" y="2437"/>
                    <a:pt x="2179" y="2829"/>
                    <a:pt x="1417" y="3246"/>
                  </a:cubicBezTo>
                  <a:cubicBezTo>
                    <a:pt x="762" y="3615"/>
                    <a:pt x="0" y="4199"/>
                    <a:pt x="155" y="4937"/>
                  </a:cubicBezTo>
                  <a:cubicBezTo>
                    <a:pt x="203" y="5151"/>
                    <a:pt x="322" y="5330"/>
                    <a:pt x="464" y="5461"/>
                  </a:cubicBezTo>
                  <a:cubicBezTo>
                    <a:pt x="822" y="5770"/>
                    <a:pt x="1417" y="5889"/>
                    <a:pt x="1941" y="5925"/>
                  </a:cubicBezTo>
                  <a:cubicBezTo>
                    <a:pt x="2434" y="5952"/>
                    <a:pt x="2970" y="5968"/>
                    <a:pt x="3531" y="5968"/>
                  </a:cubicBezTo>
                  <a:cubicBezTo>
                    <a:pt x="6993" y="5968"/>
                    <a:pt x="11415" y="5328"/>
                    <a:pt x="12716" y="2377"/>
                  </a:cubicBezTo>
                  <a:cubicBezTo>
                    <a:pt x="13157" y="1377"/>
                    <a:pt x="12597" y="746"/>
                    <a:pt x="11573" y="389"/>
                  </a:cubicBezTo>
                  <a:cubicBezTo>
                    <a:pt x="10820" y="120"/>
                    <a:pt x="9819" y="1"/>
                    <a:pt x="8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10794840" y="2669196"/>
              <a:ext cx="409952" cy="179865"/>
            </a:xfrm>
            <a:custGeom>
              <a:avLst/>
              <a:gdLst/>
              <a:ahLst/>
              <a:cxnLst/>
              <a:rect l="l" t="t" r="r" b="b"/>
              <a:pathLst>
                <a:path w="12693" h="5569" extrusionOk="0">
                  <a:moveTo>
                    <a:pt x="11109" y="1"/>
                  </a:moveTo>
                  <a:cubicBezTo>
                    <a:pt x="10859" y="1263"/>
                    <a:pt x="10109" y="2429"/>
                    <a:pt x="9037" y="3144"/>
                  </a:cubicBezTo>
                  <a:cubicBezTo>
                    <a:pt x="8230" y="3677"/>
                    <a:pt x="7266" y="3952"/>
                    <a:pt x="6300" y="3952"/>
                  </a:cubicBezTo>
                  <a:cubicBezTo>
                    <a:pt x="5713" y="3952"/>
                    <a:pt x="5126" y="3851"/>
                    <a:pt x="4572" y="3644"/>
                  </a:cubicBezTo>
                  <a:cubicBezTo>
                    <a:pt x="4343" y="4781"/>
                    <a:pt x="2983" y="5253"/>
                    <a:pt x="1797" y="5253"/>
                  </a:cubicBezTo>
                  <a:cubicBezTo>
                    <a:pt x="1754" y="5253"/>
                    <a:pt x="1710" y="5252"/>
                    <a:pt x="1667" y="5251"/>
                  </a:cubicBezTo>
                  <a:cubicBezTo>
                    <a:pt x="1108" y="5239"/>
                    <a:pt x="560" y="5180"/>
                    <a:pt x="0" y="5061"/>
                  </a:cubicBezTo>
                  <a:lnTo>
                    <a:pt x="0" y="5061"/>
                  </a:lnTo>
                  <a:cubicBezTo>
                    <a:pt x="358" y="5370"/>
                    <a:pt x="953" y="5489"/>
                    <a:pt x="1477" y="5525"/>
                  </a:cubicBezTo>
                  <a:cubicBezTo>
                    <a:pt x="1970" y="5552"/>
                    <a:pt x="2506" y="5568"/>
                    <a:pt x="3067" y="5568"/>
                  </a:cubicBezTo>
                  <a:cubicBezTo>
                    <a:pt x="6529" y="5568"/>
                    <a:pt x="10951" y="4928"/>
                    <a:pt x="12252" y="1977"/>
                  </a:cubicBezTo>
                  <a:cubicBezTo>
                    <a:pt x="12693" y="977"/>
                    <a:pt x="12133" y="346"/>
                    <a:pt x="11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11418569" y="2672071"/>
              <a:ext cx="419189" cy="240197"/>
            </a:xfrm>
            <a:custGeom>
              <a:avLst/>
              <a:gdLst/>
              <a:ahLst/>
              <a:cxnLst/>
              <a:rect l="l" t="t" r="r" b="b"/>
              <a:pathLst>
                <a:path w="12979" h="7437" extrusionOk="0">
                  <a:moveTo>
                    <a:pt x="10408" y="0"/>
                  </a:moveTo>
                  <a:cubicBezTo>
                    <a:pt x="10271" y="0"/>
                    <a:pt x="10135" y="8"/>
                    <a:pt x="10002" y="19"/>
                  </a:cubicBezTo>
                  <a:cubicBezTo>
                    <a:pt x="7704" y="138"/>
                    <a:pt x="6215" y="697"/>
                    <a:pt x="4727" y="2114"/>
                  </a:cubicBezTo>
                  <a:cubicBezTo>
                    <a:pt x="4108" y="2698"/>
                    <a:pt x="3941" y="3412"/>
                    <a:pt x="3108" y="3984"/>
                  </a:cubicBezTo>
                  <a:cubicBezTo>
                    <a:pt x="2417" y="4448"/>
                    <a:pt x="1465" y="4388"/>
                    <a:pt x="786" y="4924"/>
                  </a:cubicBezTo>
                  <a:cubicBezTo>
                    <a:pt x="631" y="5043"/>
                    <a:pt x="500" y="5174"/>
                    <a:pt x="393" y="5341"/>
                  </a:cubicBezTo>
                  <a:cubicBezTo>
                    <a:pt x="96" y="5793"/>
                    <a:pt x="0" y="6353"/>
                    <a:pt x="274" y="6781"/>
                  </a:cubicBezTo>
                  <a:cubicBezTo>
                    <a:pt x="620" y="7305"/>
                    <a:pt x="1358" y="7412"/>
                    <a:pt x="1977" y="7424"/>
                  </a:cubicBezTo>
                  <a:cubicBezTo>
                    <a:pt x="2274" y="7432"/>
                    <a:pt x="2587" y="7436"/>
                    <a:pt x="2911" y="7436"/>
                  </a:cubicBezTo>
                  <a:cubicBezTo>
                    <a:pt x="5255" y="7436"/>
                    <a:pt x="8169" y="7186"/>
                    <a:pt x="9990" y="5805"/>
                  </a:cubicBezTo>
                  <a:cubicBezTo>
                    <a:pt x="11073" y="4972"/>
                    <a:pt x="12978" y="2376"/>
                    <a:pt x="12169" y="924"/>
                  </a:cubicBezTo>
                  <a:cubicBezTo>
                    <a:pt x="12002" y="626"/>
                    <a:pt x="11740" y="376"/>
                    <a:pt x="11323" y="174"/>
                  </a:cubicBezTo>
                  <a:cubicBezTo>
                    <a:pt x="11041" y="41"/>
                    <a:pt x="10723" y="0"/>
                    <a:pt x="104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11418569" y="2701881"/>
              <a:ext cx="419189" cy="210386"/>
            </a:xfrm>
            <a:custGeom>
              <a:avLst/>
              <a:gdLst/>
              <a:ahLst/>
              <a:cxnLst/>
              <a:rect l="l" t="t" r="r" b="b"/>
              <a:pathLst>
                <a:path w="12979" h="6514" extrusionOk="0">
                  <a:moveTo>
                    <a:pt x="12180" y="1"/>
                  </a:moveTo>
                  <a:lnTo>
                    <a:pt x="12180" y="1"/>
                  </a:lnTo>
                  <a:cubicBezTo>
                    <a:pt x="10707" y="1285"/>
                    <a:pt x="9029" y="2457"/>
                    <a:pt x="7188" y="2457"/>
                  </a:cubicBezTo>
                  <a:cubicBezTo>
                    <a:pt x="6946" y="2457"/>
                    <a:pt x="6701" y="2437"/>
                    <a:pt x="6454" y="2394"/>
                  </a:cubicBezTo>
                  <a:lnTo>
                    <a:pt x="6454" y="2394"/>
                  </a:lnTo>
                  <a:cubicBezTo>
                    <a:pt x="7088" y="2900"/>
                    <a:pt x="7896" y="3162"/>
                    <a:pt x="8702" y="3162"/>
                  </a:cubicBezTo>
                  <a:cubicBezTo>
                    <a:pt x="9091" y="3162"/>
                    <a:pt x="9479" y="3101"/>
                    <a:pt x="9847" y="2977"/>
                  </a:cubicBezTo>
                  <a:lnTo>
                    <a:pt x="9847" y="2977"/>
                  </a:lnTo>
                  <a:cubicBezTo>
                    <a:pt x="8831" y="4001"/>
                    <a:pt x="7378" y="4575"/>
                    <a:pt x="5932" y="4575"/>
                  </a:cubicBezTo>
                  <a:cubicBezTo>
                    <a:pt x="5411" y="4575"/>
                    <a:pt x="4892" y="4501"/>
                    <a:pt x="4394" y="4346"/>
                  </a:cubicBezTo>
                  <a:cubicBezTo>
                    <a:pt x="3833" y="4817"/>
                    <a:pt x="3109" y="5043"/>
                    <a:pt x="2382" y="5043"/>
                  </a:cubicBezTo>
                  <a:cubicBezTo>
                    <a:pt x="1675" y="5043"/>
                    <a:pt x="963" y="4829"/>
                    <a:pt x="393" y="4418"/>
                  </a:cubicBezTo>
                  <a:cubicBezTo>
                    <a:pt x="96" y="4870"/>
                    <a:pt x="0" y="5430"/>
                    <a:pt x="274" y="5858"/>
                  </a:cubicBezTo>
                  <a:cubicBezTo>
                    <a:pt x="620" y="6382"/>
                    <a:pt x="1358" y="6489"/>
                    <a:pt x="1977" y="6501"/>
                  </a:cubicBezTo>
                  <a:cubicBezTo>
                    <a:pt x="2274" y="6509"/>
                    <a:pt x="2587" y="6513"/>
                    <a:pt x="2911" y="6513"/>
                  </a:cubicBezTo>
                  <a:cubicBezTo>
                    <a:pt x="5255" y="6513"/>
                    <a:pt x="8169" y="6263"/>
                    <a:pt x="9990" y="4882"/>
                  </a:cubicBezTo>
                  <a:cubicBezTo>
                    <a:pt x="11073" y="4049"/>
                    <a:pt x="12978" y="1453"/>
                    <a:pt x="12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11816571" y="2196652"/>
              <a:ext cx="896772" cy="502517"/>
            </a:xfrm>
            <a:custGeom>
              <a:avLst/>
              <a:gdLst/>
              <a:ahLst/>
              <a:cxnLst/>
              <a:rect l="l" t="t" r="r" b="b"/>
              <a:pathLst>
                <a:path w="27766" h="15559" extrusionOk="0">
                  <a:moveTo>
                    <a:pt x="20066" y="1"/>
                  </a:moveTo>
                  <a:cubicBezTo>
                    <a:pt x="14687" y="1"/>
                    <a:pt x="8987" y="2279"/>
                    <a:pt x="5072" y="5642"/>
                  </a:cubicBezTo>
                  <a:cubicBezTo>
                    <a:pt x="4477" y="6142"/>
                    <a:pt x="3644" y="6738"/>
                    <a:pt x="3286" y="7464"/>
                  </a:cubicBezTo>
                  <a:cubicBezTo>
                    <a:pt x="3048" y="7964"/>
                    <a:pt x="3882" y="8524"/>
                    <a:pt x="3715" y="8845"/>
                  </a:cubicBezTo>
                  <a:cubicBezTo>
                    <a:pt x="3060" y="10191"/>
                    <a:pt x="1441" y="11250"/>
                    <a:pt x="584" y="12655"/>
                  </a:cubicBezTo>
                  <a:cubicBezTo>
                    <a:pt x="262" y="13143"/>
                    <a:pt x="0" y="13762"/>
                    <a:pt x="238" y="14286"/>
                  </a:cubicBezTo>
                  <a:cubicBezTo>
                    <a:pt x="465" y="14798"/>
                    <a:pt x="1072" y="15013"/>
                    <a:pt x="1608" y="15155"/>
                  </a:cubicBezTo>
                  <a:cubicBezTo>
                    <a:pt x="2736" y="15427"/>
                    <a:pt x="3891" y="15559"/>
                    <a:pt x="5047" y="15559"/>
                  </a:cubicBezTo>
                  <a:cubicBezTo>
                    <a:pt x="9260" y="15559"/>
                    <a:pt x="13475" y="13812"/>
                    <a:pt x="16371" y="10738"/>
                  </a:cubicBezTo>
                  <a:cubicBezTo>
                    <a:pt x="16586" y="10500"/>
                    <a:pt x="16812" y="10262"/>
                    <a:pt x="17122" y="10179"/>
                  </a:cubicBezTo>
                  <a:cubicBezTo>
                    <a:pt x="17197" y="10159"/>
                    <a:pt x="17274" y="10150"/>
                    <a:pt x="17350" y="10150"/>
                  </a:cubicBezTo>
                  <a:cubicBezTo>
                    <a:pt x="17682" y="10150"/>
                    <a:pt x="18017" y="10315"/>
                    <a:pt x="18336" y="10441"/>
                  </a:cubicBezTo>
                  <a:cubicBezTo>
                    <a:pt x="19135" y="10786"/>
                    <a:pt x="20004" y="10955"/>
                    <a:pt x="20875" y="10955"/>
                  </a:cubicBezTo>
                  <a:cubicBezTo>
                    <a:pt x="22405" y="10955"/>
                    <a:pt x="23938" y="10434"/>
                    <a:pt x="25099" y="9440"/>
                  </a:cubicBezTo>
                  <a:cubicBezTo>
                    <a:pt x="26932" y="7869"/>
                    <a:pt x="27766" y="5238"/>
                    <a:pt x="27159" y="2904"/>
                  </a:cubicBezTo>
                  <a:cubicBezTo>
                    <a:pt x="27028" y="2368"/>
                    <a:pt x="26801" y="1820"/>
                    <a:pt x="26385" y="1439"/>
                  </a:cubicBezTo>
                  <a:cubicBezTo>
                    <a:pt x="26027" y="1070"/>
                    <a:pt x="25527" y="892"/>
                    <a:pt x="25015" y="725"/>
                  </a:cubicBezTo>
                  <a:cubicBezTo>
                    <a:pt x="23442" y="229"/>
                    <a:pt x="21770" y="1"/>
                    <a:pt x="20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12009226" y="2457519"/>
              <a:ext cx="502226" cy="351138"/>
            </a:xfrm>
            <a:custGeom>
              <a:avLst/>
              <a:gdLst/>
              <a:ahLst/>
              <a:cxnLst/>
              <a:rect l="l" t="t" r="r" b="b"/>
              <a:pathLst>
                <a:path w="15550" h="10872" extrusionOk="0">
                  <a:moveTo>
                    <a:pt x="11549" y="1"/>
                  </a:moveTo>
                  <a:cubicBezTo>
                    <a:pt x="8953" y="1"/>
                    <a:pt x="5882" y="1839"/>
                    <a:pt x="3870" y="2923"/>
                  </a:cubicBezTo>
                  <a:cubicBezTo>
                    <a:pt x="1882" y="3995"/>
                    <a:pt x="0" y="5983"/>
                    <a:pt x="3668" y="6483"/>
                  </a:cubicBezTo>
                  <a:cubicBezTo>
                    <a:pt x="2560" y="6936"/>
                    <a:pt x="1251" y="7626"/>
                    <a:pt x="774" y="8805"/>
                  </a:cubicBezTo>
                  <a:cubicBezTo>
                    <a:pt x="727" y="8900"/>
                    <a:pt x="703" y="9019"/>
                    <a:pt x="667" y="9138"/>
                  </a:cubicBezTo>
                  <a:cubicBezTo>
                    <a:pt x="608" y="9376"/>
                    <a:pt x="608" y="9638"/>
                    <a:pt x="691" y="9853"/>
                  </a:cubicBezTo>
                  <a:cubicBezTo>
                    <a:pt x="938" y="10657"/>
                    <a:pt x="1928" y="10872"/>
                    <a:pt x="2809" y="10872"/>
                  </a:cubicBezTo>
                  <a:cubicBezTo>
                    <a:pt x="2907" y="10872"/>
                    <a:pt x="3003" y="10869"/>
                    <a:pt x="3096" y="10865"/>
                  </a:cubicBezTo>
                  <a:cubicBezTo>
                    <a:pt x="7013" y="10674"/>
                    <a:pt x="14062" y="9948"/>
                    <a:pt x="15312" y="5328"/>
                  </a:cubicBezTo>
                  <a:cubicBezTo>
                    <a:pt x="15431" y="4935"/>
                    <a:pt x="15490" y="4483"/>
                    <a:pt x="15514" y="4019"/>
                  </a:cubicBezTo>
                  <a:cubicBezTo>
                    <a:pt x="15550" y="2447"/>
                    <a:pt x="14633" y="851"/>
                    <a:pt x="13169" y="292"/>
                  </a:cubicBezTo>
                  <a:cubicBezTo>
                    <a:pt x="12662" y="89"/>
                    <a:pt x="12117" y="1"/>
                    <a:pt x="11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12028831" y="2568073"/>
              <a:ext cx="474935" cy="240584"/>
            </a:xfrm>
            <a:custGeom>
              <a:avLst/>
              <a:gdLst/>
              <a:ahLst/>
              <a:cxnLst/>
              <a:rect l="l" t="t" r="r" b="b"/>
              <a:pathLst>
                <a:path w="14705" h="7449" extrusionOk="0">
                  <a:moveTo>
                    <a:pt x="12109" y="0"/>
                  </a:moveTo>
                  <a:lnTo>
                    <a:pt x="12109" y="0"/>
                  </a:lnTo>
                  <a:cubicBezTo>
                    <a:pt x="10288" y="1953"/>
                    <a:pt x="8014" y="3441"/>
                    <a:pt x="5501" y="4322"/>
                  </a:cubicBezTo>
                  <a:cubicBezTo>
                    <a:pt x="5597" y="3929"/>
                    <a:pt x="5704" y="3536"/>
                    <a:pt x="5799" y="3132"/>
                  </a:cubicBezTo>
                  <a:lnTo>
                    <a:pt x="5799" y="3132"/>
                  </a:lnTo>
                  <a:cubicBezTo>
                    <a:pt x="4489" y="3953"/>
                    <a:pt x="3144" y="4763"/>
                    <a:pt x="1787" y="5560"/>
                  </a:cubicBezTo>
                  <a:cubicBezTo>
                    <a:pt x="1448" y="5756"/>
                    <a:pt x="1024" y="5947"/>
                    <a:pt x="647" y="5947"/>
                  </a:cubicBezTo>
                  <a:cubicBezTo>
                    <a:pt x="427" y="5947"/>
                    <a:pt x="222" y="5882"/>
                    <a:pt x="60" y="5715"/>
                  </a:cubicBezTo>
                  <a:lnTo>
                    <a:pt x="60" y="5715"/>
                  </a:lnTo>
                  <a:cubicBezTo>
                    <a:pt x="1" y="5953"/>
                    <a:pt x="1" y="6215"/>
                    <a:pt x="84" y="6430"/>
                  </a:cubicBezTo>
                  <a:cubicBezTo>
                    <a:pt x="331" y="7234"/>
                    <a:pt x="1321" y="7449"/>
                    <a:pt x="2202" y="7449"/>
                  </a:cubicBezTo>
                  <a:cubicBezTo>
                    <a:pt x="2300" y="7449"/>
                    <a:pt x="2396" y="7446"/>
                    <a:pt x="2489" y="7442"/>
                  </a:cubicBezTo>
                  <a:cubicBezTo>
                    <a:pt x="6406" y="7251"/>
                    <a:pt x="13455" y="6525"/>
                    <a:pt x="14705" y="1905"/>
                  </a:cubicBezTo>
                  <a:lnTo>
                    <a:pt x="14705" y="1905"/>
                  </a:lnTo>
                  <a:cubicBezTo>
                    <a:pt x="14467" y="2012"/>
                    <a:pt x="14229" y="2120"/>
                    <a:pt x="13990" y="2203"/>
                  </a:cubicBezTo>
                  <a:cubicBezTo>
                    <a:pt x="13646" y="2350"/>
                    <a:pt x="13252" y="2483"/>
                    <a:pt x="12886" y="2483"/>
                  </a:cubicBezTo>
                  <a:cubicBezTo>
                    <a:pt x="12657" y="2483"/>
                    <a:pt x="12440" y="2431"/>
                    <a:pt x="12252" y="2298"/>
                  </a:cubicBezTo>
                  <a:cubicBezTo>
                    <a:pt x="11573" y="1834"/>
                    <a:pt x="11788" y="774"/>
                    <a:pt x="1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16"/>
          <p:cNvGrpSpPr/>
          <p:nvPr/>
        </p:nvGrpSpPr>
        <p:grpSpPr>
          <a:xfrm>
            <a:off x="-899708" y="2710138"/>
            <a:ext cx="3232108" cy="3461737"/>
            <a:chOff x="-3804696" y="1836050"/>
            <a:chExt cx="3232108" cy="3461737"/>
          </a:xfrm>
        </p:grpSpPr>
        <p:sp>
          <p:nvSpPr>
            <p:cNvPr id="590" name="Google Shape;590;p16"/>
            <p:cNvSpPr/>
            <p:nvPr/>
          </p:nvSpPr>
          <p:spPr>
            <a:xfrm>
              <a:off x="-2505335" y="3530894"/>
              <a:ext cx="1932747" cy="1330592"/>
            </a:xfrm>
            <a:custGeom>
              <a:avLst/>
              <a:gdLst/>
              <a:ahLst/>
              <a:cxnLst/>
              <a:rect l="l" t="t" r="r" b="b"/>
              <a:pathLst>
                <a:path w="59842" h="41198" extrusionOk="0">
                  <a:moveTo>
                    <a:pt x="53537" y="0"/>
                  </a:moveTo>
                  <a:cubicBezTo>
                    <a:pt x="52108" y="0"/>
                    <a:pt x="50659" y="155"/>
                    <a:pt x="49257" y="360"/>
                  </a:cubicBezTo>
                  <a:cubicBezTo>
                    <a:pt x="30969" y="3027"/>
                    <a:pt x="13384" y="13147"/>
                    <a:pt x="3954" y="29042"/>
                  </a:cubicBezTo>
                  <a:cubicBezTo>
                    <a:pt x="1775" y="32721"/>
                    <a:pt x="1" y="37090"/>
                    <a:pt x="1192" y="41198"/>
                  </a:cubicBezTo>
                  <a:lnTo>
                    <a:pt x="11252" y="37626"/>
                  </a:lnTo>
                  <a:cubicBezTo>
                    <a:pt x="12431" y="37043"/>
                    <a:pt x="13598" y="36447"/>
                    <a:pt x="14777" y="35876"/>
                  </a:cubicBezTo>
                  <a:cubicBezTo>
                    <a:pt x="14372" y="35412"/>
                    <a:pt x="14062" y="34864"/>
                    <a:pt x="13884" y="34269"/>
                  </a:cubicBezTo>
                  <a:cubicBezTo>
                    <a:pt x="14729" y="33114"/>
                    <a:pt x="15896" y="32185"/>
                    <a:pt x="17194" y="31590"/>
                  </a:cubicBezTo>
                  <a:cubicBezTo>
                    <a:pt x="16491" y="31090"/>
                    <a:pt x="15789" y="30601"/>
                    <a:pt x="15074" y="30113"/>
                  </a:cubicBezTo>
                  <a:cubicBezTo>
                    <a:pt x="17741" y="29470"/>
                    <a:pt x="20254" y="28220"/>
                    <a:pt x="22373" y="26482"/>
                  </a:cubicBezTo>
                  <a:cubicBezTo>
                    <a:pt x="24528" y="24696"/>
                    <a:pt x="26397" y="22327"/>
                    <a:pt x="29100" y="21600"/>
                  </a:cubicBezTo>
                  <a:cubicBezTo>
                    <a:pt x="27909" y="21505"/>
                    <a:pt x="26731" y="21076"/>
                    <a:pt x="25766" y="20374"/>
                  </a:cubicBezTo>
                  <a:cubicBezTo>
                    <a:pt x="29719" y="20219"/>
                    <a:pt x="33648" y="19421"/>
                    <a:pt x="37351" y="18017"/>
                  </a:cubicBezTo>
                  <a:cubicBezTo>
                    <a:pt x="36553" y="17790"/>
                    <a:pt x="35779" y="17421"/>
                    <a:pt x="35089" y="16921"/>
                  </a:cubicBezTo>
                  <a:cubicBezTo>
                    <a:pt x="35970" y="16183"/>
                    <a:pt x="37029" y="15635"/>
                    <a:pt x="38149" y="15314"/>
                  </a:cubicBezTo>
                  <a:cubicBezTo>
                    <a:pt x="37708" y="14838"/>
                    <a:pt x="38280" y="14147"/>
                    <a:pt x="38708" y="13671"/>
                  </a:cubicBezTo>
                  <a:cubicBezTo>
                    <a:pt x="39123" y="13210"/>
                    <a:pt x="39170" y="12191"/>
                    <a:pt x="38589" y="12191"/>
                  </a:cubicBezTo>
                  <a:cubicBezTo>
                    <a:pt x="38570" y="12191"/>
                    <a:pt x="38550" y="12192"/>
                    <a:pt x="38530" y="12194"/>
                  </a:cubicBezTo>
                  <a:cubicBezTo>
                    <a:pt x="43459" y="10778"/>
                    <a:pt x="48388" y="9361"/>
                    <a:pt x="53293" y="7956"/>
                  </a:cubicBezTo>
                  <a:cubicBezTo>
                    <a:pt x="52400" y="7480"/>
                    <a:pt x="51496" y="6979"/>
                    <a:pt x="50603" y="6503"/>
                  </a:cubicBezTo>
                  <a:cubicBezTo>
                    <a:pt x="51638" y="6253"/>
                    <a:pt x="52829" y="5884"/>
                    <a:pt x="53222" y="4884"/>
                  </a:cubicBezTo>
                  <a:cubicBezTo>
                    <a:pt x="53329" y="4598"/>
                    <a:pt x="53365" y="4289"/>
                    <a:pt x="53543" y="4062"/>
                  </a:cubicBezTo>
                  <a:cubicBezTo>
                    <a:pt x="53710" y="3872"/>
                    <a:pt x="53960" y="3765"/>
                    <a:pt x="54198" y="3681"/>
                  </a:cubicBezTo>
                  <a:cubicBezTo>
                    <a:pt x="56079" y="2967"/>
                    <a:pt x="57973" y="2265"/>
                    <a:pt x="59842" y="1550"/>
                  </a:cubicBezTo>
                  <a:cubicBezTo>
                    <a:pt x="57960" y="381"/>
                    <a:pt x="55773" y="0"/>
                    <a:pt x="53537"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3110203" y="4658432"/>
              <a:ext cx="1108289" cy="427651"/>
            </a:xfrm>
            <a:custGeom>
              <a:avLst/>
              <a:gdLst/>
              <a:ahLst/>
              <a:cxnLst/>
              <a:rect l="l" t="t" r="r" b="b"/>
              <a:pathLst>
                <a:path w="34315" h="13241" extrusionOk="0">
                  <a:moveTo>
                    <a:pt x="23932" y="0"/>
                  </a:moveTo>
                  <a:cubicBezTo>
                    <a:pt x="23872" y="36"/>
                    <a:pt x="23837" y="84"/>
                    <a:pt x="23777" y="120"/>
                  </a:cubicBezTo>
                  <a:cubicBezTo>
                    <a:pt x="24253" y="953"/>
                    <a:pt x="24551" y="1775"/>
                    <a:pt x="24325" y="2370"/>
                  </a:cubicBezTo>
                  <a:cubicBezTo>
                    <a:pt x="23742" y="3965"/>
                    <a:pt x="20539" y="4108"/>
                    <a:pt x="19170" y="4370"/>
                  </a:cubicBezTo>
                  <a:cubicBezTo>
                    <a:pt x="18880" y="4422"/>
                    <a:pt x="18640" y="4445"/>
                    <a:pt x="18428" y="4445"/>
                  </a:cubicBezTo>
                  <a:cubicBezTo>
                    <a:pt x="17663" y="4445"/>
                    <a:pt x="17272" y="4137"/>
                    <a:pt x="16312" y="3727"/>
                  </a:cubicBezTo>
                  <a:cubicBezTo>
                    <a:pt x="15419" y="3334"/>
                    <a:pt x="14014" y="3441"/>
                    <a:pt x="13383" y="2596"/>
                  </a:cubicBezTo>
                  <a:lnTo>
                    <a:pt x="13383" y="2596"/>
                  </a:lnTo>
                  <a:cubicBezTo>
                    <a:pt x="13859" y="3239"/>
                    <a:pt x="13514" y="4156"/>
                    <a:pt x="13966" y="4787"/>
                  </a:cubicBezTo>
                  <a:cubicBezTo>
                    <a:pt x="14336" y="5311"/>
                    <a:pt x="15264" y="5668"/>
                    <a:pt x="15776" y="6096"/>
                  </a:cubicBezTo>
                  <a:cubicBezTo>
                    <a:pt x="15895" y="6180"/>
                    <a:pt x="16014" y="6287"/>
                    <a:pt x="16050" y="6430"/>
                  </a:cubicBezTo>
                  <a:cubicBezTo>
                    <a:pt x="16169" y="6775"/>
                    <a:pt x="15812" y="7073"/>
                    <a:pt x="15502" y="7228"/>
                  </a:cubicBezTo>
                  <a:cubicBezTo>
                    <a:pt x="14558" y="7702"/>
                    <a:pt x="13631" y="7883"/>
                    <a:pt x="12712" y="7883"/>
                  </a:cubicBezTo>
                  <a:cubicBezTo>
                    <a:pt x="10861" y="7883"/>
                    <a:pt x="9042" y="7146"/>
                    <a:pt x="7180" y="6573"/>
                  </a:cubicBezTo>
                  <a:lnTo>
                    <a:pt x="7180" y="6573"/>
                  </a:lnTo>
                  <a:lnTo>
                    <a:pt x="8740" y="8001"/>
                  </a:lnTo>
                  <a:cubicBezTo>
                    <a:pt x="7204" y="9013"/>
                    <a:pt x="5656" y="9978"/>
                    <a:pt x="4072" y="10883"/>
                  </a:cubicBezTo>
                  <a:cubicBezTo>
                    <a:pt x="3537" y="11180"/>
                    <a:pt x="2787" y="11704"/>
                    <a:pt x="1965" y="12192"/>
                  </a:cubicBezTo>
                  <a:cubicBezTo>
                    <a:pt x="1310" y="12597"/>
                    <a:pt x="631" y="12978"/>
                    <a:pt x="0" y="13240"/>
                  </a:cubicBezTo>
                  <a:cubicBezTo>
                    <a:pt x="1048" y="13097"/>
                    <a:pt x="2298" y="13145"/>
                    <a:pt x="3132" y="13085"/>
                  </a:cubicBezTo>
                  <a:cubicBezTo>
                    <a:pt x="4680" y="12978"/>
                    <a:pt x="6168" y="12645"/>
                    <a:pt x="7680" y="12288"/>
                  </a:cubicBezTo>
                  <a:cubicBezTo>
                    <a:pt x="7787" y="12264"/>
                    <a:pt x="7894" y="12240"/>
                    <a:pt x="8001" y="12204"/>
                  </a:cubicBezTo>
                  <a:cubicBezTo>
                    <a:pt x="10764" y="11573"/>
                    <a:pt x="13502" y="10228"/>
                    <a:pt x="16157" y="9228"/>
                  </a:cubicBezTo>
                  <a:cubicBezTo>
                    <a:pt x="16645" y="9049"/>
                    <a:pt x="17134" y="8859"/>
                    <a:pt x="17550" y="8549"/>
                  </a:cubicBezTo>
                  <a:cubicBezTo>
                    <a:pt x="18312" y="8001"/>
                    <a:pt x="18777" y="7049"/>
                    <a:pt x="18729" y="6108"/>
                  </a:cubicBezTo>
                  <a:cubicBezTo>
                    <a:pt x="20384" y="5977"/>
                    <a:pt x="22015" y="5835"/>
                    <a:pt x="23658" y="5704"/>
                  </a:cubicBezTo>
                  <a:cubicBezTo>
                    <a:pt x="24099" y="5656"/>
                    <a:pt x="24575" y="5632"/>
                    <a:pt x="24968" y="5394"/>
                  </a:cubicBezTo>
                  <a:cubicBezTo>
                    <a:pt x="25623" y="5025"/>
                    <a:pt x="25897" y="4263"/>
                    <a:pt x="26135" y="3549"/>
                  </a:cubicBezTo>
                  <a:cubicBezTo>
                    <a:pt x="26420" y="4156"/>
                    <a:pt x="27135" y="4465"/>
                    <a:pt x="27802" y="4465"/>
                  </a:cubicBezTo>
                  <a:cubicBezTo>
                    <a:pt x="28480" y="4465"/>
                    <a:pt x="29135" y="4215"/>
                    <a:pt x="29754" y="3965"/>
                  </a:cubicBezTo>
                  <a:lnTo>
                    <a:pt x="34314" y="2132"/>
                  </a:lnTo>
                  <a:cubicBezTo>
                    <a:pt x="33255" y="2132"/>
                    <a:pt x="32195" y="1751"/>
                    <a:pt x="31338" y="1096"/>
                  </a:cubicBezTo>
                  <a:cubicBezTo>
                    <a:pt x="31183" y="989"/>
                    <a:pt x="31052" y="870"/>
                    <a:pt x="30921" y="751"/>
                  </a:cubicBezTo>
                  <a:cubicBezTo>
                    <a:pt x="30795" y="638"/>
                    <a:pt x="30538" y="593"/>
                    <a:pt x="30207" y="593"/>
                  </a:cubicBezTo>
                  <a:cubicBezTo>
                    <a:pt x="29065" y="593"/>
                    <a:pt x="27047" y="1129"/>
                    <a:pt x="26539" y="1286"/>
                  </a:cubicBezTo>
                  <a:cubicBezTo>
                    <a:pt x="26082" y="1434"/>
                    <a:pt x="25735" y="1545"/>
                    <a:pt x="25439" y="1545"/>
                  </a:cubicBezTo>
                  <a:cubicBezTo>
                    <a:pt x="24972" y="1545"/>
                    <a:pt x="24629" y="1271"/>
                    <a:pt x="24170" y="441"/>
                  </a:cubicBezTo>
                  <a:cubicBezTo>
                    <a:pt x="24099" y="286"/>
                    <a:pt x="24015" y="143"/>
                    <a:pt x="23932"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3690850" y="4557062"/>
              <a:ext cx="887941" cy="740724"/>
            </a:xfrm>
            <a:custGeom>
              <a:avLst/>
              <a:gdLst/>
              <a:ahLst/>
              <a:cxnLst/>
              <a:rect l="l" t="t" r="r" b="b"/>
              <a:pathLst>
                <a:path w="26599" h="22189" extrusionOk="0">
                  <a:moveTo>
                    <a:pt x="4608" y="0"/>
                  </a:moveTo>
                  <a:lnTo>
                    <a:pt x="0" y="21170"/>
                  </a:lnTo>
                  <a:cubicBezTo>
                    <a:pt x="0" y="21170"/>
                    <a:pt x="7471" y="22189"/>
                    <a:pt x="9735" y="22189"/>
                  </a:cubicBezTo>
                  <a:cubicBezTo>
                    <a:pt x="10026" y="22189"/>
                    <a:pt x="10231" y="22172"/>
                    <a:pt x="10323" y="22134"/>
                  </a:cubicBezTo>
                  <a:cubicBezTo>
                    <a:pt x="10573" y="22027"/>
                    <a:pt x="12240" y="21348"/>
                    <a:pt x="14407" y="20419"/>
                  </a:cubicBezTo>
                  <a:cubicBezTo>
                    <a:pt x="19252" y="18395"/>
                    <a:pt x="26599" y="15288"/>
                    <a:pt x="26599" y="15252"/>
                  </a:cubicBezTo>
                  <a:lnTo>
                    <a:pt x="26599" y="13990"/>
                  </a:lnTo>
                  <a:lnTo>
                    <a:pt x="25146" y="12788"/>
                  </a:lnTo>
                  <a:lnTo>
                    <a:pt x="22074" y="12788"/>
                  </a:lnTo>
                  <a:lnTo>
                    <a:pt x="21431" y="8394"/>
                  </a:lnTo>
                  <a:cubicBezTo>
                    <a:pt x="21431" y="8394"/>
                    <a:pt x="20622" y="7977"/>
                    <a:pt x="19312" y="7323"/>
                  </a:cubicBezTo>
                  <a:cubicBezTo>
                    <a:pt x="15657" y="5477"/>
                    <a:pt x="8275" y="1774"/>
                    <a:pt x="4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2932534" y="2275813"/>
              <a:ext cx="479166" cy="290968"/>
            </a:xfrm>
            <a:custGeom>
              <a:avLst/>
              <a:gdLst/>
              <a:ahLst/>
              <a:cxnLst/>
              <a:rect l="l" t="t" r="r" b="b"/>
              <a:pathLst>
                <a:path w="14836" h="9009" extrusionOk="0">
                  <a:moveTo>
                    <a:pt x="3622" y="0"/>
                  </a:moveTo>
                  <a:cubicBezTo>
                    <a:pt x="3188" y="0"/>
                    <a:pt x="2781" y="58"/>
                    <a:pt x="2465" y="167"/>
                  </a:cubicBezTo>
                  <a:cubicBezTo>
                    <a:pt x="667" y="786"/>
                    <a:pt x="0" y="3263"/>
                    <a:pt x="60" y="4977"/>
                  </a:cubicBezTo>
                  <a:cubicBezTo>
                    <a:pt x="1738" y="6168"/>
                    <a:pt x="3441" y="7359"/>
                    <a:pt x="5346" y="8132"/>
                  </a:cubicBezTo>
                  <a:cubicBezTo>
                    <a:pt x="6419" y="8572"/>
                    <a:pt x="8245" y="9008"/>
                    <a:pt x="9997" y="9008"/>
                  </a:cubicBezTo>
                  <a:cubicBezTo>
                    <a:pt x="11997" y="9008"/>
                    <a:pt x="13901" y="8439"/>
                    <a:pt x="14478" y="6656"/>
                  </a:cubicBezTo>
                  <a:cubicBezTo>
                    <a:pt x="14835" y="5549"/>
                    <a:pt x="14121" y="4132"/>
                    <a:pt x="12942" y="4025"/>
                  </a:cubicBezTo>
                  <a:cubicBezTo>
                    <a:pt x="12900" y="4022"/>
                    <a:pt x="12857" y="4020"/>
                    <a:pt x="12815" y="4020"/>
                  </a:cubicBezTo>
                  <a:cubicBezTo>
                    <a:pt x="12155" y="4020"/>
                    <a:pt x="11508" y="4367"/>
                    <a:pt x="10865" y="4367"/>
                  </a:cubicBezTo>
                  <a:cubicBezTo>
                    <a:pt x="10740" y="4367"/>
                    <a:pt x="10615" y="4354"/>
                    <a:pt x="10490" y="4322"/>
                  </a:cubicBezTo>
                  <a:cubicBezTo>
                    <a:pt x="10835" y="3310"/>
                    <a:pt x="10418" y="2072"/>
                    <a:pt x="9525" y="1477"/>
                  </a:cubicBezTo>
                  <a:cubicBezTo>
                    <a:pt x="9119" y="1204"/>
                    <a:pt x="8658" y="1081"/>
                    <a:pt x="8194" y="1081"/>
                  </a:cubicBezTo>
                  <a:cubicBezTo>
                    <a:pt x="7623" y="1081"/>
                    <a:pt x="7046" y="1268"/>
                    <a:pt x="6560" y="1596"/>
                  </a:cubicBezTo>
                  <a:cubicBezTo>
                    <a:pt x="6383" y="488"/>
                    <a:pt x="4886" y="0"/>
                    <a:pt x="3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3299789" y="2156990"/>
              <a:ext cx="2644164" cy="1588940"/>
            </a:xfrm>
            <a:custGeom>
              <a:avLst/>
              <a:gdLst/>
              <a:ahLst/>
              <a:cxnLst/>
              <a:rect l="l" t="t" r="r" b="b"/>
              <a:pathLst>
                <a:path w="81869" h="49197" extrusionOk="0">
                  <a:moveTo>
                    <a:pt x="1" y="0"/>
                  </a:moveTo>
                  <a:lnTo>
                    <a:pt x="1" y="13383"/>
                  </a:lnTo>
                  <a:lnTo>
                    <a:pt x="61080" y="39922"/>
                  </a:lnTo>
                  <a:lnTo>
                    <a:pt x="66569" y="44935"/>
                  </a:lnTo>
                  <a:lnTo>
                    <a:pt x="71224" y="49197"/>
                  </a:lnTo>
                  <a:cubicBezTo>
                    <a:pt x="71224" y="49197"/>
                    <a:pt x="81868" y="44315"/>
                    <a:pt x="81868" y="43839"/>
                  </a:cubicBezTo>
                  <a:cubicBezTo>
                    <a:pt x="81868" y="43506"/>
                    <a:pt x="79392" y="38624"/>
                    <a:pt x="77820" y="35541"/>
                  </a:cubicBezTo>
                  <a:cubicBezTo>
                    <a:pt x="77094" y="34112"/>
                    <a:pt x="76558" y="33076"/>
                    <a:pt x="76558" y="33076"/>
                  </a:cubicBezTo>
                  <a:lnTo>
                    <a:pt x="66878" y="27837"/>
                  </a:lnTo>
                  <a:lnTo>
                    <a:pt x="59627" y="18538"/>
                  </a:lnTo>
                  <a:cubicBezTo>
                    <a:pt x="59627" y="18538"/>
                    <a:pt x="41256" y="14193"/>
                    <a:pt x="40280" y="14026"/>
                  </a:cubicBezTo>
                  <a:cubicBezTo>
                    <a:pt x="39315" y="13871"/>
                    <a:pt x="16919" y="10645"/>
                    <a:pt x="16919" y="10645"/>
                  </a:cubicBezTo>
                  <a:cubicBezTo>
                    <a:pt x="16919" y="10645"/>
                    <a:pt x="12717" y="4370"/>
                    <a:pt x="12240" y="4370"/>
                  </a:cubicBezTo>
                  <a:cubicBezTo>
                    <a:pt x="11752" y="437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a:off x="-3376302" y="2137806"/>
              <a:ext cx="538399" cy="460659"/>
            </a:xfrm>
            <a:custGeom>
              <a:avLst/>
              <a:gdLst/>
              <a:ahLst/>
              <a:cxnLst/>
              <a:rect l="l" t="t" r="r" b="b"/>
              <a:pathLst>
                <a:path w="16670" h="14263" extrusionOk="0">
                  <a:moveTo>
                    <a:pt x="2904" y="0"/>
                  </a:moveTo>
                  <a:cubicBezTo>
                    <a:pt x="1909" y="0"/>
                    <a:pt x="912" y="199"/>
                    <a:pt x="0" y="583"/>
                  </a:cubicBezTo>
                  <a:lnTo>
                    <a:pt x="2489" y="618"/>
                  </a:lnTo>
                  <a:cubicBezTo>
                    <a:pt x="4060" y="3261"/>
                    <a:pt x="5025" y="6250"/>
                    <a:pt x="5311" y="9322"/>
                  </a:cubicBezTo>
                  <a:cubicBezTo>
                    <a:pt x="5322" y="9560"/>
                    <a:pt x="5358" y="9810"/>
                    <a:pt x="5477" y="10024"/>
                  </a:cubicBezTo>
                  <a:cubicBezTo>
                    <a:pt x="5656" y="10310"/>
                    <a:pt x="5977" y="10453"/>
                    <a:pt x="6299" y="10584"/>
                  </a:cubicBezTo>
                  <a:cubicBezTo>
                    <a:pt x="8025" y="11334"/>
                    <a:pt x="9585" y="12429"/>
                    <a:pt x="10859" y="13787"/>
                  </a:cubicBezTo>
                  <a:cubicBezTo>
                    <a:pt x="10383" y="10310"/>
                    <a:pt x="9835" y="6833"/>
                    <a:pt x="9216" y="3369"/>
                  </a:cubicBezTo>
                  <a:lnTo>
                    <a:pt x="9216" y="3369"/>
                  </a:lnTo>
                  <a:cubicBezTo>
                    <a:pt x="10918" y="6976"/>
                    <a:pt x="12573" y="10608"/>
                    <a:pt x="14157" y="14263"/>
                  </a:cubicBezTo>
                  <a:cubicBezTo>
                    <a:pt x="13990" y="11393"/>
                    <a:pt x="13562" y="8548"/>
                    <a:pt x="12835" y="5762"/>
                  </a:cubicBezTo>
                  <a:lnTo>
                    <a:pt x="12835" y="5762"/>
                  </a:lnTo>
                  <a:cubicBezTo>
                    <a:pt x="14169" y="8500"/>
                    <a:pt x="15407" y="11274"/>
                    <a:pt x="16538" y="14096"/>
                  </a:cubicBezTo>
                  <a:cubicBezTo>
                    <a:pt x="16669" y="11060"/>
                    <a:pt x="16514" y="8024"/>
                    <a:pt x="16086" y="5024"/>
                  </a:cubicBezTo>
                  <a:cubicBezTo>
                    <a:pt x="13395" y="3702"/>
                    <a:pt x="10645" y="2523"/>
                    <a:pt x="7870" y="1345"/>
                  </a:cubicBezTo>
                  <a:cubicBezTo>
                    <a:pt x="6501" y="761"/>
                    <a:pt x="5108" y="166"/>
                    <a:pt x="3620" y="35"/>
                  </a:cubicBezTo>
                  <a:cubicBezTo>
                    <a:pt x="3382" y="12"/>
                    <a:pt x="3143" y="0"/>
                    <a:pt x="2904"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a:off x="-1149809" y="3305231"/>
              <a:ext cx="494184" cy="440699"/>
            </a:xfrm>
            <a:custGeom>
              <a:avLst/>
              <a:gdLst/>
              <a:ahLst/>
              <a:cxnLst/>
              <a:rect l="l" t="t" r="r" b="b"/>
              <a:pathLst>
                <a:path w="15301" h="13645" extrusionOk="0">
                  <a:moveTo>
                    <a:pt x="11252" y="0"/>
                  </a:moveTo>
                  <a:lnTo>
                    <a:pt x="11252" y="0"/>
                  </a:lnTo>
                  <a:cubicBezTo>
                    <a:pt x="11538" y="1560"/>
                    <a:pt x="11835" y="3120"/>
                    <a:pt x="12109" y="4680"/>
                  </a:cubicBezTo>
                  <a:cubicBezTo>
                    <a:pt x="11002" y="3465"/>
                    <a:pt x="9871" y="2239"/>
                    <a:pt x="8752" y="1012"/>
                  </a:cubicBezTo>
                  <a:lnTo>
                    <a:pt x="8752" y="1012"/>
                  </a:lnTo>
                  <a:cubicBezTo>
                    <a:pt x="9347" y="2072"/>
                    <a:pt x="9752" y="3251"/>
                    <a:pt x="9895" y="4477"/>
                  </a:cubicBezTo>
                  <a:cubicBezTo>
                    <a:pt x="9073" y="3965"/>
                    <a:pt x="8275" y="3465"/>
                    <a:pt x="7466" y="2965"/>
                  </a:cubicBezTo>
                  <a:cubicBezTo>
                    <a:pt x="7007" y="3356"/>
                    <a:pt x="6472" y="3510"/>
                    <a:pt x="5903" y="3510"/>
                  </a:cubicBezTo>
                  <a:cubicBezTo>
                    <a:pt x="5572" y="3510"/>
                    <a:pt x="5228" y="3458"/>
                    <a:pt x="4882" y="3370"/>
                  </a:cubicBezTo>
                  <a:cubicBezTo>
                    <a:pt x="4751" y="3346"/>
                    <a:pt x="4632" y="3310"/>
                    <a:pt x="4489" y="3263"/>
                  </a:cubicBezTo>
                  <a:cubicBezTo>
                    <a:pt x="3918" y="3096"/>
                    <a:pt x="3346" y="2822"/>
                    <a:pt x="2822" y="2560"/>
                  </a:cubicBezTo>
                  <a:lnTo>
                    <a:pt x="2822" y="2560"/>
                  </a:lnTo>
                  <a:cubicBezTo>
                    <a:pt x="2918" y="2822"/>
                    <a:pt x="3013" y="3108"/>
                    <a:pt x="3084" y="3370"/>
                  </a:cubicBezTo>
                  <a:cubicBezTo>
                    <a:pt x="3310" y="4144"/>
                    <a:pt x="3477" y="4953"/>
                    <a:pt x="3608" y="5739"/>
                  </a:cubicBezTo>
                  <a:cubicBezTo>
                    <a:pt x="3394" y="5668"/>
                    <a:pt x="3191" y="5573"/>
                    <a:pt x="2977" y="5489"/>
                  </a:cubicBezTo>
                  <a:cubicBezTo>
                    <a:pt x="2179" y="5144"/>
                    <a:pt x="1370" y="4739"/>
                    <a:pt x="608" y="4299"/>
                  </a:cubicBezTo>
                  <a:lnTo>
                    <a:pt x="1" y="9383"/>
                  </a:lnTo>
                  <a:lnTo>
                    <a:pt x="3001" y="12145"/>
                  </a:lnTo>
                  <a:lnTo>
                    <a:pt x="4656" y="13645"/>
                  </a:lnTo>
                  <a:cubicBezTo>
                    <a:pt x="4656" y="13645"/>
                    <a:pt x="15300" y="8763"/>
                    <a:pt x="15300" y="8287"/>
                  </a:cubicBezTo>
                  <a:cubicBezTo>
                    <a:pt x="15300" y="8216"/>
                    <a:pt x="15181" y="7942"/>
                    <a:pt x="15002" y="7525"/>
                  </a:cubicBezTo>
                  <a:cubicBezTo>
                    <a:pt x="14288" y="5977"/>
                    <a:pt x="12490" y="2417"/>
                    <a:pt x="11252"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a:off x="-1082113" y="3384844"/>
              <a:ext cx="426488" cy="361086"/>
            </a:xfrm>
            <a:custGeom>
              <a:avLst/>
              <a:gdLst/>
              <a:ahLst/>
              <a:cxnLst/>
              <a:rect l="l" t="t" r="r" b="b"/>
              <a:pathLst>
                <a:path w="13205" h="11180" extrusionOk="0">
                  <a:moveTo>
                    <a:pt x="2369" y="0"/>
                  </a:moveTo>
                  <a:cubicBezTo>
                    <a:pt x="2369" y="262"/>
                    <a:pt x="2381" y="536"/>
                    <a:pt x="2381" y="798"/>
                  </a:cubicBezTo>
                  <a:cubicBezTo>
                    <a:pt x="2381" y="1334"/>
                    <a:pt x="2405" y="1857"/>
                    <a:pt x="2405" y="2381"/>
                  </a:cubicBezTo>
                  <a:cubicBezTo>
                    <a:pt x="1953" y="1857"/>
                    <a:pt x="1476" y="1369"/>
                    <a:pt x="976" y="905"/>
                  </a:cubicBezTo>
                  <a:cubicBezTo>
                    <a:pt x="655" y="643"/>
                    <a:pt x="345" y="369"/>
                    <a:pt x="0" y="119"/>
                  </a:cubicBezTo>
                  <a:lnTo>
                    <a:pt x="0" y="119"/>
                  </a:lnTo>
                  <a:cubicBezTo>
                    <a:pt x="298" y="1084"/>
                    <a:pt x="583" y="2048"/>
                    <a:pt x="881" y="3024"/>
                  </a:cubicBezTo>
                  <a:cubicBezTo>
                    <a:pt x="1131" y="3834"/>
                    <a:pt x="1369" y="4667"/>
                    <a:pt x="1619" y="5489"/>
                  </a:cubicBezTo>
                  <a:lnTo>
                    <a:pt x="905" y="9680"/>
                  </a:lnTo>
                  <a:lnTo>
                    <a:pt x="2560" y="11180"/>
                  </a:lnTo>
                  <a:cubicBezTo>
                    <a:pt x="2560" y="11180"/>
                    <a:pt x="13204" y="6298"/>
                    <a:pt x="13204" y="5822"/>
                  </a:cubicBezTo>
                  <a:cubicBezTo>
                    <a:pt x="13204" y="5751"/>
                    <a:pt x="13085" y="5477"/>
                    <a:pt x="12894" y="5048"/>
                  </a:cubicBezTo>
                  <a:cubicBezTo>
                    <a:pt x="11644" y="5441"/>
                    <a:pt x="10335" y="5703"/>
                    <a:pt x="9025" y="5798"/>
                  </a:cubicBezTo>
                  <a:cubicBezTo>
                    <a:pt x="8918" y="6072"/>
                    <a:pt x="8823" y="6358"/>
                    <a:pt x="8739" y="6632"/>
                  </a:cubicBezTo>
                  <a:cubicBezTo>
                    <a:pt x="7477" y="5382"/>
                    <a:pt x="6298" y="4036"/>
                    <a:pt x="5215" y="2619"/>
                  </a:cubicBezTo>
                  <a:lnTo>
                    <a:pt x="5215" y="2619"/>
                  </a:lnTo>
                  <a:cubicBezTo>
                    <a:pt x="5584" y="4036"/>
                    <a:pt x="5894" y="5465"/>
                    <a:pt x="6120" y="6894"/>
                  </a:cubicBezTo>
                  <a:cubicBezTo>
                    <a:pt x="4691" y="5108"/>
                    <a:pt x="3691" y="3000"/>
                    <a:pt x="2774" y="905"/>
                  </a:cubicBezTo>
                  <a:cubicBezTo>
                    <a:pt x="2643" y="607"/>
                    <a:pt x="2500" y="298"/>
                    <a:pt x="2369"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2731030" y="2474733"/>
              <a:ext cx="1755078" cy="855528"/>
            </a:xfrm>
            <a:custGeom>
              <a:avLst/>
              <a:gdLst/>
              <a:ahLst/>
              <a:cxnLst/>
              <a:rect l="l" t="t" r="r" b="b"/>
              <a:pathLst>
                <a:path w="54341" h="26489" extrusionOk="0">
                  <a:moveTo>
                    <a:pt x="19670" y="1"/>
                  </a:moveTo>
                  <a:cubicBezTo>
                    <a:pt x="18388" y="1"/>
                    <a:pt x="17088" y="381"/>
                    <a:pt x="15919" y="950"/>
                  </a:cubicBezTo>
                  <a:cubicBezTo>
                    <a:pt x="15502" y="1140"/>
                    <a:pt x="15085" y="1366"/>
                    <a:pt x="14621" y="1378"/>
                  </a:cubicBezTo>
                  <a:cubicBezTo>
                    <a:pt x="14605" y="1379"/>
                    <a:pt x="14590" y="1379"/>
                    <a:pt x="14574" y="1379"/>
                  </a:cubicBezTo>
                  <a:cubicBezTo>
                    <a:pt x="14257" y="1379"/>
                    <a:pt x="13950" y="1268"/>
                    <a:pt x="13633" y="1211"/>
                  </a:cubicBezTo>
                  <a:cubicBezTo>
                    <a:pt x="13471" y="1179"/>
                    <a:pt x="13310" y="1166"/>
                    <a:pt x="13151" y="1166"/>
                  </a:cubicBezTo>
                  <a:cubicBezTo>
                    <a:pt x="12537" y="1166"/>
                    <a:pt x="11945" y="1359"/>
                    <a:pt x="11379" y="1359"/>
                  </a:cubicBezTo>
                  <a:cubicBezTo>
                    <a:pt x="11239" y="1359"/>
                    <a:pt x="11102" y="1348"/>
                    <a:pt x="10966" y="1319"/>
                  </a:cubicBezTo>
                  <a:cubicBezTo>
                    <a:pt x="10216" y="1152"/>
                    <a:pt x="9644" y="259"/>
                    <a:pt x="8751" y="176"/>
                  </a:cubicBezTo>
                  <a:cubicBezTo>
                    <a:pt x="8666" y="168"/>
                    <a:pt x="8578" y="165"/>
                    <a:pt x="8488" y="165"/>
                  </a:cubicBezTo>
                  <a:cubicBezTo>
                    <a:pt x="7120" y="165"/>
                    <a:pt x="5184" y="997"/>
                    <a:pt x="4715" y="2259"/>
                  </a:cubicBezTo>
                  <a:cubicBezTo>
                    <a:pt x="4004" y="2009"/>
                    <a:pt x="3254" y="1884"/>
                    <a:pt x="2505" y="1884"/>
                  </a:cubicBezTo>
                  <a:cubicBezTo>
                    <a:pt x="1649" y="1884"/>
                    <a:pt x="794" y="2048"/>
                    <a:pt x="0" y="2378"/>
                  </a:cubicBezTo>
                  <a:cubicBezTo>
                    <a:pt x="83" y="2414"/>
                    <a:pt x="167" y="2474"/>
                    <a:pt x="262" y="2533"/>
                  </a:cubicBezTo>
                  <a:cubicBezTo>
                    <a:pt x="2881" y="4164"/>
                    <a:pt x="5786" y="5295"/>
                    <a:pt x="8799" y="5891"/>
                  </a:cubicBezTo>
                  <a:cubicBezTo>
                    <a:pt x="7882" y="6403"/>
                    <a:pt x="7275" y="7450"/>
                    <a:pt x="7299" y="8510"/>
                  </a:cubicBezTo>
                  <a:cubicBezTo>
                    <a:pt x="10561" y="10332"/>
                    <a:pt x="14264" y="11379"/>
                    <a:pt x="18002" y="11522"/>
                  </a:cubicBezTo>
                  <a:cubicBezTo>
                    <a:pt x="17633" y="11879"/>
                    <a:pt x="17669" y="12522"/>
                    <a:pt x="17990" y="12927"/>
                  </a:cubicBezTo>
                  <a:cubicBezTo>
                    <a:pt x="18300" y="13344"/>
                    <a:pt x="18788" y="13570"/>
                    <a:pt x="19264" y="13749"/>
                  </a:cubicBezTo>
                  <a:cubicBezTo>
                    <a:pt x="20145" y="14070"/>
                    <a:pt x="21062" y="14284"/>
                    <a:pt x="21991" y="14368"/>
                  </a:cubicBezTo>
                  <a:cubicBezTo>
                    <a:pt x="22042" y="14373"/>
                    <a:pt x="22094" y="14376"/>
                    <a:pt x="22148" y="14376"/>
                  </a:cubicBezTo>
                  <a:cubicBezTo>
                    <a:pt x="22773" y="14376"/>
                    <a:pt x="23545" y="14005"/>
                    <a:pt x="23479" y="13522"/>
                  </a:cubicBezTo>
                  <a:lnTo>
                    <a:pt x="23479" y="13522"/>
                  </a:lnTo>
                  <a:cubicBezTo>
                    <a:pt x="24074" y="14999"/>
                    <a:pt x="25658" y="15856"/>
                    <a:pt x="27170" y="16404"/>
                  </a:cubicBezTo>
                  <a:cubicBezTo>
                    <a:pt x="28766" y="16987"/>
                    <a:pt x="30492" y="17416"/>
                    <a:pt x="31683" y="18606"/>
                  </a:cubicBezTo>
                  <a:cubicBezTo>
                    <a:pt x="32171" y="19107"/>
                    <a:pt x="32540" y="19702"/>
                    <a:pt x="33004" y="20190"/>
                  </a:cubicBezTo>
                  <a:cubicBezTo>
                    <a:pt x="33994" y="21251"/>
                    <a:pt x="35448" y="21809"/>
                    <a:pt x="36895" y="21809"/>
                  </a:cubicBezTo>
                  <a:cubicBezTo>
                    <a:pt x="37867" y="21809"/>
                    <a:pt x="38837" y="21557"/>
                    <a:pt x="39660" y="21035"/>
                  </a:cubicBezTo>
                  <a:cubicBezTo>
                    <a:pt x="41398" y="21821"/>
                    <a:pt x="43124" y="22619"/>
                    <a:pt x="44851" y="23405"/>
                  </a:cubicBezTo>
                  <a:lnTo>
                    <a:pt x="46411" y="24119"/>
                  </a:lnTo>
                  <a:cubicBezTo>
                    <a:pt x="48030" y="24845"/>
                    <a:pt x="49685" y="25595"/>
                    <a:pt x="51399" y="26048"/>
                  </a:cubicBezTo>
                  <a:cubicBezTo>
                    <a:pt x="52364" y="26298"/>
                    <a:pt x="53352" y="26465"/>
                    <a:pt x="54340" y="26488"/>
                  </a:cubicBezTo>
                  <a:cubicBezTo>
                    <a:pt x="54090" y="25179"/>
                    <a:pt x="53007" y="24060"/>
                    <a:pt x="51709" y="23774"/>
                  </a:cubicBezTo>
                  <a:lnTo>
                    <a:pt x="51709" y="23774"/>
                  </a:lnTo>
                  <a:cubicBezTo>
                    <a:pt x="51910" y="23817"/>
                    <a:pt x="52078" y="23837"/>
                    <a:pt x="52216" y="23837"/>
                  </a:cubicBezTo>
                  <a:cubicBezTo>
                    <a:pt x="54014" y="23837"/>
                    <a:pt x="50757" y="20402"/>
                    <a:pt x="50304" y="19749"/>
                  </a:cubicBezTo>
                  <a:cubicBezTo>
                    <a:pt x="49188" y="18168"/>
                    <a:pt x="47724" y="16957"/>
                    <a:pt x="45840" y="16957"/>
                  </a:cubicBezTo>
                  <a:cubicBezTo>
                    <a:pt x="45413" y="16957"/>
                    <a:pt x="44965" y="17020"/>
                    <a:pt x="44494" y="17154"/>
                  </a:cubicBezTo>
                  <a:cubicBezTo>
                    <a:pt x="44506" y="16797"/>
                    <a:pt x="44422" y="16451"/>
                    <a:pt x="44244" y="16142"/>
                  </a:cubicBezTo>
                  <a:cubicBezTo>
                    <a:pt x="43839" y="16094"/>
                    <a:pt x="43434" y="16070"/>
                    <a:pt x="43041" y="16023"/>
                  </a:cubicBezTo>
                  <a:cubicBezTo>
                    <a:pt x="43875" y="15678"/>
                    <a:pt x="43791" y="14320"/>
                    <a:pt x="43077" y="13761"/>
                  </a:cubicBezTo>
                  <a:cubicBezTo>
                    <a:pt x="42632" y="13405"/>
                    <a:pt x="42067" y="13284"/>
                    <a:pt x="41489" y="13284"/>
                  </a:cubicBezTo>
                  <a:cubicBezTo>
                    <a:pt x="41138" y="13284"/>
                    <a:pt x="40783" y="13329"/>
                    <a:pt x="40446" y="13392"/>
                  </a:cubicBezTo>
                  <a:cubicBezTo>
                    <a:pt x="41862" y="11725"/>
                    <a:pt x="41993" y="9105"/>
                    <a:pt x="40779" y="7296"/>
                  </a:cubicBezTo>
                  <a:cubicBezTo>
                    <a:pt x="39838" y="5907"/>
                    <a:pt x="38153" y="5086"/>
                    <a:pt x="36490" y="5086"/>
                  </a:cubicBezTo>
                  <a:cubicBezTo>
                    <a:pt x="35986" y="5086"/>
                    <a:pt x="35483" y="5161"/>
                    <a:pt x="35004" y="5319"/>
                  </a:cubicBezTo>
                  <a:cubicBezTo>
                    <a:pt x="34183" y="5579"/>
                    <a:pt x="33371" y="6067"/>
                    <a:pt x="32553" y="6067"/>
                  </a:cubicBezTo>
                  <a:cubicBezTo>
                    <a:pt x="32398" y="6067"/>
                    <a:pt x="32243" y="6049"/>
                    <a:pt x="32087" y="6010"/>
                  </a:cubicBezTo>
                  <a:cubicBezTo>
                    <a:pt x="31623" y="5891"/>
                    <a:pt x="31230" y="5593"/>
                    <a:pt x="30778" y="5486"/>
                  </a:cubicBezTo>
                  <a:cubicBezTo>
                    <a:pt x="30647" y="5456"/>
                    <a:pt x="30517" y="5442"/>
                    <a:pt x="30389" y="5442"/>
                  </a:cubicBezTo>
                  <a:cubicBezTo>
                    <a:pt x="29592" y="5442"/>
                    <a:pt x="28838" y="5968"/>
                    <a:pt x="28182" y="6450"/>
                  </a:cubicBezTo>
                  <a:cubicBezTo>
                    <a:pt x="28492" y="5652"/>
                    <a:pt x="27777" y="4736"/>
                    <a:pt x="26944" y="4533"/>
                  </a:cubicBezTo>
                  <a:cubicBezTo>
                    <a:pt x="26734" y="4479"/>
                    <a:pt x="26521" y="4456"/>
                    <a:pt x="26308" y="4456"/>
                  </a:cubicBezTo>
                  <a:cubicBezTo>
                    <a:pt x="25675" y="4456"/>
                    <a:pt x="25034" y="4659"/>
                    <a:pt x="24420" y="4855"/>
                  </a:cubicBezTo>
                  <a:cubicBezTo>
                    <a:pt x="24860" y="2950"/>
                    <a:pt x="23420" y="973"/>
                    <a:pt x="21586" y="318"/>
                  </a:cubicBezTo>
                  <a:cubicBezTo>
                    <a:pt x="20965" y="98"/>
                    <a:pt x="20320" y="1"/>
                    <a:pt x="19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2722600" y="2537746"/>
              <a:ext cx="1651662" cy="777885"/>
            </a:xfrm>
            <a:custGeom>
              <a:avLst/>
              <a:gdLst/>
              <a:ahLst/>
              <a:cxnLst/>
              <a:rect l="l" t="t" r="r" b="b"/>
              <a:pathLst>
                <a:path w="51139" h="24085" extrusionOk="0">
                  <a:moveTo>
                    <a:pt x="1613" y="1"/>
                  </a:moveTo>
                  <a:cubicBezTo>
                    <a:pt x="1232" y="1"/>
                    <a:pt x="853" y="72"/>
                    <a:pt x="501" y="225"/>
                  </a:cubicBezTo>
                  <a:lnTo>
                    <a:pt x="1" y="570"/>
                  </a:lnTo>
                  <a:cubicBezTo>
                    <a:pt x="2620" y="2189"/>
                    <a:pt x="5525" y="3320"/>
                    <a:pt x="8538" y="3916"/>
                  </a:cubicBezTo>
                  <a:cubicBezTo>
                    <a:pt x="7621" y="4440"/>
                    <a:pt x="7014" y="5487"/>
                    <a:pt x="7038" y="6535"/>
                  </a:cubicBezTo>
                  <a:cubicBezTo>
                    <a:pt x="10300" y="8369"/>
                    <a:pt x="14003" y="9416"/>
                    <a:pt x="17741" y="9559"/>
                  </a:cubicBezTo>
                  <a:cubicBezTo>
                    <a:pt x="17372" y="9917"/>
                    <a:pt x="17408" y="10559"/>
                    <a:pt x="17729" y="10964"/>
                  </a:cubicBezTo>
                  <a:cubicBezTo>
                    <a:pt x="18039" y="11381"/>
                    <a:pt x="18527" y="11595"/>
                    <a:pt x="19003" y="11774"/>
                  </a:cubicBezTo>
                  <a:cubicBezTo>
                    <a:pt x="19884" y="12107"/>
                    <a:pt x="20801" y="12310"/>
                    <a:pt x="21730" y="12405"/>
                  </a:cubicBezTo>
                  <a:cubicBezTo>
                    <a:pt x="21780" y="12410"/>
                    <a:pt x="21831" y="12413"/>
                    <a:pt x="21883" y="12413"/>
                  </a:cubicBezTo>
                  <a:cubicBezTo>
                    <a:pt x="22509" y="12413"/>
                    <a:pt x="23284" y="12032"/>
                    <a:pt x="23218" y="11560"/>
                  </a:cubicBezTo>
                  <a:lnTo>
                    <a:pt x="23218" y="11560"/>
                  </a:lnTo>
                  <a:cubicBezTo>
                    <a:pt x="23813" y="13024"/>
                    <a:pt x="25397" y="13893"/>
                    <a:pt x="26909" y="14441"/>
                  </a:cubicBezTo>
                  <a:cubicBezTo>
                    <a:pt x="28505" y="15024"/>
                    <a:pt x="30231" y="15453"/>
                    <a:pt x="31422" y="16644"/>
                  </a:cubicBezTo>
                  <a:cubicBezTo>
                    <a:pt x="31910" y="17132"/>
                    <a:pt x="32279" y="17727"/>
                    <a:pt x="32743" y="18227"/>
                  </a:cubicBezTo>
                  <a:cubicBezTo>
                    <a:pt x="33735" y="19283"/>
                    <a:pt x="35193" y="19843"/>
                    <a:pt x="36642" y="19843"/>
                  </a:cubicBezTo>
                  <a:cubicBezTo>
                    <a:pt x="37612" y="19843"/>
                    <a:pt x="38578" y="19593"/>
                    <a:pt x="39399" y="19072"/>
                  </a:cubicBezTo>
                  <a:cubicBezTo>
                    <a:pt x="41137" y="19858"/>
                    <a:pt x="42863" y="20644"/>
                    <a:pt x="44590" y="21442"/>
                  </a:cubicBezTo>
                  <a:lnTo>
                    <a:pt x="46150" y="22156"/>
                  </a:lnTo>
                  <a:cubicBezTo>
                    <a:pt x="47769" y="22882"/>
                    <a:pt x="49424" y="23621"/>
                    <a:pt x="51138" y="24085"/>
                  </a:cubicBezTo>
                  <a:cubicBezTo>
                    <a:pt x="50352" y="22573"/>
                    <a:pt x="49352" y="21204"/>
                    <a:pt x="47959" y="20215"/>
                  </a:cubicBezTo>
                  <a:cubicBezTo>
                    <a:pt x="47775" y="20096"/>
                    <a:pt x="47518" y="20024"/>
                    <a:pt x="47292" y="20024"/>
                  </a:cubicBezTo>
                  <a:cubicBezTo>
                    <a:pt x="47020" y="20024"/>
                    <a:pt x="46793" y="20129"/>
                    <a:pt x="46793" y="20382"/>
                  </a:cubicBezTo>
                  <a:cubicBezTo>
                    <a:pt x="46673" y="19418"/>
                    <a:pt x="46531" y="18406"/>
                    <a:pt x="45900" y="17656"/>
                  </a:cubicBezTo>
                  <a:cubicBezTo>
                    <a:pt x="45529" y="17230"/>
                    <a:pt x="44937" y="16971"/>
                    <a:pt x="44386" y="16971"/>
                  </a:cubicBezTo>
                  <a:cubicBezTo>
                    <a:pt x="43981" y="16971"/>
                    <a:pt x="43597" y="17111"/>
                    <a:pt x="43340" y="17429"/>
                  </a:cubicBezTo>
                  <a:cubicBezTo>
                    <a:pt x="43154" y="16772"/>
                    <a:pt x="42457" y="16389"/>
                    <a:pt x="41781" y="16389"/>
                  </a:cubicBezTo>
                  <a:cubicBezTo>
                    <a:pt x="41330" y="16389"/>
                    <a:pt x="40889" y="16558"/>
                    <a:pt x="40613" y="16929"/>
                  </a:cubicBezTo>
                  <a:cubicBezTo>
                    <a:pt x="40720" y="15786"/>
                    <a:pt x="40018" y="14619"/>
                    <a:pt x="38958" y="14155"/>
                  </a:cubicBezTo>
                  <a:cubicBezTo>
                    <a:pt x="38616" y="14007"/>
                    <a:pt x="38244" y="13936"/>
                    <a:pt x="37870" y="13936"/>
                  </a:cubicBezTo>
                  <a:cubicBezTo>
                    <a:pt x="37098" y="13936"/>
                    <a:pt x="36320" y="14241"/>
                    <a:pt x="35791" y="14810"/>
                  </a:cubicBezTo>
                  <a:cubicBezTo>
                    <a:pt x="35791" y="13679"/>
                    <a:pt x="36648" y="12595"/>
                    <a:pt x="37744" y="12310"/>
                  </a:cubicBezTo>
                  <a:cubicBezTo>
                    <a:pt x="37875" y="11048"/>
                    <a:pt x="37244" y="9726"/>
                    <a:pt x="36148" y="9024"/>
                  </a:cubicBezTo>
                  <a:cubicBezTo>
                    <a:pt x="35585" y="8670"/>
                    <a:pt x="34918" y="8491"/>
                    <a:pt x="34252" y="8491"/>
                  </a:cubicBezTo>
                  <a:cubicBezTo>
                    <a:pt x="33638" y="8491"/>
                    <a:pt x="33024" y="8644"/>
                    <a:pt x="32493" y="8952"/>
                  </a:cubicBezTo>
                  <a:cubicBezTo>
                    <a:pt x="33827" y="8107"/>
                    <a:pt x="35386" y="7607"/>
                    <a:pt x="36970" y="7535"/>
                  </a:cubicBezTo>
                  <a:cubicBezTo>
                    <a:pt x="36579" y="5991"/>
                    <a:pt x="34845" y="5424"/>
                    <a:pt x="33168" y="5424"/>
                  </a:cubicBezTo>
                  <a:cubicBezTo>
                    <a:pt x="32749" y="5424"/>
                    <a:pt x="32335" y="5459"/>
                    <a:pt x="31945" y="5523"/>
                  </a:cubicBezTo>
                  <a:cubicBezTo>
                    <a:pt x="31005" y="5690"/>
                    <a:pt x="30052" y="5940"/>
                    <a:pt x="29290" y="6511"/>
                  </a:cubicBezTo>
                  <a:cubicBezTo>
                    <a:pt x="28564" y="7059"/>
                    <a:pt x="28040" y="7952"/>
                    <a:pt x="28159" y="8857"/>
                  </a:cubicBezTo>
                  <a:cubicBezTo>
                    <a:pt x="28099" y="8628"/>
                    <a:pt x="27849" y="8516"/>
                    <a:pt x="27596" y="8516"/>
                  </a:cubicBezTo>
                  <a:cubicBezTo>
                    <a:pt x="27297" y="8516"/>
                    <a:pt x="26992" y="8673"/>
                    <a:pt x="26992" y="8976"/>
                  </a:cubicBezTo>
                  <a:cubicBezTo>
                    <a:pt x="26695" y="7845"/>
                    <a:pt x="25730" y="6916"/>
                    <a:pt x="24587" y="6678"/>
                  </a:cubicBezTo>
                  <a:cubicBezTo>
                    <a:pt x="24381" y="6636"/>
                    <a:pt x="24171" y="6615"/>
                    <a:pt x="23962" y="6615"/>
                  </a:cubicBezTo>
                  <a:cubicBezTo>
                    <a:pt x="22991" y="6615"/>
                    <a:pt x="22032" y="7059"/>
                    <a:pt x="21444" y="7833"/>
                  </a:cubicBezTo>
                  <a:cubicBezTo>
                    <a:pt x="21516" y="6738"/>
                    <a:pt x="20849" y="5606"/>
                    <a:pt x="19837" y="5142"/>
                  </a:cubicBezTo>
                  <a:cubicBezTo>
                    <a:pt x="19485" y="4981"/>
                    <a:pt x="19099" y="4903"/>
                    <a:pt x="18711" y="4903"/>
                  </a:cubicBezTo>
                  <a:cubicBezTo>
                    <a:pt x="17984" y="4903"/>
                    <a:pt x="17254" y="5177"/>
                    <a:pt x="16741" y="5690"/>
                  </a:cubicBezTo>
                  <a:cubicBezTo>
                    <a:pt x="17471" y="4822"/>
                    <a:pt x="18604" y="4333"/>
                    <a:pt x="19732" y="4333"/>
                  </a:cubicBezTo>
                  <a:cubicBezTo>
                    <a:pt x="20168" y="4333"/>
                    <a:pt x="20604" y="4406"/>
                    <a:pt x="21015" y="4559"/>
                  </a:cubicBezTo>
                  <a:cubicBezTo>
                    <a:pt x="20563" y="3082"/>
                    <a:pt x="19158" y="1975"/>
                    <a:pt x="17622" y="1880"/>
                  </a:cubicBezTo>
                  <a:cubicBezTo>
                    <a:pt x="17558" y="1876"/>
                    <a:pt x="17494" y="1875"/>
                    <a:pt x="17430" y="1875"/>
                  </a:cubicBezTo>
                  <a:cubicBezTo>
                    <a:pt x="15960" y="1875"/>
                    <a:pt x="14525" y="2784"/>
                    <a:pt x="13931" y="4130"/>
                  </a:cubicBezTo>
                  <a:cubicBezTo>
                    <a:pt x="13732" y="3051"/>
                    <a:pt x="12613" y="2380"/>
                    <a:pt x="11542" y="2380"/>
                  </a:cubicBezTo>
                  <a:cubicBezTo>
                    <a:pt x="10947" y="2380"/>
                    <a:pt x="10366" y="2587"/>
                    <a:pt x="9966" y="3047"/>
                  </a:cubicBezTo>
                  <a:cubicBezTo>
                    <a:pt x="10431" y="2183"/>
                    <a:pt x="11390" y="1608"/>
                    <a:pt x="12365" y="1608"/>
                  </a:cubicBezTo>
                  <a:cubicBezTo>
                    <a:pt x="12439" y="1608"/>
                    <a:pt x="12512" y="1611"/>
                    <a:pt x="12586" y="1618"/>
                  </a:cubicBezTo>
                  <a:cubicBezTo>
                    <a:pt x="11442" y="759"/>
                    <a:pt x="10021" y="333"/>
                    <a:pt x="8599" y="333"/>
                  </a:cubicBezTo>
                  <a:cubicBezTo>
                    <a:pt x="7104" y="333"/>
                    <a:pt x="5608" y="803"/>
                    <a:pt x="4430" y="1737"/>
                  </a:cubicBezTo>
                  <a:cubicBezTo>
                    <a:pt x="3955" y="669"/>
                    <a:pt x="2776" y="1"/>
                    <a:pt x="1613"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6"/>
            <p:cNvSpPr/>
            <p:nvPr/>
          </p:nvSpPr>
          <p:spPr>
            <a:xfrm>
              <a:off x="-2654905" y="2663544"/>
              <a:ext cx="1527155" cy="760251"/>
            </a:xfrm>
            <a:custGeom>
              <a:avLst/>
              <a:gdLst/>
              <a:ahLst/>
              <a:cxnLst/>
              <a:rect l="l" t="t" r="r" b="b"/>
              <a:pathLst>
                <a:path w="47284" h="23539" extrusionOk="0">
                  <a:moveTo>
                    <a:pt x="1271" y="1"/>
                  </a:moveTo>
                  <a:cubicBezTo>
                    <a:pt x="844" y="1"/>
                    <a:pt x="417" y="20"/>
                    <a:pt x="0" y="45"/>
                  </a:cubicBezTo>
                  <a:lnTo>
                    <a:pt x="15002" y="11034"/>
                  </a:lnTo>
                  <a:cubicBezTo>
                    <a:pt x="18146" y="13451"/>
                    <a:pt x="22372" y="13796"/>
                    <a:pt x="26099" y="15189"/>
                  </a:cubicBezTo>
                  <a:cubicBezTo>
                    <a:pt x="27897" y="15880"/>
                    <a:pt x="29576" y="16797"/>
                    <a:pt x="31338" y="17571"/>
                  </a:cubicBezTo>
                  <a:cubicBezTo>
                    <a:pt x="33790" y="18642"/>
                    <a:pt x="36696" y="19761"/>
                    <a:pt x="39386" y="19988"/>
                  </a:cubicBezTo>
                  <a:cubicBezTo>
                    <a:pt x="41946" y="20190"/>
                    <a:pt x="43696" y="20738"/>
                    <a:pt x="45697" y="22607"/>
                  </a:cubicBezTo>
                  <a:cubicBezTo>
                    <a:pt x="46078" y="22976"/>
                    <a:pt x="46471" y="23381"/>
                    <a:pt x="46971" y="23536"/>
                  </a:cubicBezTo>
                  <a:cubicBezTo>
                    <a:pt x="46977" y="23538"/>
                    <a:pt x="46983" y="23539"/>
                    <a:pt x="46988" y="23539"/>
                  </a:cubicBezTo>
                  <a:cubicBezTo>
                    <a:pt x="47284" y="23539"/>
                    <a:pt x="46101" y="20414"/>
                    <a:pt x="46066" y="20297"/>
                  </a:cubicBezTo>
                  <a:cubicBezTo>
                    <a:pt x="45828" y="19226"/>
                    <a:pt x="46232" y="18214"/>
                    <a:pt x="45625" y="17154"/>
                  </a:cubicBezTo>
                  <a:cubicBezTo>
                    <a:pt x="44976" y="16048"/>
                    <a:pt x="43985" y="15637"/>
                    <a:pt x="42919" y="15637"/>
                  </a:cubicBezTo>
                  <a:cubicBezTo>
                    <a:pt x="41872" y="15637"/>
                    <a:pt x="40753" y="16034"/>
                    <a:pt x="39815" y="16559"/>
                  </a:cubicBezTo>
                  <a:cubicBezTo>
                    <a:pt x="40446" y="16023"/>
                    <a:pt x="40351" y="14999"/>
                    <a:pt x="39577" y="14594"/>
                  </a:cubicBezTo>
                  <a:cubicBezTo>
                    <a:pt x="39283" y="14443"/>
                    <a:pt x="38962" y="14385"/>
                    <a:pt x="38631" y="14385"/>
                  </a:cubicBezTo>
                  <a:cubicBezTo>
                    <a:pt x="38129" y="14385"/>
                    <a:pt x="37605" y="14517"/>
                    <a:pt x="37124" y="14654"/>
                  </a:cubicBezTo>
                  <a:cubicBezTo>
                    <a:pt x="37791" y="14225"/>
                    <a:pt x="37624" y="13106"/>
                    <a:pt x="36993" y="12618"/>
                  </a:cubicBezTo>
                  <a:cubicBezTo>
                    <a:pt x="36538" y="12272"/>
                    <a:pt x="35970" y="12171"/>
                    <a:pt x="35394" y="12171"/>
                  </a:cubicBezTo>
                  <a:cubicBezTo>
                    <a:pt x="35156" y="12171"/>
                    <a:pt x="34917" y="12188"/>
                    <a:pt x="34683" y="12213"/>
                  </a:cubicBezTo>
                  <a:cubicBezTo>
                    <a:pt x="34200" y="12270"/>
                    <a:pt x="33712" y="12346"/>
                    <a:pt x="33231" y="12346"/>
                  </a:cubicBezTo>
                  <a:cubicBezTo>
                    <a:pt x="32918" y="12346"/>
                    <a:pt x="32607" y="12314"/>
                    <a:pt x="32302" y="12225"/>
                  </a:cubicBezTo>
                  <a:cubicBezTo>
                    <a:pt x="32838" y="11439"/>
                    <a:pt x="32493" y="10260"/>
                    <a:pt x="31754" y="9665"/>
                  </a:cubicBezTo>
                  <a:cubicBezTo>
                    <a:pt x="31124" y="9154"/>
                    <a:pt x="30300" y="8980"/>
                    <a:pt x="29487" y="8980"/>
                  </a:cubicBezTo>
                  <a:cubicBezTo>
                    <a:pt x="29333" y="8980"/>
                    <a:pt x="29180" y="8987"/>
                    <a:pt x="29028" y="8998"/>
                  </a:cubicBezTo>
                  <a:cubicBezTo>
                    <a:pt x="27651" y="9093"/>
                    <a:pt x="26311" y="9568"/>
                    <a:pt x="25181" y="10349"/>
                  </a:cubicBezTo>
                  <a:lnTo>
                    <a:pt x="25181" y="10349"/>
                  </a:lnTo>
                  <a:cubicBezTo>
                    <a:pt x="25528" y="9964"/>
                    <a:pt x="25677" y="9389"/>
                    <a:pt x="25527" y="8879"/>
                  </a:cubicBezTo>
                  <a:cubicBezTo>
                    <a:pt x="25325" y="8272"/>
                    <a:pt x="24694" y="7836"/>
                    <a:pt x="24069" y="7836"/>
                  </a:cubicBezTo>
                  <a:cubicBezTo>
                    <a:pt x="23995" y="7836"/>
                    <a:pt x="23922" y="7843"/>
                    <a:pt x="23849" y="7855"/>
                  </a:cubicBezTo>
                  <a:cubicBezTo>
                    <a:pt x="24677" y="7206"/>
                    <a:pt x="24012" y="5632"/>
                    <a:pt x="23020" y="5632"/>
                  </a:cubicBezTo>
                  <a:cubicBezTo>
                    <a:pt x="22956" y="5632"/>
                    <a:pt x="22891" y="5639"/>
                    <a:pt x="22825" y="5652"/>
                  </a:cubicBezTo>
                  <a:cubicBezTo>
                    <a:pt x="22856" y="4207"/>
                    <a:pt x="21248" y="3379"/>
                    <a:pt x="19756" y="3379"/>
                  </a:cubicBezTo>
                  <a:cubicBezTo>
                    <a:pt x="19528" y="3379"/>
                    <a:pt x="19303" y="3398"/>
                    <a:pt x="19086" y="3438"/>
                  </a:cubicBezTo>
                  <a:cubicBezTo>
                    <a:pt x="17443" y="3736"/>
                    <a:pt x="15955" y="4700"/>
                    <a:pt x="14288" y="4748"/>
                  </a:cubicBezTo>
                  <a:cubicBezTo>
                    <a:pt x="14395" y="3914"/>
                    <a:pt x="13431" y="3355"/>
                    <a:pt x="12609" y="3271"/>
                  </a:cubicBezTo>
                  <a:cubicBezTo>
                    <a:pt x="11788" y="3200"/>
                    <a:pt x="10883" y="3331"/>
                    <a:pt x="10180" y="2878"/>
                  </a:cubicBezTo>
                  <a:cubicBezTo>
                    <a:pt x="9835" y="2664"/>
                    <a:pt x="9573" y="2295"/>
                    <a:pt x="9204" y="2104"/>
                  </a:cubicBezTo>
                  <a:cubicBezTo>
                    <a:pt x="8902" y="1942"/>
                    <a:pt x="8570" y="1896"/>
                    <a:pt x="8227" y="1896"/>
                  </a:cubicBezTo>
                  <a:cubicBezTo>
                    <a:pt x="7792" y="1896"/>
                    <a:pt x="7338" y="1969"/>
                    <a:pt x="6899" y="1969"/>
                  </a:cubicBezTo>
                  <a:cubicBezTo>
                    <a:pt x="6618" y="1969"/>
                    <a:pt x="6344" y="1939"/>
                    <a:pt x="6085" y="1842"/>
                  </a:cubicBezTo>
                  <a:cubicBezTo>
                    <a:pt x="5584" y="1652"/>
                    <a:pt x="5215" y="1211"/>
                    <a:pt x="4763" y="890"/>
                  </a:cubicBezTo>
                  <a:cubicBezTo>
                    <a:pt x="3777" y="170"/>
                    <a:pt x="2525" y="1"/>
                    <a:pt x="1271"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6"/>
            <p:cNvSpPr/>
            <p:nvPr/>
          </p:nvSpPr>
          <p:spPr>
            <a:xfrm>
              <a:off x="-3804696" y="2403872"/>
              <a:ext cx="2893727" cy="1512815"/>
            </a:xfrm>
            <a:custGeom>
              <a:avLst/>
              <a:gdLst/>
              <a:ahLst/>
              <a:cxnLst/>
              <a:rect l="l" t="t" r="r" b="b"/>
              <a:pathLst>
                <a:path w="89596" h="46840" extrusionOk="0">
                  <a:moveTo>
                    <a:pt x="1" y="0"/>
                  </a:moveTo>
                  <a:lnTo>
                    <a:pt x="1" y="7513"/>
                  </a:lnTo>
                  <a:lnTo>
                    <a:pt x="74451" y="46839"/>
                  </a:lnTo>
                  <a:lnTo>
                    <a:pt x="75903" y="46435"/>
                  </a:lnTo>
                  <a:lnTo>
                    <a:pt x="88500" y="42922"/>
                  </a:lnTo>
                  <a:lnTo>
                    <a:pt x="88798" y="42827"/>
                  </a:lnTo>
                  <a:lnTo>
                    <a:pt x="89595" y="36398"/>
                  </a:lnTo>
                  <a:lnTo>
                    <a:pt x="86214" y="35374"/>
                  </a:lnTo>
                  <a:lnTo>
                    <a:pt x="82035" y="29432"/>
                  </a:lnTo>
                  <a:lnTo>
                    <a:pt x="78475" y="28278"/>
                  </a:lnTo>
                  <a:cubicBezTo>
                    <a:pt x="78475" y="28278"/>
                    <a:pt x="76147" y="27377"/>
                    <a:pt x="75503" y="27377"/>
                  </a:cubicBezTo>
                  <a:cubicBezTo>
                    <a:pt x="75469" y="27377"/>
                    <a:pt x="75439" y="27379"/>
                    <a:pt x="75415" y="27385"/>
                  </a:cubicBezTo>
                  <a:cubicBezTo>
                    <a:pt x="75394" y="27390"/>
                    <a:pt x="75364" y="27392"/>
                    <a:pt x="75325" y="27392"/>
                  </a:cubicBezTo>
                  <a:cubicBezTo>
                    <a:pt x="74449" y="27392"/>
                    <a:pt x="69128" y="26182"/>
                    <a:pt x="69128" y="26182"/>
                  </a:cubicBezTo>
                  <a:lnTo>
                    <a:pt x="46245" y="14240"/>
                  </a:lnTo>
                  <a:lnTo>
                    <a:pt x="38506" y="9454"/>
                  </a:lnTo>
                  <a:cubicBezTo>
                    <a:pt x="38506" y="9454"/>
                    <a:pt x="23039" y="3977"/>
                    <a:pt x="22075" y="3977"/>
                  </a:cubicBezTo>
                  <a:cubicBezTo>
                    <a:pt x="21087" y="3977"/>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2868327" y="2615744"/>
              <a:ext cx="1727012" cy="913696"/>
            </a:xfrm>
            <a:custGeom>
              <a:avLst/>
              <a:gdLst/>
              <a:ahLst/>
              <a:cxnLst/>
              <a:rect l="l" t="t" r="r" b="b"/>
              <a:pathLst>
                <a:path w="53472" h="28290" extrusionOk="0">
                  <a:moveTo>
                    <a:pt x="0" y="1"/>
                  </a:moveTo>
                  <a:lnTo>
                    <a:pt x="0" y="1"/>
                  </a:lnTo>
                  <a:cubicBezTo>
                    <a:pt x="5168" y="3549"/>
                    <a:pt x="10454" y="6966"/>
                    <a:pt x="15812" y="10240"/>
                  </a:cubicBezTo>
                  <a:lnTo>
                    <a:pt x="13395" y="7787"/>
                  </a:lnTo>
                  <a:lnTo>
                    <a:pt x="13395" y="7787"/>
                  </a:lnTo>
                  <a:cubicBezTo>
                    <a:pt x="24682" y="15372"/>
                    <a:pt x="36469" y="22241"/>
                    <a:pt x="48649" y="28290"/>
                  </a:cubicBezTo>
                  <a:cubicBezTo>
                    <a:pt x="47066" y="26682"/>
                    <a:pt x="45470" y="25063"/>
                    <a:pt x="43887" y="23456"/>
                  </a:cubicBezTo>
                  <a:lnTo>
                    <a:pt x="43887" y="23456"/>
                  </a:lnTo>
                  <a:cubicBezTo>
                    <a:pt x="46078" y="24587"/>
                    <a:pt x="48268" y="25718"/>
                    <a:pt x="50459" y="26861"/>
                  </a:cubicBezTo>
                  <a:cubicBezTo>
                    <a:pt x="48768" y="25135"/>
                    <a:pt x="47209" y="23313"/>
                    <a:pt x="45780" y="21384"/>
                  </a:cubicBezTo>
                  <a:lnTo>
                    <a:pt x="45780" y="21384"/>
                  </a:lnTo>
                  <a:cubicBezTo>
                    <a:pt x="48340" y="22741"/>
                    <a:pt x="50912" y="24099"/>
                    <a:pt x="53471" y="25456"/>
                  </a:cubicBezTo>
                  <a:cubicBezTo>
                    <a:pt x="44780" y="18955"/>
                    <a:pt x="33790" y="16407"/>
                    <a:pt x="24408" y="10919"/>
                  </a:cubicBezTo>
                  <a:cubicBezTo>
                    <a:pt x="21110" y="8990"/>
                    <a:pt x="18015" y="6704"/>
                    <a:pt x="14502" y="5180"/>
                  </a:cubicBezTo>
                  <a:lnTo>
                    <a:pt x="6692" y="2299"/>
                  </a:lnTo>
                  <a:cubicBezTo>
                    <a:pt x="4561" y="1286"/>
                    <a:pt x="2310" y="513"/>
                    <a:pt x="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a:off x="-1355156" y="3549400"/>
              <a:ext cx="439569" cy="354207"/>
            </a:xfrm>
            <a:custGeom>
              <a:avLst/>
              <a:gdLst/>
              <a:ahLst/>
              <a:cxnLst/>
              <a:rect l="l" t="t" r="r" b="b"/>
              <a:pathLst>
                <a:path w="13610" h="10967" extrusionOk="0">
                  <a:moveTo>
                    <a:pt x="8406" y="4478"/>
                  </a:moveTo>
                  <a:lnTo>
                    <a:pt x="8406" y="4478"/>
                  </a:lnTo>
                  <a:cubicBezTo>
                    <a:pt x="7816" y="4893"/>
                    <a:pt x="7779" y="5576"/>
                    <a:pt x="7656" y="6243"/>
                  </a:cubicBezTo>
                  <a:lnTo>
                    <a:pt x="7656" y="6243"/>
                  </a:lnTo>
                  <a:lnTo>
                    <a:pt x="8406" y="4478"/>
                  </a:lnTo>
                  <a:close/>
                  <a:moveTo>
                    <a:pt x="7656" y="6243"/>
                  </a:moveTo>
                  <a:lnTo>
                    <a:pt x="7156" y="7419"/>
                  </a:lnTo>
                  <a:cubicBezTo>
                    <a:pt x="7466" y="7081"/>
                    <a:pt x="7578" y="6666"/>
                    <a:pt x="7656" y="6243"/>
                  </a:cubicBezTo>
                  <a:close/>
                  <a:moveTo>
                    <a:pt x="6632" y="1"/>
                  </a:moveTo>
                  <a:lnTo>
                    <a:pt x="6632" y="1"/>
                  </a:lnTo>
                  <a:cubicBezTo>
                    <a:pt x="4227" y="834"/>
                    <a:pt x="2727" y="3573"/>
                    <a:pt x="215" y="3966"/>
                  </a:cubicBezTo>
                  <a:cubicBezTo>
                    <a:pt x="48" y="6287"/>
                    <a:pt x="1" y="8633"/>
                    <a:pt x="60" y="10967"/>
                  </a:cubicBezTo>
                  <a:lnTo>
                    <a:pt x="12657" y="7454"/>
                  </a:lnTo>
                  <a:lnTo>
                    <a:pt x="13609" y="1382"/>
                  </a:lnTo>
                  <a:lnTo>
                    <a:pt x="13609" y="1382"/>
                  </a:lnTo>
                  <a:cubicBezTo>
                    <a:pt x="13276" y="3013"/>
                    <a:pt x="12693" y="4609"/>
                    <a:pt x="11859" y="6073"/>
                  </a:cubicBezTo>
                  <a:cubicBezTo>
                    <a:pt x="11847" y="5287"/>
                    <a:pt x="11847" y="4513"/>
                    <a:pt x="11835" y="3728"/>
                  </a:cubicBezTo>
                  <a:lnTo>
                    <a:pt x="10669" y="6097"/>
                  </a:lnTo>
                  <a:cubicBezTo>
                    <a:pt x="10597" y="6264"/>
                    <a:pt x="10514" y="6442"/>
                    <a:pt x="10359" y="6561"/>
                  </a:cubicBezTo>
                  <a:cubicBezTo>
                    <a:pt x="10192" y="6692"/>
                    <a:pt x="9990" y="6752"/>
                    <a:pt x="9776" y="6799"/>
                  </a:cubicBezTo>
                  <a:cubicBezTo>
                    <a:pt x="8906" y="7002"/>
                    <a:pt x="8025" y="7216"/>
                    <a:pt x="7156" y="7419"/>
                  </a:cubicBezTo>
                  <a:cubicBezTo>
                    <a:pt x="6567" y="8088"/>
                    <a:pt x="5114" y="8503"/>
                    <a:pt x="3952" y="8503"/>
                  </a:cubicBezTo>
                  <a:cubicBezTo>
                    <a:pt x="3564" y="8503"/>
                    <a:pt x="3209" y="8457"/>
                    <a:pt x="2930" y="8359"/>
                  </a:cubicBezTo>
                  <a:cubicBezTo>
                    <a:pt x="2846" y="7871"/>
                    <a:pt x="2918" y="7335"/>
                    <a:pt x="3144" y="6871"/>
                  </a:cubicBezTo>
                  <a:cubicBezTo>
                    <a:pt x="4001" y="5085"/>
                    <a:pt x="6740" y="4787"/>
                    <a:pt x="7454" y="2942"/>
                  </a:cubicBezTo>
                  <a:lnTo>
                    <a:pt x="7454" y="2942"/>
                  </a:lnTo>
                  <a:cubicBezTo>
                    <a:pt x="6763" y="3180"/>
                    <a:pt x="6049" y="3430"/>
                    <a:pt x="5346" y="3668"/>
                  </a:cubicBezTo>
                  <a:cubicBezTo>
                    <a:pt x="5537" y="3037"/>
                    <a:pt x="5930" y="2454"/>
                    <a:pt x="6466" y="2049"/>
                  </a:cubicBezTo>
                  <a:lnTo>
                    <a:pt x="6466" y="2049"/>
                  </a:lnTo>
                  <a:cubicBezTo>
                    <a:pt x="5656" y="2156"/>
                    <a:pt x="4870" y="2418"/>
                    <a:pt x="4168" y="2823"/>
                  </a:cubicBezTo>
                  <a:cubicBezTo>
                    <a:pt x="4989" y="1882"/>
                    <a:pt x="5811" y="930"/>
                    <a:pt x="663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a:off x="-3763161" y="2485391"/>
              <a:ext cx="2451477" cy="1686995"/>
            </a:xfrm>
            <a:custGeom>
              <a:avLst/>
              <a:gdLst/>
              <a:ahLst/>
              <a:cxnLst/>
              <a:rect l="l" t="t" r="r" b="b"/>
              <a:pathLst>
                <a:path w="75903" h="52233" extrusionOk="0">
                  <a:moveTo>
                    <a:pt x="1" y="0"/>
                  </a:moveTo>
                  <a:cubicBezTo>
                    <a:pt x="1" y="0"/>
                    <a:pt x="11728" y="21527"/>
                    <a:pt x="12871" y="22444"/>
                  </a:cubicBezTo>
                  <a:cubicBezTo>
                    <a:pt x="13931" y="23313"/>
                    <a:pt x="53591" y="47554"/>
                    <a:pt x="60294" y="51650"/>
                  </a:cubicBezTo>
                  <a:cubicBezTo>
                    <a:pt x="60901" y="52019"/>
                    <a:pt x="61234" y="52233"/>
                    <a:pt x="61234" y="52233"/>
                  </a:cubicBezTo>
                  <a:cubicBezTo>
                    <a:pt x="61234" y="52233"/>
                    <a:pt x="63354" y="52019"/>
                    <a:pt x="65735" y="51733"/>
                  </a:cubicBezTo>
                  <a:cubicBezTo>
                    <a:pt x="67414" y="51531"/>
                    <a:pt x="69235" y="51304"/>
                    <a:pt x="70545" y="51078"/>
                  </a:cubicBezTo>
                  <a:cubicBezTo>
                    <a:pt x="70855" y="51019"/>
                    <a:pt x="71117" y="50983"/>
                    <a:pt x="71355" y="50935"/>
                  </a:cubicBezTo>
                  <a:cubicBezTo>
                    <a:pt x="71986" y="50816"/>
                    <a:pt x="72355" y="50697"/>
                    <a:pt x="72355" y="50602"/>
                  </a:cubicBezTo>
                  <a:lnTo>
                    <a:pt x="72355" y="49637"/>
                  </a:lnTo>
                  <a:lnTo>
                    <a:pt x="72355" y="48673"/>
                  </a:lnTo>
                  <a:cubicBezTo>
                    <a:pt x="72355" y="48673"/>
                    <a:pt x="75903" y="47232"/>
                    <a:pt x="75903" y="46732"/>
                  </a:cubicBezTo>
                  <a:lnTo>
                    <a:pt x="75903" y="43208"/>
                  </a:lnTo>
                  <a:lnTo>
                    <a:pt x="75903" y="42065"/>
                  </a:lnTo>
                  <a:lnTo>
                    <a:pt x="75617" y="40041"/>
                  </a:lnTo>
                  <a:lnTo>
                    <a:pt x="75081" y="36064"/>
                  </a:lnTo>
                  <a:lnTo>
                    <a:pt x="75081" y="36041"/>
                  </a:lnTo>
                  <a:lnTo>
                    <a:pt x="72510" y="31754"/>
                  </a:lnTo>
                  <a:lnTo>
                    <a:pt x="72141" y="31611"/>
                  </a:lnTo>
                  <a:lnTo>
                    <a:pt x="68569" y="30337"/>
                  </a:lnTo>
                  <a:lnTo>
                    <a:pt x="62354" y="27313"/>
                  </a:lnTo>
                  <a:cubicBezTo>
                    <a:pt x="62354" y="27313"/>
                    <a:pt x="45292" y="17967"/>
                    <a:pt x="44792" y="17205"/>
                  </a:cubicBezTo>
                  <a:cubicBezTo>
                    <a:pt x="44316" y="16455"/>
                    <a:pt x="11490" y="0"/>
                    <a:pt x="11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a:off x="-3387444" y="2597690"/>
              <a:ext cx="1844413" cy="1100182"/>
            </a:xfrm>
            <a:custGeom>
              <a:avLst/>
              <a:gdLst/>
              <a:ahLst/>
              <a:cxnLst/>
              <a:rect l="l" t="t" r="r" b="b"/>
              <a:pathLst>
                <a:path w="57107" h="34064" extrusionOk="0">
                  <a:moveTo>
                    <a:pt x="191" y="0"/>
                  </a:moveTo>
                  <a:lnTo>
                    <a:pt x="0" y="7918"/>
                  </a:lnTo>
                  <a:lnTo>
                    <a:pt x="36076" y="30754"/>
                  </a:lnTo>
                  <a:lnTo>
                    <a:pt x="36124" y="26991"/>
                  </a:lnTo>
                  <a:lnTo>
                    <a:pt x="50899" y="34064"/>
                  </a:lnTo>
                  <a:lnTo>
                    <a:pt x="57029" y="34064"/>
                  </a:lnTo>
                  <a:cubicBezTo>
                    <a:pt x="56517" y="34052"/>
                    <a:pt x="40456" y="26347"/>
                    <a:pt x="39326" y="25539"/>
                  </a:cubicBezTo>
                  <a:cubicBezTo>
                    <a:pt x="38195" y="24729"/>
                    <a:pt x="43101" y="24503"/>
                    <a:pt x="43101" y="24503"/>
                  </a:cubicBezTo>
                  <a:lnTo>
                    <a:pt x="34588" y="19860"/>
                  </a:lnTo>
                  <a:cubicBezTo>
                    <a:pt x="34588" y="19860"/>
                    <a:pt x="30170" y="15383"/>
                    <a:pt x="26849" y="14585"/>
                  </a:cubicBezTo>
                  <a:cubicBezTo>
                    <a:pt x="26345" y="14463"/>
                    <a:pt x="26150" y="14412"/>
                    <a:pt x="26182" y="14412"/>
                  </a:cubicBezTo>
                  <a:cubicBezTo>
                    <a:pt x="26318" y="14412"/>
                    <a:pt x="30592" y="15356"/>
                    <a:pt x="32599" y="15800"/>
                  </a:cubicBezTo>
                  <a:lnTo>
                    <a:pt x="53507" y="28420"/>
                  </a:lnTo>
                  <a:cubicBezTo>
                    <a:pt x="53507" y="28420"/>
                    <a:pt x="56261" y="29144"/>
                    <a:pt x="56937" y="29144"/>
                  </a:cubicBezTo>
                  <a:cubicBezTo>
                    <a:pt x="57051" y="29144"/>
                    <a:pt x="57106" y="29123"/>
                    <a:pt x="57079" y="29075"/>
                  </a:cubicBezTo>
                  <a:cubicBezTo>
                    <a:pt x="56888" y="28742"/>
                    <a:pt x="39886" y="18574"/>
                    <a:pt x="38636" y="17859"/>
                  </a:cubicBezTo>
                  <a:cubicBezTo>
                    <a:pt x="37386" y="17157"/>
                    <a:pt x="18812" y="6334"/>
                    <a:pt x="18812" y="6334"/>
                  </a:cubicBezTo>
                  <a:lnTo>
                    <a:pt x="5953" y="2060"/>
                  </a:lnTo>
                  <a:lnTo>
                    <a:pt x="191" y="0"/>
                  </a:lnTo>
                  <a:close/>
                  <a:moveTo>
                    <a:pt x="57029" y="34064"/>
                  </a:moveTo>
                  <a:cubicBezTo>
                    <a:pt x="57029" y="34064"/>
                    <a:pt x="57029" y="34064"/>
                    <a:pt x="57030" y="34064"/>
                  </a:cubicBezTo>
                  <a:cubicBezTo>
                    <a:pt x="57030" y="34064"/>
                    <a:pt x="57031" y="34064"/>
                    <a:pt x="57031" y="34064"/>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2834479" y="2850321"/>
              <a:ext cx="1278238" cy="732959"/>
            </a:xfrm>
            <a:custGeom>
              <a:avLst/>
              <a:gdLst/>
              <a:ahLst/>
              <a:cxnLst/>
              <a:rect l="l" t="t" r="r" b="b"/>
              <a:pathLst>
                <a:path w="39577" h="22694" extrusionOk="0">
                  <a:moveTo>
                    <a:pt x="0" y="0"/>
                  </a:moveTo>
                  <a:cubicBezTo>
                    <a:pt x="0" y="48"/>
                    <a:pt x="0" y="72"/>
                    <a:pt x="12" y="119"/>
                  </a:cubicBezTo>
                  <a:cubicBezTo>
                    <a:pt x="179" y="1048"/>
                    <a:pt x="357" y="1965"/>
                    <a:pt x="798" y="2786"/>
                  </a:cubicBezTo>
                  <a:cubicBezTo>
                    <a:pt x="1262" y="3632"/>
                    <a:pt x="2072" y="4358"/>
                    <a:pt x="3036" y="4465"/>
                  </a:cubicBezTo>
                  <a:cubicBezTo>
                    <a:pt x="3274" y="4513"/>
                    <a:pt x="3524" y="4501"/>
                    <a:pt x="3751" y="4584"/>
                  </a:cubicBezTo>
                  <a:cubicBezTo>
                    <a:pt x="3977" y="4680"/>
                    <a:pt x="4156" y="4858"/>
                    <a:pt x="4310" y="5037"/>
                  </a:cubicBezTo>
                  <a:cubicBezTo>
                    <a:pt x="6775" y="7549"/>
                    <a:pt x="11037" y="9561"/>
                    <a:pt x="14276" y="10811"/>
                  </a:cubicBezTo>
                  <a:cubicBezTo>
                    <a:pt x="14689" y="10968"/>
                    <a:pt x="15176" y="11094"/>
                    <a:pt x="15623" y="11094"/>
                  </a:cubicBezTo>
                  <a:cubicBezTo>
                    <a:pt x="16091" y="11094"/>
                    <a:pt x="16515" y="10957"/>
                    <a:pt x="16764" y="10573"/>
                  </a:cubicBezTo>
                  <a:cubicBezTo>
                    <a:pt x="20074" y="13931"/>
                    <a:pt x="23872" y="16824"/>
                    <a:pt x="28004" y="19098"/>
                  </a:cubicBezTo>
                  <a:cubicBezTo>
                    <a:pt x="28274" y="19242"/>
                    <a:pt x="28578" y="19386"/>
                    <a:pt x="28875" y="19386"/>
                  </a:cubicBezTo>
                  <a:cubicBezTo>
                    <a:pt x="28971" y="19386"/>
                    <a:pt x="29066" y="19371"/>
                    <a:pt x="29159" y="19336"/>
                  </a:cubicBezTo>
                  <a:cubicBezTo>
                    <a:pt x="29468" y="19217"/>
                    <a:pt x="29563" y="18729"/>
                    <a:pt x="29361" y="18526"/>
                  </a:cubicBezTo>
                  <a:lnTo>
                    <a:pt x="29361" y="18526"/>
                  </a:lnTo>
                  <a:cubicBezTo>
                    <a:pt x="32659" y="20134"/>
                    <a:pt x="36076" y="21539"/>
                    <a:pt x="39577" y="22694"/>
                  </a:cubicBezTo>
                  <a:cubicBezTo>
                    <a:pt x="38886" y="21765"/>
                    <a:pt x="38100" y="20932"/>
                    <a:pt x="37231" y="20170"/>
                  </a:cubicBezTo>
                  <a:cubicBezTo>
                    <a:pt x="36029" y="19110"/>
                    <a:pt x="34659" y="18253"/>
                    <a:pt x="33183" y="17610"/>
                  </a:cubicBezTo>
                  <a:cubicBezTo>
                    <a:pt x="33707" y="15550"/>
                    <a:pt x="32254" y="13204"/>
                    <a:pt x="30183" y="12776"/>
                  </a:cubicBezTo>
                  <a:cubicBezTo>
                    <a:pt x="29778" y="12692"/>
                    <a:pt x="29349" y="12657"/>
                    <a:pt x="29040" y="12383"/>
                  </a:cubicBezTo>
                  <a:cubicBezTo>
                    <a:pt x="28801" y="12180"/>
                    <a:pt x="28694" y="11847"/>
                    <a:pt x="28528" y="11585"/>
                  </a:cubicBezTo>
                  <a:cubicBezTo>
                    <a:pt x="28046" y="10775"/>
                    <a:pt x="27022" y="10370"/>
                    <a:pt x="26069" y="10370"/>
                  </a:cubicBezTo>
                  <a:cubicBezTo>
                    <a:pt x="26055" y="10370"/>
                    <a:pt x="26041" y="10371"/>
                    <a:pt x="26027" y="10371"/>
                  </a:cubicBezTo>
                  <a:cubicBezTo>
                    <a:pt x="25063" y="10395"/>
                    <a:pt x="24122" y="10716"/>
                    <a:pt x="23217" y="11061"/>
                  </a:cubicBezTo>
                  <a:cubicBezTo>
                    <a:pt x="23038" y="9647"/>
                    <a:pt x="21684" y="8476"/>
                    <a:pt x="20263" y="8476"/>
                  </a:cubicBezTo>
                  <a:cubicBezTo>
                    <a:pt x="20176" y="8476"/>
                    <a:pt x="20089" y="8481"/>
                    <a:pt x="20003" y="8490"/>
                  </a:cubicBezTo>
                  <a:cubicBezTo>
                    <a:pt x="19576" y="6437"/>
                    <a:pt x="17535" y="4904"/>
                    <a:pt x="15468" y="4904"/>
                  </a:cubicBezTo>
                  <a:cubicBezTo>
                    <a:pt x="15173" y="4904"/>
                    <a:pt x="14877" y="4936"/>
                    <a:pt x="14585" y="5001"/>
                  </a:cubicBezTo>
                  <a:cubicBezTo>
                    <a:pt x="14241" y="5090"/>
                    <a:pt x="13904" y="5195"/>
                    <a:pt x="13563" y="5195"/>
                  </a:cubicBezTo>
                  <a:cubicBezTo>
                    <a:pt x="13491" y="5195"/>
                    <a:pt x="13419" y="5190"/>
                    <a:pt x="13347" y="5180"/>
                  </a:cubicBezTo>
                  <a:cubicBezTo>
                    <a:pt x="11843" y="4923"/>
                    <a:pt x="10957" y="4016"/>
                    <a:pt x="9624" y="4016"/>
                  </a:cubicBezTo>
                  <a:cubicBezTo>
                    <a:pt x="9163" y="4016"/>
                    <a:pt x="8649" y="4124"/>
                    <a:pt x="8037" y="4406"/>
                  </a:cubicBezTo>
                  <a:cubicBezTo>
                    <a:pt x="7928" y="4465"/>
                    <a:pt x="7802" y="4533"/>
                    <a:pt x="7680" y="4533"/>
                  </a:cubicBezTo>
                  <a:cubicBezTo>
                    <a:pt x="7656" y="4533"/>
                    <a:pt x="7632" y="4531"/>
                    <a:pt x="7608" y="4525"/>
                  </a:cubicBezTo>
                  <a:cubicBezTo>
                    <a:pt x="7489" y="4501"/>
                    <a:pt x="7382" y="4418"/>
                    <a:pt x="7287" y="4346"/>
                  </a:cubicBezTo>
                  <a:cubicBezTo>
                    <a:pt x="5108" y="2536"/>
                    <a:pt x="2632" y="107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2835254" y="2850321"/>
              <a:ext cx="1202888" cy="652216"/>
            </a:xfrm>
            <a:custGeom>
              <a:avLst/>
              <a:gdLst/>
              <a:ahLst/>
              <a:cxnLst/>
              <a:rect l="l" t="t" r="r" b="b"/>
              <a:pathLst>
                <a:path w="37244" h="20194" extrusionOk="0">
                  <a:moveTo>
                    <a:pt x="0" y="0"/>
                  </a:moveTo>
                  <a:cubicBezTo>
                    <a:pt x="0" y="48"/>
                    <a:pt x="0" y="72"/>
                    <a:pt x="24" y="119"/>
                  </a:cubicBezTo>
                  <a:cubicBezTo>
                    <a:pt x="1572" y="965"/>
                    <a:pt x="2798" y="2334"/>
                    <a:pt x="3501" y="3953"/>
                  </a:cubicBezTo>
                  <a:cubicBezTo>
                    <a:pt x="3700" y="3923"/>
                    <a:pt x="3897" y="3909"/>
                    <a:pt x="4093" y="3909"/>
                  </a:cubicBezTo>
                  <a:cubicBezTo>
                    <a:pt x="5988" y="3909"/>
                    <a:pt x="7703" y="5249"/>
                    <a:pt x="9192" y="6501"/>
                  </a:cubicBezTo>
                  <a:cubicBezTo>
                    <a:pt x="9554" y="5911"/>
                    <a:pt x="10234" y="5638"/>
                    <a:pt x="10929" y="5638"/>
                  </a:cubicBezTo>
                  <a:cubicBezTo>
                    <a:pt x="11284" y="5638"/>
                    <a:pt x="11644" y="5709"/>
                    <a:pt x="11966" y="5846"/>
                  </a:cubicBezTo>
                  <a:cubicBezTo>
                    <a:pt x="12883" y="6239"/>
                    <a:pt x="13550" y="6977"/>
                    <a:pt x="14193" y="7728"/>
                  </a:cubicBezTo>
                  <a:cubicBezTo>
                    <a:pt x="13702" y="7027"/>
                    <a:pt x="14517" y="5869"/>
                    <a:pt x="15424" y="5869"/>
                  </a:cubicBezTo>
                  <a:cubicBezTo>
                    <a:pt x="15442" y="5869"/>
                    <a:pt x="15460" y="5869"/>
                    <a:pt x="15479" y="5870"/>
                  </a:cubicBezTo>
                  <a:cubicBezTo>
                    <a:pt x="16479" y="5930"/>
                    <a:pt x="17229" y="6846"/>
                    <a:pt x="17550" y="7799"/>
                  </a:cubicBezTo>
                  <a:cubicBezTo>
                    <a:pt x="17884" y="8751"/>
                    <a:pt x="17943" y="9799"/>
                    <a:pt x="18312" y="10716"/>
                  </a:cubicBezTo>
                  <a:cubicBezTo>
                    <a:pt x="18556" y="10650"/>
                    <a:pt x="18806" y="10619"/>
                    <a:pt x="19056" y="10619"/>
                  </a:cubicBezTo>
                  <a:cubicBezTo>
                    <a:pt x="20476" y="10619"/>
                    <a:pt x="21897" y="11630"/>
                    <a:pt x="22241" y="13038"/>
                  </a:cubicBezTo>
                  <a:cubicBezTo>
                    <a:pt x="22419" y="12985"/>
                    <a:pt x="22604" y="12960"/>
                    <a:pt x="22789" y="12960"/>
                  </a:cubicBezTo>
                  <a:cubicBezTo>
                    <a:pt x="23484" y="12960"/>
                    <a:pt x="24187" y="13315"/>
                    <a:pt x="24563" y="13907"/>
                  </a:cubicBezTo>
                  <a:cubicBezTo>
                    <a:pt x="25157" y="13080"/>
                    <a:pt x="26175" y="12574"/>
                    <a:pt x="27207" y="12574"/>
                  </a:cubicBezTo>
                  <a:cubicBezTo>
                    <a:pt x="27334" y="12574"/>
                    <a:pt x="27461" y="12582"/>
                    <a:pt x="27587" y="12597"/>
                  </a:cubicBezTo>
                  <a:cubicBezTo>
                    <a:pt x="28730" y="12728"/>
                    <a:pt x="29778" y="13526"/>
                    <a:pt x="30207" y="14597"/>
                  </a:cubicBezTo>
                  <a:cubicBezTo>
                    <a:pt x="29857" y="14440"/>
                    <a:pt x="29474" y="14363"/>
                    <a:pt x="29088" y="14363"/>
                  </a:cubicBezTo>
                  <a:cubicBezTo>
                    <a:pt x="28370" y="14363"/>
                    <a:pt x="27646" y="14629"/>
                    <a:pt x="27135" y="15133"/>
                  </a:cubicBezTo>
                  <a:cubicBezTo>
                    <a:pt x="27295" y="15105"/>
                    <a:pt x="27457" y="15092"/>
                    <a:pt x="27618" y="15092"/>
                  </a:cubicBezTo>
                  <a:cubicBezTo>
                    <a:pt x="29247" y="15092"/>
                    <a:pt x="30823" y="16463"/>
                    <a:pt x="30921" y="18110"/>
                  </a:cubicBezTo>
                  <a:cubicBezTo>
                    <a:pt x="33088" y="18574"/>
                    <a:pt x="35219" y="19277"/>
                    <a:pt x="37243" y="20193"/>
                  </a:cubicBezTo>
                  <a:cubicBezTo>
                    <a:pt x="36041" y="19146"/>
                    <a:pt x="34671" y="18276"/>
                    <a:pt x="33195" y="17610"/>
                  </a:cubicBezTo>
                  <a:cubicBezTo>
                    <a:pt x="33719" y="15550"/>
                    <a:pt x="32254" y="13204"/>
                    <a:pt x="30183" y="12776"/>
                  </a:cubicBezTo>
                  <a:cubicBezTo>
                    <a:pt x="29790" y="12692"/>
                    <a:pt x="29349" y="12657"/>
                    <a:pt x="29040" y="12383"/>
                  </a:cubicBezTo>
                  <a:cubicBezTo>
                    <a:pt x="28802" y="12180"/>
                    <a:pt x="28694" y="11847"/>
                    <a:pt x="28540" y="11585"/>
                  </a:cubicBezTo>
                  <a:cubicBezTo>
                    <a:pt x="28047" y="10775"/>
                    <a:pt x="27033" y="10370"/>
                    <a:pt x="26081" y="10370"/>
                  </a:cubicBezTo>
                  <a:cubicBezTo>
                    <a:pt x="26067" y="10370"/>
                    <a:pt x="26053" y="10371"/>
                    <a:pt x="26039" y="10371"/>
                  </a:cubicBezTo>
                  <a:cubicBezTo>
                    <a:pt x="25063" y="10395"/>
                    <a:pt x="24134" y="10716"/>
                    <a:pt x="23218" y="11061"/>
                  </a:cubicBezTo>
                  <a:cubicBezTo>
                    <a:pt x="23038" y="9647"/>
                    <a:pt x="21695" y="8476"/>
                    <a:pt x="20265" y="8476"/>
                  </a:cubicBezTo>
                  <a:cubicBezTo>
                    <a:pt x="20178" y="8476"/>
                    <a:pt x="20090" y="8481"/>
                    <a:pt x="20003" y="8490"/>
                  </a:cubicBezTo>
                  <a:cubicBezTo>
                    <a:pt x="19576" y="6437"/>
                    <a:pt x="17544" y="4904"/>
                    <a:pt x="15471" y="4904"/>
                  </a:cubicBezTo>
                  <a:cubicBezTo>
                    <a:pt x="15175" y="4904"/>
                    <a:pt x="14879" y="4936"/>
                    <a:pt x="14586" y="5001"/>
                  </a:cubicBezTo>
                  <a:cubicBezTo>
                    <a:pt x="14241" y="5090"/>
                    <a:pt x="13913" y="5195"/>
                    <a:pt x="13574" y="5195"/>
                  </a:cubicBezTo>
                  <a:cubicBezTo>
                    <a:pt x="13503" y="5195"/>
                    <a:pt x="13431" y="5190"/>
                    <a:pt x="13359" y="5180"/>
                  </a:cubicBezTo>
                  <a:cubicBezTo>
                    <a:pt x="11855" y="4923"/>
                    <a:pt x="10963" y="4016"/>
                    <a:pt x="9626" y="4016"/>
                  </a:cubicBezTo>
                  <a:cubicBezTo>
                    <a:pt x="9164" y="4016"/>
                    <a:pt x="8649" y="4124"/>
                    <a:pt x="8037" y="4406"/>
                  </a:cubicBezTo>
                  <a:cubicBezTo>
                    <a:pt x="7928" y="4465"/>
                    <a:pt x="7810" y="4533"/>
                    <a:pt x="7684" y="4533"/>
                  </a:cubicBezTo>
                  <a:cubicBezTo>
                    <a:pt x="7659" y="4533"/>
                    <a:pt x="7634" y="4531"/>
                    <a:pt x="7609" y="4525"/>
                  </a:cubicBezTo>
                  <a:cubicBezTo>
                    <a:pt x="7489" y="4501"/>
                    <a:pt x="7382" y="4418"/>
                    <a:pt x="7299" y="4346"/>
                  </a:cubicBezTo>
                  <a:cubicBezTo>
                    <a:pt x="5108" y="2536"/>
                    <a:pt x="2644" y="107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a:off x="-3012535" y="2810950"/>
              <a:ext cx="1222493" cy="851943"/>
            </a:xfrm>
            <a:custGeom>
              <a:avLst/>
              <a:gdLst/>
              <a:ahLst/>
              <a:cxnLst/>
              <a:rect l="l" t="t" r="r" b="b"/>
              <a:pathLst>
                <a:path w="37851" h="26378" extrusionOk="0">
                  <a:moveTo>
                    <a:pt x="1831" y="1"/>
                  </a:moveTo>
                  <a:cubicBezTo>
                    <a:pt x="1485" y="1"/>
                    <a:pt x="1143" y="162"/>
                    <a:pt x="882" y="541"/>
                  </a:cubicBezTo>
                  <a:cubicBezTo>
                    <a:pt x="751" y="731"/>
                    <a:pt x="632" y="981"/>
                    <a:pt x="548" y="1315"/>
                  </a:cubicBezTo>
                  <a:cubicBezTo>
                    <a:pt x="1" y="3529"/>
                    <a:pt x="1608" y="5577"/>
                    <a:pt x="3144" y="6982"/>
                  </a:cubicBezTo>
                  <a:cubicBezTo>
                    <a:pt x="4287" y="8042"/>
                    <a:pt x="5573" y="8947"/>
                    <a:pt x="6966" y="9613"/>
                  </a:cubicBezTo>
                  <a:cubicBezTo>
                    <a:pt x="8680" y="10685"/>
                    <a:pt x="11073" y="11673"/>
                    <a:pt x="12026" y="13304"/>
                  </a:cubicBezTo>
                  <a:cubicBezTo>
                    <a:pt x="12681" y="14412"/>
                    <a:pt x="13312" y="15578"/>
                    <a:pt x="14217" y="16340"/>
                  </a:cubicBezTo>
                  <a:cubicBezTo>
                    <a:pt x="14795" y="16824"/>
                    <a:pt x="15499" y="17138"/>
                    <a:pt x="16392" y="17138"/>
                  </a:cubicBezTo>
                  <a:cubicBezTo>
                    <a:pt x="16730" y="17138"/>
                    <a:pt x="17095" y="17093"/>
                    <a:pt x="17491" y="16995"/>
                  </a:cubicBezTo>
                  <a:cubicBezTo>
                    <a:pt x="17610" y="18126"/>
                    <a:pt x="18753" y="18900"/>
                    <a:pt x="19872" y="19067"/>
                  </a:cubicBezTo>
                  <a:cubicBezTo>
                    <a:pt x="20125" y="19104"/>
                    <a:pt x="20378" y="19119"/>
                    <a:pt x="20631" y="19119"/>
                  </a:cubicBezTo>
                  <a:cubicBezTo>
                    <a:pt x="21509" y="19119"/>
                    <a:pt x="22387" y="18936"/>
                    <a:pt x="23265" y="18853"/>
                  </a:cubicBezTo>
                  <a:cubicBezTo>
                    <a:pt x="23392" y="18843"/>
                    <a:pt x="23524" y="18835"/>
                    <a:pt x="23655" y="18835"/>
                  </a:cubicBezTo>
                  <a:cubicBezTo>
                    <a:pt x="23843" y="18835"/>
                    <a:pt x="24031" y="18851"/>
                    <a:pt x="24206" y="18900"/>
                  </a:cubicBezTo>
                  <a:cubicBezTo>
                    <a:pt x="24658" y="19031"/>
                    <a:pt x="25016" y="19376"/>
                    <a:pt x="25349" y="19722"/>
                  </a:cubicBezTo>
                  <a:cubicBezTo>
                    <a:pt x="26897" y="21293"/>
                    <a:pt x="28468" y="23103"/>
                    <a:pt x="30647" y="23472"/>
                  </a:cubicBezTo>
                  <a:cubicBezTo>
                    <a:pt x="31183" y="23555"/>
                    <a:pt x="31731" y="23555"/>
                    <a:pt x="32243" y="23734"/>
                  </a:cubicBezTo>
                  <a:cubicBezTo>
                    <a:pt x="32719" y="23901"/>
                    <a:pt x="33112" y="24198"/>
                    <a:pt x="33517" y="24484"/>
                  </a:cubicBezTo>
                  <a:cubicBezTo>
                    <a:pt x="34767" y="25330"/>
                    <a:pt x="36184" y="25972"/>
                    <a:pt x="37636" y="26377"/>
                  </a:cubicBezTo>
                  <a:cubicBezTo>
                    <a:pt x="37660" y="26353"/>
                    <a:pt x="37660" y="26330"/>
                    <a:pt x="37672" y="26294"/>
                  </a:cubicBezTo>
                  <a:cubicBezTo>
                    <a:pt x="37851" y="25758"/>
                    <a:pt x="37303" y="25222"/>
                    <a:pt x="36803" y="24889"/>
                  </a:cubicBezTo>
                  <a:cubicBezTo>
                    <a:pt x="35434" y="23936"/>
                    <a:pt x="34053" y="22960"/>
                    <a:pt x="32683" y="22008"/>
                  </a:cubicBezTo>
                  <a:cubicBezTo>
                    <a:pt x="33588" y="21853"/>
                    <a:pt x="33755" y="20484"/>
                    <a:pt x="33148" y="19781"/>
                  </a:cubicBezTo>
                  <a:cubicBezTo>
                    <a:pt x="32540" y="19091"/>
                    <a:pt x="31540" y="18912"/>
                    <a:pt x="30612" y="18781"/>
                  </a:cubicBezTo>
                  <a:cubicBezTo>
                    <a:pt x="30588" y="17645"/>
                    <a:pt x="29529" y="16626"/>
                    <a:pt x="28393" y="16626"/>
                  </a:cubicBezTo>
                  <a:cubicBezTo>
                    <a:pt x="28386" y="16626"/>
                    <a:pt x="28380" y="16626"/>
                    <a:pt x="28373" y="16626"/>
                  </a:cubicBezTo>
                  <a:cubicBezTo>
                    <a:pt x="29322" y="16497"/>
                    <a:pt x="26674" y="14708"/>
                    <a:pt x="26589" y="14708"/>
                  </a:cubicBezTo>
                  <a:cubicBezTo>
                    <a:pt x="26588" y="14708"/>
                    <a:pt x="26587" y="14708"/>
                    <a:pt x="26587" y="14709"/>
                  </a:cubicBezTo>
                  <a:cubicBezTo>
                    <a:pt x="25706" y="13780"/>
                    <a:pt x="25718" y="12387"/>
                    <a:pt x="24516" y="11554"/>
                  </a:cubicBezTo>
                  <a:cubicBezTo>
                    <a:pt x="23976" y="11170"/>
                    <a:pt x="23298" y="10956"/>
                    <a:pt x="22638" y="10956"/>
                  </a:cubicBezTo>
                  <a:cubicBezTo>
                    <a:pt x="21988" y="10956"/>
                    <a:pt x="21357" y="11164"/>
                    <a:pt x="20896" y="11625"/>
                  </a:cubicBezTo>
                  <a:cubicBezTo>
                    <a:pt x="20161" y="10484"/>
                    <a:pt x="18821" y="9798"/>
                    <a:pt x="17482" y="9798"/>
                  </a:cubicBezTo>
                  <a:cubicBezTo>
                    <a:pt x="17173" y="9798"/>
                    <a:pt x="16864" y="9835"/>
                    <a:pt x="16562" y="9911"/>
                  </a:cubicBezTo>
                  <a:cubicBezTo>
                    <a:pt x="16101" y="8891"/>
                    <a:pt x="10895" y="6626"/>
                    <a:pt x="9043" y="6626"/>
                  </a:cubicBezTo>
                  <a:cubicBezTo>
                    <a:pt x="8648" y="6626"/>
                    <a:pt x="8405" y="6729"/>
                    <a:pt x="8395" y="6970"/>
                  </a:cubicBezTo>
                  <a:cubicBezTo>
                    <a:pt x="8454" y="5518"/>
                    <a:pt x="8133" y="3958"/>
                    <a:pt x="7121" y="2922"/>
                  </a:cubicBezTo>
                  <a:cubicBezTo>
                    <a:pt x="6519" y="2292"/>
                    <a:pt x="5620" y="1916"/>
                    <a:pt x="4753" y="1916"/>
                  </a:cubicBezTo>
                  <a:cubicBezTo>
                    <a:pt x="4179" y="1916"/>
                    <a:pt x="3618" y="2081"/>
                    <a:pt x="3168" y="2446"/>
                  </a:cubicBezTo>
                  <a:cubicBezTo>
                    <a:pt x="3752" y="1207"/>
                    <a:pt x="2778" y="1"/>
                    <a:pt x="1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a:off x="-3012535" y="2828391"/>
              <a:ext cx="1216711" cy="834503"/>
            </a:xfrm>
            <a:custGeom>
              <a:avLst/>
              <a:gdLst/>
              <a:ahLst/>
              <a:cxnLst/>
              <a:rect l="l" t="t" r="r" b="b"/>
              <a:pathLst>
                <a:path w="37672" h="25838" extrusionOk="0">
                  <a:moveTo>
                    <a:pt x="882" y="1"/>
                  </a:moveTo>
                  <a:cubicBezTo>
                    <a:pt x="751" y="191"/>
                    <a:pt x="632" y="441"/>
                    <a:pt x="548" y="775"/>
                  </a:cubicBezTo>
                  <a:cubicBezTo>
                    <a:pt x="1" y="2989"/>
                    <a:pt x="1608" y="5037"/>
                    <a:pt x="3144" y="6442"/>
                  </a:cubicBezTo>
                  <a:cubicBezTo>
                    <a:pt x="4287" y="7502"/>
                    <a:pt x="5573" y="8407"/>
                    <a:pt x="6966" y="9073"/>
                  </a:cubicBezTo>
                  <a:cubicBezTo>
                    <a:pt x="8680" y="10145"/>
                    <a:pt x="11073" y="11133"/>
                    <a:pt x="12026" y="12764"/>
                  </a:cubicBezTo>
                  <a:cubicBezTo>
                    <a:pt x="12681" y="13872"/>
                    <a:pt x="13312" y="15038"/>
                    <a:pt x="14217" y="15800"/>
                  </a:cubicBezTo>
                  <a:cubicBezTo>
                    <a:pt x="14795" y="16284"/>
                    <a:pt x="15499" y="16598"/>
                    <a:pt x="16392" y="16598"/>
                  </a:cubicBezTo>
                  <a:cubicBezTo>
                    <a:pt x="16730" y="16598"/>
                    <a:pt x="17095" y="16553"/>
                    <a:pt x="17491" y="16455"/>
                  </a:cubicBezTo>
                  <a:cubicBezTo>
                    <a:pt x="17610" y="17586"/>
                    <a:pt x="18753" y="18360"/>
                    <a:pt x="19872" y="18527"/>
                  </a:cubicBezTo>
                  <a:cubicBezTo>
                    <a:pt x="20125" y="18564"/>
                    <a:pt x="20378" y="18579"/>
                    <a:pt x="20631" y="18579"/>
                  </a:cubicBezTo>
                  <a:cubicBezTo>
                    <a:pt x="21509" y="18579"/>
                    <a:pt x="22387" y="18396"/>
                    <a:pt x="23265" y="18313"/>
                  </a:cubicBezTo>
                  <a:cubicBezTo>
                    <a:pt x="23392" y="18303"/>
                    <a:pt x="23524" y="18295"/>
                    <a:pt x="23655" y="18295"/>
                  </a:cubicBezTo>
                  <a:cubicBezTo>
                    <a:pt x="23843" y="18295"/>
                    <a:pt x="24031" y="18311"/>
                    <a:pt x="24206" y="18360"/>
                  </a:cubicBezTo>
                  <a:cubicBezTo>
                    <a:pt x="24658" y="18491"/>
                    <a:pt x="25016" y="18836"/>
                    <a:pt x="25349" y="19182"/>
                  </a:cubicBezTo>
                  <a:cubicBezTo>
                    <a:pt x="26897" y="20753"/>
                    <a:pt x="28468" y="22563"/>
                    <a:pt x="30647" y="22932"/>
                  </a:cubicBezTo>
                  <a:cubicBezTo>
                    <a:pt x="31183" y="23015"/>
                    <a:pt x="31731" y="23015"/>
                    <a:pt x="32243" y="23194"/>
                  </a:cubicBezTo>
                  <a:cubicBezTo>
                    <a:pt x="32719" y="23361"/>
                    <a:pt x="33112" y="23658"/>
                    <a:pt x="33517" y="23944"/>
                  </a:cubicBezTo>
                  <a:cubicBezTo>
                    <a:pt x="34767" y="24790"/>
                    <a:pt x="36184" y="25432"/>
                    <a:pt x="37636" y="25837"/>
                  </a:cubicBezTo>
                  <a:cubicBezTo>
                    <a:pt x="37660" y="25813"/>
                    <a:pt x="37660" y="25790"/>
                    <a:pt x="37672" y="25754"/>
                  </a:cubicBezTo>
                  <a:cubicBezTo>
                    <a:pt x="36910" y="25123"/>
                    <a:pt x="35993" y="24599"/>
                    <a:pt x="35124" y="24123"/>
                  </a:cubicBezTo>
                  <a:cubicBezTo>
                    <a:pt x="34776" y="23927"/>
                    <a:pt x="30998" y="21381"/>
                    <a:pt x="30141" y="21381"/>
                  </a:cubicBezTo>
                  <a:cubicBezTo>
                    <a:pt x="30060" y="21381"/>
                    <a:pt x="30005" y="21404"/>
                    <a:pt x="29981" y="21454"/>
                  </a:cubicBezTo>
                  <a:lnTo>
                    <a:pt x="29981" y="21454"/>
                  </a:lnTo>
                  <a:cubicBezTo>
                    <a:pt x="30183" y="21014"/>
                    <a:pt x="30111" y="20455"/>
                    <a:pt x="29778" y="20087"/>
                  </a:cubicBezTo>
                  <a:cubicBezTo>
                    <a:pt x="29540" y="19822"/>
                    <a:pt x="29177" y="19675"/>
                    <a:pt x="28816" y="19675"/>
                  </a:cubicBezTo>
                  <a:cubicBezTo>
                    <a:pt x="28690" y="19675"/>
                    <a:pt x="28565" y="19692"/>
                    <a:pt x="28445" y="19729"/>
                  </a:cubicBezTo>
                  <a:cubicBezTo>
                    <a:pt x="28347" y="19773"/>
                    <a:pt x="28239" y="19826"/>
                    <a:pt x="28131" y="19826"/>
                  </a:cubicBezTo>
                  <a:cubicBezTo>
                    <a:pt x="28120" y="19826"/>
                    <a:pt x="28110" y="19826"/>
                    <a:pt x="28099" y="19825"/>
                  </a:cubicBezTo>
                  <a:cubicBezTo>
                    <a:pt x="27849" y="19789"/>
                    <a:pt x="27718" y="19503"/>
                    <a:pt x="27718" y="19253"/>
                  </a:cubicBezTo>
                  <a:cubicBezTo>
                    <a:pt x="27718" y="19003"/>
                    <a:pt x="27802" y="18765"/>
                    <a:pt x="27790" y="18515"/>
                  </a:cubicBezTo>
                  <a:cubicBezTo>
                    <a:pt x="27754" y="18051"/>
                    <a:pt x="27361" y="17681"/>
                    <a:pt x="26909" y="17527"/>
                  </a:cubicBezTo>
                  <a:cubicBezTo>
                    <a:pt x="26660" y="17446"/>
                    <a:pt x="26399" y="17418"/>
                    <a:pt x="26135" y="17418"/>
                  </a:cubicBezTo>
                  <a:cubicBezTo>
                    <a:pt x="25933" y="17418"/>
                    <a:pt x="25729" y="17435"/>
                    <a:pt x="25528" y="17455"/>
                  </a:cubicBezTo>
                  <a:cubicBezTo>
                    <a:pt x="25825" y="15802"/>
                    <a:pt x="24479" y="14860"/>
                    <a:pt x="23110" y="14860"/>
                  </a:cubicBezTo>
                  <a:cubicBezTo>
                    <a:pt x="22231" y="14860"/>
                    <a:pt x="21342" y="15248"/>
                    <a:pt x="20872" y="16086"/>
                  </a:cubicBezTo>
                  <a:cubicBezTo>
                    <a:pt x="20763" y="15093"/>
                    <a:pt x="19750" y="14404"/>
                    <a:pt x="18787" y="14404"/>
                  </a:cubicBezTo>
                  <a:cubicBezTo>
                    <a:pt x="18387" y="14404"/>
                    <a:pt x="17996" y="14523"/>
                    <a:pt x="17681" y="14788"/>
                  </a:cubicBezTo>
                  <a:cubicBezTo>
                    <a:pt x="17311" y="13995"/>
                    <a:pt x="16446" y="13502"/>
                    <a:pt x="15586" y="13502"/>
                  </a:cubicBezTo>
                  <a:cubicBezTo>
                    <a:pt x="15284" y="13502"/>
                    <a:pt x="14983" y="13563"/>
                    <a:pt x="14705" y="13693"/>
                  </a:cubicBezTo>
                  <a:cubicBezTo>
                    <a:pt x="14681" y="11883"/>
                    <a:pt x="12836" y="11455"/>
                    <a:pt x="11978" y="10300"/>
                  </a:cubicBezTo>
                  <a:cubicBezTo>
                    <a:pt x="12178" y="10263"/>
                    <a:pt x="12515" y="10234"/>
                    <a:pt x="12882" y="10234"/>
                  </a:cubicBezTo>
                  <a:cubicBezTo>
                    <a:pt x="13477" y="10234"/>
                    <a:pt x="14153" y="10311"/>
                    <a:pt x="14455" y="10562"/>
                  </a:cubicBezTo>
                  <a:cubicBezTo>
                    <a:pt x="12953" y="8939"/>
                    <a:pt x="10743" y="8008"/>
                    <a:pt x="8541" y="8008"/>
                  </a:cubicBezTo>
                  <a:cubicBezTo>
                    <a:pt x="8125" y="8008"/>
                    <a:pt x="7710" y="8041"/>
                    <a:pt x="7299" y="8109"/>
                  </a:cubicBezTo>
                  <a:cubicBezTo>
                    <a:pt x="6704" y="6704"/>
                    <a:pt x="5370" y="5656"/>
                    <a:pt x="3882" y="5335"/>
                  </a:cubicBezTo>
                  <a:cubicBezTo>
                    <a:pt x="3668" y="4013"/>
                    <a:pt x="2608" y="2846"/>
                    <a:pt x="1298" y="2513"/>
                  </a:cubicBezTo>
                  <a:cubicBezTo>
                    <a:pt x="1346" y="1858"/>
                    <a:pt x="1406" y="1203"/>
                    <a:pt x="1191" y="596"/>
                  </a:cubicBezTo>
                  <a:cubicBezTo>
                    <a:pt x="1132" y="382"/>
                    <a:pt x="1025" y="179"/>
                    <a:pt x="88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1501658" y="3505572"/>
              <a:ext cx="181157" cy="373424"/>
            </a:xfrm>
            <a:custGeom>
              <a:avLst/>
              <a:gdLst/>
              <a:ahLst/>
              <a:cxnLst/>
              <a:rect l="l" t="t" r="r" b="b"/>
              <a:pathLst>
                <a:path w="5609" h="11562" extrusionOk="0">
                  <a:moveTo>
                    <a:pt x="2132" y="1"/>
                  </a:moveTo>
                  <a:cubicBezTo>
                    <a:pt x="1977" y="2084"/>
                    <a:pt x="1548" y="4120"/>
                    <a:pt x="858" y="6085"/>
                  </a:cubicBezTo>
                  <a:cubicBezTo>
                    <a:pt x="1358" y="5549"/>
                    <a:pt x="1905" y="5061"/>
                    <a:pt x="2489" y="4632"/>
                  </a:cubicBezTo>
                  <a:lnTo>
                    <a:pt x="2489" y="4632"/>
                  </a:lnTo>
                  <a:cubicBezTo>
                    <a:pt x="2560" y="5775"/>
                    <a:pt x="1953" y="6835"/>
                    <a:pt x="1441" y="7859"/>
                  </a:cubicBezTo>
                  <a:cubicBezTo>
                    <a:pt x="858" y="9049"/>
                    <a:pt x="369" y="10299"/>
                    <a:pt x="0" y="11562"/>
                  </a:cubicBezTo>
                  <a:cubicBezTo>
                    <a:pt x="2084" y="10942"/>
                    <a:pt x="4370" y="10145"/>
                    <a:pt x="5608" y="8442"/>
                  </a:cubicBezTo>
                  <a:lnTo>
                    <a:pt x="5072" y="4454"/>
                  </a:lnTo>
                  <a:lnTo>
                    <a:pt x="5072" y="4418"/>
                  </a:lnTo>
                  <a:lnTo>
                    <a:pt x="2501" y="132"/>
                  </a:lnTo>
                  <a:lnTo>
                    <a:pt x="2132"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1645479" y="3650168"/>
              <a:ext cx="333795" cy="506070"/>
            </a:xfrm>
            <a:custGeom>
              <a:avLst/>
              <a:gdLst/>
              <a:ahLst/>
              <a:cxnLst/>
              <a:rect l="l" t="t" r="r" b="b"/>
              <a:pathLst>
                <a:path w="10335" h="15669" extrusionOk="0">
                  <a:moveTo>
                    <a:pt x="9513" y="0"/>
                  </a:moveTo>
                  <a:cubicBezTo>
                    <a:pt x="9085" y="1417"/>
                    <a:pt x="8632" y="2810"/>
                    <a:pt x="8204" y="4227"/>
                  </a:cubicBezTo>
                  <a:cubicBezTo>
                    <a:pt x="8128" y="4119"/>
                    <a:pt x="8018" y="4075"/>
                    <a:pt x="7894" y="4075"/>
                  </a:cubicBezTo>
                  <a:cubicBezTo>
                    <a:pt x="7650" y="4075"/>
                    <a:pt x="7353" y="4244"/>
                    <a:pt x="7156" y="4418"/>
                  </a:cubicBezTo>
                  <a:cubicBezTo>
                    <a:pt x="5882" y="5584"/>
                    <a:pt x="4620" y="6727"/>
                    <a:pt x="3334" y="7870"/>
                  </a:cubicBezTo>
                  <a:cubicBezTo>
                    <a:pt x="3275" y="6192"/>
                    <a:pt x="3203" y="4501"/>
                    <a:pt x="3132" y="2810"/>
                  </a:cubicBezTo>
                  <a:cubicBezTo>
                    <a:pt x="2775" y="4239"/>
                    <a:pt x="2417" y="5656"/>
                    <a:pt x="2060" y="7085"/>
                  </a:cubicBezTo>
                  <a:cubicBezTo>
                    <a:pt x="834" y="7180"/>
                    <a:pt x="0" y="8751"/>
                    <a:pt x="631" y="9811"/>
                  </a:cubicBezTo>
                  <a:lnTo>
                    <a:pt x="167" y="15669"/>
                  </a:lnTo>
                  <a:cubicBezTo>
                    <a:pt x="1846" y="15467"/>
                    <a:pt x="3667" y="15240"/>
                    <a:pt x="4977" y="15014"/>
                  </a:cubicBezTo>
                  <a:cubicBezTo>
                    <a:pt x="5287" y="14955"/>
                    <a:pt x="5549" y="14919"/>
                    <a:pt x="5787" y="14871"/>
                  </a:cubicBezTo>
                  <a:cubicBezTo>
                    <a:pt x="6418" y="14752"/>
                    <a:pt x="6787" y="14633"/>
                    <a:pt x="6787" y="14538"/>
                  </a:cubicBezTo>
                  <a:lnTo>
                    <a:pt x="6787" y="13573"/>
                  </a:lnTo>
                  <a:lnTo>
                    <a:pt x="6787" y="12609"/>
                  </a:lnTo>
                  <a:cubicBezTo>
                    <a:pt x="6787" y="12609"/>
                    <a:pt x="10335" y="11168"/>
                    <a:pt x="10335" y="10668"/>
                  </a:cubicBezTo>
                  <a:lnTo>
                    <a:pt x="10335" y="7144"/>
                  </a:lnTo>
                  <a:lnTo>
                    <a:pt x="10335" y="6001"/>
                  </a:lnTo>
                  <a:lnTo>
                    <a:pt x="95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1815460" y="3905512"/>
              <a:ext cx="357663" cy="265744"/>
            </a:xfrm>
            <a:custGeom>
              <a:avLst/>
              <a:gdLst/>
              <a:ahLst/>
              <a:cxnLst/>
              <a:rect l="l" t="t" r="r" b="b"/>
              <a:pathLst>
                <a:path w="11074" h="8228" extrusionOk="0">
                  <a:moveTo>
                    <a:pt x="10895" y="5191"/>
                  </a:moveTo>
                  <a:lnTo>
                    <a:pt x="10895" y="5191"/>
                  </a:lnTo>
                  <a:cubicBezTo>
                    <a:pt x="10891" y="5193"/>
                    <a:pt x="10886" y="5195"/>
                    <a:pt x="10882" y="5196"/>
                  </a:cubicBezTo>
                  <a:lnTo>
                    <a:pt x="10882" y="5196"/>
                  </a:lnTo>
                  <a:cubicBezTo>
                    <a:pt x="10887" y="5195"/>
                    <a:pt x="10891" y="5193"/>
                    <a:pt x="10895" y="5191"/>
                  </a:cubicBezTo>
                  <a:close/>
                  <a:moveTo>
                    <a:pt x="6573" y="0"/>
                  </a:moveTo>
                  <a:cubicBezTo>
                    <a:pt x="5859" y="250"/>
                    <a:pt x="5573" y="1107"/>
                    <a:pt x="5454" y="1857"/>
                  </a:cubicBezTo>
                  <a:cubicBezTo>
                    <a:pt x="5335" y="2619"/>
                    <a:pt x="5216" y="3465"/>
                    <a:pt x="4609" y="3905"/>
                  </a:cubicBezTo>
                  <a:cubicBezTo>
                    <a:pt x="3847" y="4477"/>
                    <a:pt x="2751" y="4143"/>
                    <a:pt x="1870" y="4501"/>
                  </a:cubicBezTo>
                  <a:cubicBezTo>
                    <a:pt x="703" y="4977"/>
                    <a:pt x="441" y="6394"/>
                    <a:pt x="1" y="7644"/>
                  </a:cubicBezTo>
                  <a:cubicBezTo>
                    <a:pt x="620" y="8013"/>
                    <a:pt x="953" y="8227"/>
                    <a:pt x="953" y="8227"/>
                  </a:cubicBezTo>
                  <a:cubicBezTo>
                    <a:pt x="953" y="8227"/>
                    <a:pt x="8335" y="7477"/>
                    <a:pt x="11074" y="6930"/>
                  </a:cubicBezTo>
                  <a:lnTo>
                    <a:pt x="7597" y="5787"/>
                  </a:lnTo>
                  <a:lnTo>
                    <a:pt x="7597" y="5787"/>
                  </a:lnTo>
                  <a:cubicBezTo>
                    <a:pt x="7630" y="5787"/>
                    <a:pt x="7663" y="5787"/>
                    <a:pt x="7696" y="5787"/>
                  </a:cubicBezTo>
                  <a:cubicBezTo>
                    <a:pt x="8778" y="5787"/>
                    <a:pt x="9869" y="5597"/>
                    <a:pt x="10882" y="5196"/>
                  </a:cubicBezTo>
                  <a:lnTo>
                    <a:pt x="10882" y="5196"/>
                  </a:lnTo>
                  <a:cubicBezTo>
                    <a:pt x="10745" y="5249"/>
                    <a:pt x="10580" y="5270"/>
                    <a:pt x="10397" y="5270"/>
                  </a:cubicBezTo>
                  <a:cubicBezTo>
                    <a:pt x="9671" y="5270"/>
                    <a:pt x="8663" y="4938"/>
                    <a:pt x="8016" y="4938"/>
                  </a:cubicBezTo>
                  <a:cubicBezTo>
                    <a:pt x="7983" y="4938"/>
                    <a:pt x="7950" y="4939"/>
                    <a:pt x="7918" y="4941"/>
                  </a:cubicBezTo>
                  <a:cubicBezTo>
                    <a:pt x="7205" y="4984"/>
                    <a:pt x="6623" y="5137"/>
                    <a:pt x="6007" y="5137"/>
                  </a:cubicBezTo>
                  <a:cubicBezTo>
                    <a:pt x="5606" y="5137"/>
                    <a:pt x="5190" y="5072"/>
                    <a:pt x="4716" y="4870"/>
                  </a:cubicBezTo>
                  <a:cubicBezTo>
                    <a:pt x="5320" y="4428"/>
                    <a:pt x="6072" y="4191"/>
                    <a:pt x="6827" y="4191"/>
                  </a:cubicBezTo>
                  <a:cubicBezTo>
                    <a:pt x="6846" y="4191"/>
                    <a:pt x="6864" y="4191"/>
                    <a:pt x="6883" y="4191"/>
                  </a:cubicBezTo>
                  <a:cubicBezTo>
                    <a:pt x="6990" y="4191"/>
                    <a:pt x="6609" y="250"/>
                    <a:pt x="6573"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3357763" y="2760631"/>
              <a:ext cx="1586744" cy="1170752"/>
            </a:xfrm>
            <a:custGeom>
              <a:avLst/>
              <a:gdLst/>
              <a:ahLst/>
              <a:cxnLst/>
              <a:rect l="l" t="t" r="r" b="b"/>
              <a:pathLst>
                <a:path w="49129" h="36249" extrusionOk="0">
                  <a:moveTo>
                    <a:pt x="2079" y="1"/>
                  </a:moveTo>
                  <a:cubicBezTo>
                    <a:pt x="955" y="1"/>
                    <a:pt x="1" y="214"/>
                    <a:pt x="93" y="920"/>
                  </a:cubicBezTo>
                  <a:cubicBezTo>
                    <a:pt x="93" y="920"/>
                    <a:pt x="676" y="3194"/>
                    <a:pt x="1224" y="5397"/>
                  </a:cubicBezTo>
                  <a:cubicBezTo>
                    <a:pt x="1748" y="7433"/>
                    <a:pt x="2236" y="9421"/>
                    <a:pt x="2236" y="9421"/>
                  </a:cubicBezTo>
                  <a:cubicBezTo>
                    <a:pt x="8011" y="15827"/>
                    <a:pt x="14035" y="21994"/>
                    <a:pt x="20322" y="27911"/>
                  </a:cubicBezTo>
                  <a:cubicBezTo>
                    <a:pt x="21751" y="29269"/>
                    <a:pt x="23203" y="30614"/>
                    <a:pt x="24894" y="31638"/>
                  </a:cubicBezTo>
                  <a:cubicBezTo>
                    <a:pt x="26573" y="32662"/>
                    <a:pt x="28430" y="33329"/>
                    <a:pt x="30311" y="33972"/>
                  </a:cubicBezTo>
                  <a:cubicBezTo>
                    <a:pt x="33882" y="35187"/>
                    <a:pt x="37680" y="36249"/>
                    <a:pt x="41403" y="36249"/>
                  </a:cubicBezTo>
                  <a:cubicBezTo>
                    <a:pt x="43080" y="36249"/>
                    <a:pt x="44741" y="36033"/>
                    <a:pt x="46361" y="35520"/>
                  </a:cubicBezTo>
                  <a:cubicBezTo>
                    <a:pt x="47016" y="35317"/>
                    <a:pt x="47706" y="35019"/>
                    <a:pt x="48016" y="34400"/>
                  </a:cubicBezTo>
                  <a:cubicBezTo>
                    <a:pt x="48194" y="34067"/>
                    <a:pt x="48147" y="33615"/>
                    <a:pt x="47956" y="33293"/>
                  </a:cubicBezTo>
                  <a:cubicBezTo>
                    <a:pt x="47897" y="33198"/>
                    <a:pt x="47825" y="33114"/>
                    <a:pt x="47754" y="33055"/>
                  </a:cubicBezTo>
                  <a:lnTo>
                    <a:pt x="47754" y="33055"/>
                  </a:lnTo>
                  <a:cubicBezTo>
                    <a:pt x="47779" y="33057"/>
                    <a:pt x="47805" y="33058"/>
                    <a:pt x="47830" y="33058"/>
                  </a:cubicBezTo>
                  <a:cubicBezTo>
                    <a:pt x="48685" y="33058"/>
                    <a:pt x="49128" y="31699"/>
                    <a:pt x="48909" y="30948"/>
                  </a:cubicBezTo>
                  <a:cubicBezTo>
                    <a:pt x="48611" y="29924"/>
                    <a:pt x="47468" y="29459"/>
                    <a:pt x="46587" y="29102"/>
                  </a:cubicBezTo>
                  <a:cubicBezTo>
                    <a:pt x="46197" y="28946"/>
                    <a:pt x="43190" y="28431"/>
                    <a:pt x="41300" y="28431"/>
                  </a:cubicBezTo>
                  <a:cubicBezTo>
                    <a:pt x="40312" y="28431"/>
                    <a:pt x="39629" y="28572"/>
                    <a:pt x="39787" y="28979"/>
                  </a:cubicBezTo>
                  <a:lnTo>
                    <a:pt x="39787" y="28979"/>
                  </a:lnTo>
                  <a:cubicBezTo>
                    <a:pt x="39323" y="27804"/>
                    <a:pt x="38063" y="27020"/>
                    <a:pt x="36800" y="27020"/>
                  </a:cubicBezTo>
                  <a:cubicBezTo>
                    <a:pt x="36569" y="27020"/>
                    <a:pt x="36337" y="27046"/>
                    <a:pt x="36109" y="27102"/>
                  </a:cubicBezTo>
                  <a:cubicBezTo>
                    <a:pt x="36042" y="25501"/>
                    <a:pt x="34545" y="24136"/>
                    <a:pt x="32971" y="24136"/>
                  </a:cubicBezTo>
                  <a:cubicBezTo>
                    <a:pt x="32882" y="24136"/>
                    <a:pt x="32793" y="24140"/>
                    <a:pt x="32704" y="24149"/>
                  </a:cubicBezTo>
                  <a:cubicBezTo>
                    <a:pt x="32788" y="22292"/>
                    <a:pt x="32716" y="20077"/>
                    <a:pt x="31156" y="19041"/>
                  </a:cubicBezTo>
                  <a:cubicBezTo>
                    <a:pt x="30463" y="18598"/>
                    <a:pt x="29640" y="18484"/>
                    <a:pt x="28811" y="18484"/>
                  </a:cubicBezTo>
                  <a:cubicBezTo>
                    <a:pt x="28460" y="18484"/>
                    <a:pt x="28107" y="18505"/>
                    <a:pt x="27763" y="18529"/>
                  </a:cubicBezTo>
                  <a:cubicBezTo>
                    <a:pt x="28051" y="17060"/>
                    <a:pt x="26681" y="15571"/>
                    <a:pt x="25239" y="15571"/>
                  </a:cubicBezTo>
                  <a:cubicBezTo>
                    <a:pt x="25068" y="15571"/>
                    <a:pt x="24897" y="15592"/>
                    <a:pt x="24727" y="15636"/>
                  </a:cubicBezTo>
                  <a:cubicBezTo>
                    <a:pt x="25144" y="14398"/>
                    <a:pt x="24810" y="12945"/>
                    <a:pt x="23894" y="12005"/>
                  </a:cubicBezTo>
                  <a:cubicBezTo>
                    <a:pt x="23234" y="11337"/>
                    <a:pt x="22278" y="10966"/>
                    <a:pt x="21323" y="10966"/>
                  </a:cubicBezTo>
                  <a:cubicBezTo>
                    <a:pt x="20968" y="10966"/>
                    <a:pt x="20613" y="11017"/>
                    <a:pt x="20274" y="11124"/>
                  </a:cubicBezTo>
                  <a:cubicBezTo>
                    <a:pt x="20048" y="10278"/>
                    <a:pt x="19774" y="9338"/>
                    <a:pt x="19012" y="8945"/>
                  </a:cubicBezTo>
                  <a:cubicBezTo>
                    <a:pt x="18643" y="8731"/>
                    <a:pt x="18191" y="8707"/>
                    <a:pt x="17833" y="8469"/>
                  </a:cubicBezTo>
                  <a:cubicBezTo>
                    <a:pt x="16988" y="7933"/>
                    <a:pt x="17048" y="6683"/>
                    <a:pt x="16631" y="5754"/>
                  </a:cubicBezTo>
                  <a:cubicBezTo>
                    <a:pt x="16083" y="4551"/>
                    <a:pt x="14678" y="3897"/>
                    <a:pt x="13357" y="3885"/>
                  </a:cubicBezTo>
                  <a:cubicBezTo>
                    <a:pt x="13324" y="3884"/>
                    <a:pt x="13291" y="3884"/>
                    <a:pt x="13259" y="3884"/>
                  </a:cubicBezTo>
                  <a:cubicBezTo>
                    <a:pt x="11971" y="3884"/>
                    <a:pt x="10707" y="4337"/>
                    <a:pt x="9499" y="4790"/>
                  </a:cubicBezTo>
                  <a:cubicBezTo>
                    <a:pt x="8880" y="2789"/>
                    <a:pt x="7273" y="1170"/>
                    <a:pt x="5332" y="432"/>
                  </a:cubicBezTo>
                  <a:cubicBezTo>
                    <a:pt x="4995" y="302"/>
                    <a:pt x="3417" y="1"/>
                    <a:pt x="2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3219045" y="2862497"/>
              <a:ext cx="1422866" cy="1007004"/>
            </a:xfrm>
            <a:custGeom>
              <a:avLst/>
              <a:gdLst/>
              <a:ahLst/>
              <a:cxnLst/>
              <a:rect l="l" t="t" r="r" b="b"/>
              <a:pathLst>
                <a:path w="44055" h="31179" extrusionOk="0">
                  <a:moveTo>
                    <a:pt x="2310" y="0"/>
                  </a:moveTo>
                  <a:cubicBezTo>
                    <a:pt x="1970" y="0"/>
                    <a:pt x="1631" y="65"/>
                    <a:pt x="1311" y="207"/>
                  </a:cubicBezTo>
                  <a:lnTo>
                    <a:pt x="1" y="397"/>
                  </a:lnTo>
                  <a:cubicBezTo>
                    <a:pt x="513" y="2433"/>
                    <a:pt x="1013" y="4422"/>
                    <a:pt x="1013" y="4422"/>
                  </a:cubicBezTo>
                  <a:cubicBezTo>
                    <a:pt x="6788" y="10827"/>
                    <a:pt x="12812" y="16995"/>
                    <a:pt x="19087" y="22912"/>
                  </a:cubicBezTo>
                  <a:cubicBezTo>
                    <a:pt x="20515" y="24269"/>
                    <a:pt x="21980" y="25603"/>
                    <a:pt x="23659" y="26639"/>
                  </a:cubicBezTo>
                  <a:cubicBezTo>
                    <a:pt x="25337" y="27663"/>
                    <a:pt x="27207" y="28329"/>
                    <a:pt x="29076" y="28972"/>
                  </a:cubicBezTo>
                  <a:cubicBezTo>
                    <a:pt x="30148" y="28972"/>
                    <a:pt x="31648" y="29806"/>
                    <a:pt x="32719" y="30103"/>
                  </a:cubicBezTo>
                  <a:cubicBezTo>
                    <a:pt x="33958" y="30449"/>
                    <a:pt x="35196" y="30734"/>
                    <a:pt x="36458" y="30937"/>
                  </a:cubicBezTo>
                  <a:cubicBezTo>
                    <a:pt x="37509" y="31108"/>
                    <a:pt x="38518" y="31179"/>
                    <a:pt x="39518" y="31179"/>
                  </a:cubicBezTo>
                  <a:cubicBezTo>
                    <a:pt x="40886" y="31179"/>
                    <a:pt x="42238" y="31046"/>
                    <a:pt x="43661" y="30853"/>
                  </a:cubicBezTo>
                  <a:cubicBezTo>
                    <a:pt x="43780" y="30830"/>
                    <a:pt x="43899" y="30806"/>
                    <a:pt x="43971" y="30711"/>
                  </a:cubicBezTo>
                  <a:cubicBezTo>
                    <a:pt x="44054" y="30627"/>
                    <a:pt x="44054" y="30508"/>
                    <a:pt x="44030" y="30401"/>
                  </a:cubicBezTo>
                  <a:cubicBezTo>
                    <a:pt x="44018" y="30294"/>
                    <a:pt x="44006" y="30210"/>
                    <a:pt x="43971" y="30115"/>
                  </a:cubicBezTo>
                  <a:cubicBezTo>
                    <a:pt x="43828" y="29615"/>
                    <a:pt x="43459" y="29187"/>
                    <a:pt x="42947" y="28960"/>
                  </a:cubicBezTo>
                  <a:cubicBezTo>
                    <a:pt x="42730" y="28868"/>
                    <a:pt x="42492" y="28822"/>
                    <a:pt x="42251" y="28822"/>
                  </a:cubicBezTo>
                  <a:cubicBezTo>
                    <a:pt x="41871" y="28822"/>
                    <a:pt x="41486" y="28937"/>
                    <a:pt x="41173" y="29163"/>
                  </a:cubicBezTo>
                  <a:cubicBezTo>
                    <a:pt x="41351" y="28258"/>
                    <a:pt x="40744" y="27317"/>
                    <a:pt x="39911" y="26901"/>
                  </a:cubicBezTo>
                  <a:cubicBezTo>
                    <a:pt x="39486" y="26686"/>
                    <a:pt x="39114" y="26611"/>
                    <a:pt x="38763" y="26611"/>
                  </a:cubicBezTo>
                  <a:cubicBezTo>
                    <a:pt x="38043" y="26611"/>
                    <a:pt x="37410" y="26928"/>
                    <a:pt x="36577" y="27008"/>
                  </a:cubicBezTo>
                  <a:cubicBezTo>
                    <a:pt x="36385" y="27029"/>
                    <a:pt x="36203" y="27031"/>
                    <a:pt x="36025" y="27031"/>
                  </a:cubicBezTo>
                  <a:cubicBezTo>
                    <a:pt x="35969" y="27031"/>
                    <a:pt x="35914" y="27031"/>
                    <a:pt x="35858" y="27031"/>
                  </a:cubicBezTo>
                  <a:cubicBezTo>
                    <a:pt x="35491" y="27031"/>
                    <a:pt x="35134" y="27042"/>
                    <a:pt x="34732" y="27210"/>
                  </a:cubicBezTo>
                  <a:cubicBezTo>
                    <a:pt x="34612" y="27258"/>
                    <a:pt x="33410" y="28103"/>
                    <a:pt x="33553" y="28210"/>
                  </a:cubicBezTo>
                  <a:cubicBezTo>
                    <a:pt x="32598" y="27585"/>
                    <a:pt x="31453" y="27245"/>
                    <a:pt x="30312" y="27245"/>
                  </a:cubicBezTo>
                  <a:cubicBezTo>
                    <a:pt x="29888" y="27245"/>
                    <a:pt x="29465" y="27292"/>
                    <a:pt x="29052" y="27389"/>
                  </a:cubicBezTo>
                  <a:cubicBezTo>
                    <a:pt x="29659" y="26139"/>
                    <a:pt x="29743" y="24567"/>
                    <a:pt x="28933" y="23460"/>
                  </a:cubicBezTo>
                  <a:cubicBezTo>
                    <a:pt x="28473" y="22847"/>
                    <a:pt x="27678" y="22498"/>
                    <a:pt x="26918" y="22498"/>
                  </a:cubicBezTo>
                  <a:cubicBezTo>
                    <a:pt x="26321" y="22498"/>
                    <a:pt x="25745" y="22714"/>
                    <a:pt x="25373" y="23186"/>
                  </a:cubicBezTo>
                  <a:cubicBezTo>
                    <a:pt x="25659" y="22364"/>
                    <a:pt x="25397" y="21376"/>
                    <a:pt x="24742" y="20805"/>
                  </a:cubicBezTo>
                  <a:cubicBezTo>
                    <a:pt x="24333" y="20440"/>
                    <a:pt x="23795" y="20253"/>
                    <a:pt x="23254" y="20253"/>
                  </a:cubicBezTo>
                  <a:cubicBezTo>
                    <a:pt x="22928" y="20253"/>
                    <a:pt x="22601" y="20321"/>
                    <a:pt x="22301" y="20459"/>
                  </a:cubicBezTo>
                  <a:cubicBezTo>
                    <a:pt x="22528" y="19685"/>
                    <a:pt x="22218" y="18792"/>
                    <a:pt x="21575" y="18316"/>
                  </a:cubicBezTo>
                  <a:cubicBezTo>
                    <a:pt x="21235" y="18075"/>
                    <a:pt x="20817" y="17953"/>
                    <a:pt x="20401" y="17953"/>
                  </a:cubicBezTo>
                  <a:cubicBezTo>
                    <a:pt x="20017" y="17953"/>
                    <a:pt x="19633" y="18057"/>
                    <a:pt x="19313" y="18269"/>
                  </a:cubicBezTo>
                  <a:cubicBezTo>
                    <a:pt x="19837" y="17304"/>
                    <a:pt x="19789" y="16042"/>
                    <a:pt x="19170" y="15113"/>
                  </a:cubicBezTo>
                  <a:cubicBezTo>
                    <a:pt x="18706" y="14435"/>
                    <a:pt x="17932" y="13959"/>
                    <a:pt x="17098" y="13816"/>
                  </a:cubicBezTo>
                  <a:lnTo>
                    <a:pt x="17098" y="13816"/>
                  </a:lnTo>
                  <a:cubicBezTo>
                    <a:pt x="18253" y="13899"/>
                    <a:pt x="19384" y="14149"/>
                    <a:pt x="20456" y="14590"/>
                  </a:cubicBezTo>
                  <a:cubicBezTo>
                    <a:pt x="20099" y="13077"/>
                    <a:pt x="18634" y="11887"/>
                    <a:pt x="17063" y="11863"/>
                  </a:cubicBezTo>
                  <a:cubicBezTo>
                    <a:pt x="17019" y="11861"/>
                    <a:pt x="16975" y="11861"/>
                    <a:pt x="16931" y="11861"/>
                  </a:cubicBezTo>
                  <a:cubicBezTo>
                    <a:pt x="16284" y="11861"/>
                    <a:pt x="15628" y="12022"/>
                    <a:pt x="14991" y="12022"/>
                  </a:cubicBezTo>
                  <a:cubicBezTo>
                    <a:pt x="14697" y="12022"/>
                    <a:pt x="14406" y="11988"/>
                    <a:pt x="14122" y="11887"/>
                  </a:cubicBezTo>
                  <a:cubicBezTo>
                    <a:pt x="13469" y="11669"/>
                    <a:pt x="12870" y="11109"/>
                    <a:pt x="12223" y="11109"/>
                  </a:cubicBezTo>
                  <a:cubicBezTo>
                    <a:pt x="12127" y="11109"/>
                    <a:pt x="12030" y="11121"/>
                    <a:pt x="11931" y="11149"/>
                  </a:cubicBezTo>
                  <a:cubicBezTo>
                    <a:pt x="12336" y="10589"/>
                    <a:pt x="11907" y="9744"/>
                    <a:pt x="11264" y="9494"/>
                  </a:cubicBezTo>
                  <a:cubicBezTo>
                    <a:pt x="11032" y="9399"/>
                    <a:pt x="10789" y="9360"/>
                    <a:pt x="10544" y="9360"/>
                  </a:cubicBezTo>
                  <a:cubicBezTo>
                    <a:pt x="10112" y="9360"/>
                    <a:pt x="9670" y="9480"/>
                    <a:pt x="9252" y="9625"/>
                  </a:cubicBezTo>
                  <a:cubicBezTo>
                    <a:pt x="10252" y="9029"/>
                    <a:pt x="10788" y="7732"/>
                    <a:pt x="10502" y="6600"/>
                  </a:cubicBezTo>
                  <a:cubicBezTo>
                    <a:pt x="10217" y="5469"/>
                    <a:pt x="9145" y="4576"/>
                    <a:pt x="7990" y="4505"/>
                  </a:cubicBezTo>
                  <a:cubicBezTo>
                    <a:pt x="8272" y="4431"/>
                    <a:pt x="8560" y="4395"/>
                    <a:pt x="8849" y="4395"/>
                  </a:cubicBezTo>
                  <a:cubicBezTo>
                    <a:pt x="9950" y="4395"/>
                    <a:pt x="11044" y="4916"/>
                    <a:pt x="11705" y="5803"/>
                  </a:cubicBezTo>
                  <a:cubicBezTo>
                    <a:pt x="11872" y="4434"/>
                    <a:pt x="10740" y="3171"/>
                    <a:pt x="9431" y="2731"/>
                  </a:cubicBezTo>
                  <a:cubicBezTo>
                    <a:pt x="8921" y="2564"/>
                    <a:pt x="8392" y="2498"/>
                    <a:pt x="7856" y="2498"/>
                  </a:cubicBezTo>
                  <a:cubicBezTo>
                    <a:pt x="7015" y="2498"/>
                    <a:pt x="6157" y="2661"/>
                    <a:pt x="5335" y="2850"/>
                  </a:cubicBezTo>
                  <a:cubicBezTo>
                    <a:pt x="5354" y="1294"/>
                    <a:pt x="3825" y="0"/>
                    <a:pt x="231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3387089" y="3000278"/>
              <a:ext cx="1721651" cy="1491692"/>
            </a:xfrm>
            <a:custGeom>
              <a:avLst/>
              <a:gdLst/>
              <a:ahLst/>
              <a:cxnLst/>
              <a:rect l="l" t="t" r="r" b="b"/>
              <a:pathLst>
                <a:path w="53306" h="46186" extrusionOk="0">
                  <a:moveTo>
                    <a:pt x="1" y="1"/>
                  </a:moveTo>
                  <a:lnTo>
                    <a:pt x="7049" y="35469"/>
                  </a:lnTo>
                  <a:lnTo>
                    <a:pt x="34231" y="44066"/>
                  </a:lnTo>
                  <a:lnTo>
                    <a:pt x="35886" y="44590"/>
                  </a:lnTo>
                  <a:lnTo>
                    <a:pt x="40887" y="46185"/>
                  </a:lnTo>
                  <a:lnTo>
                    <a:pt x="46054" y="44363"/>
                  </a:lnTo>
                  <a:lnTo>
                    <a:pt x="53305" y="38351"/>
                  </a:lnTo>
                  <a:lnTo>
                    <a:pt x="51698" y="35946"/>
                  </a:lnTo>
                  <a:lnTo>
                    <a:pt x="53305" y="32076"/>
                  </a:lnTo>
                  <a:lnTo>
                    <a:pt x="43316" y="24361"/>
                  </a:lnTo>
                  <a:lnTo>
                    <a:pt x="33148" y="21289"/>
                  </a:lnTo>
                  <a:lnTo>
                    <a:pt x="15753" y="771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3427849" y="3032220"/>
              <a:ext cx="1580510" cy="1139424"/>
            </a:xfrm>
            <a:custGeom>
              <a:avLst/>
              <a:gdLst/>
              <a:ahLst/>
              <a:cxnLst/>
              <a:rect l="l" t="t" r="r" b="b"/>
              <a:pathLst>
                <a:path w="48936" h="35279" extrusionOk="0">
                  <a:moveTo>
                    <a:pt x="1" y="0"/>
                  </a:moveTo>
                  <a:lnTo>
                    <a:pt x="584" y="7942"/>
                  </a:lnTo>
                  <a:lnTo>
                    <a:pt x="7728" y="22717"/>
                  </a:lnTo>
                  <a:cubicBezTo>
                    <a:pt x="8621" y="23170"/>
                    <a:pt x="17729" y="28992"/>
                    <a:pt x="17729" y="28992"/>
                  </a:cubicBezTo>
                  <a:lnTo>
                    <a:pt x="23135" y="31087"/>
                  </a:lnTo>
                  <a:lnTo>
                    <a:pt x="30005" y="34421"/>
                  </a:lnTo>
                  <a:lnTo>
                    <a:pt x="35291" y="35278"/>
                  </a:lnTo>
                  <a:lnTo>
                    <a:pt x="23623" y="25610"/>
                  </a:lnTo>
                  <a:lnTo>
                    <a:pt x="21706" y="23348"/>
                  </a:lnTo>
                  <a:lnTo>
                    <a:pt x="22504" y="23348"/>
                  </a:lnTo>
                  <a:cubicBezTo>
                    <a:pt x="22504" y="23348"/>
                    <a:pt x="25635" y="25253"/>
                    <a:pt x="27921" y="25610"/>
                  </a:cubicBezTo>
                  <a:cubicBezTo>
                    <a:pt x="30195" y="25968"/>
                    <a:pt x="33148" y="28575"/>
                    <a:pt x="33148" y="28575"/>
                  </a:cubicBezTo>
                  <a:lnTo>
                    <a:pt x="30017" y="24610"/>
                  </a:lnTo>
                  <a:lnTo>
                    <a:pt x="30017" y="24610"/>
                  </a:lnTo>
                  <a:lnTo>
                    <a:pt x="34672" y="26456"/>
                  </a:lnTo>
                  <a:lnTo>
                    <a:pt x="43864" y="30992"/>
                  </a:lnTo>
                  <a:lnTo>
                    <a:pt x="48936" y="32468"/>
                  </a:lnTo>
                  <a:lnTo>
                    <a:pt x="48936" y="32468"/>
                  </a:lnTo>
                  <a:lnTo>
                    <a:pt x="40887" y="26468"/>
                  </a:lnTo>
                  <a:lnTo>
                    <a:pt x="37184" y="24015"/>
                  </a:lnTo>
                  <a:lnTo>
                    <a:pt x="38494" y="23360"/>
                  </a:lnTo>
                  <a:lnTo>
                    <a:pt x="47007" y="28587"/>
                  </a:lnTo>
                  <a:lnTo>
                    <a:pt x="39708" y="22741"/>
                  </a:lnTo>
                  <a:lnTo>
                    <a:pt x="30028" y="18288"/>
                  </a:lnTo>
                  <a:lnTo>
                    <a:pt x="30862" y="20669"/>
                  </a:lnTo>
                  <a:cubicBezTo>
                    <a:pt x="30862" y="20669"/>
                    <a:pt x="26230" y="17395"/>
                    <a:pt x="25099" y="17228"/>
                  </a:cubicBezTo>
                  <a:cubicBezTo>
                    <a:pt x="23968" y="17085"/>
                    <a:pt x="23063" y="16073"/>
                    <a:pt x="21492" y="15276"/>
                  </a:cubicBezTo>
                  <a:cubicBezTo>
                    <a:pt x="19932" y="14490"/>
                    <a:pt x="15574" y="9311"/>
                    <a:pt x="15574" y="9311"/>
                  </a:cubicBezTo>
                  <a:lnTo>
                    <a:pt x="15574" y="9311"/>
                  </a:lnTo>
                  <a:lnTo>
                    <a:pt x="22528" y="12823"/>
                  </a:lnTo>
                  <a:lnTo>
                    <a:pt x="13967" y="5215"/>
                  </a:lnTo>
                  <a:lnTo>
                    <a:pt x="1" y="0"/>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2357671" y="4036253"/>
              <a:ext cx="692232" cy="455718"/>
            </a:xfrm>
            <a:custGeom>
              <a:avLst/>
              <a:gdLst/>
              <a:ahLst/>
              <a:cxnLst/>
              <a:rect l="l" t="t" r="r" b="b"/>
              <a:pathLst>
                <a:path w="21433" h="14110" extrusionOk="0">
                  <a:moveTo>
                    <a:pt x="21432" y="0"/>
                  </a:moveTo>
                  <a:lnTo>
                    <a:pt x="17717" y="2429"/>
                  </a:lnTo>
                  <a:lnTo>
                    <a:pt x="11026" y="4191"/>
                  </a:lnTo>
                  <a:lnTo>
                    <a:pt x="9181" y="5763"/>
                  </a:lnTo>
                  <a:lnTo>
                    <a:pt x="9181" y="5763"/>
                  </a:lnTo>
                  <a:lnTo>
                    <a:pt x="9824" y="3334"/>
                  </a:lnTo>
                  <a:lnTo>
                    <a:pt x="9824" y="3334"/>
                  </a:lnTo>
                  <a:lnTo>
                    <a:pt x="7740" y="5429"/>
                  </a:lnTo>
                  <a:lnTo>
                    <a:pt x="8050" y="2882"/>
                  </a:lnTo>
                  <a:lnTo>
                    <a:pt x="5335" y="5429"/>
                  </a:lnTo>
                  <a:lnTo>
                    <a:pt x="2525" y="5763"/>
                  </a:lnTo>
                  <a:lnTo>
                    <a:pt x="2525" y="7382"/>
                  </a:lnTo>
                  <a:lnTo>
                    <a:pt x="1" y="7942"/>
                  </a:lnTo>
                  <a:lnTo>
                    <a:pt x="2061" y="11490"/>
                  </a:lnTo>
                  <a:lnTo>
                    <a:pt x="2358" y="11990"/>
                  </a:lnTo>
                  <a:lnTo>
                    <a:pt x="4013" y="12514"/>
                  </a:lnTo>
                  <a:lnTo>
                    <a:pt x="7049" y="13478"/>
                  </a:lnTo>
                  <a:lnTo>
                    <a:pt x="7216" y="13526"/>
                  </a:lnTo>
                  <a:lnTo>
                    <a:pt x="9014" y="14109"/>
                  </a:lnTo>
                  <a:lnTo>
                    <a:pt x="13407" y="12561"/>
                  </a:lnTo>
                  <a:lnTo>
                    <a:pt x="13967" y="12371"/>
                  </a:lnTo>
                  <a:lnTo>
                    <a:pt x="14181" y="12287"/>
                  </a:lnTo>
                  <a:lnTo>
                    <a:pt x="18694" y="8561"/>
                  </a:lnTo>
                  <a:lnTo>
                    <a:pt x="18932" y="8346"/>
                  </a:lnTo>
                  <a:lnTo>
                    <a:pt x="21432" y="6275"/>
                  </a:lnTo>
                  <a:lnTo>
                    <a:pt x="19825" y="3882"/>
                  </a:lnTo>
                  <a:lnTo>
                    <a:pt x="19825" y="3870"/>
                  </a:lnTo>
                  <a:lnTo>
                    <a:pt x="19861" y="3751"/>
                  </a:lnTo>
                  <a:lnTo>
                    <a:pt x="20480" y="2286"/>
                  </a:lnTo>
                  <a:lnTo>
                    <a:pt x="21432"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2357283" y="4036253"/>
              <a:ext cx="691845" cy="448774"/>
            </a:xfrm>
            <a:custGeom>
              <a:avLst/>
              <a:gdLst/>
              <a:ahLst/>
              <a:cxnLst/>
              <a:rect l="l" t="t" r="r" b="b"/>
              <a:pathLst>
                <a:path w="21421" h="13895" extrusionOk="0">
                  <a:moveTo>
                    <a:pt x="21420" y="0"/>
                  </a:moveTo>
                  <a:lnTo>
                    <a:pt x="17741" y="2441"/>
                  </a:lnTo>
                  <a:lnTo>
                    <a:pt x="11038" y="4203"/>
                  </a:lnTo>
                  <a:lnTo>
                    <a:pt x="9193" y="5775"/>
                  </a:lnTo>
                  <a:lnTo>
                    <a:pt x="9835" y="3346"/>
                  </a:lnTo>
                  <a:lnTo>
                    <a:pt x="9835" y="3346"/>
                  </a:lnTo>
                  <a:lnTo>
                    <a:pt x="7740" y="5429"/>
                  </a:lnTo>
                  <a:lnTo>
                    <a:pt x="8061" y="2882"/>
                  </a:lnTo>
                  <a:lnTo>
                    <a:pt x="5347" y="5429"/>
                  </a:lnTo>
                  <a:lnTo>
                    <a:pt x="2525" y="5763"/>
                  </a:lnTo>
                  <a:lnTo>
                    <a:pt x="2525" y="7382"/>
                  </a:lnTo>
                  <a:lnTo>
                    <a:pt x="1" y="7942"/>
                  </a:lnTo>
                  <a:lnTo>
                    <a:pt x="2049" y="11490"/>
                  </a:lnTo>
                  <a:cubicBezTo>
                    <a:pt x="2185" y="11500"/>
                    <a:pt x="2322" y="11505"/>
                    <a:pt x="2459" y="11505"/>
                  </a:cubicBezTo>
                  <a:cubicBezTo>
                    <a:pt x="2791" y="11505"/>
                    <a:pt x="3125" y="11479"/>
                    <a:pt x="3454" y="11454"/>
                  </a:cubicBezTo>
                  <a:cubicBezTo>
                    <a:pt x="3765" y="11432"/>
                    <a:pt x="4085" y="11411"/>
                    <a:pt x="4405" y="11411"/>
                  </a:cubicBezTo>
                  <a:cubicBezTo>
                    <a:pt x="4966" y="11411"/>
                    <a:pt x="5525" y="11477"/>
                    <a:pt x="6025" y="11728"/>
                  </a:cubicBezTo>
                  <a:cubicBezTo>
                    <a:pt x="6668" y="12049"/>
                    <a:pt x="7157" y="12811"/>
                    <a:pt x="7037" y="13490"/>
                  </a:cubicBezTo>
                  <a:cubicBezTo>
                    <a:pt x="7014" y="13633"/>
                    <a:pt x="6966" y="13764"/>
                    <a:pt x="6895" y="13895"/>
                  </a:cubicBezTo>
                  <a:cubicBezTo>
                    <a:pt x="7014" y="13776"/>
                    <a:pt x="7109" y="13657"/>
                    <a:pt x="7204" y="13538"/>
                  </a:cubicBezTo>
                  <a:cubicBezTo>
                    <a:pt x="8919" y="11573"/>
                    <a:pt x="10359" y="9406"/>
                    <a:pt x="11800" y="7239"/>
                  </a:cubicBezTo>
                  <a:cubicBezTo>
                    <a:pt x="12133" y="9073"/>
                    <a:pt x="12669" y="10859"/>
                    <a:pt x="13395" y="12573"/>
                  </a:cubicBezTo>
                  <a:lnTo>
                    <a:pt x="13943" y="12383"/>
                  </a:lnTo>
                  <a:cubicBezTo>
                    <a:pt x="13931" y="10359"/>
                    <a:pt x="14098" y="8335"/>
                    <a:pt x="14407" y="6334"/>
                  </a:cubicBezTo>
                  <a:cubicBezTo>
                    <a:pt x="14765" y="6549"/>
                    <a:pt x="15122" y="6775"/>
                    <a:pt x="15479" y="6977"/>
                  </a:cubicBezTo>
                  <a:cubicBezTo>
                    <a:pt x="15480" y="6978"/>
                    <a:pt x="15480" y="6978"/>
                    <a:pt x="15481" y="6978"/>
                  </a:cubicBezTo>
                  <a:cubicBezTo>
                    <a:pt x="15609" y="6978"/>
                    <a:pt x="18220" y="3439"/>
                    <a:pt x="18646" y="3108"/>
                  </a:cubicBezTo>
                  <a:lnTo>
                    <a:pt x="18646" y="3108"/>
                  </a:lnTo>
                  <a:cubicBezTo>
                    <a:pt x="18765" y="3715"/>
                    <a:pt x="18408" y="4286"/>
                    <a:pt x="18158" y="4846"/>
                  </a:cubicBezTo>
                  <a:cubicBezTo>
                    <a:pt x="17860" y="5525"/>
                    <a:pt x="18896" y="8358"/>
                    <a:pt x="18658" y="8561"/>
                  </a:cubicBezTo>
                  <a:lnTo>
                    <a:pt x="18920" y="8346"/>
                  </a:lnTo>
                  <a:cubicBezTo>
                    <a:pt x="19003" y="6811"/>
                    <a:pt x="19301" y="5310"/>
                    <a:pt x="19813" y="3870"/>
                  </a:cubicBezTo>
                  <a:lnTo>
                    <a:pt x="19849" y="3739"/>
                  </a:lnTo>
                  <a:cubicBezTo>
                    <a:pt x="20039" y="3239"/>
                    <a:pt x="20242" y="2751"/>
                    <a:pt x="20468" y="2274"/>
                  </a:cubicBezTo>
                  <a:lnTo>
                    <a:pt x="21420"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3587818" y="2938751"/>
              <a:ext cx="887955" cy="691845"/>
            </a:xfrm>
            <a:custGeom>
              <a:avLst/>
              <a:gdLst/>
              <a:ahLst/>
              <a:cxnLst/>
              <a:rect l="l" t="t" r="r" b="b"/>
              <a:pathLst>
                <a:path w="27493" h="21421" extrusionOk="0">
                  <a:moveTo>
                    <a:pt x="8497" y="0"/>
                  </a:moveTo>
                  <a:cubicBezTo>
                    <a:pt x="8090" y="0"/>
                    <a:pt x="7681" y="19"/>
                    <a:pt x="7276" y="37"/>
                  </a:cubicBezTo>
                  <a:cubicBezTo>
                    <a:pt x="5132" y="132"/>
                    <a:pt x="2799" y="310"/>
                    <a:pt x="1287" y="1822"/>
                  </a:cubicBezTo>
                  <a:cubicBezTo>
                    <a:pt x="1239" y="1858"/>
                    <a:pt x="1192" y="1953"/>
                    <a:pt x="1168" y="2025"/>
                  </a:cubicBezTo>
                  <a:cubicBezTo>
                    <a:pt x="1094" y="2246"/>
                    <a:pt x="1123" y="2504"/>
                    <a:pt x="1286" y="2504"/>
                  </a:cubicBezTo>
                  <a:cubicBezTo>
                    <a:pt x="1308" y="2504"/>
                    <a:pt x="1332" y="2499"/>
                    <a:pt x="1358" y="2489"/>
                  </a:cubicBezTo>
                  <a:lnTo>
                    <a:pt x="1358" y="2489"/>
                  </a:lnTo>
                  <a:lnTo>
                    <a:pt x="1" y="8907"/>
                  </a:lnTo>
                  <a:cubicBezTo>
                    <a:pt x="680" y="11538"/>
                    <a:pt x="3085" y="13372"/>
                    <a:pt x="5549" y="14515"/>
                  </a:cubicBezTo>
                  <a:cubicBezTo>
                    <a:pt x="8026" y="15658"/>
                    <a:pt x="10705" y="16312"/>
                    <a:pt x="13050" y="17682"/>
                  </a:cubicBezTo>
                  <a:cubicBezTo>
                    <a:pt x="14265" y="18384"/>
                    <a:pt x="15455" y="19289"/>
                    <a:pt x="16836" y="19301"/>
                  </a:cubicBezTo>
                  <a:cubicBezTo>
                    <a:pt x="17396" y="19301"/>
                    <a:pt x="17967" y="19158"/>
                    <a:pt x="18527" y="19146"/>
                  </a:cubicBezTo>
                  <a:cubicBezTo>
                    <a:pt x="18556" y="19145"/>
                    <a:pt x="18584" y="19145"/>
                    <a:pt x="18613" y="19145"/>
                  </a:cubicBezTo>
                  <a:cubicBezTo>
                    <a:pt x="19464" y="19145"/>
                    <a:pt x="20298" y="19487"/>
                    <a:pt x="20908" y="20063"/>
                  </a:cubicBezTo>
                  <a:cubicBezTo>
                    <a:pt x="20849" y="19087"/>
                    <a:pt x="20349" y="18146"/>
                    <a:pt x="19527" y="17551"/>
                  </a:cubicBezTo>
                  <a:lnTo>
                    <a:pt x="19527" y="17551"/>
                  </a:lnTo>
                  <a:cubicBezTo>
                    <a:pt x="22182" y="18848"/>
                    <a:pt x="24837" y="20134"/>
                    <a:pt x="27492" y="21420"/>
                  </a:cubicBezTo>
                  <a:cubicBezTo>
                    <a:pt x="27302" y="20587"/>
                    <a:pt x="26861" y="19813"/>
                    <a:pt x="26266" y="19206"/>
                  </a:cubicBezTo>
                  <a:cubicBezTo>
                    <a:pt x="25766" y="18670"/>
                    <a:pt x="25111" y="18253"/>
                    <a:pt x="24409" y="18015"/>
                  </a:cubicBezTo>
                  <a:cubicBezTo>
                    <a:pt x="24147" y="17908"/>
                    <a:pt x="23849" y="17836"/>
                    <a:pt x="23647" y="17622"/>
                  </a:cubicBezTo>
                  <a:cubicBezTo>
                    <a:pt x="23337" y="17277"/>
                    <a:pt x="23432" y="16729"/>
                    <a:pt x="23385" y="16265"/>
                  </a:cubicBezTo>
                  <a:cubicBezTo>
                    <a:pt x="23294" y="15163"/>
                    <a:pt x="22249" y="14234"/>
                    <a:pt x="21150" y="14234"/>
                  </a:cubicBezTo>
                  <a:cubicBezTo>
                    <a:pt x="21097" y="14234"/>
                    <a:pt x="21044" y="14236"/>
                    <a:pt x="20992" y="14241"/>
                  </a:cubicBezTo>
                  <a:cubicBezTo>
                    <a:pt x="21779" y="11926"/>
                    <a:pt x="19742" y="9150"/>
                    <a:pt x="17309" y="9150"/>
                  </a:cubicBezTo>
                  <a:cubicBezTo>
                    <a:pt x="17239" y="9150"/>
                    <a:pt x="17169" y="9152"/>
                    <a:pt x="17098" y="9157"/>
                  </a:cubicBezTo>
                  <a:cubicBezTo>
                    <a:pt x="17670" y="7002"/>
                    <a:pt x="16193" y="4525"/>
                    <a:pt x="14015" y="3989"/>
                  </a:cubicBezTo>
                  <a:cubicBezTo>
                    <a:pt x="13634" y="3906"/>
                    <a:pt x="13205" y="3847"/>
                    <a:pt x="12979" y="3513"/>
                  </a:cubicBezTo>
                  <a:cubicBezTo>
                    <a:pt x="12800" y="3263"/>
                    <a:pt x="12824" y="2930"/>
                    <a:pt x="12788" y="2620"/>
                  </a:cubicBezTo>
                  <a:cubicBezTo>
                    <a:pt x="12657" y="1501"/>
                    <a:pt x="11681" y="644"/>
                    <a:pt x="10609" y="287"/>
                  </a:cubicBezTo>
                  <a:cubicBezTo>
                    <a:pt x="9926" y="59"/>
                    <a:pt x="9214" y="0"/>
                    <a:pt x="84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3550127" y="2938751"/>
              <a:ext cx="811410" cy="620693"/>
            </a:xfrm>
            <a:custGeom>
              <a:avLst/>
              <a:gdLst/>
              <a:ahLst/>
              <a:cxnLst/>
              <a:rect l="l" t="t" r="r" b="b"/>
              <a:pathLst>
                <a:path w="25123" h="19218" extrusionOk="0">
                  <a:moveTo>
                    <a:pt x="7330" y="0"/>
                  </a:moveTo>
                  <a:cubicBezTo>
                    <a:pt x="6923" y="0"/>
                    <a:pt x="6514" y="19"/>
                    <a:pt x="6109" y="37"/>
                  </a:cubicBezTo>
                  <a:cubicBezTo>
                    <a:pt x="3965" y="132"/>
                    <a:pt x="1632" y="310"/>
                    <a:pt x="108" y="1822"/>
                  </a:cubicBezTo>
                  <a:cubicBezTo>
                    <a:pt x="72" y="1858"/>
                    <a:pt x="25" y="1953"/>
                    <a:pt x="1" y="2025"/>
                  </a:cubicBezTo>
                  <a:cubicBezTo>
                    <a:pt x="1374" y="1588"/>
                    <a:pt x="2783" y="1215"/>
                    <a:pt x="4213" y="1215"/>
                  </a:cubicBezTo>
                  <a:cubicBezTo>
                    <a:pt x="4420" y="1215"/>
                    <a:pt x="4627" y="1223"/>
                    <a:pt x="4835" y="1239"/>
                  </a:cubicBezTo>
                  <a:cubicBezTo>
                    <a:pt x="6799" y="1406"/>
                    <a:pt x="8835" y="2596"/>
                    <a:pt x="9323" y="4513"/>
                  </a:cubicBezTo>
                  <a:cubicBezTo>
                    <a:pt x="9371" y="4680"/>
                    <a:pt x="9407" y="4859"/>
                    <a:pt x="9550" y="4930"/>
                  </a:cubicBezTo>
                  <a:cubicBezTo>
                    <a:pt x="9606" y="4964"/>
                    <a:pt x="9673" y="4976"/>
                    <a:pt x="9743" y="4976"/>
                  </a:cubicBezTo>
                  <a:cubicBezTo>
                    <a:pt x="9821" y="4976"/>
                    <a:pt x="9903" y="4961"/>
                    <a:pt x="9978" y="4942"/>
                  </a:cubicBezTo>
                  <a:cubicBezTo>
                    <a:pt x="10148" y="4908"/>
                    <a:pt x="10320" y="4892"/>
                    <a:pt x="10492" y="4892"/>
                  </a:cubicBezTo>
                  <a:cubicBezTo>
                    <a:pt x="10925" y="4892"/>
                    <a:pt x="11357" y="4996"/>
                    <a:pt x="11740" y="5192"/>
                  </a:cubicBezTo>
                  <a:cubicBezTo>
                    <a:pt x="13169" y="5954"/>
                    <a:pt x="13550" y="7788"/>
                    <a:pt x="13776" y="9383"/>
                  </a:cubicBezTo>
                  <a:cubicBezTo>
                    <a:pt x="12871" y="9419"/>
                    <a:pt x="12002" y="10002"/>
                    <a:pt x="11621" y="10836"/>
                  </a:cubicBezTo>
                  <a:cubicBezTo>
                    <a:pt x="12419" y="10550"/>
                    <a:pt x="13240" y="10276"/>
                    <a:pt x="14086" y="10216"/>
                  </a:cubicBezTo>
                  <a:cubicBezTo>
                    <a:pt x="14181" y="10210"/>
                    <a:pt x="14276" y="10206"/>
                    <a:pt x="14371" y="10206"/>
                  </a:cubicBezTo>
                  <a:cubicBezTo>
                    <a:pt x="15140" y="10206"/>
                    <a:pt x="15916" y="10425"/>
                    <a:pt x="16467" y="10955"/>
                  </a:cubicBezTo>
                  <a:cubicBezTo>
                    <a:pt x="17050" y="11526"/>
                    <a:pt x="17300" y="12359"/>
                    <a:pt x="17324" y="13169"/>
                  </a:cubicBezTo>
                  <a:cubicBezTo>
                    <a:pt x="17324" y="13979"/>
                    <a:pt x="17122" y="14776"/>
                    <a:pt x="16919" y="15574"/>
                  </a:cubicBezTo>
                  <a:cubicBezTo>
                    <a:pt x="17250" y="15285"/>
                    <a:pt x="17679" y="15150"/>
                    <a:pt x="18112" y="15150"/>
                  </a:cubicBezTo>
                  <a:cubicBezTo>
                    <a:pt x="18804" y="15150"/>
                    <a:pt x="19507" y="15495"/>
                    <a:pt x="19837" y="16110"/>
                  </a:cubicBezTo>
                  <a:cubicBezTo>
                    <a:pt x="19915" y="16061"/>
                    <a:pt x="19996" y="16039"/>
                    <a:pt x="20076" y="16039"/>
                  </a:cubicBezTo>
                  <a:cubicBezTo>
                    <a:pt x="20426" y="16039"/>
                    <a:pt x="20771" y="16451"/>
                    <a:pt x="20849" y="16848"/>
                  </a:cubicBezTo>
                  <a:cubicBezTo>
                    <a:pt x="20932" y="17336"/>
                    <a:pt x="20872" y="17896"/>
                    <a:pt x="21194" y="18277"/>
                  </a:cubicBezTo>
                  <a:cubicBezTo>
                    <a:pt x="21563" y="18741"/>
                    <a:pt x="22242" y="18706"/>
                    <a:pt x="22825" y="18729"/>
                  </a:cubicBezTo>
                  <a:cubicBezTo>
                    <a:pt x="23599" y="18753"/>
                    <a:pt x="24385" y="18920"/>
                    <a:pt x="25123" y="19217"/>
                  </a:cubicBezTo>
                  <a:cubicBezTo>
                    <a:pt x="24599" y="18682"/>
                    <a:pt x="23956" y="18265"/>
                    <a:pt x="23242" y="18015"/>
                  </a:cubicBezTo>
                  <a:cubicBezTo>
                    <a:pt x="22968" y="17908"/>
                    <a:pt x="22670" y="17836"/>
                    <a:pt x="22480" y="17622"/>
                  </a:cubicBezTo>
                  <a:cubicBezTo>
                    <a:pt x="22170" y="17277"/>
                    <a:pt x="22253" y="16729"/>
                    <a:pt x="22218" y="16265"/>
                  </a:cubicBezTo>
                  <a:cubicBezTo>
                    <a:pt x="22127" y="15163"/>
                    <a:pt x="21082" y="14234"/>
                    <a:pt x="19973" y="14234"/>
                  </a:cubicBezTo>
                  <a:cubicBezTo>
                    <a:pt x="19920" y="14234"/>
                    <a:pt x="19866" y="14236"/>
                    <a:pt x="19813" y="14241"/>
                  </a:cubicBezTo>
                  <a:cubicBezTo>
                    <a:pt x="20611" y="11926"/>
                    <a:pt x="18563" y="9150"/>
                    <a:pt x="16141" y="9150"/>
                  </a:cubicBezTo>
                  <a:cubicBezTo>
                    <a:pt x="16071" y="9150"/>
                    <a:pt x="16001" y="9152"/>
                    <a:pt x="15931" y="9157"/>
                  </a:cubicBezTo>
                  <a:cubicBezTo>
                    <a:pt x="16503" y="7002"/>
                    <a:pt x="15026" y="4525"/>
                    <a:pt x="12848" y="3989"/>
                  </a:cubicBezTo>
                  <a:cubicBezTo>
                    <a:pt x="12467" y="3906"/>
                    <a:pt x="12038" y="3847"/>
                    <a:pt x="11812" y="3513"/>
                  </a:cubicBezTo>
                  <a:cubicBezTo>
                    <a:pt x="11633" y="3263"/>
                    <a:pt x="11657" y="2930"/>
                    <a:pt x="11621" y="2620"/>
                  </a:cubicBezTo>
                  <a:cubicBezTo>
                    <a:pt x="11478" y="1501"/>
                    <a:pt x="10514" y="644"/>
                    <a:pt x="9442" y="287"/>
                  </a:cubicBezTo>
                  <a:cubicBezTo>
                    <a:pt x="8759" y="59"/>
                    <a:pt x="8047" y="0"/>
                    <a:pt x="733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227674" y="4256200"/>
              <a:ext cx="105819" cy="371131"/>
            </a:xfrm>
            <a:custGeom>
              <a:avLst/>
              <a:gdLst/>
              <a:ahLst/>
              <a:cxnLst/>
              <a:rect l="l" t="t" r="r" b="b"/>
              <a:pathLst>
                <a:path w="5085" h="11491" extrusionOk="0">
                  <a:moveTo>
                    <a:pt x="3144" y="1"/>
                  </a:moveTo>
                  <a:lnTo>
                    <a:pt x="0" y="2965"/>
                  </a:lnTo>
                  <a:lnTo>
                    <a:pt x="3715" y="11490"/>
                  </a:lnTo>
                  <a:lnTo>
                    <a:pt x="5084" y="10478"/>
                  </a:lnTo>
                  <a:cubicBezTo>
                    <a:pt x="4251" y="7501"/>
                    <a:pt x="4251" y="4525"/>
                    <a:pt x="4251" y="1572"/>
                  </a:cubicBezTo>
                  <a:cubicBezTo>
                    <a:pt x="3810" y="2001"/>
                    <a:pt x="3382" y="2429"/>
                    <a:pt x="2524" y="2429"/>
                  </a:cubicBezTo>
                  <a:cubicBezTo>
                    <a:pt x="2786" y="1632"/>
                    <a:pt x="2894" y="810"/>
                    <a:pt x="314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3450521" y="3998561"/>
              <a:ext cx="491859" cy="291905"/>
            </a:xfrm>
            <a:custGeom>
              <a:avLst/>
              <a:gdLst/>
              <a:ahLst/>
              <a:cxnLst/>
              <a:rect l="l" t="t" r="r" b="b"/>
              <a:pathLst>
                <a:path w="15229" h="9038" extrusionOk="0">
                  <a:moveTo>
                    <a:pt x="8307" y="1"/>
                  </a:moveTo>
                  <a:cubicBezTo>
                    <a:pt x="7754" y="1"/>
                    <a:pt x="7197" y="73"/>
                    <a:pt x="6739" y="358"/>
                  </a:cubicBezTo>
                  <a:cubicBezTo>
                    <a:pt x="5739" y="1001"/>
                    <a:pt x="5430" y="2501"/>
                    <a:pt x="4299" y="2858"/>
                  </a:cubicBezTo>
                  <a:cubicBezTo>
                    <a:pt x="3870" y="3001"/>
                    <a:pt x="3429" y="2941"/>
                    <a:pt x="3013" y="3072"/>
                  </a:cubicBezTo>
                  <a:cubicBezTo>
                    <a:pt x="2548" y="3203"/>
                    <a:pt x="2203" y="3572"/>
                    <a:pt x="1870" y="3918"/>
                  </a:cubicBezTo>
                  <a:cubicBezTo>
                    <a:pt x="1239" y="4560"/>
                    <a:pt x="631" y="5203"/>
                    <a:pt x="0" y="5834"/>
                  </a:cubicBezTo>
                  <a:lnTo>
                    <a:pt x="8001" y="9037"/>
                  </a:lnTo>
                  <a:cubicBezTo>
                    <a:pt x="10502" y="7501"/>
                    <a:pt x="12907" y="5823"/>
                    <a:pt x="15229" y="4013"/>
                  </a:cubicBezTo>
                  <a:cubicBezTo>
                    <a:pt x="14693" y="2941"/>
                    <a:pt x="14145" y="1870"/>
                    <a:pt x="13609" y="798"/>
                  </a:cubicBezTo>
                  <a:cubicBezTo>
                    <a:pt x="13514" y="596"/>
                    <a:pt x="13419" y="405"/>
                    <a:pt x="13240" y="298"/>
                  </a:cubicBezTo>
                  <a:cubicBezTo>
                    <a:pt x="13085" y="215"/>
                    <a:pt x="12907" y="215"/>
                    <a:pt x="12740" y="203"/>
                  </a:cubicBezTo>
                  <a:cubicBezTo>
                    <a:pt x="11466" y="143"/>
                    <a:pt x="10204" y="84"/>
                    <a:pt x="8930" y="24"/>
                  </a:cubicBezTo>
                  <a:cubicBezTo>
                    <a:pt x="8727" y="11"/>
                    <a:pt x="8517" y="1"/>
                    <a:pt x="8307" y="1"/>
                  </a:cubicBezTo>
                  <a:close/>
                </a:path>
              </a:pathLst>
            </a:custGeom>
            <a:solidFill>
              <a:srgbClr val="FF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3522803" y="3698615"/>
              <a:ext cx="1456262" cy="1334016"/>
            </a:xfrm>
            <a:custGeom>
              <a:avLst/>
              <a:gdLst/>
              <a:ahLst/>
              <a:cxnLst/>
              <a:rect l="l" t="t" r="r" b="b"/>
              <a:pathLst>
                <a:path w="45089" h="41304" extrusionOk="0">
                  <a:moveTo>
                    <a:pt x="5870" y="1"/>
                  </a:moveTo>
                  <a:lnTo>
                    <a:pt x="0" y="27028"/>
                  </a:lnTo>
                  <a:cubicBezTo>
                    <a:pt x="4405" y="29707"/>
                    <a:pt x="16228" y="35707"/>
                    <a:pt x="16228" y="35707"/>
                  </a:cubicBezTo>
                  <a:lnTo>
                    <a:pt x="16871" y="40101"/>
                  </a:lnTo>
                  <a:lnTo>
                    <a:pt x="19943" y="40101"/>
                  </a:lnTo>
                  <a:lnTo>
                    <a:pt x="21384" y="41303"/>
                  </a:lnTo>
                  <a:cubicBezTo>
                    <a:pt x="21384" y="41303"/>
                    <a:pt x="29123" y="38398"/>
                    <a:pt x="29123" y="37969"/>
                  </a:cubicBezTo>
                  <a:cubicBezTo>
                    <a:pt x="29123" y="37517"/>
                    <a:pt x="30254" y="35719"/>
                    <a:pt x="30254" y="35719"/>
                  </a:cubicBezTo>
                  <a:lnTo>
                    <a:pt x="37826" y="33350"/>
                  </a:lnTo>
                  <a:lnTo>
                    <a:pt x="38791" y="31754"/>
                  </a:lnTo>
                  <a:lnTo>
                    <a:pt x="40088" y="33350"/>
                  </a:lnTo>
                  <a:cubicBezTo>
                    <a:pt x="40088" y="33350"/>
                    <a:pt x="45089" y="31933"/>
                    <a:pt x="45089" y="31754"/>
                  </a:cubicBezTo>
                  <a:cubicBezTo>
                    <a:pt x="45089" y="31564"/>
                    <a:pt x="43958" y="24563"/>
                    <a:pt x="43958" y="24551"/>
                  </a:cubicBezTo>
                  <a:lnTo>
                    <a:pt x="42351" y="22706"/>
                  </a:lnTo>
                  <a:lnTo>
                    <a:pt x="41386" y="20229"/>
                  </a:lnTo>
                  <a:lnTo>
                    <a:pt x="30754" y="15872"/>
                  </a:lnTo>
                  <a:lnTo>
                    <a:pt x="28492" y="13193"/>
                  </a:lnTo>
                  <a:lnTo>
                    <a:pt x="19955" y="9966"/>
                  </a:lnTo>
                  <a:lnTo>
                    <a:pt x="13823" y="3989"/>
                  </a:lnTo>
                  <a:lnTo>
                    <a:pt x="5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3428236" y="3907030"/>
              <a:ext cx="942570" cy="369193"/>
            </a:xfrm>
            <a:custGeom>
              <a:avLst/>
              <a:gdLst/>
              <a:ahLst/>
              <a:cxnLst/>
              <a:rect l="l" t="t" r="r" b="b"/>
              <a:pathLst>
                <a:path w="29184" h="11431" extrusionOk="0">
                  <a:moveTo>
                    <a:pt x="8454" y="1"/>
                  </a:moveTo>
                  <a:lnTo>
                    <a:pt x="8454" y="1"/>
                  </a:lnTo>
                  <a:cubicBezTo>
                    <a:pt x="10074" y="1608"/>
                    <a:pt x="11395" y="3299"/>
                    <a:pt x="13241" y="4680"/>
                  </a:cubicBezTo>
                  <a:cubicBezTo>
                    <a:pt x="12753" y="5120"/>
                    <a:pt x="12217" y="5597"/>
                    <a:pt x="11562" y="5597"/>
                  </a:cubicBezTo>
                  <a:cubicBezTo>
                    <a:pt x="11557" y="5597"/>
                    <a:pt x="11551" y="5597"/>
                    <a:pt x="11546" y="5597"/>
                  </a:cubicBezTo>
                  <a:cubicBezTo>
                    <a:pt x="10366" y="5597"/>
                    <a:pt x="9381" y="4322"/>
                    <a:pt x="8250" y="4322"/>
                  </a:cubicBezTo>
                  <a:cubicBezTo>
                    <a:pt x="8235" y="4322"/>
                    <a:pt x="8220" y="4322"/>
                    <a:pt x="8204" y="4323"/>
                  </a:cubicBezTo>
                  <a:cubicBezTo>
                    <a:pt x="7847" y="4346"/>
                    <a:pt x="7526" y="4537"/>
                    <a:pt x="7192" y="4608"/>
                  </a:cubicBezTo>
                  <a:cubicBezTo>
                    <a:pt x="7078" y="4633"/>
                    <a:pt x="6962" y="4643"/>
                    <a:pt x="6845" y="4643"/>
                  </a:cubicBezTo>
                  <a:cubicBezTo>
                    <a:pt x="6041" y="4643"/>
                    <a:pt x="5199" y="4142"/>
                    <a:pt x="4421" y="4142"/>
                  </a:cubicBezTo>
                  <a:cubicBezTo>
                    <a:pt x="4200" y="4142"/>
                    <a:pt x="3984" y="4183"/>
                    <a:pt x="3775" y="4287"/>
                  </a:cubicBezTo>
                  <a:cubicBezTo>
                    <a:pt x="5597" y="5573"/>
                    <a:pt x="7585" y="6466"/>
                    <a:pt x="9407" y="7752"/>
                  </a:cubicBezTo>
                  <a:cubicBezTo>
                    <a:pt x="8978" y="8192"/>
                    <a:pt x="8597" y="8657"/>
                    <a:pt x="8085" y="9002"/>
                  </a:cubicBezTo>
                  <a:cubicBezTo>
                    <a:pt x="8069" y="8757"/>
                    <a:pt x="7830" y="8652"/>
                    <a:pt x="7573" y="8652"/>
                  </a:cubicBezTo>
                  <a:cubicBezTo>
                    <a:pt x="7455" y="8652"/>
                    <a:pt x="7333" y="8675"/>
                    <a:pt x="7228" y="8716"/>
                  </a:cubicBezTo>
                  <a:cubicBezTo>
                    <a:pt x="6969" y="8826"/>
                    <a:pt x="6702" y="9027"/>
                    <a:pt x="6419" y="9027"/>
                  </a:cubicBezTo>
                  <a:cubicBezTo>
                    <a:pt x="6364" y="9027"/>
                    <a:pt x="6308" y="9019"/>
                    <a:pt x="6252" y="9002"/>
                  </a:cubicBezTo>
                  <a:cubicBezTo>
                    <a:pt x="6097" y="8657"/>
                    <a:pt x="5966" y="8335"/>
                    <a:pt x="5823" y="8002"/>
                  </a:cubicBezTo>
                  <a:cubicBezTo>
                    <a:pt x="4668" y="8434"/>
                    <a:pt x="3428" y="8652"/>
                    <a:pt x="2192" y="8652"/>
                  </a:cubicBezTo>
                  <a:cubicBezTo>
                    <a:pt x="1454" y="8652"/>
                    <a:pt x="718" y="8574"/>
                    <a:pt x="1" y="8418"/>
                  </a:cubicBezTo>
                  <a:lnTo>
                    <a:pt x="1" y="8418"/>
                  </a:lnTo>
                  <a:cubicBezTo>
                    <a:pt x="1263" y="9371"/>
                    <a:pt x="2608" y="10192"/>
                    <a:pt x="4037" y="10859"/>
                  </a:cubicBezTo>
                  <a:lnTo>
                    <a:pt x="14300" y="11431"/>
                  </a:lnTo>
                  <a:cubicBezTo>
                    <a:pt x="15586" y="10978"/>
                    <a:pt x="16789" y="10312"/>
                    <a:pt x="17860" y="9466"/>
                  </a:cubicBezTo>
                  <a:cubicBezTo>
                    <a:pt x="18170" y="9228"/>
                    <a:pt x="18479" y="8954"/>
                    <a:pt x="18860" y="8847"/>
                  </a:cubicBezTo>
                  <a:cubicBezTo>
                    <a:pt x="18989" y="8807"/>
                    <a:pt x="19124" y="8791"/>
                    <a:pt x="19261" y="8791"/>
                  </a:cubicBezTo>
                  <a:cubicBezTo>
                    <a:pt x="19529" y="8791"/>
                    <a:pt x="19807" y="8851"/>
                    <a:pt x="20075" y="8907"/>
                  </a:cubicBezTo>
                  <a:cubicBezTo>
                    <a:pt x="23159" y="9585"/>
                    <a:pt x="26195" y="10419"/>
                    <a:pt x="29183" y="11407"/>
                  </a:cubicBezTo>
                  <a:lnTo>
                    <a:pt x="26504" y="8466"/>
                  </a:lnTo>
                  <a:cubicBezTo>
                    <a:pt x="26147" y="8061"/>
                    <a:pt x="25778" y="7656"/>
                    <a:pt x="25337" y="7383"/>
                  </a:cubicBezTo>
                  <a:cubicBezTo>
                    <a:pt x="24695" y="6980"/>
                    <a:pt x="24093" y="6910"/>
                    <a:pt x="23459" y="6910"/>
                  </a:cubicBezTo>
                  <a:cubicBezTo>
                    <a:pt x="23118" y="6910"/>
                    <a:pt x="22768" y="6930"/>
                    <a:pt x="22397" y="6930"/>
                  </a:cubicBezTo>
                  <a:cubicBezTo>
                    <a:pt x="21624" y="6930"/>
                    <a:pt x="20206" y="6195"/>
                    <a:pt x="19458" y="6195"/>
                  </a:cubicBezTo>
                  <a:cubicBezTo>
                    <a:pt x="19389" y="6195"/>
                    <a:pt x="19326" y="6201"/>
                    <a:pt x="19270" y="6215"/>
                  </a:cubicBezTo>
                  <a:lnTo>
                    <a:pt x="19270" y="6215"/>
                  </a:lnTo>
                  <a:cubicBezTo>
                    <a:pt x="19994" y="6037"/>
                    <a:pt x="20731" y="5870"/>
                    <a:pt x="21480" y="5692"/>
                  </a:cubicBezTo>
                  <a:cubicBezTo>
                    <a:pt x="20589" y="5265"/>
                    <a:pt x="19747" y="4789"/>
                    <a:pt x="18811" y="4789"/>
                  </a:cubicBezTo>
                  <a:cubicBezTo>
                    <a:pt x="18520" y="4789"/>
                    <a:pt x="18221" y="4835"/>
                    <a:pt x="17908" y="4942"/>
                  </a:cubicBezTo>
                  <a:cubicBezTo>
                    <a:pt x="17787" y="4970"/>
                    <a:pt x="17673" y="5012"/>
                    <a:pt x="17555" y="5012"/>
                  </a:cubicBezTo>
                  <a:cubicBezTo>
                    <a:pt x="17522" y="5012"/>
                    <a:pt x="17489" y="5009"/>
                    <a:pt x="17456" y="5001"/>
                  </a:cubicBezTo>
                  <a:cubicBezTo>
                    <a:pt x="17325" y="4942"/>
                    <a:pt x="17229" y="4799"/>
                    <a:pt x="17158" y="4680"/>
                  </a:cubicBezTo>
                  <a:cubicBezTo>
                    <a:pt x="16193" y="3120"/>
                    <a:pt x="15705" y="2227"/>
                    <a:pt x="14169" y="1156"/>
                  </a:cubicBezTo>
                  <a:cubicBezTo>
                    <a:pt x="14057" y="1077"/>
                    <a:pt x="13934" y="988"/>
                    <a:pt x="13791" y="988"/>
                  </a:cubicBezTo>
                  <a:cubicBezTo>
                    <a:pt x="13782" y="988"/>
                    <a:pt x="13773" y="988"/>
                    <a:pt x="13765" y="989"/>
                  </a:cubicBezTo>
                  <a:cubicBezTo>
                    <a:pt x="13586" y="1013"/>
                    <a:pt x="13467" y="1144"/>
                    <a:pt x="13336" y="1251"/>
                  </a:cubicBezTo>
                  <a:cubicBezTo>
                    <a:pt x="13065" y="1457"/>
                    <a:pt x="12747" y="1542"/>
                    <a:pt x="12414" y="1542"/>
                  </a:cubicBezTo>
                  <a:cubicBezTo>
                    <a:pt x="11883" y="1542"/>
                    <a:pt x="11316" y="1327"/>
                    <a:pt x="10848" y="1048"/>
                  </a:cubicBezTo>
                  <a:cubicBezTo>
                    <a:pt x="10086" y="608"/>
                    <a:pt x="9335" y="13"/>
                    <a:pt x="845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2858048" y="4498255"/>
              <a:ext cx="371602" cy="353307"/>
            </a:xfrm>
            <a:custGeom>
              <a:avLst/>
              <a:gdLst/>
              <a:ahLst/>
              <a:cxnLst/>
              <a:rect l="l" t="t" r="r" b="b"/>
              <a:pathLst>
                <a:path w="14455" h="13742" extrusionOk="0">
                  <a:moveTo>
                    <a:pt x="834" y="1"/>
                  </a:moveTo>
                  <a:lnTo>
                    <a:pt x="834" y="1"/>
                  </a:lnTo>
                  <a:cubicBezTo>
                    <a:pt x="286" y="1025"/>
                    <a:pt x="846" y="2358"/>
                    <a:pt x="1727" y="3144"/>
                  </a:cubicBezTo>
                  <a:cubicBezTo>
                    <a:pt x="2274" y="3632"/>
                    <a:pt x="2620" y="3823"/>
                    <a:pt x="3322" y="4001"/>
                  </a:cubicBezTo>
                  <a:cubicBezTo>
                    <a:pt x="2346" y="4954"/>
                    <a:pt x="798" y="5227"/>
                    <a:pt x="0" y="6311"/>
                  </a:cubicBezTo>
                  <a:cubicBezTo>
                    <a:pt x="738" y="6037"/>
                    <a:pt x="1500" y="5775"/>
                    <a:pt x="2250" y="5501"/>
                  </a:cubicBezTo>
                  <a:lnTo>
                    <a:pt x="2250" y="5501"/>
                  </a:lnTo>
                  <a:cubicBezTo>
                    <a:pt x="1739" y="6299"/>
                    <a:pt x="1250" y="7073"/>
                    <a:pt x="738" y="7859"/>
                  </a:cubicBezTo>
                  <a:cubicBezTo>
                    <a:pt x="1631" y="7144"/>
                    <a:pt x="2560" y="6454"/>
                    <a:pt x="3620" y="6025"/>
                  </a:cubicBezTo>
                  <a:cubicBezTo>
                    <a:pt x="4290" y="5749"/>
                    <a:pt x="4872" y="5623"/>
                    <a:pt x="5413" y="5623"/>
                  </a:cubicBezTo>
                  <a:cubicBezTo>
                    <a:pt x="6390" y="5623"/>
                    <a:pt x="7236" y="6034"/>
                    <a:pt x="8239" y="6716"/>
                  </a:cubicBezTo>
                  <a:cubicBezTo>
                    <a:pt x="8454" y="6847"/>
                    <a:pt x="8656" y="6990"/>
                    <a:pt x="8763" y="7216"/>
                  </a:cubicBezTo>
                  <a:cubicBezTo>
                    <a:pt x="8882" y="7490"/>
                    <a:pt x="8835" y="7799"/>
                    <a:pt x="8799" y="8085"/>
                  </a:cubicBezTo>
                  <a:cubicBezTo>
                    <a:pt x="8477" y="10049"/>
                    <a:pt x="8216" y="12693"/>
                    <a:pt x="10478" y="13574"/>
                  </a:cubicBezTo>
                  <a:cubicBezTo>
                    <a:pt x="10789" y="13693"/>
                    <a:pt x="11089" y="13742"/>
                    <a:pt x="11381" y="13742"/>
                  </a:cubicBezTo>
                  <a:cubicBezTo>
                    <a:pt x="12430" y="13742"/>
                    <a:pt x="13384" y="13116"/>
                    <a:pt x="14454" y="12883"/>
                  </a:cubicBezTo>
                  <a:cubicBezTo>
                    <a:pt x="13323" y="12681"/>
                    <a:pt x="12216" y="12276"/>
                    <a:pt x="11240" y="11704"/>
                  </a:cubicBezTo>
                  <a:cubicBezTo>
                    <a:pt x="12097" y="10776"/>
                    <a:pt x="13038" y="9919"/>
                    <a:pt x="14014" y="9109"/>
                  </a:cubicBezTo>
                  <a:cubicBezTo>
                    <a:pt x="12847" y="8692"/>
                    <a:pt x="11680" y="8275"/>
                    <a:pt x="10502" y="7859"/>
                  </a:cubicBezTo>
                  <a:cubicBezTo>
                    <a:pt x="11656" y="7394"/>
                    <a:pt x="12799" y="6918"/>
                    <a:pt x="13942" y="6466"/>
                  </a:cubicBezTo>
                  <a:cubicBezTo>
                    <a:pt x="11787" y="5227"/>
                    <a:pt x="9489" y="3846"/>
                    <a:pt x="8406" y="1596"/>
                  </a:cubicBezTo>
                  <a:cubicBezTo>
                    <a:pt x="7727" y="1798"/>
                    <a:pt x="7025" y="1989"/>
                    <a:pt x="6334" y="2203"/>
                  </a:cubicBezTo>
                  <a:cubicBezTo>
                    <a:pt x="6087" y="2271"/>
                    <a:pt x="5819" y="2359"/>
                    <a:pt x="5550" y="2359"/>
                  </a:cubicBezTo>
                  <a:cubicBezTo>
                    <a:pt x="5534" y="2359"/>
                    <a:pt x="5517" y="2359"/>
                    <a:pt x="5501" y="2358"/>
                  </a:cubicBezTo>
                  <a:cubicBezTo>
                    <a:pt x="5120" y="2334"/>
                    <a:pt x="4751" y="2144"/>
                    <a:pt x="4406" y="1953"/>
                  </a:cubicBezTo>
                  <a:cubicBezTo>
                    <a:pt x="3215" y="1298"/>
                    <a:pt x="2024" y="655"/>
                    <a:pt x="83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2971000" y="4222254"/>
              <a:ext cx="473772" cy="278534"/>
            </a:xfrm>
            <a:custGeom>
              <a:avLst/>
              <a:gdLst/>
              <a:ahLst/>
              <a:cxnLst/>
              <a:rect l="l" t="t" r="r" b="b"/>
              <a:pathLst>
                <a:path w="14669" h="8624" extrusionOk="0">
                  <a:moveTo>
                    <a:pt x="8062" y="0"/>
                  </a:moveTo>
                  <a:cubicBezTo>
                    <a:pt x="7958" y="0"/>
                    <a:pt x="7855" y="5"/>
                    <a:pt x="7751" y="16"/>
                  </a:cubicBezTo>
                  <a:cubicBezTo>
                    <a:pt x="7323" y="51"/>
                    <a:pt x="6918" y="194"/>
                    <a:pt x="6513" y="349"/>
                  </a:cubicBezTo>
                  <a:cubicBezTo>
                    <a:pt x="4072" y="1290"/>
                    <a:pt x="1846" y="2730"/>
                    <a:pt x="1" y="4576"/>
                  </a:cubicBezTo>
                  <a:cubicBezTo>
                    <a:pt x="1382" y="5755"/>
                    <a:pt x="2608" y="7124"/>
                    <a:pt x="3620" y="8624"/>
                  </a:cubicBezTo>
                  <a:lnTo>
                    <a:pt x="3858" y="8005"/>
                  </a:lnTo>
                  <a:cubicBezTo>
                    <a:pt x="4222" y="7982"/>
                    <a:pt x="4587" y="7971"/>
                    <a:pt x="4953" y="7971"/>
                  </a:cubicBezTo>
                  <a:cubicBezTo>
                    <a:pt x="6120" y="7971"/>
                    <a:pt x="7294" y="8085"/>
                    <a:pt x="8454" y="8302"/>
                  </a:cubicBezTo>
                  <a:cubicBezTo>
                    <a:pt x="8216" y="8255"/>
                    <a:pt x="9156" y="6921"/>
                    <a:pt x="9252" y="6814"/>
                  </a:cubicBezTo>
                  <a:cubicBezTo>
                    <a:pt x="8621" y="6505"/>
                    <a:pt x="7894" y="6219"/>
                    <a:pt x="7228" y="5909"/>
                  </a:cubicBezTo>
                  <a:cubicBezTo>
                    <a:pt x="8311" y="5028"/>
                    <a:pt x="9418" y="4147"/>
                    <a:pt x="10502" y="3254"/>
                  </a:cubicBezTo>
                  <a:cubicBezTo>
                    <a:pt x="9966" y="2945"/>
                    <a:pt x="9442" y="2635"/>
                    <a:pt x="8942" y="2326"/>
                  </a:cubicBezTo>
                  <a:cubicBezTo>
                    <a:pt x="10609" y="1575"/>
                    <a:pt x="12859" y="1861"/>
                    <a:pt x="14669" y="1706"/>
                  </a:cubicBezTo>
                  <a:cubicBezTo>
                    <a:pt x="12990" y="778"/>
                    <a:pt x="11061" y="432"/>
                    <a:pt x="9145" y="123"/>
                  </a:cubicBezTo>
                  <a:cubicBezTo>
                    <a:pt x="8793" y="58"/>
                    <a:pt x="8426" y="0"/>
                    <a:pt x="8062"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2431858" y="4428570"/>
              <a:ext cx="246495" cy="321037"/>
            </a:xfrm>
            <a:custGeom>
              <a:avLst/>
              <a:gdLst/>
              <a:ahLst/>
              <a:cxnLst/>
              <a:rect l="l" t="t" r="r" b="b"/>
              <a:pathLst>
                <a:path w="7632" h="9940" extrusionOk="0">
                  <a:moveTo>
                    <a:pt x="2781" y="0"/>
                  </a:moveTo>
                  <a:cubicBezTo>
                    <a:pt x="1816" y="0"/>
                    <a:pt x="852" y="221"/>
                    <a:pt x="0" y="664"/>
                  </a:cubicBezTo>
                  <a:cubicBezTo>
                    <a:pt x="95" y="1164"/>
                    <a:pt x="417" y="1605"/>
                    <a:pt x="655" y="2057"/>
                  </a:cubicBezTo>
                  <a:cubicBezTo>
                    <a:pt x="893" y="2522"/>
                    <a:pt x="1048" y="3105"/>
                    <a:pt x="762" y="3534"/>
                  </a:cubicBezTo>
                  <a:cubicBezTo>
                    <a:pt x="691" y="3641"/>
                    <a:pt x="595" y="3748"/>
                    <a:pt x="572" y="3867"/>
                  </a:cubicBezTo>
                  <a:cubicBezTo>
                    <a:pt x="524" y="4034"/>
                    <a:pt x="631" y="4189"/>
                    <a:pt x="714" y="4343"/>
                  </a:cubicBezTo>
                  <a:cubicBezTo>
                    <a:pt x="1857" y="6082"/>
                    <a:pt x="3131" y="7725"/>
                    <a:pt x="4536" y="9249"/>
                  </a:cubicBezTo>
                  <a:lnTo>
                    <a:pt x="6668" y="9939"/>
                  </a:lnTo>
                  <a:cubicBezTo>
                    <a:pt x="6108" y="9380"/>
                    <a:pt x="5596" y="8749"/>
                    <a:pt x="5191" y="8046"/>
                  </a:cubicBezTo>
                  <a:cubicBezTo>
                    <a:pt x="6001" y="7868"/>
                    <a:pt x="6822" y="7689"/>
                    <a:pt x="7632" y="7510"/>
                  </a:cubicBezTo>
                  <a:lnTo>
                    <a:pt x="7632" y="7510"/>
                  </a:lnTo>
                  <a:cubicBezTo>
                    <a:pt x="6918" y="7522"/>
                    <a:pt x="6191" y="7534"/>
                    <a:pt x="5477" y="7558"/>
                  </a:cubicBezTo>
                  <a:cubicBezTo>
                    <a:pt x="5429" y="7558"/>
                    <a:pt x="5381" y="7559"/>
                    <a:pt x="5332" y="7559"/>
                  </a:cubicBezTo>
                  <a:cubicBezTo>
                    <a:pt x="5210" y="7559"/>
                    <a:pt x="5087" y="7553"/>
                    <a:pt x="4977" y="7510"/>
                  </a:cubicBezTo>
                  <a:cubicBezTo>
                    <a:pt x="4751" y="7439"/>
                    <a:pt x="4560" y="7260"/>
                    <a:pt x="4393" y="7094"/>
                  </a:cubicBezTo>
                  <a:lnTo>
                    <a:pt x="3679" y="6379"/>
                  </a:lnTo>
                  <a:cubicBezTo>
                    <a:pt x="4108" y="6248"/>
                    <a:pt x="4536" y="6129"/>
                    <a:pt x="4977" y="6010"/>
                  </a:cubicBezTo>
                  <a:cubicBezTo>
                    <a:pt x="4286" y="5272"/>
                    <a:pt x="3727" y="4415"/>
                    <a:pt x="3334" y="3486"/>
                  </a:cubicBezTo>
                  <a:cubicBezTo>
                    <a:pt x="4393" y="3427"/>
                    <a:pt x="5453" y="3284"/>
                    <a:pt x="6489" y="3046"/>
                  </a:cubicBezTo>
                  <a:cubicBezTo>
                    <a:pt x="5417" y="2879"/>
                    <a:pt x="4370" y="2700"/>
                    <a:pt x="3298" y="2534"/>
                  </a:cubicBezTo>
                  <a:cubicBezTo>
                    <a:pt x="4263" y="2284"/>
                    <a:pt x="5215" y="2045"/>
                    <a:pt x="6168" y="1795"/>
                  </a:cubicBezTo>
                  <a:cubicBezTo>
                    <a:pt x="5120" y="1462"/>
                    <a:pt x="4036" y="1260"/>
                    <a:pt x="2953" y="1188"/>
                  </a:cubicBezTo>
                  <a:cubicBezTo>
                    <a:pt x="3846" y="950"/>
                    <a:pt x="4751" y="783"/>
                    <a:pt x="5667" y="712"/>
                  </a:cubicBezTo>
                  <a:cubicBezTo>
                    <a:pt x="4787" y="239"/>
                    <a:pt x="3784" y="0"/>
                    <a:pt x="2781"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2465318" y="4292340"/>
              <a:ext cx="189231" cy="97765"/>
            </a:xfrm>
            <a:custGeom>
              <a:avLst/>
              <a:gdLst/>
              <a:ahLst/>
              <a:cxnLst/>
              <a:rect l="l" t="t" r="r" b="b"/>
              <a:pathLst>
                <a:path w="5859" h="3027" extrusionOk="0">
                  <a:moveTo>
                    <a:pt x="0" y="1"/>
                  </a:moveTo>
                  <a:lnTo>
                    <a:pt x="0" y="1"/>
                  </a:lnTo>
                  <a:cubicBezTo>
                    <a:pt x="1262" y="870"/>
                    <a:pt x="2632" y="1537"/>
                    <a:pt x="4060" y="2025"/>
                  </a:cubicBezTo>
                  <a:cubicBezTo>
                    <a:pt x="3227" y="2144"/>
                    <a:pt x="2405" y="2263"/>
                    <a:pt x="1572" y="2382"/>
                  </a:cubicBezTo>
                  <a:cubicBezTo>
                    <a:pt x="2769" y="2809"/>
                    <a:pt x="4049" y="3026"/>
                    <a:pt x="5315" y="3026"/>
                  </a:cubicBezTo>
                  <a:cubicBezTo>
                    <a:pt x="5496" y="3026"/>
                    <a:pt x="5678" y="3022"/>
                    <a:pt x="5858" y="3013"/>
                  </a:cubicBezTo>
                  <a:cubicBezTo>
                    <a:pt x="5858" y="2561"/>
                    <a:pt x="5846" y="2096"/>
                    <a:pt x="5846" y="1656"/>
                  </a:cubicBezTo>
                  <a:cubicBezTo>
                    <a:pt x="5834" y="906"/>
                    <a:pt x="798" y="96"/>
                    <a:pt x="0"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3314387" y="3740149"/>
              <a:ext cx="271525" cy="173857"/>
            </a:xfrm>
            <a:custGeom>
              <a:avLst/>
              <a:gdLst/>
              <a:ahLst/>
              <a:cxnLst/>
              <a:rect l="l" t="t" r="r" b="b"/>
              <a:pathLst>
                <a:path w="8407" h="5383" extrusionOk="0">
                  <a:moveTo>
                    <a:pt x="810" y="0"/>
                  </a:moveTo>
                  <a:lnTo>
                    <a:pt x="0" y="1786"/>
                  </a:lnTo>
                  <a:cubicBezTo>
                    <a:pt x="1846" y="2906"/>
                    <a:pt x="3310" y="4703"/>
                    <a:pt x="5358" y="5382"/>
                  </a:cubicBezTo>
                  <a:lnTo>
                    <a:pt x="4334" y="2929"/>
                  </a:lnTo>
                  <a:lnTo>
                    <a:pt x="4334" y="2929"/>
                  </a:lnTo>
                  <a:cubicBezTo>
                    <a:pt x="5156" y="3227"/>
                    <a:pt x="5906" y="3632"/>
                    <a:pt x="6608" y="4132"/>
                  </a:cubicBezTo>
                  <a:cubicBezTo>
                    <a:pt x="6287" y="3596"/>
                    <a:pt x="5894" y="3084"/>
                    <a:pt x="5477" y="2620"/>
                  </a:cubicBezTo>
                  <a:lnTo>
                    <a:pt x="5477" y="2620"/>
                  </a:lnTo>
                  <a:cubicBezTo>
                    <a:pt x="6465" y="2929"/>
                    <a:pt x="7442" y="3263"/>
                    <a:pt x="8406" y="3620"/>
                  </a:cubicBezTo>
                  <a:cubicBezTo>
                    <a:pt x="6251" y="1739"/>
                    <a:pt x="3667" y="60"/>
                    <a:pt x="81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3429367" y="4550671"/>
              <a:ext cx="475710" cy="371615"/>
            </a:xfrm>
            <a:custGeom>
              <a:avLst/>
              <a:gdLst/>
              <a:ahLst/>
              <a:cxnLst/>
              <a:rect l="l" t="t" r="r" b="b"/>
              <a:pathLst>
                <a:path w="14729" h="11506" extrusionOk="0">
                  <a:moveTo>
                    <a:pt x="7057" y="0"/>
                  </a:moveTo>
                  <a:cubicBezTo>
                    <a:pt x="6987" y="0"/>
                    <a:pt x="6917" y="2"/>
                    <a:pt x="6847" y="4"/>
                  </a:cubicBezTo>
                  <a:cubicBezTo>
                    <a:pt x="5835" y="28"/>
                    <a:pt x="4835" y="350"/>
                    <a:pt x="3870" y="647"/>
                  </a:cubicBezTo>
                  <a:cubicBezTo>
                    <a:pt x="2822" y="969"/>
                    <a:pt x="1798" y="1278"/>
                    <a:pt x="763" y="1612"/>
                  </a:cubicBezTo>
                  <a:cubicBezTo>
                    <a:pt x="620" y="1695"/>
                    <a:pt x="19" y="2731"/>
                    <a:pt x="1" y="2731"/>
                  </a:cubicBezTo>
                  <a:cubicBezTo>
                    <a:pt x="1" y="2731"/>
                    <a:pt x="1" y="2731"/>
                    <a:pt x="1" y="2731"/>
                  </a:cubicBezTo>
                  <a:lnTo>
                    <a:pt x="1" y="2731"/>
                  </a:lnTo>
                  <a:cubicBezTo>
                    <a:pt x="1108" y="4291"/>
                    <a:pt x="1525" y="6196"/>
                    <a:pt x="2894" y="7589"/>
                  </a:cubicBezTo>
                  <a:cubicBezTo>
                    <a:pt x="3465" y="8160"/>
                    <a:pt x="4120" y="8636"/>
                    <a:pt x="4763" y="9101"/>
                  </a:cubicBezTo>
                  <a:cubicBezTo>
                    <a:pt x="6204" y="10137"/>
                    <a:pt x="7716" y="11208"/>
                    <a:pt x="9478" y="11506"/>
                  </a:cubicBezTo>
                  <a:cubicBezTo>
                    <a:pt x="8311" y="10256"/>
                    <a:pt x="7156" y="8994"/>
                    <a:pt x="5989" y="7743"/>
                  </a:cubicBezTo>
                  <a:cubicBezTo>
                    <a:pt x="5775" y="7505"/>
                    <a:pt x="5549" y="7231"/>
                    <a:pt x="5597" y="6910"/>
                  </a:cubicBezTo>
                  <a:lnTo>
                    <a:pt x="5597" y="6910"/>
                  </a:lnTo>
                  <a:cubicBezTo>
                    <a:pt x="6561" y="7529"/>
                    <a:pt x="7632" y="8005"/>
                    <a:pt x="8752" y="8303"/>
                  </a:cubicBezTo>
                  <a:cubicBezTo>
                    <a:pt x="8109" y="7636"/>
                    <a:pt x="7466" y="6970"/>
                    <a:pt x="6847" y="6279"/>
                  </a:cubicBezTo>
                  <a:cubicBezTo>
                    <a:pt x="6573" y="6005"/>
                    <a:pt x="6311" y="5719"/>
                    <a:pt x="6204" y="5350"/>
                  </a:cubicBezTo>
                  <a:cubicBezTo>
                    <a:pt x="6097" y="4969"/>
                    <a:pt x="6216" y="4517"/>
                    <a:pt x="6573" y="4362"/>
                  </a:cubicBezTo>
                  <a:cubicBezTo>
                    <a:pt x="6674" y="4320"/>
                    <a:pt x="6778" y="4306"/>
                    <a:pt x="6884" y="4306"/>
                  </a:cubicBezTo>
                  <a:cubicBezTo>
                    <a:pt x="6990" y="4306"/>
                    <a:pt x="7097" y="4320"/>
                    <a:pt x="7204" y="4338"/>
                  </a:cubicBezTo>
                  <a:cubicBezTo>
                    <a:pt x="8359" y="4493"/>
                    <a:pt x="9526" y="4660"/>
                    <a:pt x="10680" y="4815"/>
                  </a:cubicBezTo>
                  <a:lnTo>
                    <a:pt x="10109" y="3469"/>
                  </a:lnTo>
                  <a:cubicBezTo>
                    <a:pt x="11657" y="3445"/>
                    <a:pt x="13181" y="3350"/>
                    <a:pt x="14729" y="3279"/>
                  </a:cubicBezTo>
                  <a:lnTo>
                    <a:pt x="14729" y="3279"/>
                  </a:lnTo>
                  <a:cubicBezTo>
                    <a:pt x="14727" y="3279"/>
                    <a:pt x="14725" y="3279"/>
                    <a:pt x="14724" y="3279"/>
                  </a:cubicBezTo>
                  <a:cubicBezTo>
                    <a:pt x="14396" y="3279"/>
                    <a:pt x="13298" y="2134"/>
                    <a:pt x="13002" y="1909"/>
                  </a:cubicBezTo>
                  <a:cubicBezTo>
                    <a:pt x="12407" y="1481"/>
                    <a:pt x="11966" y="1314"/>
                    <a:pt x="11323" y="1076"/>
                  </a:cubicBezTo>
                  <a:cubicBezTo>
                    <a:pt x="9948" y="587"/>
                    <a:pt x="8539" y="0"/>
                    <a:pt x="7057"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2641049" y="4371824"/>
              <a:ext cx="182287" cy="164750"/>
            </a:xfrm>
            <a:custGeom>
              <a:avLst/>
              <a:gdLst/>
              <a:ahLst/>
              <a:cxnLst/>
              <a:rect l="l" t="t" r="r" b="b"/>
              <a:pathLst>
                <a:path w="5644" h="5101" extrusionOk="0">
                  <a:moveTo>
                    <a:pt x="5644" y="2493"/>
                  </a:moveTo>
                  <a:lnTo>
                    <a:pt x="5644" y="2493"/>
                  </a:lnTo>
                  <a:cubicBezTo>
                    <a:pt x="5638" y="2493"/>
                    <a:pt x="5632" y="2493"/>
                    <a:pt x="5626" y="2493"/>
                  </a:cubicBezTo>
                  <a:lnTo>
                    <a:pt x="5626" y="2493"/>
                  </a:lnTo>
                  <a:cubicBezTo>
                    <a:pt x="5628" y="2493"/>
                    <a:pt x="5630" y="2493"/>
                    <a:pt x="5632" y="2493"/>
                  </a:cubicBezTo>
                  <a:cubicBezTo>
                    <a:pt x="5636" y="2493"/>
                    <a:pt x="5640" y="2493"/>
                    <a:pt x="5644" y="2493"/>
                  </a:cubicBezTo>
                  <a:close/>
                  <a:moveTo>
                    <a:pt x="1412" y="1"/>
                  </a:moveTo>
                  <a:cubicBezTo>
                    <a:pt x="1181" y="1"/>
                    <a:pt x="929" y="97"/>
                    <a:pt x="822" y="290"/>
                  </a:cubicBezTo>
                  <a:cubicBezTo>
                    <a:pt x="0" y="1790"/>
                    <a:pt x="4274" y="4695"/>
                    <a:pt x="5322" y="5100"/>
                  </a:cubicBezTo>
                  <a:cubicBezTo>
                    <a:pt x="4727" y="4338"/>
                    <a:pt x="4120" y="3576"/>
                    <a:pt x="3524" y="2826"/>
                  </a:cubicBezTo>
                  <a:lnTo>
                    <a:pt x="3524" y="2826"/>
                  </a:lnTo>
                  <a:cubicBezTo>
                    <a:pt x="4143" y="3005"/>
                    <a:pt x="4751" y="3255"/>
                    <a:pt x="5310" y="3576"/>
                  </a:cubicBezTo>
                  <a:lnTo>
                    <a:pt x="3870" y="2195"/>
                  </a:lnTo>
                  <a:lnTo>
                    <a:pt x="3870" y="2195"/>
                  </a:lnTo>
                  <a:cubicBezTo>
                    <a:pt x="4409" y="2398"/>
                    <a:pt x="4971" y="2494"/>
                    <a:pt x="5543" y="2494"/>
                  </a:cubicBezTo>
                  <a:cubicBezTo>
                    <a:pt x="5570" y="2494"/>
                    <a:pt x="5598" y="2494"/>
                    <a:pt x="5626" y="2493"/>
                  </a:cubicBezTo>
                  <a:lnTo>
                    <a:pt x="5626" y="2493"/>
                  </a:lnTo>
                  <a:cubicBezTo>
                    <a:pt x="5309" y="2481"/>
                    <a:pt x="4387" y="1584"/>
                    <a:pt x="4084" y="1397"/>
                  </a:cubicBezTo>
                  <a:cubicBezTo>
                    <a:pt x="3477" y="1016"/>
                    <a:pt x="2822" y="683"/>
                    <a:pt x="2203" y="302"/>
                  </a:cubicBezTo>
                  <a:cubicBezTo>
                    <a:pt x="1988" y="171"/>
                    <a:pt x="1750" y="40"/>
                    <a:pt x="1488" y="4"/>
                  </a:cubicBezTo>
                  <a:cubicBezTo>
                    <a:pt x="1463" y="2"/>
                    <a:pt x="1438" y="1"/>
                    <a:pt x="141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3395501" y="4305906"/>
              <a:ext cx="401464" cy="155962"/>
            </a:xfrm>
            <a:custGeom>
              <a:avLst/>
              <a:gdLst/>
              <a:ahLst/>
              <a:cxnLst/>
              <a:rect l="l" t="t" r="r" b="b"/>
              <a:pathLst>
                <a:path w="20230" h="7859" extrusionOk="0">
                  <a:moveTo>
                    <a:pt x="14681" y="0"/>
                  </a:moveTo>
                  <a:cubicBezTo>
                    <a:pt x="14621" y="0"/>
                    <a:pt x="12895" y="2393"/>
                    <a:pt x="12776" y="2524"/>
                  </a:cubicBezTo>
                  <a:cubicBezTo>
                    <a:pt x="12669" y="2643"/>
                    <a:pt x="12550" y="2774"/>
                    <a:pt x="12407" y="2822"/>
                  </a:cubicBezTo>
                  <a:cubicBezTo>
                    <a:pt x="12362" y="2836"/>
                    <a:pt x="12314" y="2842"/>
                    <a:pt x="12266" y="2842"/>
                  </a:cubicBezTo>
                  <a:cubicBezTo>
                    <a:pt x="12150" y="2842"/>
                    <a:pt x="12028" y="2808"/>
                    <a:pt x="11919" y="2774"/>
                  </a:cubicBezTo>
                  <a:lnTo>
                    <a:pt x="8621" y="1750"/>
                  </a:lnTo>
                  <a:lnTo>
                    <a:pt x="8621" y="1750"/>
                  </a:lnTo>
                  <a:cubicBezTo>
                    <a:pt x="9299" y="2203"/>
                    <a:pt x="9978" y="2631"/>
                    <a:pt x="10657" y="3072"/>
                  </a:cubicBezTo>
                  <a:cubicBezTo>
                    <a:pt x="10398" y="3036"/>
                    <a:pt x="10140" y="3021"/>
                    <a:pt x="9882" y="3021"/>
                  </a:cubicBezTo>
                  <a:cubicBezTo>
                    <a:pt x="8143" y="3021"/>
                    <a:pt x="6406" y="3726"/>
                    <a:pt x="4687" y="3726"/>
                  </a:cubicBezTo>
                  <a:cubicBezTo>
                    <a:pt x="4366" y="3726"/>
                    <a:pt x="4047" y="3702"/>
                    <a:pt x="3727" y="3643"/>
                  </a:cubicBezTo>
                  <a:cubicBezTo>
                    <a:pt x="3684" y="3635"/>
                    <a:pt x="3601" y="3632"/>
                    <a:pt x="3488" y="3632"/>
                  </a:cubicBezTo>
                  <a:cubicBezTo>
                    <a:pt x="2622" y="3632"/>
                    <a:pt x="1" y="3849"/>
                    <a:pt x="1" y="3870"/>
                  </a:cubicBezTo>
                  <a:lnTo>
                    <a:pt x="1" y="6929"/>
                  </a:lnTo>
                  <a:cubicBezTo>
                    <a:pt x="751" y="7180"/>
                    <a:pt x="1477" y="7489"/>
                    <a:pt x="2191" y="7858"/>
                  </a:cubicBezTo>
                  <a:cubicBezTo>
                    <a:pt x="2191" y="7418"/>
                    <a:pt x="2060" y="6977"/>
                    <a:pt x="1822" y="6608"/>
                  </a:cubicBezTo>
                  <a:lnTo>
                    <a:pt x="1822" y="6608"/>
                  </a:lnTo>
                  <a:cubicBezTo>
                    <a:pt x="3549" y="6822"/>
                    <a:pt x="5275" y="7037"/>
                    <a:pt x="7001" y="7263"/>
                  </a:cubicBezTo>
                  <a:cubicBezTo>
                    <a:pt x="6787" y="6929"/>
                    <a:pt x="6585" y="6608"/>
                    <a:pt x="6370" y="6287"/>
                  </a:cubicBezTo>
                  <a:lnTo>
                    <a:pt x="6370" y="6287"/>
                  </a:lnTo>
                  <a:cubicBezTo>
                    <a:pt x="7192" y="6346"/>
                    <a:pt x="8014" y="6513"/>
                    <a:pt x="8787" y="6775"/>
                  </a:cubicBezTo>
                  <a:cubicBezTo>
                    <a:pt x="8573" y="6525"/>
                    <a:pt x="8383" y="6287"/>
                    <a:pt x="8168" y="6037"/>
                  </a:cubicBezTo>
                  <a:lnTo>
                    <a:pt x="8168" y="6037"/>
                  </a:lnTo>
                  <a:cubicBezTo>
                    <a:pt x="9526" y="6179"/>
                    <a:pt x="10895" y="6334"/>
                    <a:pt x="12252" y="6477"/>
                  </a:cubicBezTo>
                  <a:cubicBezTo>
                    <a:pt x="11585" y="6025"/>
                    <a:pt x="10931" y="5548"/>
                    <a:pt x="10252" y="5084"/>
                  </a:cubicBezTo>
                  <a:cubicBezTo>
                    <a:pt x="11835" y="4786"/>
                    <a:pt x="13407" y="4560"/>
                    <a:pt x="15002" y="4429"/>
                  </a:cubicBezTo>
                  <a:cubicBezTo>
                    <a:pt x="14562" y="4382"/>
                    <a:pt x="14121" y="4167"/>
                    <a:pt x="13812" y="3810"/>
                  </a:cubicBezTo>
                  <a:cubicBezTo>
                    <a:pt x="15967" y="3774"/>
                    <a:pt x="18146" y="3477"/>
                    <a:pt x="20229" y="2893"/>
                  </a:cubicBezTo>
                  <a:cubicBezTo>
                    <a:pt x="20122" y="2739"/>
                    <a:pt x="20003" y="2560"/>
                    <a:pt x="19884" y="2393"/>
                  </a:cubicBezTo>
                  <a:cubicBezTo>
                    <a:pt x="19182" y="2393"/>
                    <a:pt x="18491" y="2405"/>
                    <a:pt x="17789" y="2405"/>
                  </a:cubicBezTo>
                  <a:cubicBezTo>
                    <a:pt x="17634" y="2405"/>
                    <a:pt x="17455" y="2405"/>
                    <a:pt x="17336" y="2322"/>
                  </a:cubicBezTo>
                  <a:cubicBezTo>
                    <a:pt x="17253" y="2262"/>
                    <a:pt x="17193" y="2167"/>
                    <a:pt x="17146" y="2084"/>
                  </a:cubicBezTo>
                  <a:cubicBezTo>
                    <a:pt x="16586" y="1143"/>
                    <a:pt x="15943" y="83"/>
                    <a:pt x="14681"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3045608" y="4599198"/>
              <a:ext cx="982942" cy="453812"/>
            </a:xfrm>
            <a:custGeom>
              <a:avLst/>
              <a:gdLst/>
              <a:ahLst/>
              <a:cxnLst/>
              <a:rect l="l" t="t" r="r" b="b"/>
              <a:pathLst>
                <a:path w="30434" h="14051" extrusionOk="0">
                  <a:moveTo>
                    <a:pt x="11419" y="4442"/>
                  </a:moveTo>
                  <a:cubicBezTo>
                    <a:pt x="11422" y="4446"/>
                    <a:pt x="11425" y="4450"/>
                    <a:pt x="11428" y="4454"/>
                  </a:cubicBezTo>
                  <a:lnTo>
                    <a:pt x="11428" y="4454"/>
                  </a:lnTo>
                  <a:cubicBezTo>
                    <a:pt x="11425" y="4450"/>
                    <a:pt x="11422" y="4446"/>
                    <a:pt x="11419" y="4442"/>
                  </a:cubicBezTo>
                  <a:close/>
                  <a:moveTo>
                    <a:pt x="20408" y="1"/>
                  </a:moveTo>
                  <a:lnTo>
                    <a:pt x="20408" y="1"/>
                  </a:lnTo>
                  <a:cubicBezTo>
                    <a:pt x="21468" y="1311"/>
                    <a:pt x="22754" y="3108"/>
                    <a:pt x="22361" y="4228"/>
                  </a:cubicBezTo>
                  <a:cubicBezTo>
                    <a:pt x="21765" y="5811"/>
                    <a:pt x="18574" y="5966"/>
                    <a:pt x="17205" y="6216"/>
                  </a:cubicBezTo>
                  <a:cubicBezTo>
                    <a:pt x="16916" y="6268"/>
                    <a:pt x="16675" y="6291"/>
                    <a:pt x="16464" y="6291"/>
                  </a:cubicBezTo>
                  <a:cubicBezTo>
                    <a:pt x="15699" y="6291"/>
                    <a:pt x="15308" y="5983"/>
                    <a:pt x="14348" y="5573"/>
                  </a:cubicBezTo>
                  <a:cubicBezTo>
                    <a:pt x="13447" y="5194"/>
                    <a:pt x="12051" y="5298"/>
                    <a:pt x="11428" y="4454"/>
                  </a:cubicBezTo>
                  <a:lnTo>
                    <a:pt x="11428" y="4454"/>
                  </a:lnTo>
                  <a:cubicBezTo>
                    <a:pt x="11891" y="5097"/>
                    <a:pt x="11553" y="6018"/>
                    <a:pt x="11990" y="6633"/>
                  </a:cubicBezTo>
                  <a:cubicBezTo>
                    <a:pt x="12371" y="7157"/>
                    <a:pt x="13288" y="7514"/>
                    <a:pt x="13812" y="7942"/>
                  </a:cubicBezTo>
                  <a:cubicBezTo>
                    <a:pt x="13919" y="8050"/>
                    <a:pt x="14038" y="8157"/>
                    <a:pt x="14074" y="8288"/>
                  </a:cubicBezTo>
                  <a:cubicBezTo>
                    <a:pt x="14193" y="8609"/>
                    <a:pt x="13836" y="8907"/>
                    <a:pt x="13526" y="9073"/>
                  </a:cubicBezTo>
                  <a:cubicBezTo>
                    <a:pt x="12594" y="9546"/>
                    <a:pt x="11673" y="9727"/>
                    <a:pt x="10757" y="9727"/>
                  </a:cubicBezTo>
                  <a:cubicBezTo>
                    <a:pt x="8902" y="9727"/>
                    <a:pt x="7069" y="8985"/>
                    <a:pt x="5204" y="8419"/>
                  </a:cubicBezTo>
                  <a:lnTo>
                    <a:pt x="5204" y="8419"/>
                  </a:lnTo>
                  <a:lnTo>
                    <a:pt x="6775" y="9847"/>
                  </a:lnTo>
                  <a:cubicBezTo>
                    <a:pt x="5239" y="10859"/>
                    <a:pt x="3692" y="11824"/>
                    <a:pt x="2096" y="12741"/>
                  </a:cubicBezTo>
                  <a:cubicBezTo>
                    <a:pt x="1560" y="13038"/>
                    <a:pt x="798" y="13550"/>
                    <a:pt x="1" y="14050"/>
                  </a:cubicBezTo>
                  <a:lnTo>
                    <a:pt x="4239" y="13455"/>
                  </a:lnTo>
                  <a:cubicBezTo>
                    <a:pt x="4388" y="13474"/>
                    <a:pt x="4538" y="13484"/>
                    <a:pt x="4689" y="13484"/>
                  </a:cubicBezTo>
                  <a:cubicBezTo>
                    <a:pt x="5739" y="13484"/>
                    <a:pt x="6793" y="13020"/>
                    <a:pt x="7502" y="12229"/>
                  </a:cubicBezTo>
                  <a:cubicBezTo>
                    <a:pt x="7752" y="11943"/>
                    <a:pt x="7966" y="11633"/>
                    <a:pt x="8276" y="11431"/>
                  </a:cubicBezTo>
                  <a:cubicBezTo>
                    <a:pt x="8704" y="11145"/>
                    <a:pt x="9252" y="11145"/>
                    <a:pt x="9776" y="11109"/>
                  </a:cubicBezTo>
                  <a:cubicBezTo>
                    <a:pt x="12086" y="10990"/>
                    <a:pt x="14348" y="10216"/>
                    <a:pt x="16241" y="8883"/>
                  </a:cubicBezTo>
                  <a:cubicBezTo>
                    <a:pt x="15848" y="8585"/>
                    <a:pt x="15455" y="8276"/>
                    <a:pt x="15062" y="7954"/>
                  </a:cubicBezTo>
                  <a:cubicBezTo>
                    <a:pt x="15419" y="7895"/>
                    <a:pt x="15776" y="7835"/>
                    <a:pt x="16146" y="7776"/>
                  </a:cubicBezTo>
                  <a:cubicBezTo>
                    <a:pt x="15907" y="7478"/>
                    <a:pt x="15562" y="7264"/>
                    <a:pt x="15193" y="7157"/>
                  </a:cubicBezTo>
                  <a:lnTo>
                    <a:pt x="15193" y="7157"/>
                  </a:lnTo>
                  <a:cubicBezTo>
                    <a:pt x="15287" y="7158"/>
                    <a:pt x="15380" y="7158"/>
                    <a:pt x="15474" y="7158"/>
                  </a:cubicBezTo>
                  <a:cubicBezTo>
                    <a:pt x="17725" y="7158"/>
                    <a:pt x="19963" y="6883"/>
                    <a:pt x="22134" y="6311"/>
                  </a:cubicBezTo>
                  <a:cubicBezTo>
                    <a:pt x="22932" y="6097"/>
                    <a:pt x="23932" y="5502"/>
                    <a:pt x="23658" y="4716"/>
                  </a:cubicBezTo>
                  <a:lnTo>
                    <a:pt x="23658" y="4716"/>
                  </a:lnTo>
                  <a:cubicBezTo>
                    <a:pt x="24114" y="4768"/>
                    <a:pt x="24572" y="4794"/>
                    <a:pt x="25031" y="4794"/>
                  </a:cubicBezTo>
                  <a:cubicBezTo>
                    <a:pt x="26875" y="4794"/>
                    <a:pt x="28727" y="4378"/>
                    <a:pt x="30433" y="3597"/>
                  </a:cubicBezTo>
                  <a:cubicBezTo>
                    <a:pt x="29897" y="3525"/>
                    <a:pt x="29409" y="3335"/>
                    <a:pt x="28981" y="3013"/>
                  </a:cubicBezTo>
                  <a:cubicBezTo>
                    <a:pt x="29111" y="2989"/>
                    <a:pt x="29242" y="2977"/>
                    <a:pt x="29373" y="2942"/>
                  </a:cubicBezTo>
                  <a:cubicBezTo>
                    <a:pt x="29635" y="2894"/>
                    <a:pt x="29885" y="2858"/>
                    <a:pt x="30124" y="2811"/>
                  </a:cubicBezTo>
                  <a:cubicBezTo>
                    <a:pt x="29194" y="2007"/>
                    <a:pt x="27965" y="1547"/>
                    <a:pt x="26736" y="1547"/>
                  </a:cubicBezTo>
                  <a:cubicBezTo>
                    <a:pt x="26691" y="1547"/>
                    <a:pt x="26645" y="1547"/>
                    <a:pt x="26599" y="1549"/>
                  </a:cubicBezTo>
                  <a:cubicBezTo>
                    <a:pt x="25926" y="1568"/>
                    <a:pt x="25268" y="1716"/>
                    <a:pt x="24600" y="1716"/>
                  </a:cubicBezTo>
                  <a:cubicBezTo>
                    <a:pt x="24453" y="1716"/>
                    <a:pt x="24306" y="1709"/>
                    <a:pt x="24158" y="1692"/>
                  </a:cubicBezTo>
                  <a:cubicBezTo>
                    <a:pt x="23099" y="1584"/>
                    <a:pt x="22146" y="989"/>
                    <a:pt x="21194" y="441"/>
                  </a:cubicBezTo>
                  <a:cubicBezTo>
                    <a:pt x="20932" y="275"/>
                    <a:pt x="20670" y="132"/>
                    <a:pt x="20408"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3009079" y="4719571"/>
              <a:ext cx="307666" cy="190652"/>
            </a:xfrm>
            <a:custGeom>
              <a:avLst/>
              <a:gdLst/>
              <a:ahLst/>
              <a:cxnLst/>
              <a:rect l="l" t="t" r="r" b="b"/>
              <a:pathLst>
                <a:path w="9526" h="5903" extrusionOk="0">
                  <a:moveTo>
                    <a:pt x="679" y="1"/>
                  </a:moveTo>
                  <a:lnTo>
                    <a:pt x="679" y="1"/>
                  </a:lnTo>
                  <a:cubicBezTo>
                    <a:pt x="1465" y="536"/>
                    <a:pt x="2227" y="1060"/>
                    <a:pt x="3013" y="1596"/>
                  </a:cubicBezTo>
                  <a:cubicBezTo>
                    <a:pt x="1989" y="1429"/>
                    <a:pt x="1001" y="1286"/>
                    <a:pt x="1" y="1120"/>
                  </a:cubicBezTo>
                  <a:lnTo>
                    <a:pt x="1" y="1120"/>
                  </a:lnTo>
                  <a:cubicBezTo>
                    <a:pt x="1525" y="2382"/>
                    <a:pt x="3049" y="3668"/>
                    <a:pt x="4573" y="4930"/>
                  </a:cubicBezTo>
                  <a:lnTo>
                    <a:pt x="5490" y="5263"/>
                  </a:lnTo>
                  <a:cubicBezTo>
                    <a:pt x="6534" y="5683"/>
                    <a:pt x="7658" y="5902"/>
                    <a:pt x="8784" y="5902"/>
                  </a:cubicBezTo>
                  <a:cubicBezTo>
                    <a:pt x="9031" y="5902"/>
                    <a:pt x="9279" y="5892"/>
                    <a:pt x="9526" y="5870"/>
                  </a:cubicBezTo>
                  <a:lnTo>
                    <a:pt x="4882" y="3953"/>
                  </a:lnTo>
                  <a:lnTo>
                    <a:pt x="4882" y="3953"/>
                  </a:lnTo>
                  <a:cubicBezTo>
                    <a:pt x="6311" y="3965"/>
                    <a:pt x="7728" y="3977"/>
                    <a:pt x="9157" y="3989"/>
                  </a:cubicBezTo>
                  <a:cubicBezTo>
                    <a:pt x="7311" y="3418"/>
                    <a:pt x="5513" y="2715"/>
                    <a:pt x="3763" y="1882"/>
                  </a:cubicBezTo>
                  <a:lnTo>
                    <a:pt x="3763" y="1882"/>
                  </a:lnTo>
                  <a:cubicBezTo>
                    <a:pt x="4978" y="1894"/>
                    <a:pt x="6192" y="1894"/>
                    <a:pt x="7395" y="1906"/>
                  </a:cubicBezTo>
                  <a:cubicBezTo>
                    <a:pt x="5168" y="1251"/>
                    <a:pt x="2930" y="620"/>
                    <a:pt x="679"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85691" y="3786302"/>
              <a:ext cx="417251" cy="421095"/>
            </a:xfrm>
            <a:custGeom>
              <a:avLst/>
              <a:gdLst/>
              <a:ahLst/>
              <a:cxnLst/>
              <a:rect l="l" t="t" r="r" b="b"/>
              <a:pathLst>
                <a:path w="12919" h="13038" extrusionOk="0">
                  <a:moveTo>
                    <a:pt x="1" y="0"/>
                  </a:moveTo>
                  <a:lnTo>
                    <a:pt x="1" y="0"/>
                  </a:lnTo>
                  <a:cubicBezTo>
                    <a:pt x="370" y="1917"/>
                    <a:pt x="1441" y="3703"/>
                    <a:pt x="2977" y="4929"/>
                  </a:cubicBezTo>
                  <a:cubicBezTo>
                    <a:pt x="3203" y="5108"/>
                    <a:pt x="3453" y="5287"/>
                    <a:pt x="3608" y="5537"/>
                  </a:cubicBezTo>
                  <a:cubicBezTo>
                    <a:pt x="3822" y="5906"/>
                    <a:pt x="3822" y="6358"/>
                    <a:pt x="3918" y="6787"/>
                  </a:cubicBezTo>
                  <a:cubicBezTo>
                    <a:pt x="4120" y="7703"/>
                    <a:pt x="4930" y="8477"/>
                    <a:pt x="5870" y="8644"/>
                  </a:cubicBezTo>
                  <a:cubicBezTo>
                    <a:pt x="5839" y="8639"/>
                    <a:pt x="5810" y="8636"/>
                    <a:pt x="5785" y="8636"/>
                  </a:cubicBezTo>
                  <a:cubicBezTo>
                    <a:pt x="5155" y="8636"/>
                    <a:pt x="6614" y="10304"/>
                    <a:pt x="6763" y="10430"/>
                  </a:cubicBezTo>
                  <a:cubicBezTo>
                    <a:pt x="7680" y="11252"/>
                    <a:pt x="9121" y="12466"/>
                    <a:pt x="10180" y="13037"/>
                  </a:cubicBezTo>
                  <a:cubicBezTo>
                    <a:pt x="10716" y="12442"/>
                    <a:pt x="10776" y="11478"/>
                    <a:pt x="10335" y="10823"/>
                  </a:cubicBezTo>
                  <a:cubicBezTo>
                    <a:pt x="10347" y="10823"/>
                    <a:pt x="10347" y="10835"/>
                    <a:pt x="10359" y="10835"/>
                  </a:cubicBezTo>
                  <a:cubicBezTo>
                    <a:pt x="10752" y="11061"/>
                    <a:pt x="11181" y="11204"/>
                    <a:pt x="11621" y="11263"/>
                  </a:cubicBezTo>
                  <a:cubicBezTo>
                    <a:pt x="11683" y="11269"/>
                    <a:pt x="11742" y="11276"/>
                    <a:pt x="11799" y="11276"/>
                  </a:cubicBezTo>
                  <a:cubicBezTo>
                    <a:pt x="11875" y="11276"/>
                    <a:pt x="11946" y="11263"/>
                    <a:pt x="12014" y="11216"/>
                  </a:cubicBezTo>
                  <a:cubicBezTo>
                    <a:pt x="12145" y="11132"/>
                    <a:pt x="12193" y="10966"/>
                    <a:pt x="12216" y="10823"/>
                  </a:cubicBezTo>
                  <a:cubicBezTo>
                    <a:pt x="12478" y="9608"/>
                    <a:pt x="12919" y="8180"/>
                    <a:pt x="12335" y="6977"/>
                  </a:cubicBezTo>
                  <a:cubicBezTo>
                    <a:pt x="12190" y="6659"/>
                    <a:pt x="10751" y="5596"/>
                    <a:pt x="10113" y="5596"/>
                  </a:cubicBezTo>
                  <a:cubicBezTo>
                    <a:pt x="9915" y="5596"/>
                    <a:pt x="9794" y="5698"/>
                    <a:pt x="9811" y="5953"/>
                  </a:cubicBezTo>
                  <a:cubicBezTo>
                    <a:pt x="9678" y="4283"/>
                    <a:pt x="8071" y="2938"/>
                    <a:pt x="6442" y="2938"/>
                  </a:cubicBezTo>
                  <a:cubicBezTo>
                    <a:pt x="6179" y="2938"/>
                    <a:pt x="5915" y="2974"/>
                    <a:pt x="5656" y="3048"/>
                  </a:cubicBezTo>
                  <a:cubicBezTo>
                    <a:pt x="5459" y="3107"/>
                    <a:pt x="5245" y="3191"/>
                    <a:pt x="5029" y="3191"/>
                  </a:cubicBezTo>
                  <a:cubicBezTo>
                    <a:pt x="4984" y="3191"/>
                    <a:pt x="4939" y="3187"/>
                    <a:pt x="4894" y="3179"/>
                  </a:cubicBezTo>
                  <a:cubicBezTo>
                    <a:pt x="4584" y="3120"/>
                    <a:pt x="4346" y="2858"/>
                    <a:pt x="4120" y="2620"/>
                  </a:cubicBezTo>
                  <a:cubicBezTo>
                    <a:pt x="3013" y="1393"/>
                    <a:pt x="1560" y="4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585304" y="3786302"/>
              <a:ext cx="348038" cy="421095"/>
            </a:xfrm>
            <a:custGeom>
              <a:avLst/>
              <a:gdLst/>
              <a:ahLst/>
              <a:cxnLst/>
              <a:rect l="l" t="t" r="r" b="b"/>
              <a:pathLst>
                <a:path w="10776" h="13038" extrusionOk="0">
                  <a:moveTo>
                    <a:pt x="0" y="0"/>
                  </a:moveTo>
                  <a:lnTo>
                    <a:pt x="0" y="0"/>
                  </a:lnTo>
                  <a:cubicBezTo>
                    <a:pt x="381" y="1917"/>
                    <a:pt x="1453" y="3703"/>
                    <a:pt x="2977" y="4929"/>
                  </a:cubicBezTo>
                  <a:cubicBezTo>
                    <a:pt x="3203" y="5108"/>
                    <a:pt x="3453" y="5287"/>
                    <a:pt x="3608" y="5537"/>
                  </a:cubicBezTo>
                  <a:cubicBezTo>
                    <a:pt x="3834" y="5906"/>
                    <a:pt x="3834" y="6358"/>
                    <a:pt x="3918" y="6787"/>
                  </a:cubicBezTo>
                  <a:cubicBezTo>
                    <a:pt x="4132" y="7703"/>
                    <a:pt x="4930" y="8477"/>
                    <a:pt x="5870" y="8644"/>
                  </a:cubicBezTo>
                  <a:cubicBezTo>
                    <a:pt x="5838" y="8639"/>
                    <a:pt x="5810" y="8636"/>
                    <a:pt x="5785" y="8636"/>
                  </a:cubicBezTo>
                  <a:cubicBezTo>
                    <a:pt x="5155" y="8636"/>
                    <a:pt x="6614" y="10304"/>
                    <a:pt x="6763" y="10430"/>
                  </a:cubicBezTo>
                  <a:cubicBezTo>
                    <a:pt x="7692" y="11252"/>
                    <a:pt x="9133" y="12466"/>
                    <a:pt x="10180" y="13037"/>
                  </a:cubicBezTo>
                  <a:cubicBezTo>
                    <a:pt x="10716" y="12442"/>
                    <a:pt x="10776" y="11490"/>
                    <a:pt x="10383" y="10823"/>
                  </a:cubicBezTo>
                  <a:cubicBezTo>
                    <a:pt x="10395" y="10823"/>
                    <a:pt x="10395" y="10835"/>
                    <a:pt x="10407" y="10835"/>
                  </a:cubicBezTo>
                  <a:cubicBezTo>
                    <a:pt x="9954" y="10126"/>
                    <a:pt x="9316" y="9435"/>
                    <a:pt x="8591" y="9435"/>
                  </a:cubicBezTo>
                  <a:cubicBezTo>
                    <a:pt x="8476" y="9435"/>
                    <a:pt x="8359" y="9452"/>
                    <a:pt x="8240" y="9489"/>
                  </a:cubicBezTo>
                  <a:cubicBezTo>
                    <a:pt x="8323" y="8335"/>
                    <a:pt x="7370" y="7203"/>
                    <a:pt x="6227" y="7084"/>
                  </a:cubicBezTo>
                  <a:lnTo>
                    <a:pt x="6227" y="7084"/>
                  </a:lnTo>
                  <a:cubicBezTo>
                    <a:pt x="7287" y="7120"/>
                    <a:pt x="8323" y="7192"/>
                    <a:pt x="9383" y="7227"/>
                  </a:cubicBezTo>
                  <a:cubicBezTo>
                    <a:pt x="8564" y="5952"/>
                    <a:pt x="7045" y="5186"/>
                    <a:pt x="5531" y="5186"/>
                  </a:cubicBezTo>
                  <a:cubicBezTo>
                    <a:pt x="5152" y="5186"/>
                    <a:pt x="4773" y="5234"/>
                    <a:pt x="4406" y="5334"/>
                  </a:cubicBezTo>
                  <a:cubicBezTo>
                    <a:pt x="4525" y="4441"/>
                    <a:pt x="4084" y="3501"/>
                    <a:pt x="3299" y="3036"/>
                  </a:cubicBezTo>
                  <a:cubicBezTo>
                    <a:pt x="3096" y="3215"/>
                    <a:pt x="2906" y="3405"/>
                    <a:pt x="2715" y="3584"/>
                  </a:cubicBezTo>
                  <a:cubicBezTo>
                    <a:pt x="2667" y="1988"/>
                    <a:pt x="1513" y="500"/>
                    <a:pt x="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1343626" y="3751679"/>
              <a:ext cx="1970" cy="19637"/>
            </a:xfrm>
            <a:custGeom>
              <a:avLst/>
              <a:gdLst/>
              <a:ahLst/>
              <a:cxnLst/>
              <a:rect l="l" t="t" r="r" b="b"/>
              <a:pathLst>
                <a:path w="61" h="608" extrusionOk="0">
                  <a:moveTo>
                    <a:pt x="60" y="1"/>
                  </a:moveTo>
                  <a:cubicBezTo>
                    <a:pt x="25" y="203"/>
                    <a:pt x="1" y="405"/>
                    <a:pt x="1" y="608"/>
                  </a:cubicBezTo>
                  <a:cubicBezTo>
                    <a:pt x="36" y="405"/>
                    <a:pt x="48" y="203"/>
                    <a:pt x="60" y="1"/>
                  </a:cubicBezTo>
                  <a:close/>
                </a:path>
              </a:pathLst>
            </a:custGeom>
            <a:solidFill>
              <a:srgbClr val="FF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1523975" y="3772447"/>
              <a:ext cx="212291" cy="362669"/>
            </a:xfrm>
            <a:custGeom>
              <a:avLst/>
              <a:gdLst/>
              <a:ahLst/>
              <a:cxnLst/>
              <a:rect l="l" t="t" r="r" b="b"/>
              <a:pathLst>
                <a:path w="6573" h="11229" extrusionOk="0">
                  <a:moveTo>
                    <a:pt x="5609" y="1"/>
                  </a:moveTo>
                  <a:cubicBezTo>
                    <a:pt x="5418" y="1548"/>
                    <a:pt x="4966" y="3072"/>
                    <a:pt x="4251" y="4477"/>
                  </a:cubicBezTo>
                  <a:cubicBezTo>
                    <a:pt x="4263" y="3834"/>
                    <a:pt x="4037" y="3191"/>
                    <a:pt x="3656" y="2703"/>
                  </a:cubicBezTo>
                  <a:lnTo>
                    <a:pt x="3656" y="2703"/>
                  </a:lnTo>
                  <a:cubicBezTo>
                    <a:pt x="3966" y="3108"/>
                    <a:pt x="263" y="5144"/>
                    <a:pt x="1" y="5299"/>
                  </a:cubicBezTo>
                  <a:cubicBezTo>
                    <a:pt x="775" y="5263"/>
                    <a:pt x="1572" y="5215"/>
                    <a:pt x="2358" y="5180"/>
                  </a:cubicBezTo>
                  <a:cubicBezTo>
                    <a:pt x="2489" y="5835"/>
                    <a:pt x="2787" y="9656"/>
                    <a:pt x="2465" y="10002"/>
                  </a:cubicBezTo>
                  <a:cubicBezTo>
                    <a:pt x="2108" y="10359"/>
                    <a:pt x="1596" y="10573"/>
                    <a:pt x="1096" y="10597"/>
                  </a:cubicBezTo>
                  <a:lnTo>
                    <a:pt x="1215" y="11228"/>
                  </a:lnTo>
                  <a:cubicBezTo>
                    <a:pt x="1525" y="11169"/>
                    <a:pt x="1787" y="11133"/>
                    <a:pt x="2025" y="11085"/>
                  </a:cubicBezTo>
                  <a:cubicBezTo>
                    <a:pt x="2656" y="10966"/>
                    <a:pt x="3025" y="10847"/>
                    <a:pt x="3025" y="10752"/>
                  </a:cubicBezTo>
                  <a:lnTo>
                    <a:pt x="3025" y="9787"/>
                  </a:lnTo>
                  <a:lnTo>
                    <a:pt x="3025" y="8823"/>
                  </a:lnTo>
                  <a:cubicBezTo>
                    <a:pt x="3025" y="8823"/>
                    <a:pt x="6573" y="7382"/>
                    <a:pt x="6573" y="6882"/>
                  </a:cubicBezTo>
                  <a:lnTo>
                    <a:pt x="6573" y="3358"/>
                  </a:lnTo>
                  <a:cubicBezTo>
                    <a:pt x="6513" y="3132"/>
                    <a:pt x="6430" y="2894"/>
                    <a:pt x="6359" y="2703"/>
                  </a:cubicBezTo>
                  <a:cubicBezTo>
                    <a:pt x="6049" y="1822"/>
                    <a:pt x="5620" y="917"/>
                    <a:pt x="5609"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78392" y="2391115"/>
              <a:ext cx="373811" cy="203442"/>
            </a:xfrm>
            <a:custGeom>
              <a:avLst/>
              <a:gdLst/>
              <a:ahLst/>
              <a:cxnLst/>
              <a:rect l="l" t="t" r="r" b="b"/>
              <a:pathLst>
                <a:path w="11574" h="6299" extrusionOk="0">
                  <a:moveTo>
                    <a:pt x="7605" y="0"/>
                  </a:moveTo>
                  <a:cubicBezTo>
                    <a:pt x="6262" y="0"/>
                    <a:pt x="4527" y="915"/>
                    <a:pt x="3501" y="1610"/>
                  </a:cubicBezTo>
                  <a:cubicBezTo>
                    <a:pt x="3180" y="1824"/>
                    <a:pt x="2882" y="2062"/>
                    <a:pt x="2525" y="2169"/>
                  </a:cubicBezTo>
                  <a:cubicBezTo>
                    <a:pt x="2156" y="2288"/>
                    <a:pt x="1775" y="2253"/>
                    <a:pt x="1382" y="2324"/>
                  </a:cubicBezTo>
                  <a:cubicBezTo>
                    <a:pt x="739" y="2443"/>
                    <a:pt x="108" y="2919"/>
                    <a:pt x="60" y="3574"/>
                  </a:cubicBezTo>
                  <a:cubicBezTo>
                    <a:pt x="1" y="4277"/>
                    <a:pt x="608" y="4848"/>
                    <a:pt x="1215" y="5205"/>
                  </a:cubicBezTo>
                  <a:cubicBezTo>
                    <a:pt x="2156" y="5743"/>
                    <a:pt x="3251" y="6024"/>
                    <a:pt x="4339" y="6024"/>
                  </a:cubicBezTo>
                  <a:cubicBezTo>
                    <a:pt x="4698" y="6024"/>
                    <a:pt x="5055" y="5994"/>
                    <a:pt x="5406" y="5932"/>
                  </a:cubicBezTo>
                  <a:cubicBezTo>
                    <a:pt x="5696" y="5883"/>
                    <a:pt x="5986" y="5812"/>
                    <a:pt x="6275" y="5812"/>
                  </a:cubicBezTo>
                  <a:cubicBezTo>
                    <a:pt x="6343" y="5812"/>
                    <a:pt x="6410" y="5816"/>
                    <a:pt x="6478" y="5825"/>
                  </a:cubicBezTo>
                  <a:cubicBezTo>
                    <a:pt x="7463" y="5933"/>
                    <a:pt x="8266" y="6299"/>
                    <a:pt x="9163" y="6299"/>
                  </a:cubicBezTo>
                  <a:cubicBezTo>
                    <a:pt x="9545" y="6299"/>
                    <a:pt x="9945" y="6232"/>
                    <a:pt x="10383" y="6051"/>
                  </a:cubicBezTo>
                  <a:cubicBezTo>
                    <a:pt x="10824" y="5872"/>
                    <a:pt x="11228" y="5586"/>
                    <a:pt x="11407" y="5158"/>
                  </a:cubicBezTo>
                  <a:cubicBezTo>
                    <a:pt x="11574" y="4729"/>
                    <a:pt x="11443" y="4158"/>
                    <a:pt x="11026" y="3967"/>
                  </a:cubicBezTo>
                  <a:cubicBezTo>
                    <a:pt x="11109" y="3908"/>
                    <a:pt x="11157" y="3848"/>
                    <a:pt x="11240" y="3789"/>
                  </a:cubicBezTo>
                  <a:cubicBezTo>
                    <a:pt x="11002" y="2574"/>
                    <a:pt x="10324" y="1467"/>
                    <a:pt x="9359" y="693"/>
                  </a:cubicBezTo>
                  <a:cubicBezTo>
                    <a:pt x="8978" y="383"/>
                    <a:pt x="8538" y="121"/>
                    <a:pt x="8049" y="38"/>
                  </a:cubicBezTo>
                  <a:cubicBezTo>
                    <a:pt x="7908" y="12"/>
                    <a:pt x="7759" y="0"/>
                    <a:pt x="7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374239" y="2587774"/>
              <a:ext cx="323492" cy="168141"/>
            </a:xfrm>
            <a:custGeom>
              <a:avLst/>
              <a:gdLst/>
              <a:ahLst/>
              <a:cxnLst/>
              <a:rect l="l" t="t" r="r" b="b"/>
              <a:pathLst>
                <a:path w="10016" h="5206" extrusionOk="0">
                  <a:moveTo>
                    <a:pt x="5174" y="1"/>
                  </a:moveTo>
                  <a:cubicBezTo>
                    <a:pt x="3176" y="1"/>
                    <a:pt x="1" y="545"/>
                    <a:pt x="609" y="2474"/>
                  </a:cubicBezTo>
                  <a:cubicBezTo>
                    <a:pt x="824" y="3165"/>
                    <a:pt x="1550" y="3593"/>
                    <a:pt x="2264" y="3665"/>
                  </a:cubicBezTo>
                  <a:cubicBezTo>
                    <a:pt x="2693" y="3724"/>
                    <a:pt x="3157" y="3676"/>
                    <a:pt x="3526" y="3891"/>
                  </a:cubicBezTo>
                  <a:cubicBezTo>
                    <a:pt x="3764" y="4022"/>
                    <a:pt x="3943" y="4248"/>
                    <a:pt x="4145" y="4427"/>
                  </a:cubicBezTo>
                  <a:cubicBezTo>
                    <a:pt x="4764" y="4984"/>
                    <a:pt x="5495" y="5205"/>
                    <a:pt x="6183" y="5205"/>
                  </a:cubicBezTo>
                  <a:cubicBezTo>
                    <a:pt x="8303" y="5205"/>
                    <a:pt x="10015" y="3107"/>
                    <a:pt x="6789" y="2272"/>
                  </a:cubicBezTo>
                  <a:cubicBezTo>
                    <a:pt x="7217" y="1712"/>
                    <a:pt x="7634" y="902"/>
                    <a:pt x="7146" y="402"/>
                  </a:cubicBezTo>
                  <a:cubicBezTo>
                    <a:pt x="6955" y="224"/>
                    <a:pt x="6705" y="164"/>
                    <a:pt x="6443" y="105"/>
                  </a:cubicBezTo>
                  <a:cubicBezTo>
                    <a:pt x="6174" y="41"/>
                    <a:pt x="5717" y="1"/>
                    <a:pt x="517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599159" y="2587419"/>
              <a:ext cx="212679" cy="127575"/>
            </a:xfrm>
            <a:custGeom>
              <a:avLst/>
              <a:gdLst/>
              <a:ahLst/>
              <a:cxnLst/>
              <a:rect l="l" t="t" r="r" b="b"/>
              <a:pathLst>
                <a:path w="6585" h="3950" extrusionOk="0">
                  <a:moveTo>
                    <a:pt x="3760" y="0"/>
                  </a:moveTo>
                  <a:cubicBezTo>
                    <a:pt x="2246" y="0"/>
                    <a:pt x="195" y="587"/>
                    <a:pt x="60" y="1842"/>
                  </a:cubicBezTo>
                  <a:cubicBezTo>
                    <a:pt x="1" y="2318"/>
                    <a:pt x="251" y="2783"/>
                    <a:pt x="584" y="3116"/>
                  </a:cubicBezTo>
                  <a:cubicBezTo>
                    <a:pt x="1177" y="3709"/>
                    <a:pt x="2076" y="3950"/>
                    <a:pt x="2916" y="3950"/>
                  </a:cubicBezTo>
                  <a:cubicBezTo>
                    <a:pt x="2937" y="3950"/>
                    <a:pt x="2957" y="3950"/>
                    <a:pt x="2977" y="3949"/>
                  </a:cubicBezTo>
                  <a:cubicBezTo>
                    <a:pt x="4061" y="3914"/>
                    <a:pt x="6073" y="3711"/>
                    <a:pt x="6371" y="2378"/>
                  </a:cubicBezTo>
                  <a:cubicBezTo>
                    <a:pt x="6585" y="1473"/>
                    <a:pt x="5835" y="592"/>
                    <a:pt x="4990" y="187"/>
                  </a:cubicBezTo>
                  <a:cubicBezTo>
                    <a:pt x="4695" y="63"/>
                    <a:pt x="4256" y="0"/>
                    <a:pt x="376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1927339" y="2676302"/>
              <a:ext cx="371583" cy="542081"/>
            </a:xfrm>
            <a:custGeom>
              <a:avLst/>
              <a:gdLst/>
              <a:ahLst/>
              <a:cxnLst/>
              <a:rect l="l" t="t" r="r" b="b"/>
              <a:pathLst>
                <a:path w="11505" h="16784" extrusionOk="0">
                  <a:moveTo>
                    <a:pt x="1825" y="1"/>
                  </a:moveTo>
                  <a:cubicBezTo>
                    <a:pt x="1753" y="1"/>
                    <a:pt x="1675" y="24"/>
                    <a:pt x="1596" y="78"/>
                  </a:cubicBezTo>
                  <a:cubicBezTo>
                    <a:pt x="810" y="626"/>
                    <a:pt x="393" y="1674"/>
                    <a:pt x="202" y="2579"/>
                  </a:cubicBezTo>
                  <a:cubicBezTo>
                    <a:pt x="0" y="3531"/>
                    <a:pt x="12" y="4555"/>
                    <a:pt x="322" y="5496"/>
                  </a:cubicBezTo>
                  <a:cubicBezTo>
                    <a:pt x="893" y="7234"/>
                    <a:pt x="2274" y="8591"/>
                    <a:pt x="4024" y="9079"/>
                  </a:cubicBezTo>
                  <a:cubicBezTo>
                    <a:pt x="4477" y="11437"/>
                    <a:pt x="4572" y="13830"/>
                    <a:pt x="4393" y="16211"/>
                  </a:cubicBezTo>
                  <a:cubicBezTo>
                    <a:pt x="4374" y="16580"/>
                    <a:pt x="4668" y="16784"/>
                    <a:pt x="4953" y="16784"/>
                  </a:cubicBezTo>
                  <a:cubicBezTo>
                    <a:pt x="5193" y="16784"/>
                    <a:pt x="5427" y="16640"/>
                    <a:pt x="5465" y="16330"/>
                  </a:cubicBezTo>
                  <a:cubicBezTo>
                    <a:pt x="5644" y="15080"/>
                    <a:pt x="5465" y="13544"/>
                    <a:pt x="6084" y="12282"/>
                  </a:cubicBezTo>
                  <a:cubicBezTo>
                    <a:pt x="6453" y="11508"/>
                    <a:pt x="7108" y="10996"/>
                    <a:pt x="7834" y="10580"/>
                  </a:cubicBezTo>
                  <a:cubicBezTo>
                    <a:pt x="9132" y="9829"/>
                    <a:pt x="10751" y="9258"/>
                    <a:pt x="11382" y="7770"/>
                  </a:cubicBezTo>
                  <a:cubicBezTo>
                    <a:pt x="11505" y="7492"/>
                    <a:pt x="11269" y="7254"/>
                    <a:pt x="11017" y="7254"/>
                  </a:cubicBezTo>
                  <a:cubicBezTo>
                    <a:pt x="10901" y="7254"/>
                    <a:pt x="10782" y="7304"/>
                    <a:pt x="10692" y="7424"/>
                  </a:cubicBezTo>
                  <a:cubicBezTo>
                    <a:pt x="9680" y="8794"/>
                    <a:pt x="7942" y="9234"/>
                    <a:pt x="6620" y="10187"/>
                  </a:cubicBezTo>
                  <a:cubicBezTo>
                    <a:pt x="6120" y="10544"/>
                    <a:pt x="5739" y="10937"/>
                    <a:pt x="5453" y="11389"/>
                  </a:cubicBezTo>
                  <a:cubicBezTo>
                    <a:pt x="5394" y="10794"/>
                    <a:pt x="5322" y="10187"/>
                    <a:pt x="5227" y="9591"/>
                  </a:cubicBezTo>
                  <a:cubicBezTo>
                    <a:pt x="5036" y="8377"/>
                    <a:pt x="4739" y="7210"/>
                    <a:pt x="4453" y="6031"/>
                  </a:cubicBezTo>
                  <a:cubicBezTo>
                    <a:pt x="4310" y="5400"/>
                    <a:pt x="4322" y="4745"/>
                    <a:pt x="4334" y="4114"/>
                  </a:cubicBezTo>
                  <a:cubicBezTo>
                    <a:pt x="4347" y="3832"/>
                    <a:pt x="4158" y="3691"/>
                    <a:pt x="3957" y="3691"/>
                  </a:cubicBezTo>
                  <a:cubicBezTo>
                    <a:pt x="3794" y="3691"/>
                    <a:pt x="3623" y="3785"/>
                    <a:pt x="3548" y="3972"/>
                  </a:cubicBezTo>
                  <a:cubicBezTo>
                    <a:pt x="3203" y="4793"/>
                    <a:pt x="3322" y="5698"/>
                    <a:pt x="3477" y="6555"/>
                  </a:cubicBezTo>
                  <a:cubicBezTo>
                    <a:pt x="3584" y="7127"/>
                    <a:pt x="3715" y="7710"/>
                    <a:pt x="3846" y="8282"/>
                  </a:cubicBezTo>
                  <a:cubicBezTo>
                    <a:pt x="2691" y="7639"/>
                    <a:pt x="1703" y="6567"/>
                    <a:pt x="1322" y="5281"/>
                  </a:cubicBezTo>
                  <a:cubicBezTo>
                    <a:pt x="1095" y="4531"/>
                    <a:pt x="1048" y="3710"/>
                    <a:pt x="1215" y="2936"/>
                  </a:cubicBezTo>
                  <a:cubicBezTo>
                    <a:pt x="1393" y="2090"/>
                    <a:pt x="1857" y="1447"/>
                    <a:pt x="2191" y="674"/>
                  </a:cubicBezTo>
                  <a:cubicBezTo>
                    <a:pt x="2315" y="387"/>
                    <a:pt x="2117"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1986573" y="2523825"/>
              <a:ext cx="484559" cy="190232"/>
            </a:xfrm>
            <a:custGeom>
              <a:avLst/>
              <a:gdLst/>
              <a:ahLst/>
              <a:cxnLst/>
              <a:rect l="l" t="t" r="r" b="b"/>
              <a:pathLst>
                <a:path w="15003" h="5890" extrusionOk="0">
                  <a:moveTo>
                    <a:pt x="7827" y="1"/>
                  </a:moveTo>
                  <a:cubicBezTo>
                    <a:pt x="6779" y="1"/>
                    <a:pt x="6189" y="437"/>
                    <a:pt x="5144" y="811"/>
                  </a:cubicBezTo>
                  <a:cubicBezTo>
                    <a:pt x="5004" y="861"/>
                    <a:pt x="4825" y="882"/>
                    <a:pt x="4644" y="882"/>
                  </a:cubicBezTo>
                  <a:cubicBezTo>
                    <a:pt x="4439" y="882"/>
                    <a:pt x="4230" y="855"/>
                    <a:pt x="4072" y="811"/>
                  </a:cubicBezTo>
                  <a:cubicBezTo>
                    <a:pt x="3766" y="714"/>
                    <a:pt x="3448" y="669"/>
                    <a:pt x="3128" y="669"/>
                  </a:cubicBezTo>
                  <a:cubicBezTo>
                    <a:pt x="1867" y="669"/>
                    <a:pt x="589" y="1378"/>
                    <a:pt x="1" y="2489"/>
                  </a:cubicBezTo>
                  <a:cubicBezTo>
                    <a:pt x="1970" y="4314"/>
                    <a:pt x="4646" y="5338"/>
                    <a:pt x="7340" y="5338"/>
                  </a:cubicBezTo>
                  <a:cubicBezTo>
                    <a:pt x="7529" y="5338"/>
                    <a:pt x="7718" y="5333"/>
                    <a:pt x="7906" y="5323"/>
                  </a:cubicBezTo>
                  <a:cubicBezTo>
                    <a:pt x="8034" y="5313"/>
                    <a:pt x="8163" y="5307"/>
                    <a:pt x="8291" y="5307"/>
                  </a:cubicBezTo>
                  <a:cubicBezTo>
                    <a:pt x="8472" y="5307"/>
                    <a:pt x="8654" y="5319"/>
                    <a:pt x="8835" y="5347"/>
                  </a:cubicBezTo>
                  <a:cubicBezTo>
                    <a:pt x="10078" y="5530"/>
                    <a:pt x="11134" y="5889"/>
                    <a:pt x="12307" y="5889"/>
                  </a:cubicBezTo>
                  <a:cubicBezTo>
                    <a:pt x="12887" y="5889"/>
                    <a:pt x="13495" y="5802"/>
                    <a:pt x="14169" y="5561"/>
                  </a:cubicBezTo>
                  <a:cubicBezTo>
                    <a:pt x="14538" y="5418"/>
                    <a:pt x="14848" y="5109"/>
                    <a:pt x="14895" y="4728"/>
                  </a:cubicBezTo>
                  <a:cubicBezTo>
                    <a:pt x="15002" y="3966"/>
                    <a:pt x="14181" y="3632"/>
                    <a:pt x="13514" y="3454"/>
                  </a:cubicBezTo>
                  <a:cubicBezTo>
                    <a:pt x="13336" y="2894"/>
                    <a:pt x="13693" y="2204"/>
                    <a:pt x="13371" y="1704"/>
                  </a:cubicBezTo>
                  <a:cubicBezTo>
                    <a:pt x="13276" y="1525"/>
                    <a:pt x="13074" y="1394"/>
                    <a:pt x="12895" y="1287"/>
                  </a:cubicBezTo>
                  <a:cubicBezTo>
                    <a:pt x="11764" y="620"/>
                    <a:pt x="9978" y="322"/>
                    <a:pt x="8680" y="84"/>
                  </a:cubicBezTo>
                  <a:cubicBezTo>
                    <a:pt x="8360" y="26"/>
                    <a:pt x="8080" y="1"/>
                    <a:pt x="7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2000751" y="2611610"/>
              <a:ext cx="629091" cy="297234"/>
            </a:xfrm>
            <a:custGeom>
              <a:avLst/>
              <a:gdLst/>
              <a:ahLst/>
              <a:cxnLst/>
              <a:rect l="l" t="t" r="r" b="b"/>
              <a:pathLst>
                <a:path w="19478" h="9203" extrusionOk="0">
                  <a:moveTo>
                    <a:pt x="6452" y="0"/>
                  </a:moveTo>
                  <a:cubicBezTo>
                    <a:pt x="3857" y="0"/>
                    <a:pt x="1" y="383"/>
                    <a:pt x="654" y="2093"/>
                  </a:cubicBezTo>
                  <a:cubicBezTo>
                    <a:pt x="773" y="2427"/>
                    <a:pt x="1106" y="2617"/>
                    <a:pt x="1416" y="2760"/>
                  </a:cubicBezTo>
                  <a:cubicBezTo>
                    <a:pt x="1666" y="2879"/>
                    <a:pt x="1940" y="2986"/>
                    <a:pt x="2142" y="3165"/>
                  </a:cubicBezTo>
                  <a:cubicBezTo>
                    <a:pt x="2202" y="3212"/>
                    <a:pt x="2249" y="3260"/>
                    <a:pt x="2297" y="3319"/>
                  </a:cubicBezTo>
                  <a:cubicBezTo>
                    <a:pt x="2880" y="4034"/>
                    <a:pt x="2249" y="5141"/>
                    <a:pt x="2606" y="5998"/>
                  </a:cubicBezTo>
                  <a:cubicBezTo>
                    <a:pt x="3202" y="7391"/>
                    <a:pt x="7536" y="8284"/>
                    <a:pt x="8845" y="8594"/>
                  </a:cubicBezTo>
                  <a:cubicBezTo>
                    <a:pt x="10397" y="8974"/>
                    <a:pt x="12003" y="9202"/>
                    <a:pt x="13602" y="9202"/>
                  </a:cubicBezTo>
                  <a:cubicBezTo>
                    <a:pt x="14910" y="9202"/>
                    <a:pt x="16213" y="9049"/>
                    <a:pt x="17477" y="8701"/>
                  </a:cubicBezTo>
                  <a:cubicBezTo>
                    <a:pt x="18311" y="8463"/>
                    <a:pt x="19228" y="8022"/>
                    <a:pt x="19382" y="7189"/>
                  </a:cubicBezTo>
                  <a:cubicBezTo>
                    <a:pt x="19394" y="7165"/>
                    <a:pt x="19394" y="7141"/>
                    <a:pt x="19394" y="7129"/>
                  </a:cubicBezTo>
                  <a:cubicBezTo>
                    <a:pt x="19478" y="6510"/>
                    <a:pt x="19085" y="5915"/>
                    <a:pt x="18561" y="5594"/>
                  </a:cubicBezTo>
                  <a:cubicBezTo>
                    <a:pt x="18061" y="5248"/>
                    <a:pt x="17430" y="5117"/>
                    <a:pt x="16834" y="4998"/>
                  </a:cubicBezTo>
                  <a:cubicBezTo>
                    <a:pt x="17668" y="4403"/>
                    <a:pt x="17608" y="3034"/>
                    <a:pt x="16906" y="2272"/>
                  </a:cubicBezTo>
                  <a:cubicBezTo>
                    <a:pt x="16196" y="1498"/>
                    <a:pt x="15418" y="1376"/>
                    <a:pt x="14597" y="1376"/>
                  </a:cubicBezTo>
                  <a:cubicBezTo>
                    <a:pt x="14221" y="1376"/>
                    <a:pt x="13835" y="1402"/>
                    <a:pt x="13443" y="1402"/>
                  </a:cubicBezTo>
                  <a:cubicBezTo>
                    <a:pt x="13257" y="1402"/>
                    <a:pt x="13070" y="1396"/>
                    <a:pt x="12882" y="1379"/>
                  </a:cubicBezTo>
                  <a:cubicBezTo>
                    <a:pt x="11369" y="1236"/>
                    <a:pt x="10048" y="414"/>
                    <a:pt x="8560" y="117"/>
                  </a:cubicBezTo>
                  <a:cubicBezTo>
                    <a:pt x="8265" y="57"/>
                    <a:pt x="7452" y="0"/>
                    <a:pt x="6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1999976" y="2611610"/>
              <a:ext cx="628316" cy="257153"/>
            </a:xfrm>
            <a:custGeom>
              <a:avLst/>
              <a:gdLst/>
              <a:ahLst/>
              <a:cxnLst/>
              <a:rect l="l" t="t" r="r" b="b"/>
              <a:pathLst>
                <a:path w="19454" h="7962" extrusionOk="0">
                  <a:moveTo>
                    <a:pt x="6452" y="0"/>
                  </a:moveTo>
                  <a:cubicBezTo>
                    <a:pt x="3857" y="0"/>
                    <a:pt x="0" y="383"/>
                    <a:pt x="654" y="2093"/>
                  </a:cubicBezTo>
                  <a:cubicBezTo>
                    <a:pt x="773" y="2427"/>
                    <a:pt x="1094" y="2617"/>
                    <a:pt x="1416" y="2760"/>
                  </a:cubicBezTo>
                  <a:cubicBezTo>
                    <a:pt x="1666" y="2879"/>
                    <a:pt x="1928" y="2986"/>
                    <a:pt x="2142" y="3165"/>
                  </a:cubicBezTo>
                  <a:cubicBezTo>
                    <a:pt x="2519" y="3236"/>
                    <a:pt x="2906" y="3265"/>
                    <a:pt x="3298" y="3265"/>
                  </a:cubicBezTo>
                  <a:cubicBezTo>
                    <a:pt x="4876" y="3265"/>
                    <a:pt x="6555" y="2796"/>
                    <a:pt x="8166" y="2700"/>
                  </a:cubicBezTo>
                  <a:lnTo>
                    <a:pt x="8166" y="2700"/>
                  </a:lnTo>
                  <a:cubicBezTo>
                    <a:pt x="8214" y="3105"/>
                    <a:pt x="7607" y="3462"/>
                    <a:pt x="7821" y="3808"/>
                  </a:cubicBezTo>
                  <a:cubicBezTo>
                    <a:pt x="7916" y="3939"/>
                    <a:pt x="8107" y="3974"/>
                    <a:pt x="8274" y="3986"/>
                  </a:cubicBezTo>
                  <a:cubicBezTo>
                    <a:pt x="8607" y="4011"/>
                    <a:pt x="8942" y="4024"/>
                    <a:pt x="9277" y="4024"/>
                  </a:cubicBezTo>
                  <a:cubicBezTo>
                    <a:pt x="10365" y="4024"/>
                    <a:pt x="11453" y="3890"/>
                    <a:pt x="12500" y="3617"/>
                  </a:cubicBezTo>
                  <a:lnTo>
                    <a:pt x="12500" y="3617"/>
                  </a:lnTo>
                  <a:cubicBezTo>
                    <a:pt x="11524" y="4070"/>
                    <a:pt x="10381" y="4808"/>
                    <a:pt x="10512" y="5856"/>
                  </a:cubicBezTo>
                  <a:cubicBezTo>
                    <a:pt x="10619" y="6725"/>
                    <a:pt x="11524" y="7249"/>
                    <a:pt x="12357" y="7499"/>
                  </a:cubicBezTo>
                  <a:cubicBezTo>
                    <a:pt x="13339" y="7809"/>
                    <a:pt x="14372" y="7962"/>
                    <a:pt x="15408" y="7962"/>
                  </a:cubicBezTo>
                  <a:cubicBezTo>
                    <a:pt x="16758" y="7962"/>
                    <a:pt x="18112" y="7701"/>
                    <a:pt x="19358" y="7189"/>
                  </a:cubicBezTo>
                  <a:cubicBezTo>
                    <a:pt x="19370" y="7165"/>
                    <a:pt x="19370" y="7141"/>
                    <a:pt x="19370" y="7129"/>
                  </a:cubicBezTo>
                  <a:cubicBezTo>
                    <a:pt x="19454" y="6510"/>
                    <a:pt x="19061" y="5915"/>
                    <a:pt x="18561" y="5594"/>
                  </a:cubicBezTo>
                  <a:cubicBezTo>
                    <a:pt x="18049" y="5248"/>
                    <a:pt x="17430" y="5117"/>
                    <a:pt x="16834" y="4998"/>
                  </a:cubicBezTo>
                  <a:cubicBezTo>
                    <a:pt x="17668" y="4403"/>
                    <a:pt x="17608" y="3034"/>
                    <a:pt x="16906" y="2272"/>
                  </a:cubicBezTo>
                  <a:cubicBezTo>
                    <a:pt x="16195" y="1498"/>
                    <a:pt x="15418" y="1376"/>
                    <a:pt x="14595" y="1376"/>
                  </a:cubicBezTo>
                  <a:cubicBezTo>
                    <a:pt x="14217" y="1376"/>
                    <a:pt x="13830" y="1402"/>
                    <a:pt x="13435" y="1402"/>
                  </a:cubicBezTo>
                  <a:cubicBezTo>
                    <a:pt x="13248" y="1402"/>
                    <a:pt x="13060" y="1396"/>
                    <a:pt x="12869" y="1379"/>
                  </a:cubicBezTo>
                  <a:cubicBezTo>
                    <a:pt x="11369" y="1236"/>
                    <a:pt x="10048" y="414"/>
                    <a:pt x="8559" y="117"/>
                  </a:cubicBezTo>
                  <a:cubicBezTo>
                    <a:pt x="8265" y="57"/>
                    <a:pt x="7452" y="0"/>
                    <a:pt x="64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1682395" y="2789472"/>
              <a:ext cx="266907" cy="127575"/>
            </a:xfrm>
            <a:custGeom>
              <a:avLst/>
              <a:gdLst/>
              <a:ahLst/>
              <a:cxnLst/>
              <a:rect l="l" t="t" r="r" b="b"/>
              <a:pathLst>
                <a:path w="8264" h="3950" extrusionOk="0">
                  <a:moveTo>
                    <a:pt x="4778" y="1"/>
                  </a:moveTo>
                  <a:cubicBezTo>
                    <a:pt x="3396" y="1"/>
                    <a:pt x="1389" y="448"/>
                    <a:pt x="119" y="1241"/>
                  </a:cubicBezTo>
                  <a:cubicBezTo>
                    <a:pt x="0" y="2134"/>
                    <a:pt x="596" y="3254"/>
                    <a:pt x="1334" y="3504"/>
                  </a:cubicBezTo>
                  <a:cubicBezTo>
                    <a:pt x="2261" y="3813"/>
                    <a:pt x="3210" y="3950"/>
                    <a:pt x="4160" y="3950"/>
                  </a:cubicBezTo>
                  <a:cubicBezTo>
                    <a:pt x="5550" y="3950"/>
                    <a:pt x="6940" y="3656"/>
                    <a:pt x="8263" y="3182"/>
                  </a:cubicBezTo>
                  <a:cubicBezTo>
                    <a:pt x="8061" y="1873"/>
                    <a:pt x="7156" y="694"/>
                    <a:pt x="5942" y="170"/>
                  </a:cubicBezTo>
                  <a:cubicBezTo>
                    <a:pt x="5670" y="56"/>
                    <a:pt x="5262" y="1"/>
                    <a:pt x="4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1732004" y="2829553"/>
              <a:ext cx="318421" cy="141237"/>
            </a:xfrm>
            <a:custGeom>
              <a:avLst/>
              <a:gdLst/>
              <a:ahLst/>
              <a:cxnLst/>
              <a:rect l="l" t="t" r="r" b="b"/>
              <a:pathLst>
                <a:path w="9859" h="4373" extrusionOk="0">
                  <a:moveTo>
                    <a:pt x="1667" y="0"/>
                  </a:moveTo>
                  <a:lnTo>
                    <a:pt x="1667" y="0"/>
                  </a:lnTo>
                  <a:cubicBezTo>
                    <a:pt x="548" y="703"/>
                    <a:pt x="0" y="1655"/>
                    <a:pt x="929" y="2834"/>
                  </a:cubicBezTo>
                  <a:cubicBezTo>
                    <a:pt x="1370" y="3394"/>
                    <a:pt x="2025" y="3775"/>
                    <a:pt x="2739" y="3930"/>
                  </a:cubicBezTo>
                  <a:cubicBezTo>
                    <a:pt x="3890" y="4197"/>
                    <a:pt x="4833" y="4373"/>
                    <a:pt x="5705" y="4373"/>
                  </a:cubicBezTo>
                  <a:cubicBezTo>
                    <a:pt x="6890" y="4373"/>
                    <a:pt x="7942" y="4049"/>
                    <a:pt x="9204" y="3191"/>
                  </a:cubicBezTo>
                  <a:cubicBezTo>
                    <a:pt x="9418" y="3037"/>
                    <a:pt x="9656" y="2858"/>
                    <a:pt x="9764" y="2608"/>
                  </a:cubicBezTo>
                  <a:cubicBezTo>
                    <a:pt x="9859" y="2406"/>
                    <a:pt x="9835" y="2179"/>
                    <a:pt x="9811" y="1941"/>
                  </a:cubicBezTo>
                  <a:lnTo>
                    <a:pt x="9811" y="1941"/>
                  </a:lnTo>
                  <a:cubicBezTo>
                    <a:pt x="8495" y="2415"/>
                    <a:pt x="7103" y="2709"/>
                    <a:pt x="5713" y="2709"/>
                  </a:cubicBezTo>
                  <a:cubicBezTo>
                    <a:pt x="4764" y="2709"/>
                    <a:pt x="3816" y="2572"/>
                    <a:pt x="2894" y="2263"/>
                  </a:cubicBezTo>
                  <a:cubicBezTo>
                    <a:pt x="2144" y="2013"/>
                    <a:pt x="1536" y="893"/>
                    <a:pt x="1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2926010" y="2546627"/>
              <a:ext cx="1730468" cy="909045"/>
            </a:xfrm>
            <a:custGeom>
              <a:avLst/>
              <a:gdLst/>
              <a:ahLst/>
              <a:cxnLst/>
              <a:rect l="l" t="t" r="r" b="b"/>
              <a:pathLst>
                <a:path w="53579" h="28146" extrusionOk="0">
                  <a:moveTo>
                    <a:pt x="2005" y="1"/>
                  </a:moveTo>
                  <a:cubicBezTo>
                    <a:pt x="1823" y="1"/>
                    <a:pt x="1643" y="11"/>
                    <a:pt x="1465" y="33"/>
                  </a:cubicBezTo>
                  <a:cubicBezTo>
                    <a:pt x="953" y="93"/>
                    <a:pt x="465" y="236"/>
                    <a:pt x="1" y="509"/>
                  </a:cubicBezTo>
                  <a:cubicBezTo>
                    <a:pt x="2156" y="1676"/>
                    <a:pt x="4418" y="2629"/>
                    <a:pt x="6763" y="3367"/>
                  </a:cubicBezTo>
                  <a:cubicBezTo>
                    <a:pt x="6632" y="5229"/>
                    <a:pt x="8442" y="6887"/>
                    <a:pt x="10257" y="6887"/>
                  </a:cubicBezTo>
                  <a:cubicBezTo>
                    <a:pt x="10588" y="6887"/>
                    <a:pt x="10920" y="6832"/>
                    <a:pt x="11240" y="6713"/>
                  </a:cubicBezTo>
                  <a:lnTo>
                    <a:pt x="11240" y="6713"/>
                  </a:lnTo>
                  <a:cubicBezTo>
                    <a:pt x="11017" y="6797"/>
                    <a:pt x="14514" y="8380"/>
                    <a:pt x="14955" y="8487"/>
                  </a:cubicBezTo>
                  <a:cubicBezTo>
                    <a:pt x="16884" y="8903"/>
                    <a:pt x="16979" y="9213"/>
                    <a:pt x="17860" y="10963"/>
                  </a:cubicBezTo>
                  <a:cubicBezTo>
                    <a:pt x="18391" y="12033"/>
                    <a:pt x="19584" y="12650"/>
                    <a:pt x="20757" y="12650"/>
                  </a:cubicBezTo>
                  <a:cubicBezTo>
                    <a:pt x="21398" y="12650"/>
                    <a:pt x="22033" y="12466"/>
                    <a:pt x="22551" y="12070"/>
                  </a:cubicBezTo>
                  <a:cubicBezTo>
                    <a:pt x="22996" y="12844"/>
                    <a:pt x="23893" y="13306"/>
                    <a:pt x="24775" y="13306"/>
                  </a:cubicBezTo>
                  <a:cubicBezTo>
                    <a:pt x="25073" y="13306"/>
                    <a:pt x="25370" y="13253"/>
                    <a:pt x="25647" y="13142"/>
                  </a:cubicBezTo>
                  <a:lnTo>
                    <a:pt x="25647" y="13142"/>
                  </a:lnTo>
                  <a:cubicBezTo>
                    <a:pt x="25598" y="14704"/>
                    <a:pt x="27107" y="15910"/>
                    <a:pt x="28595" y="15910"/>
                  </a:cubicBezTo>
                  <a:cubicBezTo>
                    <a:pt x="28933" y="15910"/>
                    <a:pt x="29270" y="15848"/>
                    <a:pt x="29588" y="15714"/>
                  </a:cubicBezTo>
                  <a:cubicBezTo>
                    <a:pt x="30135" y="17615"/>
                    <a:pt x="33005" y="20998"/>
                    <a:pt x="35434" y="20998"/>
                  </a:cubicBezTo>
                  <a:cubicBezTo>
                    <a:pt x="35910" y="20998"/>
                    <a:pt x="36369" y="20868"/>
                    <a:pt x="36791" y="20571"/>
                  </a:cubicBezTo>
                  <a:cubicBezTo>
                    <a:pt x="38041" y="22536"/>
                    <a:pt x="39756" y="24203"/>
                    <a:pt x="41744" y="25405"/>
                  </a:cubicBezTo>
                  <a:cubicBezTo>
                    <a:pt x="42243" y="25692"/>
                    <a:pt x="42779" y="25978"/>
                    <a:pt x="43345" y="25978"/>
                  </a:cubicBezTo>
                  <a:cubicBezTo>
                    <a:pt x="43414" y="25978"/>
                    <a:pt x="43484" y="25974"/>
                    <a:pt x="43554" y="25965"/>
                  </a:cubicBezTo>
                  <a:cubicBezTo>
                    <a:pt x="44192" y="25906"/>
                    <a:pt x="44808" y="25318"/>
                    <a:pt x="44664" y="24703"/>
                  </a:cubicBezTo>
                  <a:lnTo>
                    <a:pt x="44664" y="24703"/>
                  </a:lnTo>
                  <a:cubicBezTo>
                    <a:pt x="45033" y="26178"/>
                    <a:pt x="50002" y="28073"/>
                    <a:pt x="52483" y="28144"/>
                  </a:cubicBezTo>
                  <a:cubicBezTo>
                    <a:pt x="52530" y="28145"/>
                    <a:pt x="52575" y="28146"/>
                    <a:pt x="52619" y="28146"/>
                  </a:cubicBezTo>
                  <a:cubicBezTo>
                    <a:pt x="53032" y="28146"/>
                    <a:pt x="53364" y="28094"/>
                    <a:pt x="53579" y="27965"/>
                  </a:cubicBezTo>
                  <a:cubicBezTo>
                    <a:pt x="52757" y="25870"/>
                    <a:pt x="50650" y="24167"/>
                    <a:pt x="48542" y="23465"/>
                  </a:cubicBezTo>
                  <a:cubicBezTo>
                    <a:pt x="48876" y="23334"/>
                    <a:pt x="49209" y="23215"/>
                    <a:pt x="49531" y="23084"/>
                  </a:cubicBezTo>
                  <a:cubicBezTo>
                    <a:pt x="47683" y="20968"/>
                    <a:pt x="44887" y="19720"/>
                    <a:pt x="42097" y="19720"/>
                  </a:cubicBezTo>
                  <a:cubicBezTo>
                    <a:pt x="41668" y="19720"/>
                    <a:pt x="41240" y="19749"/>
                    <a:pt x="40815" y="19809"/>
                  </a:cubicBezTo>
                  <a:cubicBezTo>
                    <a:pt x="41232" y="19119"/>
                    <a:pt x="40779" y="18166"/>
                    <a:pt x="40101" y="17773"/>
                  </a:cubicBezTo>
                  <a:cubicBezTo>
                    <a:pt x="39089" y="17178"/>
                    <a:pt x="38624" y="17357"/>
                    <a:pt x="37851" y="16559"/>
                  </a:cubicBezTo>
                  <a:cubicBezTo>
                    <a:pt x="36958" y="15642"/>
                    <a:pt x="36719" y="14595"/>
                    <a:pt x="35422" y="13975"/>
                  </a:cubicBezTo>
                  <a:cubicBezTo>
                    <a:pt x="35165" y="13851"/>
                    <a:pt x="34851" y="13788"/>
                    <a:pt x="34545" y="13788"/>
                  </a:cubicBezTo>
                  <a:cubicBezTo>
                    <a:pt x="33858" y="13788"/>
                    <a:pt x="33207" y="14103"/>
                    <a:pt x="33314" y="14737"/>
                  </a:cubicBezTo>
                  <a:cubicBezTo>
                    <a:pt x="32683" y="13404"/>
                    <a:pt x="32016" y="12035"/>
                    <a:pt x="30873" y="11142"/>
                  </a:cubicBezTo>
                  <a:cubicBezTo>
                    <a:pt x="30221" y="10637"/>
                    <a:pt x="29375" y="10331"/>
                    <a:pt x="28561" y="10331"/>
                  </a:cubicBezTo>
                  <a:cubicBezTo>
                    <a:pt x="27933" y="10331"/>
                    <a:pt x="27324" y="10513"/>
                    <a:pt x="26837" y="10927"/>
                  </a:cubicBezTo>
                  <a:cubicBezTo>
                    <a:pt x="26482" y="9078"/>
                    <a:pt x="24680" y="7675"/>
                    <a:pt x="22835" y="7675"/>
                  </a:cubicBezTo>
                  <a:cubicBezTo>
                    <a:pt x="22637" y="7675"/>
                    <a:pt x="22439" y="7691"/>
                    <a:pt x="22241" y="7725"/>
                  </a:cubicBezTo>
                  <a:cubicBezTo>
                    <a:pt x="21825" y="6725"/>
                    <a:pt x="21087" y="5939"/>
                    <a:pt x="20039" y="5689"/>
                  </a:cubicBezTo>
                  <a:cubicBezTo>
                    <a:pt x="19982" y="5676"/>
                    <a:pt x="19823" y="5666"/>
                    <a:pt x="19613" y="5666"/>
                  </a:cubicBezTo>
                  <a:cubicBezTo>
                    <a:pt x="18865" y="5666"/>
                    <a:pt x="17467" y="5787"/>
                    <a:pt x="17665" y="6308"/>
                  </a:cubicBezTo>
                  <a:lnTo>
                    <a:pt x="17665" y="6308"/>
                  </a:lnTo>
                  <a:cubicBezTo>
                    <a:pt x="17340" y="5505"/>
                    <a:pt x="16487" y="4939"/>
                    <a:pt x="15622" y="4939"/>
                  </a:cubicBezTo>
                  <a:cubicBezTo>
                    <a:pt x="14752" y="4939"/>
                    <a:pt x="13907" y="5522"/>
                    <a:pt x="13574" y="6320"/>
                  </a:cubicBezTo>
                  <a:cubicBezTo>
                    <a:pt x="11562" y="3748"/>
                    <a:pt x="9145" y="3045"/>
                    <a:pt x="6406" y="1474"/>
                  </a:cubicBezTo>
                  <a:cubicBezTo>
                    <a:pt x="5080" y="699"/>
                    <a:pt x="3489" y="1"/>
                    <a:pt x="20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2938315" y="2541395"/>
              <a:ext cx="29649" cy="2099"/>
            </a:xfrm>
            <a:custGeom>
              <a:avLst/>
              <a:gdLst/>
              <a:ahLst/>
              <a:cxnLst/>
              <a:rect l="l" t="t" r="r" b="b"/>
              <a:pathLst>
                <a:path w="918" h="65" extrusionOk="0">
                  <a:moveTo>
                    <a:pt x="710" y="1"/>
                  </a:moveTo>
                  <a:cubicBezTo>
                    <a:pt x="473" y="1"/>
                    <a:pt x="241" y="18"/>
                    <a:pt x="1" y="64"/>
                  </a:cubicBezTo>
                  <a:lnTo>
                    <a:pt x="917" y="5"/>
                  </a:lnTo>
                  <a:cubicBezTo>
                    <a:pt x="848" y="2"/>
                    <a:pt x="779" y="1"/>
                    <a:pt x="710" y="1"/>
                  </a:cubicBezTo>
                  <a:close/>
                </a:path>
              </a:pathLst>
            </a:custGeom>
            <a:solidFill>
              <a:srgbClr val="5C8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2926010" y="2546918"/>
              <a:ext cx="1695102" cy="910240"/>
            </a:xfrm>
            <a:custGeom>
              <a:avLst/>
              <a:gdLst/>
              <a:ahLst/>
              <a:cxnLst/>
              <a:rect l="l" t="t" r="r" b="b"/>
              <a:pathLst>
                <a:path w="52484" h="28183" extrusionOk="0">
                  <a:moveTo>
                    <a:pt x="1465" y="0"/>
                  </a:moveTo>
                  <a:cubicBezTo>
                    <a:pt x="953" y="60"/>
                    <a:pt x="465" y="215"/>
                    <a:pt x="1" y="477"/>
                  </a:cubicBezTo>
                  <a:cubicBezTo>
                    <a:pt x="2156" y="1655"/>
                    <a:pt x="4418" y="2608"/>
                    <a:pt x="6763" y="3334"/>
                  </a:cubicBezTo>
                  <a:cubicBezTo>
                    <a:pt x="6632" y="5198"/>
                    <a:pt x="8445" y="6866"/>
                    <a:pt x="10261" y="6866"/>
                  </a:cubicBezTo>
                  <a:cubicBezTo>
                    <a:pt x="10591" y="6866"/>
                    <a:pt x="10921" y="6811"/>
                    <a:pt x="11240" y="6692"/>
                  </a:cubicBezTo>
                  <a:lnTo>
                    <a:pt x="11240" y="6692"/>
                  </a:lnTo>
                  <a:cubicBezTo>
                    <a:pt x="11017" y="6776"/>
                    <a:pt x="14514" y="8359"/>
                    <a:pt x="14955" y="8454"/>
                  </a:cubicBezTo>
                  <a:cubicBezTo>
                    <a:pt x="16884" y="8871"/>
                    <a:pt x="16979" y="9192"/>
                    <a:pt x="17860" y="10942"/>
                  </a:cubicBezTo>
                  <a:cubicBezTo>
                    <a:pt x="18391" y="12012"/>
                    <a:pt x="19584" y="12624"/>
                    <a:pt x="20756" y="12624"/>
                  </a:cubicBezTo>
                  <a:cubicBezTo>
                    <a:pt x="21398" y="12624"/>
                    <a:pt x="22033" y="12441"/>
                    <a:pt x="22551" y="12049"/>
                  </a:cubicBezTo>
                  <a:cubicBezTo>
                    <a:pt x="22996" y="12824"/>
                    <a:pt x="23886" y="13285"/>
                    <a:pt x="24770" y="13285"/>
                  </a:cubicBezTo>
                  <a:cubicBezTo>
                    <a:pt x="25069" y="13285"/>
                    <a:pt x="25367" y="13232"/>
                    <a:pt x="25647" y="13121"/>
                  </a:cubicBezTo>
                  <a:lnTo>
                    <a:pt x="25647" y="13121"/>
                  </a:lnTo>
                  <a:cubicBezTo>
                    <a:pt x="25598" y="14683"/>
                    <a:pt x="27107" y="15889"/>
                    <a:pt x="28595" y="15889"/>
                  </a:cubicBezTo>
                  <a:cubicBezTo>
                    <a:pt x="28933" y="15889"/>
                    <a:pt x="29270" y="15827"/>
                    <a:pt x="29588" y="15693"/>
                  </a:cubicBezTo>
                  <a:cubicBezTo>
                    <a:pt x="30135" y="17592"/>
                    <a:pt x="32999" y="20970"/>
                    <a:pt x="35426" y="20970"/>
                  </a:cubicBezTo>
                  <a:cubicBezTo>
                    <a:pt x="35905" y="20970"/>
                    <a:pt x="36367" y="20839"/>
                    <a:pt x="36791" y="20539"/>
                  </a:cubicBezTo>
                  <a:cubicBezTo>
                    <a:pt x="38041" y="22503"/>
                    <a:pt x="39756" y="24170"/>
                    <a:pt x="41744" y="25384"/>
                  </a:cubicBezTo>
                  <a:cubicBezTo>
                    <a:pt x="42248" y="25674"/>
                    <a:pt x="42792" y="25954"/>
                    <a:pt x="43365" y="25954"/>
                  </a:cubicBezTo>
                  <a:cubicBezTo>
                    <a:pt x="43427" y="25954"/>
                    <a:pt x="43490" y="25951"/>
                    <a:pt x="43554" y="25944"/>
                  </a:cubicBezTo>
                  <a:cubicBezTo>
                    <a:pt x="44181" y="25885"/>
                    <a:pt x="44809" y="25296"/>
                    <a:pt x="44663" y="24680"/>
                  </a:cubicBezTo>
                  <a:lnTo>
                    <a:pt x="44663" y="24680"/>
                  </a:lnTo>
                  <a:cubicBezTo>
                    <a:pt x="45030" y="26144"/>
                    <a:pt x="50001" y="28064"/>
                    <a:pt x="52483" y="28182"/>
                  </a:cubicBezTo>
                  <a:cubicBezTo>
                    <a:pt x="52078" y="28004"/>
                    <a:pt x="51697" y="27825"/>
                    <a:pt x="51340" y="27611"/>
                  </a:cubicBezTo>
                  <a:cubicBezTo>
                    <a:pt x="50173" y="26932"/>
                    <a:pt x="49316" y="25861"/>
                    <a:pt x="48280" y="24980"/>
                  </a:cubicBezTo>
                  <a:cubicBezTo>
                    <a:pt x="47457" y="24263"/>
                    <a:pt x="46397" y="23680"/>
                    <a:pt x="45338" y="23680"/>
                  </a:cubicBezTo>
                  <a:cubicBezTo>
                    <a:pt x="45095" y="23680"/>
                    <a:pt x="44853" y="23711"/>
                    <a:pt x="44613" y="23777"/>
                  </a:cubicBezTo>
                  <a:cubicBezTo>
                    <a:pt x="45173" y="23599"/>
                    <a:pt x="45744" y="23432"/>
                    <a:pt x="46304" y="23253"/>
                  </a:cubicBezTo>
                  <a:cubicBezTo>
                    <a:pt x="45637" y="22527"/>
                    <a:pt x="44863" y="21777"/>
                    <a:pt x="43875" y="21634"/>
                  </a:cubicBezTo>
                  <a:cubicBezTo>
                    <a:pt x="43792" y="21620"/>
                    <a:pt x="43707" y="21614"/>
                    <a:pt x="43622" y="21614"/>
                  </a:cubicBezTo>
                  <a:cubicBezTo>
                    <a:pt x="42740" y="21614"/>
                    <a:pt x="41834" y="22322"/>
                    <a:pt x="41911" y="23158"/>
                  </a:cubicBezTo>
                  <a:cubicBezTo>
                    <a:pt x="41739" y="21995"/>
                    <a:pt x="40546" y="21115"/>
                    <a:pt x="39374" y="21115"/>
                  </a:cubicBezTo>
                  <a:cubicBezTo>
                    <a:pt x="39082" y="21115"/>
                    <a:pt x="38791" y="21170"/>
                    <a:pt x="38517" y="21289"/>
                  </a:cubicBezTo>
                  <a:cubicBezTo>
                    <a:pt x="38362" y="19991"/>
                    <a:pt x="37886" y="18693"/>
                    <a:pt x="36874" y="17860"/>
                  </a:cubicBezTo>
                  <a:cubicBezTo>
                    <a:pt x="36329" y="17411"/>
                    <a:pt x="35615" y="17162"/>
                    <a:pt x="34922" y="17162"/>
                  </a:cubicBezTo>
                  <a:cubicBezTo>
                    <a:pt x="34327" y="17162"/>
                    <a:pt x="33747" y="17345"/>
                    <a:pt x="33302" y="17741"/>
                  </a:cubicBezTo>
                  <a:cubicBezTo>
                    <a:pt x="33492" y="16774"/>
                    <a:pt x="32498" y="15868"/>
                    <a:pt x="31556" y="15868"/>
                  </a:cubicBezTo>
                  <a:cubicBezTo>
                    <a:pt x="31314" y="15868"/>
                    <a:pt x="31076" y="15928"/>
                    <a:pt x="30862" y="16062"/>
                  </a:cubicBezTo>
                  <a:cubicBezTo>
                    <a:pt x="31076" y="14847"/>
                    <a:pt x="30528" y="13502"/>
                    <a:pt x="29492" y="12835"/>
                  </a:cubicBezTo>
                  <a:cubicBezTo>
                    <a:pt x="28984" y="12500"/>
                    <a:pt x="28383" y="12336"/>
                    <a:pt x="27783" y="12336"/>
                  </a:cubicBezTo>
                  <a:cubicBezTo>
                    <a:pt x="27145" y="12336"/>
                    <a:pt x="26507" y="12521"/>
                    <a:pt x="25980" y="12883"/>
                  </a:cubicBezTo>
                  <a:cubicBezTo>
                    <a:pt x="24801" y="11692"/>
                    <a:pt x="23480" y="10418"/>
                    <a:pt x="21813" y="10264"/>
                  </a:cubicBezTo>
                  <a:cubicBezTo>
                    <a:pt x="21646" y="10246"/>
                    <a:pt x="21477" y="10240"/>
                    <a:pt x="21308" y="10240"/>
                  </a:cubicBezTo>
                  <a:cubicBezTo>
                    <a:pt x="20842" y="10240"/>
                    <a:pt x="20369" y="10288"/>
                    <a:pt x="19911" y="10288"/>
                  </a:cubicBezTo>
                  <a:cubicBezTo>
                    <a:pt x="19404" y="10288"/>
                    <a:pt x="18917" y="10229"/>
                    <a:pt x="18479" y="9978"/>
                  </a:cubicBezTo>
                  <a:cubicBezTo>
                    <a:pt x="18847" y="9755"/>
                    <a:pt x="19284" y="9642"/>
                    <a:pt x="19721" y="9642"/>
                  </a:cubicBezTo>
                  <a:cubicBezTo>
                    <a:pt x="20103" y="9642"/>
                    <a:pt x="20486" y="9729"/>
                    <a:pt x="20825" y="9906"/>
                  </a:cubicBezTo>
                  <a:cubicBezTo>
                    <a:pt x="19671" y="8358"/>
                    <a:pt x="17752" y="7403"/>
                    <a:pt x="15822" y="7403"/>
                  </a:cubicBezTo>
                  <a:cubicBezTo>
                    <a:pt x="15600" y="7403"/>
                    <a:pt x="15378" y="7416"/>
                    <a:pt x="15157" y="7442"/>
                  </a:cubicBezTo>
                  <a:cubicBezTo>
                    <a:pt x="14752" y="7239"/>
                    <a:pt x="14348" y="7049"/>
                    <a:pt x="13931" y="6882"/>
                  </a:cubicBezTo>
                  <a:cubicBezTo>
                    <a:pt x="13478" y="6704"/>
                    <a:pt x="13014" y="6549"/>
                    <a:pt x="12550" y="6406"/>
                  </a:cubicBezTo>
                  <a:cubicBezTo>
                    <a:pt x="11228" y="5989"/>
                    <a:pt x="9895" y="5573"/>
                    <a:pt x="8573" y="5144"/>
                  </a:cubicBezTo>
                  <a:cubicBezTo>
                    <a:pt x="7894" y="3156"/>
                    <a:pt x="5882" y="2024"/>
                    <a:pt x="4025" y="1072"/>
                  </a:cubicBezTo>
                  <a:cubicBezTo>
                    <a:pt x="3203" y="643"/>
                    <a:pt x="2334" y="227"/>
                    <a:pt x="1465"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3516279" y="4817239"/>
              <a:ext cx="684513" cy="423420"/>
            </a:xfrm>
            <a:custGeom>
              <a:avLst/>
              <a:gdLst/>
              <a:ahLst/>
              <a:cxnLst/>
              <a:rect l="l" t="t" r="r" b="b"/>
              <a:pathLst>
                <a:path w="21194" h="13110" extrusionOk="0">
                  <a:moveTo>
                    <a:pt x="13907" y="1"/>
                  </a:moveTo>
                  <a:cubicBezTo>
                    <a:pt x="14431" y="667"/>
                    <a:pt x="14931" y="1346"/>
                    <a:pt x="15431" y="2001"/>
                  </a:cubicBezTo>
                  <a:cubicBezTo>
                    <a:pt x="14026" y="1608"/>
                    <a:pt x="12562" y="1382"/>
                    <a:pt x="11109" y="1346"/>
                  </a:cubicBezTo>
                  <a:lnTo>
                    <a:pt x="11109" y="1346"/>
                  </a:lnTo>
                  <a:cubicBezTo>
                    <a:pt x="11657" y="1834"/>
                    <a:pt x="12252" y="2251"/>
                    <a:pt x="12895" y="2596"/>
                  </a:cubicBezTo>
                  <a:cubicBezTo>
                    <a:pt x="9287" y="2572"/>
                    <a:pt x="5692" y="2572"/>
                    <a:pt x="2084" y="2561"/>
                  </a:cubicBezTo>
                  <a:lnTo>
                    <a:pt x="2084" y="2561"/>
                  </a:lnTo>
                  <a:cubicBezTo>
                    <a:pt x="4834" y="4037"/>
                    <a:pt x="7692" y="5347"/>
                    <a:pt x="10633" y="6478"/>
                  </a:cubicBezTo>
                  <a:cubicBezTo>
                    <a:pt x="7013" y="7121"/>
                    <a:pt x="3453" y="8085"/>
                    <a:pt x="0" y="9347"/>
                  </a:cubicBezTo>
                  <a:cubicBezTo>
                    <a:pt x="346" y="9764"/>
                    <a:pt x="870" y="10002"/>
                    <a:pt x="1370" y="10216"/>
                  </a:cubicBezTo>
                  <a:cubicBezTo>
                    <a:pt x="3858" y="11264"/>
                    <a:pt x="6418" y="12336"/>
                    <a:pt x="9002" y="13109"/>
                  </a:cubicBezTo>
                  <a:cubicBezTo>
                    <a:pt x="13847" y="11085"/>
                    <a:pt x="21194" y="7978"/>
                    <a:pt x="21194" y="7942"/>
                  </a:cubicBezTo>
                  <a:lnTo>
                    <a:pt x="21194" y="6680"/>
                  </a:lnTo>
                  <a:lnTo>
                    <a:pt x="19741" y="5466"/>
                  </a:lnTo>
                  <a:lnTo>
                    <a:pt x="16669" y="5466"/>
                  </a:lnTo>
                  <a:lnTo>
                    <a:pt x="16026" y="1072"/>
                  </a:lnTo>
                  <a:cubicBezTo>
                    <a:pt x="16026" y="1072"/>
                    <a:pt x="15217" y="656"/>
                    <a:pt x="13907" y="1"/>
                  </a:cubicBezTo>
                  <a:close/>
                </a:path>
              </a:pathLst>
            </a:custGeom>
            <a:solidFill>
              <a:srgbClr val="F2F2F2">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3484757" y="3232562"/>
              <a:ext cx="907172" cy="727792"/>
            </a:xfrm>
            <a:custGeom>
              <a:avLst/>
              <a:gdLst/>
              <a:ahLst/>
              <a:cxnLst/>
              <a:rect l="l" t="t" r="r" b="b"/>
              <a:pathLst>
                <a:path w="28088" h="22534" extrusionOk="0">
                  <a:moveTo>
                    <a:pt x="7027" y="0"/>
                  </a:moveTo>
                  <a:cubicBezTo>
                    <a:pt x="4961" y="0"/>
                    <a:pt x="3043" y="898"/>
                    <a:pt x="1739" y="2798"/>
                  </a:cubicBezTo>
                  <a:cubicBezTo>
                    <a:pt x="1" y="5322"/>
                    <a:pt x="1" y="7549"/>
                    <a:pt x="1191" y="9573"/>
                  </a:cubicBezTo>
                  <a:cubicBezTo>
                    <a:pt x="1763" y="10585"/>
                    <a:pt x="2644" y="11537"/>
                    <a:pt x="3751" y="12442"/>
                  </a:cubicBezTo>
                  <a:cubicBezTo>
                    <a:pt x="5692" y="14061"/>
                    <a:pt x="7752" y="15550"/>
                    <a:pt x="9907" y="16895"/>
                  </a:cubicBezTo>
                  <a:cubicBezTo>
                    <a:pt x="12172" y="18309"/>
                    <a:pt x="14768" y="19588"/>
                    <a:pt x="17381" y="19588"/>
                  </a:cubicBezTo>
                  <a:cubicBezTo>
                    <a:pt x="17982" y="19588"/>
                    <a:pt x="18583" y="19521"/>
                    <a:pt x="19182" y="19372"/>
                  </a:cubicBezTo>
                  <a:cubicBezTo>
                    <a:pt x="19241" y="21015"/>
                    <a:pt x="21289" y="21658"/>
                    <a:pt x="22920" y="21872"/>
                  </a:cubicBezTo>
                  <a:cubicBezTo>
                    <a:pt x="24551" y="22098"/>
                    <a:pt x="26195" y="22312"/>
                    <a:pt x="27814" y="22527"/>
                  </a:cubicBezTo>
                  <a:cubicBezTo>
                    <a:pt x="27837" y="22531"/>
                    <a:pt x="27858" y="22533"/>
                    <a:pt x="27877" y="22533"/>
                  </a:cubicBezTo>
                  <a:cubicBezTo>
                    <a:pt x="28018" y="22533"/>
                    <a:pt x="28065" y="22422"/>
                    <a:pt x="28076" y="22265"/>
                  </a:cubicBezTo>
                  <a:cubicBezTo>
                    <a:pt x="28088" y="21681"/>
                    <a:pt x="27409" y="20324"/>
                    <a:pt x="27338" y="20253"/>
                  </a:cubicBezTo>
                  <a:cubicBezTo>
                    <a:pt x="27111" y="19967"/>
                    <a:pt x="26826" y="19753"/>
                    <a:pt x="26552" y="19550"/>
                  </a:cubicBezTo>
                  <a:cubicBezTo>
                    <a:pt x="26206" y="19312"/>
                    <a:pt x="25837" y="19110"/>
                    <a:pt x="25504" y="18872"/>
                  </a:cubicBezTo>
                  <a:cubicBezTo>
                    <a:pt x="24404" y="18060"/>
                    <a:pt x="23231" y="16284"/>
                    <a:pt x="21762" y="16284"/>
                  </a:cubicBezTo>
                  <a:cubicBezTo>
                    <a:pt x="21658" y="16284"/>
                    <a:pt x="21552" y="16293"/>
                    <a:pt x="21444" y="16312"/>
                  </a:cubicBezTo>
                  <a:cubicBezTo>
                    <a:pt x="21682" y="15264"/>
                    <a:pt x="21265" y="13811"/>
                    <a:pt x="20480" y="13049"/>
                  </a:cubicBezTo>
                  <a:cubicBezTo>
                    <a:pt x="19789" y="12406"/>
                    <a:pt x="18396" y="12502"/>
                    <a:pt x="18336" y="11263"/>
                  </a:cubicBezTo>
                  <a:cubicBezTo>
                    <a:pt x="18279" y="9905"/>
                    <a:pt x="16997" y="8733"/>
                    <a:pt x="15653" y="8733"/>
                  </a:cubicBezTo>
                  <a:cubicBezTo>
                    <a:pt x="15595" y="8733"/>
                    <a:pt x="15537" y="8735"/>
                    <a:pt x="15479" y="8739"/>
                  </a:cubicBezTo>
                  <a:cubicBezTo>
                    <a:pt x="15562" y="5584"/>
                    <a:pt x="13717" y="2441"/>
                    <a:pt x="10907" y="1000"/>
                  </a:cubicBezTo>
                  <a:cubicBezTo>
                    <a:pt x="9631" y="342"/>
                    <a:pt x="8301" y="0"/>
                    <a:pt x="7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3446290" y="3365853"/>
              <a:ext cx="868318" cy="594500"/>
            </a:xfrm>
            <a:custGeom>
              <a:avLst/>
              <a:gdLst/>
              <a:ahLst/>
              <a:cxnLst/>
              <a:rect l="l" t="t" r="r" b="b"/>
              <a:pathLst>
                <a:path w="26885" h="18407" extrusionOk="0">
                  <a:moveTo>
                    <a:pt x="5937" y="0"/>
                  </a:moveTo>
                  <a:cubicBezTo>
                    <a:pt x="5526" y="0"/>
                    <a:pt x="5116" y="67"/>
                    <a:pt x="4727" y="207"/>
                  </a:cubicBezTo>
                  <a:lnTo>
                    <a:pt x="0" y="5446"/>
                  </a:lnTo>
                  <a:cubicBezTo>
                    <a:pt x="572" y="6458"/>
                    <a:pt x="1453" y="7410"/>
                    <a:pt x="2560" y="8315"/>
                  </a:cubicBezTo>
                  <a:cubicBezTo>
                    <a:pt x="4501" y="9934"/>
                    <a:pt x="6561" y="11423"/>
                    <a:pt x="8716" y="12768"/>
                  </a:cubicBezTo>
                  <a:cubicBezTo>
                    <a:pt x="10981" y="14182"/>
                    <a:pt x="13577" y="15461"/>
                    <a:pt x="16190" y="15461"/>
                  </a:cubicBezTo>
                  <a:cubicBezTo>
                    <a:pt x="16791" y="15461"/>
                    <a:pt x="17392" y="15394"/>
                    <a:pt x="17991" y="15245"/>
                  </a:cubicBezTo>
                  <a:cubicBezTo>
                    <a:pt x="18050" y="16888"/>
                    <a:pt x="20098" y="17531"/>
                    <a:pt x="21729" y="17745"/>
                  </a:cubicBezTo>
                  <a:cubicBezTo>
                    <a:pt x="23360" y="17971"/>
                    <a:pt x="25004" y="18185"/>
                    <a:pt x="26623" y="18400"/>
                  </a:cubicBezTo>
                  <a:cubicBezTo>
                    <a:pt x="26646" y="18404"/>
                    <a:pt x="26667" y="18406"/>
                    <a:pt x="26686" y="18406"/>
                  </a:cubicBezTo>
                  <a:cubicBezTo>
                    <a:pt x="26827" y="18406"/>
                    <a:pt x="26874" y="18295"/>
                    <a:pt x="26885" y="18138"/>
                  </a:cubicBezTo>
                  <a:cubicBezTo>
                    <a:pt x="26754" y="17900"/>
                    <a:pt x="26575" y="17673"/>
                    <a:pt x="26349" y="17483"/>
                  </a:cubicBezTo>
                  <a:cubicBezTo>
                    <a:pt x="25932" y="17130"/>
                    <a:pt x="25386" y="16950"/>
                    <a:pt x="24840" y="16950"/>
                  </a:cubicBezTo>
                  <a:cubicBezTo>
                    <a:pt x="24576" y="16950"/>
                    <a:pt x="24312" y="16993"/>
                    <a:pt x="24063" y="17078"/>
                  </a:cubicBezTo>
                  <a:cubicBezTo>
                    <a:pt x="23859" y="17143"/>
                    <a:pt x="23674" y="17236"/>
                    <a:pt x="23473" y="17236"/>
                  </a:cubicBezTo>
                  <a:cubicBezTo>
                    <a:pt x="23452" y="17236"/>
                    <a:pt x="23430" y="17235"/>
                    <a:pt x="23408" y="17233"/>
                  </a:cubicBezTo>
                  <a:cubicBezTo>
                    <a:pt x="23051" y="17173"/>
                    <a:pt x="22860" y="16781"/>
                    <a:pt x="22682" y="16471"/>
                  </a:cubicBezTo>
                  <a:cubicBezTo>
                    <a:pt x="22086" y="15468"/>
                    <a:pt x="20931" y="14813"/>
                    <a:pt x="19755" y="14813"/>
                  </a:cubicBezTo>
                  <a:cubicBezTo>
                    <a:pt x="19592" y="14813"/>
                    <a:pt x="19428" y="14826"/>
                    <a:pt x="19265" y="14852"/>
                  </a:cubicBezTo>
                  <a:cubicBezTo>
                    <a:pt x="19348" y="14030"/>
                    <a:pt x="18896" y="13197"/>
                    <a:pt x="18181" y="12792"/>
                  </a:cubicBezTo>
                  <a:cubicBezTo>
                    <a:pt x="17874" y="12618"/>
                    <a:pt x="17522" y="12534"/>
                    <a:pt x="17169" y="12534"/>
                  </a:cubicBezTo>
                  <a:cubicBezTo>
                    <a:pt x="16702" y="12534"/>
                    <a:pt x="16232" y="12681"/>
                    <a:pt x="15860" y="12959"/>
                  </a:cubicBezTo>
                  <a:cubicBezTo>
                    <a:pt x="15518" y="11791"/>
                    <a:pt x="14313" y="11001"/>
                    <a:pt x="13114" y="11001"/>
                  </a:cubicBezTo>
                  <a:cubicBezTo>
                    <a:pt x="12809" y="11001"/>
                    <a:pt x="12506" y="11052"/>
                    <a:pt x="12216" y="11161"/>
                  </a:cubicBezTo>
                  <a:cubicBezTo>
                    <a:pt x="12772" y="10790"/>
                    <a:pt x="13439" y="10605"/>
                    <a:pt x="14104" y="10605"/>
                  </a:cubicBezTo>
                  <a:cubicBezTo>
                    <a:pt x="14678" y="10605"/>
                    <a:pt x="15251" y="10742"/>
                    <a:pt x="15752" y="11018"/>
                  </a:cubicBezTo>
                  <a:cubicBezTo>
                    <a:pt x="15581" y="9939"/>
                    <a:pt x="14496" y="9125"/>
                    <a:pt x="13416" y="9125"/>
                  </a:cubicBezTo>
                  <a:cubicBezTo>
                    <a:pt x="13220" y="9125"/>
                    <a:pt x="13025" y="9152"/>
                    <a:pt x="12835" y="9208"/>
                  </a:cubicBezTo>
                  <a:cubicBezTo>
                    <a:pt x="12800" y="8422"/>
                    <a:pt x="12657" y="7589"/>
                    <a:pt x="12180" y="6958"/>
                  </a:cubicBezTo>
                  <a:cubicBezTo>
                    <a:pt x="11826" y="6498"/>
                    <a:pt x="11242" y="6163"/>
                    <a:pt x="10672" y="6163"/>
                  </a:cubicBezTo>
                  <a:cubicBezTo>
                    <a:pt x="10475" y="6163"/>
                    <a:pt x="10280" y="6202"/>
                    <a:pt x="10097" y="6291"/>
                  </a:cubicBezTo>
                  <a:cubicBezTo>
                    <a:pt x="10561" y="5446"/>
                    <a:pt x="10275" y="4374"/>
                    <a:pt x="9954" y="3446"/>
                  </a:cubicBezTo>
                  <a:cubicBezTo>
                    <a:pt x="9716" y="2743"/>
                    <a:pt x="9442" y="2053"/>
                    <a:pt x="8990" y="1457"/>
                  </a:cubicBezTo>
                  <a:cubicBezTo>
                    <a:pt x="8268" y="534"/>
                    <a:pt x="7099" y="0"/>
                    <a:pt x="5937"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3164430" y="2093235"/>
              <a:ext cx="679120" cy="495541"/>
            </a:xfrm>
            <a:custGeom>
              <a:avLst/>
              <a:gdLst/>
              <a:ahLst/>
              <a:cxnLst/>
              <a:rect l="l" t="t" r="r" b="b"/>
              <a:pathLst>
                <a:path w="21027" h="15343" extrusionOk="0">
                  <a:moveTo>
                    <a:pt x="20603" y="0"/>
                  </a:moveTo>
                  <a:cubicBezTo>
                    <a:pt x="20455" y="0"/>
                    <a:pt x="20302" y="81"/>
                    <a:pt x="20229" y="260"/>
                  </a:cubicBezTo>
                  <a:cubicBezTo>
                    <a:pt x="19563" y="1903"/>
                    <a:pt x="18610" y="3379"/>
                    <a:pt x="17062" y="4332"/>
                  </a:cubicBezTo>
                  <a:cubicBezTo>
                    <a:pt x="15300" y="5415"/>
                    <a:pt x="13324" y="5320"/>
                    <a:pt x="11359" y="5403"/>
                  </a:cubicBezTo>
                  <a:cubicBezTo>
                    <a:pt x="11490" y="5201"/>
                    <a:pt x="11609" y="4987"/>
                    <a:pt x="11716" y="4749"/>
                  </a:cubicBezTo>
                  <a:cubicBezTo>
                    <a:pt x="11955" y="4249"/>
                    <a:pt x="12133" y="3713"/>
                    <a:pt x="12228" y="3141"/>
                  </a:cubicBezTo>
                  <a:cubicBezTo>
                    <a:pt x="12300" y="2701"/>
                    <a:pt x="12431" y="1963"/>
                    <a:pt x="12038" y="1629"/>
                  </a:cubicBezTo>
                  <a:cubicBezTo>
                    <a:pt x="11977" y="1569"/>
                    <a:pt x="11908" y="1540"/>
                    <a:pt x="11840" y="1540"/>
                  </a:cubicBezTo>
                  <a:cubicBezTo>
                    <a:pt x="11746" y="1540"/>
                    <a:pt x="11654" y="1593"/>
                    <a:pt x="11585" y="1689"/>
                  </a:cubicBezTo>
                  <a:cubicBezTo>
                    <a:pt x="11419" y="1927"/>
                    <a:pt x="11466" y="2165"/>
                    <a:pt x="11466" y="2427"/>
                  </a:cubicBezTo>
                  <a:cubicBezTo>
                    <a:pt x="11466" y="2701"/>
                    <a:pt x="11431" y="2951"/>
                    <a:pt x="11371" y="3213"/>
                  </a:cubicBezTo>
                  <a:cubicBezTo>
                    <a:pt x="11252" y="3784"/>
                    <a:pt x="11050" y="4308"/>
                    <a:pt x="10752" y="4796"/>
                  </a:cubicBezTo>
                  <a:cubicBezTo>
                    <a:pt x="10157" y="5796"/>
                    <a:pt x="9264" y="6594"/>
                    <a:pt x="8287" y="7249"/>
                  </a:cubicBezTo>
                  <a:cubicBezTo>
                    <a:pt x="7335" y="7892"/>
                    <a:pt x="6251" y="8392"/>
                    <a:pt x="5370" y="9130"/>
                  </a:cubicBezTo>
                  <a:cubicBezTo>
                    <a:pt x="5418" y="9011"/>
                    <a:pt x="5466" y="8892"/>
                    <a:pt x="5489" y="8785"/>
                  </a:cubicBezTo>
                  <a:cubicBezTo>
                    <a:pt x="5537" y="8654"/>
                    <a:pt x="5573" y="8511"/>
                    <a:pt x="5609" y="8392"/>
                  </a:cubicBezTo>
                  <a:cubicBezTo>
                    <a:pt x="5728" y="8392"/>
                    <a:pt x="5870" y="8309"/>
                    <a:pt x="5882" y="8178"/>
                  </a:cubicBezTo>
                  <a:cubicBezTo>
                    <a:pt x="5906" y="7963"/>
                    <a:pt x="5894" y="7761"/>
                    <a:pt x="5870" y="7547"/>
                  </a:cubicBezTo>
                  <a:cubicBezTo>
                    <a:pt x="6061" y="6892"/>
                    <a:pt x="6240" y="6225"/>
                    <a:pt x="6406" y="5558"/>
                  </a:cubicBezTo>
                  <a:cubicBezTo>
                    <a:pt x="6656" y="4463"/>
                    <a:pt x="7002" y="3296"/>
                    <a:pt x="7013" y="2165"/>
                  </a:cubicBezTo>
                  <a:cubicBezTo>
                    <a:pt x="7013" y="1970"/>
                    <a:pt x="6869" y="1871"/>
                    <a:pt x="6720" y="1871"/>
                  </a:cubicBezTo>
                  <a:cubicBezTo>
                    <a:pt x="6595" y="1871"/>
                    <a:pt x="6467" y="1941"/>
                    <a:pt x="6418" y="2082"/>
                  </a:cubicBezTo>
                  <a:cubicBezTo>
                    <a:pt x="6073" y="3094"/>
                    <a:pt x="5930" y="4213"/>
                    <a:pt x="5656" y="5261"/>
                  </a:cubicBezTo>
                  <a:lnTo>
                    <a:pt x="5347" y="6368"/>
                  </a:lnTo>
                  <a:cubicBezTo>
                    <a:pt x="4882" y="5737"/>
                    <a:pt x="4204" y="5201"/>
                    <a:pt x="3584" y="4784"/>
                  </a:cubicBezTo>
                  <a:cubicBezTo>
                    <a:pt x="2953" y="4332"/>
                    <a:pt x="2275" y="3915"/>
                    <a:pt x="1763" y="3320"/>
                  </a:cubicBezTo>
                  <a:cubicBezTo>
                    <a:pt x="1525" y="3034"/>
                    <a:pt x="1322" y="2713"/>
                    <a:pt x="1203" y="2367"/>
                  </a:cubicBezTo>
                  <a:cubicBezTo>
                    <a:pt x="1108" y="2022"/>
                    <a:pt x="1120" y="1629"/>
                    <a:pt x="989" y="1296"/>
                  </a:cubicBezTo>
                  <a:cubicBezTo>
                    <a:pt x="935" y="1179"/>
                    <a:pt x="815" y="1088"/>
                    <a:pt x="698" y="1088"/>
                  </a:cubicBezTo>
                  <a:cubicBezTo>
                    <a:pt x="636" y="1088"/>
                    <a:pt x="574" y="1115"/>
                    <a:pt x="525" y="1177"/>
                  </a:cubicBezTo>
                  <a:cubicBezTo>
                    <a:pt x="1" y="1724"/>
                    <a:pt x="346" y="2677"/>
                    <a:pt x="667" y="3248"/>
                  </a:cubicBezTo>
                  <a:cubicBezTo>
                    <a:pt x="1072" y="3951"/>
                    <a:pt x="1679" y="4463"/>
                    <a:pt x="2334" y="4927"/>
                  </a:cubicBezTo>
                  <a:cubicBezTo>
                    <a:pt x="3334" y="5630"/>
                    <a:pt x="4501" y="6225"/>
                    <a:pt x="5073" y="7285"/>
                  </a:cubicBezTo>
                  <a:cubicBezTo>
                    <a:pt x="4954" y="7678"/>
                    <a:pt x="4823" y="8082"/>
                    <a:pt x="4692" y="8487"/>
                  </a:cubicBezTo>
                  <a:cubicBezTo>
                    <a:pt x="4037" y="10416"/>
                    <a:pt x="3263" y="12297"/>
                    <a:pt x="2370" y="14131"/>
                  </a:cubicBezTo>
                  <a:cubicBezTo>
                    <a:pt x="2263" y="14155"/>
                    <a:pt x="2156" y="14226"/>
                    <a:pt x="2132" y="14345"/>
                  </a:cubicBezTo>
                  <a:cubicBezTo>
                    <a:pt x="2084" y="14524"/>
                    <a:pt x="2060" y="14702"/>
                    <a:pt x="2037" y="14905"/>
                  </a:cubicBezTo>
                  <a:cubicBezTo>
                    <a:pt x="2022" y="15169"/>
                    <a:pt x="2269" y="15342"/>
                    <a:pt x="2506" y="15342"/>
                  </a:cubicBezTo>
                  <a:cubicBezTo>
                    <a:pt x="2653" y="15342"/>
                    <a:pt x="2797" y="15275"/>
                    <a:pt x="2870" y="15119"/>
                  </a:cubicBezTo>
                  <a:cubicBezTo>
                    <a:pt x="3644" y="13559"/>
                    <a:pt x="4346" y="11964"/>
                    <a:pt x="4942" y="10333"/>
                  </a:cubicBezTo>
                  <a:cubicBezTo>
                    <a:pt x="5418" y="9844"/>
                    <a:pt x="6025" y="9463"/>
                    <a:pt x="6656" y="9118"/>
                  </a:cubicBezTo>
                  <a:cubicBezTo>
                    <a:pt x="7633" y="8582"/>
                    <a:pt x="8621" y="8047"/>
                    <a:pt x="9502" y="7368"/>
                  </a:cubicBezTo>
                  <a:cubicBezTo>
                    <a:pt x="10038" y="6951"/>
                    <a:pt x="10526" y="6475"/>
                    <a:pt x="10943" y="5939"/>
                  </a:cubicBezTo>
                  <a:cubicBezTo>
                    <a:pt x="11347" y="5999"/>
                    <a:pt x="11740" y="6058"/>
                    <a:pt x="12145" y="6094"/>
                  </a:cubicBezTo>
                  <a:cubicBezTo>
                    <a:pt x="12133" y="6130"/>
                    <a:pt x="12133" y="6189"/>
                    <a:pt x="12133" y="6249"/>
                  </a:cubicBezTo>
                  <a:cubicBezTo>
                    <a:pt x="12193" y="6630"/>
                    <a:pt x="12657" y="6808"/>
                    <a:pt x="12955" y="6999"/>
                  </a:cubicBezTo>
                  <a:cubicBezTo>
                    <a:pt x="13312" y="7237"/>
                    <a:pt x="13669" y="7499"/>
                    <a:pt x="14026" y="7737"/>
                  </a:cubicBezTo>
                  <a:cubicBezTo>
                    <a:pt x="14693" y="8201"/>
                    <a:pt x="15407" y="8630"/>
                    <a:pt x="16205" y="8809"/>
                  </a:cubicBezTo>
                  <a:cubicBezTo>
                    <a:pt x="16461" y="8865"/>
                    <a:pt x="16718" y="8892"/>
                    <a:pt x="16973" y="8892"/>
                  </a:cubicBezTo>
                  <a:cubicBezTo>
                    <a:pt x="17527" y="8892"/>
                    <a:pt x="18073" y="8767"/>
                    <a:pt x="18586" y="8547"/>
                  </a:cubicBezTo>
                  <a:cubicBezTo>
                    <a:pt x="19444" y="8178"/>
                    <a:pt x="20075" y="7558"/>
                    <a:pt x="20706" y="6892"/>
                  </a:cubicBezTo>
                  <a:cubicBezTo>
                    <a:pt x="20862" y="6717"/>
                    <a:pt x="20712" y="6513"/>
                    <a:pt x="20531" y="6513"/>
                  </a:cubicBezTo>
                  <a:cubicBezTo>
                    <a:pt x="20478" y="6513"/>
                    <a:pt x="20423" y="6530"/>
                    <a:pt x="20372" y="6570"/>
                  </a:cubicBezTo>
                  <a:cubicBezTo>
                    <a:pt x="19421" y="7340"/>
                    <a:pt x="18266" y="8111"/>
                    <a:pt x="17032" y="8111"/>
                  </a:cubicBezTo>
                  <a:cubicBezTo>
                    <a:pt x="16721" y="8111"/>
                    <a:pt x="16405" y="8062"/>
                    <a:pt x="16086" y="7951"/>
                  </a:cubicBezTo>
                  <a:cubicBezTo>
                    <a:pt x="15419" y="7713"/>
                    <a:pt x="14836" y="7285"/>
                    <a:pt x="14276" y="6868"/>
                  </a:cubicBezTo>
                  <a:cubicBezTo>
                    <a:pt x="13979" y="6642"/>
                    <a:pt x="13681" y="6427"/>
                    <a:pt x="13371" y="6225"/>
                  </a:cubicBezTo>
                  <a:cubicBezTo>
                    <a:pt x="13336" y="6189"/>
                    <a:pt x="13288" y="6177"/>
                    <a:pt x="13252" y="6154"/>
                  </a:cubicBezTo>
                  <a:cubicBezTo>
                    <a:pt x="14741" y="6130"/>
                    <a:pt x="16229" y="5832"/>
                    <a:pt x="17515" y="5034"/>
                  </a:cubicBezTo>
                  <a:cubicBezTo>
                    <a:pt x="19134" y="4022"/>
                    <a:pt x="20515" y="2320"/>
                    <a:pt x="20956" y="462"/>
                  </a:cubicBezTo>
                  <a:cubicBezTo>
                    <a:pt x="21026" y="173"/>
                    <a:pt x="20820" y="0"/>
                    <a:pt x="20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3048676" y="1836050"/>
              <a:ext cx="456880" cy="364800"/>
            </a:xfrm>
            <a:custGeom>
              <a:avLst/>
              <a:gdLst/>
              <a:ahLst/>
              <a:cxnLst/>
              <a:rect l="l" t="t" r="r" b="b"/>
              <a:pathLst>
                <a:path w="14146" h="11295" extrusionOk="0">
                  <a:moveTo>
                    <a:pt x="4718" y="0"/>
                  </a:moveTo>
                  <a:cubicBezTo>
                    <a:pt x="4477" y="0"/>
                    <a:pt x="4245" y="7"/>
                    <a:pt x="4025" y="20"/>
                  </a:cubicBezTo>
                  <a:cubicBezTo>
                    <a:pt x="3394" y="67"/>
                    <a:pt x="2846" y="151"/>
                    <a:pt x="2477" y="282"/>
                  </a:cubicBezTo>
                  <a:cubicBezTo>
                    <a:pt x="1346" y="698"/>
                    <a:pt x="381" y="1639"/>
                    <a:pt x="108" y="2818"/>
                  </a:cubicBezTo>
                  <a:cubicBezTo>
                    <a:pt x="24" y="3175"/>
                    <a:pt x="0" y="3544"/>
                    <a:pt x="155" y="3877"/>
                  </a:cubicBezTo>
                  <a:cubicBezTo>
                    <a:pt x="262" y="4115"/>
                    <a:pt x="453" y="4306"/>
                    <a:pt x="655" y="4484"/>
                  </a:cubicBezTo>
                  <a:cubicBezTo>
                    <a:pt x="1048" y="4830"/>
                    <a:pt x="1465" y="5127"/>
                    <a:pt x="1882" y="5437"/>
                  </a:cubicBezTo>
                  <a:cubicBezTo>
                    <a:pt x="3191" y="6378"/>
                    <a:pt x="4549" y="7247"/>
                    <a:pt x="5287" y="8652"/>
                  </a:cubicBezTo>
                  <a:cubicBezTo>
                    <a:pt x="6166" y="10322"/>
                    <a:pt x="8888" y="11295"/>
                    <a:pt x="11080" y="11295"/>
                  </a:cubicBezTo>
                  <a:cubicBezTo>
                    <a:pt x="11560" y="11295"/>
                    <a:pt x="12014" y="11248"/>
                    <a:pt x="12419" y="11152"/>
                  </a:cubicBezTo>
                  <a:cubicBezTo>
                    <a:pt x="13038" y="10997"/>
                    <a:pt x="13693" y="10699"/>
                    <a:pt x="13966" y="10104"/>
                  </a:cubicBezTo>
                  <a:cubicBezTo>
                    <a:pt x="14026" y="9985"/>
                    <a:pt x="14050" y="9854"/>
                    <a:pt x="14074" y="9723"/>
                  </a:cubicBezTo>
                  <a:cubicBezTo>
                    <a:pt x="14145" y="9033"/>
                    <a:pt x="13681" y="8318"/>
                    <a:pt x="13145" y="7842"/>
                  </a:cubicBezTo>
                  <a:cubicBezTo>
                    <a:pt x="12478" y="7294"/>
                    <a:pt x="11657" y="6937"/>
                    <a:pt x="11097" y="6294"/>
                  </a:cubicBezTo>
                  <a:cubicBezTo>
                    <a:pt x="11002" y="6187"/>
                    <a:pt x="10895" y="6068"/>
                    <a:pt x="10871" y="5925"/>
                  </a:cubicBezTo>
                  <a:cubicBezTo>
                    <a:pt x="10776" y="5532"/>
                    <a:pt x="11109" y="5199"/>
                    <a:pt x="11335" y="4854"/>
                  </a:cubicBezTo>
                  <a:cubicBezTo>
                    <a:pt x="13587" y="1410"/>
                    <a:pt x="8242"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2919098" y="1836470"/>
              <a:ext cx="327303" cy="313641"/>
            </a:xfrm>
            <a:custGeom>
              <a:avLst/>
              <a:gdLst/>
              <a:ahLst/>
              <a:cxnLst/>
              <a:rect l="l" t="t" r="r" b="b"/>
              <a:pathLst>
                <a:path w="10134" h="9711" extrusionOk="0">
                  <a:moveTo>
                    <a:pt x="662" y="1"/>
                  </a:moveTo>
                  <a:cubicBezTo>
                    <a:pt x="433" y="1"/>
                    <a:pt x="212" y="7"/>
                    <a:pt x="1" y="19"/>
                  </a:cubicBezTo>
                  <a:cubicBezTo>
                    <a:pt x="751" y="66"/>
                    <a:pt x="1501" y="138"/>
                    <a:pt x="2227" y="328"/>
                  </a:cubicBezTo>
                  <a:cubicBezTo>
                    <a:pt x="3299" y="626"/>
                    <a:pt x="4347" y="1197"/>
                    <a:pt x="4978" y="2102"/>
                  </a:cubicBezTo>
                  <a:cubicBezTo>
                    <a:pt x="5263" y="2483"/>
                    <a:pt x="5478" y="2995"/>
                    <a:pt x="5323" y="3459"/>
                  </a:cubicBezTo>
                  <a:cubicBezTo>
                    <a:pt x="5240" y="3757"/>
                    <a:pt x="5013" y="3995"/>
                    <a:pt x="4787" y="4221"/>
                  </a:cubicBezTo>
                  <a:lnTo>
                    <a:pt x="2418" y="6674"/>
                  </a:lnTo>
                  <a:cubicBezTo>
                    <a:pt x="2792" y="6347"/>
                    <a:pt x="3256" y="6210"/>
                    <a:pt x="3744" y="6210"/>
                  </a:cubicBezTo>
                  <a:cubicBezTo>
                    <a:pt x="4498" y="6210"/>
                    <a:pt x="5309" y="6536"/>
                    <a:pt x="5930" y="6984"/>
                  </a:cubicBezTo>
                  <a:cubicBezTo>
                    <a:pt x="6966" y="7746"/>
                    <a:pt x="7764" y="8781"/>
                    <a:pt x="8907" y="9353"/>
                  </a:cubicBezTo>
                  <a:cubicBezTo>
                    <a:pt x="9288" y="9532"/>
                    <a:pt x="9669" y="9651"/>
                    <a:pt x="10062" y="9710"/>
                  </a:cubicBezTo>
                  <a:cubicBezTo>
                    <a:pt x="10133" y="9020"/>
                    <a:pt x="9669" y="8305"/>
                    <a:pt x="9121" y="7841"/>
                  </a:cubicBezTo>
                  <a:cubicBezTo>
                    <a:pt x="8454" y="7293"/>
                    <a:pt x="7633" y="6936"/>
                    <a:pt x="7061" y="6305"/>
                  </a:cubicBezTo>
                  <a:cubicBezTo>
                    <a:pt x="6978" y="6198"/>
                    <a:pt x="6871" y="6079"/>
                    <a:pt x="6847" y="5924"/>
                  </a:cubicBezTo>
                  <a:cubicBezTo>
                    <a:pt x="6752" y="5543"/>
                    <a:pt x="7085" y="5198"/>
                    <a:pt x="7299" y="4852"/>
                  </a:cubicBezTo>
                  <a:cubicBezTo>
                    <a:pt x="9569" y="1398"/>
                    <a:pt x="4186" y="1"/>
                    <a:pt x="66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2612595" y="2018789"/>
              <a:ext cx="191912" cy="155803"/>
            </a:xfrm>
            <a:custGeom>
              <a:avLst/>
              <a:gdLst/>
              <a:ahLst/>
              <a:cxnLst/>
              <a:rect l="l" t="t" r="r" b="b"/>
              <a:pathLst>
                <a:path w="5942" h="4824" extrusionOk="0">
                  <a:moveTo>
                    <a:pt x="2776" y="1"/>
                  </a:moveTo>
                  <a:cubicBezTo>
                    <a:pt x="2475" y="1"/>
                    <a:pt x="2140" y="59"/>
                    <a:pt x="1823" y="139"/>
                  </a:cubicBezTo>
                  <a:lnTo>
                    <a:pt x="1823" y="139"/>
                  </a:lnTo>
                  <a:cubicBezTo>
                    <a:pt x="1783" y="135"/>
                    <a:pt x="1744" y="133"/>
                    <a:pt x="1704" y="133"/>
                  </a:cubicBezTo>
                  <a:cubicBezTo>
                    <a:pt x="996" y="133"/>
                    <a:pt x="287" y="739"/>
                    <a:pt x="191" y="1470"/>
                  </a:cubicBezTo>
                  <a:cubicBezTo>
                    <a:pt x="0" y="2922"/>
                    <a:pt x="1965" y="4660"/>
                    <a:pt x="3274" y="4803"/>
                  </a:cubicBezTo>
                  <a:cubicBezTo>
                    <a:pt x="3382" y="4817"/>
                    <a:pt x="3490" y="4824"/>
                    <a:pt x="3598" y="4824"/>
                  </a:cubicBezTo>
                  <a:cubicBezTo>
                    <a:pt x="4339" y="4824"/>
                    <a:pt x="5077" y="4509"/>
                    <a:pt x="5596" y="3958"/>
                  </a:cubicBezTo>
                  <a:cubicBezTo>
                    <a:pt x="5775" y="3779"/>
                    <a:pt x="5941" y="3529"/>
                    <a:pt x="5882" y="3279"/>
                  </a:cubicBezTo>
                  <a:cubicBezTo>
                    <a:pt x="5810" y="2994"/>
                    <a:pt x="5513" y="2839"/>
                    <a:pt x="5239" y="2720"/>
                  </a:cubicBezTo>
                  <a:cubicBezTo>
                    <a:pt x="4679" y="2505"/>
                    <a:pt x="4120" y="2267"/>
                    <a:pt x="3560" y="2029"/>
                  </a:cubicBezTo>
                  <a:lnTo>
                    <a:pt x="3560" y="2029"/>
                  </a:lnTo>
                  <a:cubicBezTo>
                    <a:pt x="3599" y="2046"/>
                    <a:pt x="3635" y="2053"/>
                    <a:pt x="3668" y="2053"/>
                  </a:cubicBezTo>
                  <a:cubicBezTo>
                    <a:pt x="4139" y="2053"/>
                    <a:pt x="4009" y="482"/>
                    <a:pt x="3441" y="148"/>
                  </a:cubicBezTo>
                  <a:cubicBezTo>
                    <a:pt x="3263" y="43"/>
                    <a:pt x="3031" y="1"/>
                    <a:pt x="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2665305" y="2192873"/>
              <a:ext cx="316515" cy="187067"/>
            </a:xfrm>
            <a:custGeom>
              <a:avLst/>
              <a:gdLst/>
              <a:ahLst/>
              <a:cxnLst/>
              <a:rect l="l" t="t" r="r" b="b"/>
              <a:pathLst>
                <a:path w="9800" h="5792" extrusionOk="0">
                  <a:moveTo>
                    <a:pt x="3634" y="1"/>
                  </a:moveTo>
                  <a:cubicBezTo>
                    <a:pt x="3554" y="1"/>
                    <a:pt x="3474" y="3"/>
                    <a:pt x="3394" y="9"/>
                  </a:cubicBezTo>
                  <a:cubicBezTo>
                    <a:pt x="3168" y="32"/>
                    <a:pt x="2930" y="68"/>
                    <a:pt x="2704" y="128"/>
                  </a:cubicBezTo>
                  <a:cubicBezTo>
                    <a:pt x="2585" y="163"/>
                    <a:pt x="2466" y="211"/>
                    <a:pt x="2335" y="247"/>
                  </a:cubicBezTo>
                  <a:cubicBezTo>
                    <a:pt x="1323" y="628"/>
                    <a:pt x="1" y="1497"/>
                    <a:pt x="180" y="2616"/>
                  </a:cubicBezTo>
                  <a:cubicBezTo>
                    <a:pt x="299" y="3378"/>
                    <a:pt x="942" y="3950"/>
                    <a:pt x="1632" y="4247"/>
                  </a:cubicBezTo>
                  <a:cubicBezTo>
                    <a:pt x="2335" y="4545"/>
                    <a:pt x="3109" y="4628"/>
                    <a:pt x="3871" y="4735"/>
                  </a:cubicBezTo>
                  <a:cubicBezTo>
                    <a:pt x="5238" y="4931"/>
                    <a:pt x="6398" y="5792"/>
                    <a:pt x="7756" y="5792"/>
                  </a:cubicBezTo>
                  <a:cubicBezTo>
                    <a:pt x="8054" y="5792"/>
                    <a:pt x="8360" y="5750"/>
                    <a:pt x="8681" y="5652"/>
                  </a:cubicBezTo>
                  <a:cubicBezTo>
                    <a:pt x="9216" y="5474"/>
                    <a:pt x="9705" y="4974"/>
                    <a:pt x="9776" y="4438"/>
                  </a:cubicBezTo>
                  <a:cubicBezTo>
                    <a:pt x="9800" y="4223"/>
                    <a:pt x="9776" y="4033"/>
                    <a:pt x="9693" y="3842"/>
                  </a:cubicBezTo>
                  <a:cubicBezTo>
                    <a:pt x="9347" y="3188"/>
                    <a:pt x="8443" y="3140"/>
                    <a:pt x="7811" y="2735"/>
                  </a:cubicBezTo>
                  <a:cubicBezTo>
                    <a:pt x="7311" y="2414"/>
                    <a:pt x="7014" y="1830"/>
                    <a:pt x="6621" y="1366"/>
                  </a:cubicBezTo>
                  <a:cubicBezTo>
                    <a:pt x="6442" y="1164"/>
                    <a:pt x="6240" y="961"/>
                    <a:pt x="6014" y="806"/>
                  </a:cubicBezTo>
                  <a:cubicBezTo>
                    <a:pt x="5329" y="285"/>
                    <a:pt x="4475" y="1"/>
                    <a:pt x="3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2562986" y="2209668"/>
              <a:ext cx="214197" cy="126542"/>
            </a:xfrm>
            <a:custGeom>
              <a:avLst/>
              <a:gdLst/>
              <a:ahLst/>
              <a:cxnLst/>
              <a:rect l="l" t="t" r="r" b="b"/>
              <a:pathLst>
                <a:path w="6632" h="3918" extrusionOk="0">
                  <a:moveTo>
                    <a:pt x="1012" y="1"/>
                  </a:moveTo>
                  <a:lnTo>
                    <a:pt x="1012" y="1"/>
                  </a:lnTo>
                  <a:cubicBezTo>
                    <a:pt x="1488" y="382"/>
                    <a:pt x="1905" y="858"/>
                    <a:pt x="2310" y="1334"/>
                  </a:cubicBezTo>
                  <a:cubicBezTo>
                    <a:pt x="2245" y="1332"/>
                    <a:pt x="2180" y="1331"/>
                    <a:pt x="2115" y="1331"/>
                  </a:cubicBezTo>
                  <a:cubicBezTo>
                    <a:pt x="1405" y="1331"/>
                    <a:pt x="687" y="1450"/>
                    <a:pt x="0" y="1679"/>
                  </a:cubicBezTo>
                  <a:cubicBezTo>
                    <a:pt x="1024" y="1691"/>
                    <a:pt x="2012" y="2108"/>
                    <a:pt x="2917" y="2572"/>
                  </a:cubicBezTo>
                  <a:cubicBezTo>
                    <a:pt x="3822" y="3037"/>
                    <a:pt x="4727" y="3561"/>
                    <a:pt x="5727" y="3799"/>
                  </a:cubicBezTo>
                  <a:cubicBezTo>
                    <a:pt x="6013" y="3870"/>
                    <a:pt x="6310" y="3918"/>
                    <a:pt x="6608" y="3918"/>
                  </a:cubicBezTo>
                  <a:cubicBezTo>
                    <a:pt x="6632" y="3703"/>
                    <a:pt x="6608" y="3513"/>
                    <a:pt x="6501" y="3322"/>
                  </a:cubicBezTo>
                  <a:cubicBezTo>
                    <a:pt x="6167" y="2668"/>
                    <a:pt x="5251" y="2620"/>
                    <a:pt x="4632" y="2215"/>
                  </a:cubicBezTo>
                  <a:cubicBezTo>
                    <a:pt x="4120" y="1894"/>
                    <a:pt x="3822" y="1310"/>
                    <a:pt x="3441" y="846"/>
                  </a:cubicBezTo>
                  <a:cubicBezTo>
                    <a:pt x="3262" y="644"/>
                    <a:pt x="3048" y="441"/>
                    <a:pt x="2834" y="286"/>
                  </a:cubicBezTo>
                  <a:lnTo>
                    <a:pt x="1012"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3130582" y="1965143"/>
              <a:ext cx="401490" cy="283314"/>
            </a:xfrm>
            <a:custGeom>
              <a:avLst/>
              <a:gdLst/>
              <a:ahLst/>
              <a:cxnLst/>
              <a:rect l="l" t="t" r="r" b="b"/>
              <a:pathLst>
                <a:path w="12431" h="8772" extrusionOk="0">
                  <a:moveTo>
                    <a:pt x="4302" y="1"/>
                  </a:moveTo>
                  <a:cubicBezTo>
                    <a:pt x="4150" y="1"/>
                    <a:pt x="3998" y="11"/>
                    <a:pt x="3846" y="35"/>
                  </a:cubicBezTo>
                  <a:cubicBezTo>
                    <a:pt x="3525" y="95"/>
                    <a:pt x="3227" y="190"/>
                    <a:pt x="2941" y="321"/>
                  </a:cubicBezTo>
                  <a:cubicBezTo>
                    <a:pt x="489" y="1452"/>
                    <a:pt x="0" y="5250"/>
                    <a:pt x="2346" y="6750"/>
                  </a:cubicBezTo>
                  <a:cubicBezTo>
                    <a:pt x="3752" y="7654"/>
                    <a:pt x="6358" y="8771"/>
                    <a:pt x="8602" y="8771"/>
                  </a:cubicBezTo>
                  <a:cubicBezTo>
                    <a:pt x="10025" y="8771"/>
                    <a:pt x="11303" y="8322"/>
                    <a:pt x="12038" y="7083"/>
                  </a:cubicBezTo>
                  <a:cubicBezTo>
                    <a:pt x="12097" y="6964"/>
                    <a:pt x="12157" y="6833"/>
                    <a:pt x="12204" y="6702"/>
                  </a:cubicBezTo>
                  <a:cubicBezTo>
                    <a:pt x="12431" y="6083"/>
                    <a:pt x="12359" y="5333"/>
                    <a:pt x="12061" y="4738"/>
                  </a:cubicBezTo>
                  <a:cubicBezTo>
                    <a:pt x="11692" y="4024"/>
                    <a:pt x="10990" y="3512"/>
                    <a:pt x="10216" y="3285"/>
                  </a:cubicBezTo>
                  <a:cubicBezTo>
                    <a:pt x="9883" y="3178"/>
                    <a:pt x="9502" y="3131"/>
                    <a:pt x="9240" y="2892"/>
                  </a:cubicBezTo>
                  <a:cubicBezTo>
                    <a:pt x="8954" y="2642"/>
                    <a:pt x="8882" y="2238"/>
                    <a:pt x="8704" y="1892"/>
                  </a:cubicBezTo>
                  <a:cubicBezTo>
                    <a:pt x="8228" y="976"/>
                    <a:pt x="7120" y="618"/>
                    <a:pt x="6132" y="333"/>
                  </a:cubicBezTo>
                  <a:cubicBezTo>
                    <a:pt x="5531" y="171"/>
                    <a:pt x="4915" y="1"/>
                    <a:pt x="4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3035983" y="1965886"/>
              <a:ext cx="306891" cy="215747"/>
            </a:xfrm>
            <a:custGeom>
              <a:avLst/>
              <a:gdLst/>
              <a:ahLst/>
              <a:cxnLst/>
              <a:rect l="l" t="t" r="r" b="b"/>
              <a:pathLst>
                <a:path w="9502" h="6680" extrusionOk="0">
                  <a:moveTo>
                    <a:pt x="1376" y="0"/>
                  </a:moveTo>
                  <a:cubicBezTo>
                    <a:pt x="1219" y="0"/>
                    <a:pt x="1062" y="11"/>
                    <a:pt x="905" y="36"/>
                  </a:cubicBezTo>
                  <a:cubicBezTo>
                    <a:pt x="584" y="95"/>
                    <a:pt x="286" y="179"/>
                    <a:pt x="0" y="310"/>
                  </a:cubicBezTo>
                  <a:cubicBezTo>
                    <a:pt x="1643" y="405"/>
                    <a:pt x="3227" y="1441"/>
                    <a:pt x="3882" y="2965"/>
                  </a:cubicBezTo>
                  <a:cubicBezTo>
                    <a:pt x="2786" y="2977"/>
                    <a:pt x="1679" y="3381"/>
                    <a:pt x="822" y="4084"/>
                  </a:cubicBezTo>
                  <a:cubicBezTo>
                    <a:pt x="1660" y="3939"/>
                    <a:pt x="2515" y="3843"/>
                    <a:pt x="3364" y="3843"/>
                  </a:cubicBezTo>
                  <a:cubicBezTo>
                    <a:pt x="4263" y="3843"/>
                    <a:pt x="5156" y="3951"/>
                    <a:pt x="6013" y="4227"/>
                  </a:cubicBezTo>
                  <a:cubicBezTo>
                    <a:pt x="7335" y="4644"/>
                    <a:pt x="8573" y="5513"/>
                    <a:pt x="9275" y="6679"/>
                  </a:cubicBezTo>
                  <a:cubicBezTo>
                    <a:pt x="9502" y="6060"/>
                    <a:pt x="9430" y="5310"/>
                    <a:pt x="9121" y="4739"/>
                  </a:cubicBezTo>
                  <a:cubicBezTo>
                    <a:pt x="8751" y="4024"/>
                    <a:pt x="8049" y="3501"/>
                    <a:pt x="7275" y="3274"/>
                  </a:cubicBezTo>
                  <a:cubicBezTo>
                    <a:pt x="6930" y="3167"/>
                    <a:pt x="6561" y="3131"/>
                    <a:pt x="6299" y="2893"/>
                  </a:cubicBezTo>
                  <a:cubicBezTo>
                    <a:pt x="6013" y="2631"/>
                    <a:pt x="5942" y="2238"/>
                    <a:pt x="5763" y="1893"/>
                  </a:cubicBezTo>
                  <a:cubicBezTo>
                    <a:pt x="5287" y="964"/>
                    <a:pt x="4179" y="607"/>
                    <a:pt x="3191" y="333"/>
                  </a:cubicBezTo>
                  <a:cubicBezTo>
                    <a:pt x="2595" y="163"/>
                    <a:pt x="1984" y="0"/>
                    <a:pt x="1376"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2801406" y="2255950"/>
              <a:ext cx="183450" cy="128544"/>
            </a:xfrm>
            <a:custGeom>
              <a:avLst/>
              <a:gdLst/>
              <a:ahLst/>
              <a:cxnLst/>
              <a:rect l="l" t="t" r="r" b="b"/>
              <a:pathLst>
                <a:path w="5680" h="3980" extrusionOk="0">
                  <a:moveTo>
                    <a:pt x="2437" y="1"/>
                  </a:moveTo>
                  <a:cubicBezTo>
                    <a:pt x="2219" y="1"/>
                    <a:pt x="1997" y="30"/>
                    <a:pt x="1774" y="92"/>
                  </a:cubicBezTo>
                  <a:cubicBezTo>
                    <a:pt x="1667" y="127"/>
                    <a:pt x="1560" y="175"/>
                    <a:pt x="1465" y="211"/>
                  </a:cubicBezTo>
                  <a:cubicBezTo>
                    <a:pt x="0" y="889"/>
                    <a:pt x="36" y="2854"/>
                    <a:pt x="1655" y="3509"/>
                  </a:cubicBezTo>
                  <a:cubicBezTo>
                    <a:pt x="2351" y="3790"/>
                    <a:pt x="3079" y="3979"/>
                    <a:pt x="3807" y="3979"/>
                  </a:cubicBezTo>
                  <a:cubicBezTo>
                    <a:pt x="4251" y="3979"/>
                    <a:pt x="4695" y="3909"/>
                    <a:pt x="5132" y="3747"/>
                  </a:cubicBezTo>
                  <a:cubicBezTo>
                    <a:pt x="5263" y="3699"/>
                    <a:pt x="5406" y="3640"/>
                    <a:pt x="5489" y="3533"/>
                  </a:cubicBezTo>
                  <a:lnTo>
                    <a:pt x="5537" y="3485"/>
                  </a:lnTo>
                  <a:cubicBezTo>
                    <a:pt x="5679" y="3282"/>
                    <a:pt x="5656" y="2997"/>
                    <a:pt x="5596" y="2747"/>
                  </a:cubicBezTo>
                  <a:cubicBezTo>
                    <a:pt x="5274" y="1365"/>
                    <a:pt x="3936"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2753735" y="2256725"/>
              <a:ext cx="135779" cy="113332"/>
            </a:xfrm>
            <a:custGeom>
              <a:avLst/>
              <a:gdLst/>
              <a:ahLst/>
              <a:cxnLst/>
              <a:rect l="l" t="t" r="r" b="b"/>
              <a:pathLst>
                <a:path w="4204" h="3509" extrusionOk="0">
                  <a:moveTo>
                    <a:pt x="977" y="0"/>
                  </a:moveTo>
                  <a:cubicBezTo>
                    <a:pt x="757" y="0"/>
                    <a:pt x="534" y="29"/>
                    <a:pt x="310" y="91"/>
                  </a:cubicBezTo>
                  <a:cubicBezTo>
                    <a:pt x="203" y="115"/>
                    <a:pt x="108" y="163"/>
                    <a:pt x="1" y="211"/>
                  </a:cubicBezTo>
                  <a:cubicBezTo>
                    <a:pt x="620" y="330"/>
                    <a:pt x="1215" y="639"/>
                    <a:pt x="1679" y="1080"/>
                  </a:cubicBezTo>
                  <a:cubicBezTo>
                    <a:pt x="2263" y="1663"/>
                    <a:pt x="2632" y="2437"/>
                    <a:pt x="3215" y="3008"/>
                  </a:cubicBezTo>
                  <a:cubicBezTo>
                    <a:pt x="3441" y="3211"/>
                    <a:pt x="3715" y="3389"/>
                    <a:pt x="4013" y="3509"/>
                  </a:cubicBezTo>
                  <a:lnTo>
                    <a:pt x="4061" y="3461"/>
                  </a:lnTo>
                  <a:cubicBezTo>
                    <a:pt x="4203" y="3258"/>
                    <a:pt x="4180" y="2973"/>
                    <a:pt x="4132" y="2735"/>
                  </a:cubicBezTo>
                  <a:cubicBezTo>
                    <a:pt x="3810" y="1363"/>
                    <a:pt x="2481" y="0"/>
                    <a:pt x="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79758" y="2421248"/>
              <a:ext cx="623762" cy="438729"/>
            </a:xfrm>
            <a:custGeom>
              <a:avLst/>
              <a:gdLst/>
              <a:ahLst/>
              <a:cxnLst/>
              <a:rect l="l" t="t" r="r" b="b"/>
              <a:pathLst>
                <a:path w="19313" h="13584" extrusionOk="0">
                  <a:moveTo>
                    <a:pt x="2404" y="1"/>
                  </a:moveTo>
                  <a:cubicBezTo>
                    <a:pt x="1817" y="1"/>
                    <a:pt x="1233" y="128"/>
                    <a:pt x="703" y="403"/>
                  </a:cubicBezTo>
                  <a:lnTo>
                    <a:pt x="0" y="4582"/>
                  </a:lnTo>
                  <a:cubicBezTo>
                    <a:pt x="3977" y="6963"/>
                    <a:pt x="8132" y="9047"/>
                    <a:pt x="12418" y="10833"/>
                  </a:cubicBezTo>
                  <a:cubicBezTo>
                    <a:pt x="13454" y="11261"/>
                    <a:pt x="14514" y="11678"/>
                    <a:pt x="15562" y="12095"/>
                  </a:cubicBezTo>
                  <a:cubicBezTo>
                    <a:pt x="16812" y="12583"/>
                    <a:pt x="18062" y="13095"/>
                    <a:pt x="19312" y="13583"/>
                  </a:cubicBezTo>
                  <a:cubicBezTo>
                    <a:pt x="18633" y="12440"/>
                    <a:pt x="17955" y="11273"/>
                    <a:pt x="17288" y="10130"/>
                  </a:cubicBezTo>
                  <a:cubicBezTo>
                    <a:pt x="16871" y="9416"/>
                    <a:pt x="16419" y="8690"/>
                    <a:pt x="15764" y="8178"/>
                  </a:cubicBezTo>
                  <a:cubicBezTo>
                    <a:pt x="15490" y="7987"/>
                    <a:pt x="15193" y="7820"/>
                    <a:pt x="14990" y="7570"/>
                  </a:cubicBezTo>
                  <a:cubicBezTo>
                    <a:pt x="14716" y="7261"/>
                    <a:pt x="14633" y="6832"/>
                    <a:pt x="14383" y="6499"/>
                  </a:cubicBezTo>
                  <a:cubicBezTo>
                    <a:pt x="13430" y="5225"/>
                    <a:pt x="11323" y="6118"/>
                    <a:pt x="9870" y="5487"/>
                  </a:cubicBezTo>
                  <a:cubicBezTo>
                    <a:pt x="9759" y="3889"/>
                    <a:pt x="8242" y="2560"/>
                    <a:pt x="6658" y="2560"/>
                  </a:cubicBezTo>
                  <a:cubicBezTo>
                    <a:pt x="6542" y="2560"/>
                    <a:pt x="6426" y="2567"/>
                    <a:pt x="6310" y="2582"/>
                  </a:cubicBezTo>
                  <a:cubicBezTo>
                    <a:pt x="5731" y="1009"/>
                    <a:pt x="4056" y="1"/>
                    <a:pt x="24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665"/>
        <p:cNvGrpSpPr/>
        <p:nvPr/>
      </p:nvGrpSpPr>
      <p:grpSpPr>
        <a:xfrm>
          <a:off x="0" y="0"/>
          <a:ext cx="0" cy="0"/>
          <a:chOff x="0" y="0"/>
          <a:chExt cx="0" cy="0"/>
        </a:xfrm>
      </p:grpSpPr>
      <p:sp>
        <p:nvSpPr>
          <p:cNvPr id="666" name="Google Shape;666;p17"/>
          <p:cNvSpPr txBox="1">
            <a:spLocks noGrp="1"/>
          </p:cNvSpPr>
          <p:nvPr>
            <p:ph type="title"/>
          </p:nvPr>
        </p:nvSpPr>
        <p:spPr>
          <a:xfrm>
            <a:off x="3459100" y="1760950"/>
            <a:ext cx="4969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667" name="Google Shape;667;p17"/>
          <p:cNvSpPr txBox="1">
            <a:spLocks noGrp="1"/>
          </p:cNvSpPr>
          <p:nvPr>
            <p:ph type="title" idx="2" hasCustomPrompt="1"/>
          </p:nvPr>
        </p:nvSpPr>
        <p:spPr>
          <a:xfrm>
            <a:off x="4797400" y="535000"/>
            <a:ext cx="2293200" cy="109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8" name="Google Shape;668;p17"/>
          <p:cNvSpPr txBox="1">
            <a:spLocks noGrp="1"/>
          </p:cNvSpPr>
          <p:nvPr>
            <p:ph type="subTitle" idx="1"/>
          </p:nvPr>
        </p:nvSpPr>
        <p:spPr>
          <a:xfrm>
            <a:off x="3459100" y="2602750"/>
            <a:ext cx="4969800" cy="6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69" name="Google Shape;669;p17"/>
          <p:cNvGrpSpPr/>
          <p:nvPr/>
        </p:nvGrpSpPr>
        <p:grpSpPr>
          <a:xfrm flipH="1">
            <a:off x="7811885" y="230849"/>
            <a:ext cx="1525297" cy="270236"/>
            <a:chOff x="2568021" y="4"/>
            <a:chExt cx="1704814" cy="302041"/>
          </a:xfrm>
        </p:grpSpPr>
        <p:sp>
          <p:nvSpPr>
            <p:cNvPr id="670" name="Google Shape;670;p17"/>
            <p:cNvSpPr/>
            <p:nvPr/>
          </p:nvSpPr>
          <p:spPr>
            <a:xfrm>
              <a:off x="2568021" y="4"/>
              <a:ext cx="1704814" cy="302041"/>
            </a:xfrm>
            <a:custGeom>
              <a:avLst/>
              <a:gdLst/>
              <a:ahLst/>
              <a:cxnLst/>
              <a:rect l="l" t="t" r="r" b="b"/>
              <a:pathLst>
                <a:path w="53937" h="9556" extrusionOk="0">
                  <a:moveTo>
                    <a:pt x="29446" y="1"/>
                  </a:moveTo>
                  <a:cubicBezTo>
                    <a:pt x="29262" y="1"/>
                    <a:pt x="29075" y="8"/>
                    <a:pt x="28885" y="24"/>
                  </a:cubicBezTo>
                  <a:cubicBezTo>
                    <a:pt x="25183" y="334"/>
                    <a:pt x="22813" y="4775"/>
                    <a:pt x="22813" y="4775"/>
                  </a:cubicBezTo>
                  <a:cubicBezTo>
                    <a:pt x="22401" y="3801"/>
                    <a:pt x="19971" y="269"/>
                    <a:pt x="15099" y="269"/>
                  </a:cubicBezTo>
                  <a:cubicBezTo>
                    <a:pt x="14908" y="269"/>
                    <a:pt x="14713" y="275"/>
                    <a:pt x="14515" y="286"/>
                  </a:cubicBezTo>
                  <a:cubicBezTo>
                    <a:pt x="11383" y="465"/>
                    <a:pt x="7252" y="5108"/>
                    <a:pt x="6049" y="6108"/>
                  </a:cubicBezTo>
                  <a:cubicBezTo>
                    <a:pt x="4835" y="7108"/>
                    <a:pt x="3847" y="7406"/>
                    <a:pt x="2334" y="7501"/>
                  </a:cubicBezTo>
                  <a:cubicBezTo>
                    <a:pt x="834" y="7585"/>
                    <a:pt x="1" y="8668"/>
                    <a:pt x="108" y="9025"/>
                  </a:cubicBezTo>
                  <a:cubicBezTo>
                    <a:pt x="195" y="9285"/>
                    <a:pt x="1156" y="9438"/>
                    <a:pt x="2374" y="9438"/>
                  </a:cubicBezTo>
                  <a:cubicBezTo>
                    <a:pt x="2831" y="9438"/>
                    <a:pt x="3325" y="9416"/>
                    <a:pt x="3823" y="9371"/>
                  </a:cubicBezTo>
                  <a:cubicBezTo>
                    <a:pt x="5680" y="9204"/>
                    <a:pt x="6835" y="9252"/>
                    <a:pt x="7799" y="8716"/>
                  </a:cubicBezTo>
                  <a:cubicBezTo>
                    <a:pt x="8061" y="8571"/>
                    <a:pt x="8309" y="8512"/>
                    <a:pt x="8573" y="8512"/>
                  </a:cubicBezTo>
                  <a:cubicBezTo>
                    <a:pt x="9283" y="8512"/>
                    <a:pt x="10108" y="8936"/>
                    <a:pt x="11609" y="9240"/>
                  </a:cubicBezTo>
                  <a:cubicBezTo>
                    <a:pt x="12226" y="9364"/>
                    <a:pt x="13186" y="9402"/>
                    <a:pt x="14400" y="9402"/>
                  </a:cubicBezTo>
                  <a:cubicBezTo>
                    <a:pt x="16410" y="9402"/>
                    <a:pt x="19116" y="9296"/>
                    <a:pt x="22104" y="9296"/>
                  </a:cubicBezTo>
                  <a:cubicBezTo>
                    <a:pt x="23379" y="9296"/>
                    <a:pt x="24706" y="9316"/>
                    <a:pt x="26052" y="9371"/>
                  </a:cubicBezTo>
                  <a:cubicBezTo>
                    <a:pt x="27173" y="9418"/>
                    <a:pt x="28134" y="9437"/>
                    <a:pt x="28971" y="9437"/>
                  </a:cubicBezTo>
                  <a:cubicBezTo>
                    <a:pt x="31755" y="9437"/>
                    <a:pt x="33175" y="9233"/>
                    <a:pt x="34641" y="9233"/>
                  </a:cubicBezTo>
                  <a:cubicBezTo>
                    <a:pt x="35256" y="9233"/>
                    <a:pt x="35878" y="9269"/>
                    <a:pt x="36613" y="9371"/>
                  </a:cubicBezTo>
                  <a:cubicBezTo>
                    <a:pt x="37621" y="9510"/>
                    <a:pt x="38918" y="9556"/>
                    <a:pt x="40201" y="9556"/>
                  </a:cubicBezTo>
                  <a:cubicBezTo>
                    <a:pt x="42765" y="9556"/>
                    <a:pt x="45268" y="9371"/>
                    <a:pt x="45268" y="9371"/>
                  </a:cubicBezTo>
                  <a:cubicBezTo>
                    <a:pt x="45268" y="9371"/>
                    <a:pt x="47475" y="9376"/>
                    <a:pt x="49496" y="9376"/>
                  </a:cubicBezTo>
                  <a:cubicBezTo>
                    <a:pt x="50507" y="9376"/>
                    <a:pt x="51472" y="9375"/>
                    <a:pt x="52091" y="9371"/>
                  </a:cubicBezTo>
                  <a:cubicBezTo>
                    <a:pt x="53936" y="9359"/>
                    <a:pt x="52662" y="7823"/>
                    <a:pt x="50388" y="7501"/>
                  </a:cubicBezTo>
                  <a:cubicBezTo>
                    <a:pt x="48102" y="7168"/>
                    <a:pt x="45268" y="5727"/>
                    <a:pt x="45268" y="5727"/>
                  </a:cubicBezTo>
                  <a:cubicBezTo>
                    <a:pt x="45268" y="5727"/>
                    <a:pt x="42982" y="3691"/>
                    <a:pt x="40280" y="3203"/>
                  </a:cubicBezTo>
                  <a:cubicBezTo>
                    <a:pt x="39770" y="3112"/>
                    <a:pt x="39372" y="3077"/>
                    <a:pt x="39051" y="3077"/>
                  </a:cubicBezTo>
                  <a:cubicBezTo>
                    <a:pt x="38061" y="3077"/>
                    <a:pt x="37812" y="3407"/>
                    <a:pt x="37341" y="3407"/>
                  </a:cubicBezTo>
                  <a:cubicBezTo>
                    <a:pt x="37151" y="3407"/>
                    <a:pt x="36926" y="3353"/>
                    <a:pt x="36601" y="3203"/>
                  </a:cubicBezTo>
                  <a:cubicBezTo>
                    <a:pt x="35290" y="2604"/>
                    <a:pt x="32865" y="1"/>
                    <a:pt x="29446"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3132531" y="21465"/>
              <a:ext cx="156963" cy="182533"/>
            </a:xfrm>
            <a:custGeom>
              <a:avLst/>
              <a:gdLst/>
              <a:ahLst/>
              <a:cxnLst/>
              <a:rect l="l" t="t" r="r" b="b"/>
              <a:pathLst>
                <a:path w="4966" h="5775" extrusionOk="0">
                  <a:moveTo>
                    <a:pt x="0" y="0"/>
                  </a:moveTo>
                  <a:cubicBezTo>
                    <a:pt x="143" y="60"/>
                    <a:pt x="1072" y="488"/>
                    <a:pt x="2477" y="2131"/>
                  </a:cubicBezTo>
                  <a:cubicBezTo>
                    <a:pt x="3960" y="3876"/>
                    <a:pt x="4166" y="5775"/>
                    <a:pt x="4167" y="5775"/>
                  </a:cubicBezTo>
                  <a:cubicBezTo>
                    <a:pt x="4167" y="5775"/>
                    <a:pt x="4167" y="5775"/>
                    <a:pt x="4167" y="5775"/>
                  </a:cubicBezTo>
                  <a:cubicBezTo>
                    <a:pt x="4251" y="5298"/>
                    <a:pt x="4965" y="4072"/>
                    <a:pt x="4965" y="4072"/>
                  </a:cubicBezTo>
                  <a:cubicBezTo>
                    <a:pt x="4632" y="3322"/>
                    <a:pt x="3060" y="953"/>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3678582" y="87304"/>
              <a:ext cx="76806" cy="63626"/>
            </a:xfrm>
            <a:custGeom>
              <a:avLst/>
              <a:gdLst/>
              <a:ahLst/>
              <a:cxnLst/>
              <a:rect l="l" t="t" r="r" b="b"/>
              <a:pathLst>
                <a:path w="2430" h="2013" extrusionOk="0">
                  <a:moveTo>
                    <a:pt x="726" y="1"/>
                  </a:moveTo>
                  <a:cubicBezTo>
                    <a:pt x="0" y="775"/>
                    <a:pt x="238" y="2013"/>
                    <a:pt x="238" y="2013"/>
                  </a:cubicBezTo>
                  <a:cubicBezTo>
                    <a:pt x="679" y="1239"/>
                    <a:pt x="2429" y="608"/>
                    <a:pt x="2429" y="608"/>
                  </a:cubicBezTo>
                  <a:lnTo>
                    <a:pt x="2429" y="608"/>
                  </a:lnTo>
                  <a:cubicBezTo>
                    <a:pt x="2359" y="622"/>
                    <a:pt x="2286" y="631"/>
                    <a:pt x="2207" y="631"/>
                  </a:cubicBezTo>
                  <a:cubicBezTo>
                    <a:pt x="2019" y="631"/>
                    <a:pt x="1792" y="580"/>
                    <a:pt x="1465" y="429"/>
                  </a:cubicBezTo>
                  <a:cubicBezTo>
                    <a:pt x="1238" y="346"/>
                    <a:pt x="1000" y="191"/>
                    <a:pt x="72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17"/>
          <p:cNvGrpSpPr/>
          <p:nvPr/>
        </p:nvGrpSpPr>
        <p:grpSpPr>
          <a:xfrm flipH="1">
            <a:off x="2123481" y="264911"/>
            <a:ext cx="1335607" cy="236171"/>
            <a:chOff x="4676589" y="2430874"/>
            <a:chExt cx="1335607" cy="236171"/>
          </a:xfrm>
        </p:grpSpPr>
        <p:sp>
          <p:nvSpPr>
            <p:cNvPr id="674" name="Google Shape;674;p17"/>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17"/>
          <p:cNvGrpSpPr/>
          <p:nvPr/>
        </p:nvGrpSpPr>
        <p:grpSpPr>
          <a:xfrm flipH="1">
            <a:off x="4164050" y="1228724"/>
            <a:ext cx="875576" cy="155128"/>
            <a:chOff x="1844747" y="1949397"/>
            <a:chExt cx="1704782" cy="302041"/>
          </a:xfrm>
        </p:grpSpPr>
        <p:sp>
          <p:nvSpPr>
            <p:cNvPr id="678" name="Google Shape;678;p17"/>
            <p:cNvSpPr/>
            <p:nvPr/>
          </p:nvSpPr>
          <p:spPr>
            <a:xfrm>
              <a:off x="1844747" y="1949397"/>
              <a:ext cx="1704782" cy="302041"/>
            </a:xfrm>
            <a:custGeom>
              <a:avLst/>
              <a:gdLst/>
              <a:ahLst/>
              <a:cxnLst/>
              <a:rect l="l" t="t" r="r" b="b"/>
              <a:pathLst>
                <a:path w="53936" h="9556" extrusionOk="0">
                  <a:moveTo>
                    <a:pt x="24490" y="0"/>
                  </a:moveTo>
                  <a:cubicBezTo>
                    <a:pt x="21072" y="0"/>
                    <a:pt x="18646" y="2604"/>
                    <a:pt x="17336" y="3214"/>
                  </a:cubicBezTo>
                  <a:cubicBezTo>
                    <a:pt x="17015" y="3359"/>
                    <a:pt x="16791" y="3411"/>
                    <a:pt x="16603" y="3411"/>
                  </a:cubicBezTo>
                  <a:cubicBezTo>
                    <a:pt x="16130" y="3411"/>
                    <a:pt x="15884" y="3083"/>
                    <a:pt x="14905" y="3083"/>
                  </a:cubicBezTo>
                  <a:cubicBezTo>
                    <a:pt x="14580" y="3083"/>
                    <a:pt x="14176" y="3119"/>
                    <a:pt x="13657" y="3214"/>
                  </a:cubicBezTo>
                  <a:cubicBezTo>
                    <a:pt x="10954" y="3702"/>
                    <a:pt x="8680" y="5727"/>
                    <a:pt x="8680" y="5727"/>
                  </a:cubicBezTo>
                  <a:cubicBezTo>
                    <a:pt x="8680" y="5727"/>
                    <a:pt x="5834" y="7167"/>
                    <a:pt x="3560" y="7489"/>
                  </a:cubicBezTo>
                  <a:cubicBezTo>
                    <a:pt x="1274" y="7822"/>
                    <a:pt x="0" y="9358"/>
                    <a:pt x="1846" y="9370"/>
                  </a:cubicBezTo>
                  <a:cubicBezTo>
                    <a:pt x="2461" y="9382"/>
                    <a:pt x="3425" y="9386"/>
                    <a:pt x="4438" y="9386"/>
                  </a:cubicBezTo>
                  <a:cubicBezTo>
                    <a:pt x="6462" y="9386"/>
                    <a:pt x="8680" y="9370"/>
                    <a:pt x="8680" y="9370"/>
                  </a:cubicBezTo>
                  <a:cubicBezTo>
                    <a:pt x="8680" y="9370"/>
                    <a:pt x="11177" y="9555"/>
                    <a:pt x="13739" y="9555"/>
                  </a:cubicBezTo>
                  <a:cubicBezTo>
                    <a:pt x="15019" y="9555"/>
                    <a:pt x="16316" y="9509"/>
                    <a:pt x="17324" y="9370"/>
                  </a:cubicBezTo>
                  <a:cubicBezTo>
                    <a:pt x="18058" y="9268"/>
                    <a:pt x="18681" y="9232"/>
                    <a:pt x="19297" y="9232"/>
                  </a:cubicBezTo>
                  <a:cubicBezTo>
                    <a:pt x="20765" y="9232"/>
                    <a:pt x="22188" y="9436"/>
                    <a:pt x="24970" y="9436"/>
                  </a:cubicBezTo>
                  <a:cubicBezTo>
                    <a:pt x="25806" y="9436"/>
                    <a:pt x="26765" y="9418"/>
                    <a:pt x="27884" y="9370"/>
                  </a:cubicBezTo>
                  <a:cubicBezTo>
                    <a:pt x="29231" y="9315"/>
                    <a:pt x="30557" y="9296"/>
                    <a:pt x="31832" y="9296"/>
                  </a:cubicBezTo>
                  <a:cubicBezTo>
                    <a:pt x="34821" y="9296"/>
                    <a:pt x="37526" y="9401"/>
                    <a:pt x="39536" y="9401"/>
                  </a:cubicBezTo>
                  <a:cubicBezTo>
                    <a:pt x="40750" y="9401"/>
                    <a:pt x="41711" y="9363"/>
                    <a:pt x="42327" y="9239"/>
                  </a:cubicBezTo>
                  <a:cubicBezTo>
                    <a:pt x="43837" y="8935"/>
                    <a:pt x="44657" y="8511"/>
                    <a:pt x="45365" y="8511"/>
                  </a:cubicBezTo>
                  <a:cubicBezTo>
                    <a:pt x="45628" y="8511"/>
                    <a:pt x="45875" y="8570"/>
                    <a:pt x="46137" y="8715"/>
                  </a:cubicBezTo>
                  <a:cubicBezTo>
                    <a:pt x="47101" y="9251"/>
                    <a:pt x="48268" y="9203"/>
                    <a:pt x="50113" y="9370"/>
                  </a:cubicBezTo>
                  <a:cubicBezTo>
                    <a:pt x="50611" y="9415"/>
                    <a:pt x="51105" y="9437"/>
                    <a:pt x="51562" y="9437"/>
                  </a:cubicBezTo>
                  <a:cubicBezTo>
                    <a:pt x="52781" y="9437"/>
                    <a:pt x="53742" y="9284"/>
                    <a:pt x="53828" y="9025"/>
                  </a:cubicBezTo>
                  <a:cubicBezTo>
                    <a:pt x="53935" y="8667"/>
                    <a:pt x="53102" y="7584"/>
                    <a:pt x="51602" y="7501"/>
                  </a:cubicBezTo>
                  <a:cubicBezTo>
                    <a:pt x="50090" y="7405"/>
                    <a:pt x="49101" y="7108"/>
                    <a:pt x="47887" y="6108"/>
                  </a:cubicBezTo>
                  <a:cubicBezTo>
                    <a:pt x="46684" y="5119"/>
                    <a:pt x="42553" y="476"/>
                    <a:pt x="39422" y="285"/>
                  </a:cubicBezTo>
                  <a:cubicBezTo>
                    <a:pt x="39223" y="274"/>
                    <a:pt x="39028" y="269"/>
                    <a:pt x="38837" y="269"/>
                  </a:cubicBezTo>
                  <a:cubicBezTo>
                    <a:pt x="33965" y="269"/>
                    <a:pt x="31535" y="3800"/>
                    <a:pt x="31123" y="4774"/>
                  </a:cubicBezTo>
                  <a:cubicBezTo>
                    <a:pt x="31123" y="4774"/>
                    <a:pt x="28754" y="333"/>
                    <a:pt x="25051" y="23"/>
                  </a:cubicBezTo>
                  <a:cubicBezTo>
                    <a:pt x="24861" y="8"/>
                    <a:pt x="24674" y="0"/>
                    <a:pt x="24490" y="0"/>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2828435" y="1971206"/>
              <a:ext cx="156584" cy="182533"/>
            </a:xfrm>
            <a:custGeom>
              <a:avLst/>
              <a:gdLst/>
              <a:ahLst/>
              <a:cxnLst/>
              <a:rect l="l" t="t" r="r" b="b"/>
              <a:pathLst>
                <a:path w="4954" h="5775" extrusionOk="0">
                  <a:moveTo>
                    <a:pt x="4954" y="0"/>
                  </a:moveTo>
                  <a:lnTo>
                    <a:pt x="4954" y="0"/>
                  </a:lnTo>
                  <a:cubicBezTo>
                    <a:pt x="1906" y="953"/>
                    <a:pt x="322" y="3322"/>
                    <a:pt x="1" y="4084"/>
                  </a:cubicBezTo>
                  <a:cubicBezTo>
                    <a:pt x="1" y="4084"/>
                    <a:pt x="712" y="5293"/>
                    <a:pt x="786" y="5772"/>
                  </a:cubicBezTo>
                  <a:lnTo>
                    <a:pt x="786" y="5772"/>
                  </a:lnTo>
                  <a:cubicBezTo>
                    <a:pt x="785" y="5686"/>
                    <a:pt x="1012" y="3852"/>
                    <a:pt x="2477" y="2131"/>
                  </a:cubicBezTo>
                  <a:cubicBezTo>
                    <a:pt x="3882" y="500"/>
                    <a:pt x="4823" y="60"/>
                    <a:pt x="4954" y="0"/>
                  </a:cubicBezTo>
                  <a:close/>
                  <a:moveTo>
                    <a:pt x="786" y="5772"/>
                  </a:moveTo>
                  <a:lnTo>
                    <a:pt x="786" y="5772"/>
                  </a:lnTo>
                  <a:cubicBezTo>
                    <a:pt x="786" y="5774"/>
                    <a:pt x="787" y="5775"/>
                    <a:pt x="787" y="5775"/>
                  </a:cubicBezTo>
                  <a:cubicBezTo>
                    <a:pt x="787" y="5774"/>
                    <a:pt x="786" y="5773"/>
                    <a:pt x="786" y="5772"/>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2361814" y="2037044"/>
              <a:ext cx="76427" cy="63626"/>
            </a:xfrm>
            <a:custGeom>
              <a:avLst/>
              <a:gdLst/>
              <a:ahLst/>
              <a:cxnLst/>
              <a:rect l="l" t="t" r="r" b="b"/>
              <a:pathLst>
                <a:path w="2418" h="2013" extrusionOk="0">
                  <a:moveTo>
                    <a:pt x="1703" y="1"/>
                  </a:moveTo>
                  <a:cubicBezTo>
                    <a:pt x="1429" y="203"/>
                    <a:pt x="1191" y="346"/>
                    <a:pt x="965" y="441"/>
                  </a:cubicBezTo>
                  <a:cubicBezTo>
                    <a:pt x="625" y="590"/>
                    <a:pt x="393" y="636"/>
                    <a:pt x="200" y="636"/>
                  </a:cubicBezTo>
                  <a:cubicBezTo>
                    <a:pt x="129" y="636"/>
                    <a:pt x="64" y="629"/>
                    <a:pt x="0" y="620"/>
                  </a:cubicBezTo>
                  <a:lnTo>
                    <a:pt x="0" y="620"/>
                  </a:lnTo>
                  <a:cubicBezTo>
                    <a:pt x="0" y="620"/>
                    <a:pt x="1750" y="1239"/>
                    <a:pt x="2179" y="2013"/>
                  </a:cubicBezTo>
                  <a:cubicBezTo>
                    <a:pt x="2179" y="2013"/>
                    <a:pt x="2417" y="775"/>
                    <a:pt x="1703"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17"/>
          <p:cNvGrpSpPr/>
          <p:nvPr/>
        </p:nvGrpSpPr>
        <p:grpSpPr>
          <a:xfrm>
            <a:off x="-176936" y="3564076"/>
            <a:ext cx="9645191" cy="1995335"/>
            <a:chOff x="-176936" y="3335476"/>
            <a:chExt cx="9645191" cy="1995335"/>
          </a:xfrm>
        </p:grpSpPr>
        <p:sp>
          <p:nvSpPr>
            <p:cNvPr id="682" name="Google Shape;682;p17"/>
            <p:cNvSpPr/>
            <p:nvPr/>
          </p:nvSpPr>
          <p:spPr>
            <a:xfrm flipH="1">
              <a:off x="-102660" y="3335476"/>
              <a:ext cx="9570910" cy="841830"/>
            </a:xfrm>
            <a:custGeom>
              <a:avLst/>
              <a:gdLst/>
              <a:ahLst/>
              <a:cxnLst/>
              <a:rect l="l" t="t" r="r" b="b"/>
              <a:pathLst>
                <a:path w="293002" h="30651" extrusionOk="0">
                  <a:moveTo>
                    <a:pt x="257512" y="1"/>
                  </a:moveTo>
                  <a:cubicBezTo>
                    <a:pt x="254417" y="1"/>
                    <a:pt x="244738" y="3053"/>
                    <a:pt x="237959" y="3825"/>
                  </a:cubicBezTo>
                  <a:cubicBezTo>
                    <a:pt x="231054" y="4623"/>
                    <a:pt x="228768" y="6766"/>
                    <a:pt x="227446" y="7850"/>
                  </a:cubicBezTo>
                  <a:cubicBezTo>
                    <a:pt x="227052" y="8170"/>
                    <a:pt x="226072" y="8297"/>
                    <a:pt x="224816" y="8297"/>
                  </a:cubicBezTo>
                  <a:cubicBezTo>
                    <a:pt x="221817" y="8297"/>
                    <a:pt x="217249" y="7568"/>
                    <a:pt x="215361" y="6981"/>
                  </a:cubicBezTo>
                  <a:cubicBezTo>
                    <a:pt x="212682" y="6147"/>
                    <a:pt x="212682" y="4897"/>
                    <a:pt x="207777" y="2968"/>
                  </a:cubicBezTo>
                  <a:cubicBezTo>
                    <a:pt x="206465" y="2448"/>
                    <a:pt x="204804" y="2249"/>
                    <a:pt x="202881" y="2249"/>
                  </a:cubicBezTo>
                  <a:cubicBezTo>
                    <a:pt x="197631" y="2249"/>
                    <a:pt x="190429" y="3729"/>
                    <a:pt x="183048" y="4183"/>
                  </a:cubicBezTo>
                  <a:cubicBezTo>
                    <a:pt x="174541" y="4716"/>
                    <a:pt x="173796" y="5172"/>
                    <a:pt x="166405" y="5172"/>
                  </a:cubicBezTo>
                  <a:cubicBezTo>
                    <a:pt x="165044" y="5172"/>
                    <a:pt x="163458" y="5157"/>
                    <a:pt x="161557" y="5123"/>
                  </a:cubicBezTo>
                  <a:cubicBezTo>
                    <a:pt x="158819" y="5078"/>
                    <a:pt x="156183" y="5055"/>
                    <a:pt x="153547" y="5055"/>
                  </a:cubicBezTo>
                  <a:cubicBezTo>
                    <a:pt x="144399" y="5055"/>
                    <a:pt x="135266" y="5335"/>
                    <a:pt x="121992" y="5945"/>
                  </a:cubicBezTo>
                  <a:cubicBezTo>
                    <a:pt x="104883" y="6731"/>
                    <a:pt x="108062" y="7028"/>
                    <a:pt x="100549" y="7850"/>
                  </a:cubicBezTo>
                  <a:cubicBezTo>
                    <a:pt x="97807" y="8150"/>
                    <a:pt x="96483" y="8297"/>
                    <a:pt x="95709" y="8297"/>
                  </a:cubicBezTo>
                  <a:cubicBezTo>
                    <a:pt x="94362" y="8297"/>
                    <a:pt x="94682" y="7850"/>
                    <a:pt x="92096" y="6981"/>
                  </a:cubicBezTo>
                  <a:cubicBezTo>
                    <a:pt x="88382" y="5732"/>
                    <a:pt x="87184" y="4136"/>
                    <a:pt x="85195" y="4136"/>
                  </a:cubicBezTo>
                  <a:cubicBezTo>
                    <a:pt x="85003" y="4136"/>
                    <a:pt x="84804" y="4151"/>
                    <a:pt x="84595" y="4183"/>
                  </a:cubicBezTo>
                  <a:cubicBezTo>
                    <a:pt x="82202" y="4540"/>
                    <a:pt x="81225" y="4087"/>
                    <a:pt x="79451" y="5123"/>
                  </a:cubicBezTo>
                  <a:cubicBezTo>
                    <a:pt x="77665" y="6147"/>
                    <a:pt x="73177" y="8088"/>
                    <a:pt x="68914" y="9779"/>
                  </a:cubicBezTo>
                  <a:cubicBezTo>
                    <a:pt x="68018" y="10135"/>
                    <a:pt x="67028" y="10279"/>
                    <a:pt x="66001" y="10279"/>
                  </a:cubicBezTo>
                  <a:cubicBezTo>
                    <a:pt x="62125" y="10279"/>
                    <a:pt x="57708" y="8233"/>
                    <a:pt x="55722" y="7838"/>
                  </a:cubicBezTo>
                  <a:cubicBezTo>
                    <a:pt x="53210" y="7326"/>
                    <a:pt x="49055" y="6481"/>
                    <a:pt x="45602" y="5730"/>
                  </a:cubicBezTo>
                  <a:cubicBezTo>
                    <a:pt x="42161" y="4992"/>
                    <a:pt x="39470" y="3028"/>
                    <a:pt x="37184" y="2266"/>
                  </a:cubicBezTo>
                  <a:cubicBezTo>
                    <a:pt x="36003" y="1876"/>
                    <a:pt x="34623" y="1667"/>
                    <a:pt x="32615" y="1667"/>
                  </a:cubicBezTo>
                  <a:cubicBezTo>
                    <a:pt x="30695" y="1667"/>
                    <a:pt x="28199" y="1858"/>
                    <a:pt x="24754" y="2266"/>
                  </a:cubicBezTo>
                  <a:cubicBezTo>
                    <a:pt x="17682" y="3099"/>
                    <a:pt x="1" y="6981"/>
                    <a:pt x="1" y="6981"/>
                  </a:cubicBezTo>
                  <a:lnTo>
                    <a:pt x="2084" y="30650"/>
                  </a:lnTo>
                  <a:lnTo>
                    <a:pt x="293002" y="30650"/>
                  </a:lnTo>
                  <a:lnTo>
                    <a:pt x="293002" y="10219"/>
                  </a:lnTo>
                  <a:cubicBezTo>
                    <a:pt x="293002" y="10219"/>
                    <a:pt x="284715" y="6766"/>
                    <a:pt x="280083" y="5945"/>
                  </a:cubicBezTo>
                  <a:cubicBezTo>
                    <a:pt x="275464" y="5123"/>
                    <a:pt x="276285" y="4897"/>
                    <a:pt x="269749" y="2778"/>
                  </a:cubicBezTo>
                  <a:cubicBezTo>
                    <a:pt x="263236" y="646"/>
                    <a:pt x="260569" y="111"/>
                    <a:pt x="257664" y="4"/>
                  </a:cubicBezTo>
                  <a:cubicBezTo>
                    <a:pt x="257615" y="2"/>
                    <a:pt x="257564" y="1"/>
                    <a:pt x="25751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flipH="1">
              <a:off x="-176936" y="3570624"/>
              <a:ext cx="9645191" cy="373688"/>
            </a:xfrm>
            <a:custGeom>
              <a:avLst/>
              <a:gdLst/>
              <a:ahLst/>
              <a:cxnLst/>
              <a:rect l="l" t="t" r="r" b="b"/>
              <a:pathLst>
                <a:path w="295276" h="11440" extrusionOk="0">
                  <a:moveTo>
                    <a:pt x="217650" y="1"/>
                  </a:moveTo>
                  <a:cubicBezTo>
                    <a:pt x="212348" y="1"/>
                    <a:pt x="204024" y="1104"/>
                    <a:pt x="194454" y="1748"/>
                  </a:cubicBezTo>
                  <a:cubicBezTo>
                    <a:pt x="180845" y="2676"/>
                    <a:pt x="176856" y="3438"/>
                    <a:pt x="160807" y="4248"/>
                  </a:cubicBezTo>
                  <a:cubicBezTo>
                    <a:pt x="158607" y="4361"/>
                    <a:pt x="156242" y="4408"/>
                    <a:pt x="153772" y="4408"/>
                  </a:cubicBezTo>
                  <a:cubicBezTo>
                    <a:pt x="140098" y="4408"/>
                    <a:pt x="123223" y="2945"/>
                    <a:pt x="113499" y="2945"/>
                  </a:cubicBezTo>
                  <a:cubicBezTo>
                    <a:pt x="112177" y="2945"/>
                    <a:pt x="110987" y="2972"/>
                    <a:pt x="109955" y="3034"/>
                  </a:cubicBezTo>
                  <a:cubicBezTo>
                    <a:pt x="99966" y="3629"/>
                    <a:pt x="98477" y="4236"/>
                    <a:pt x="92108" y="5081"/>
                  </a:cubicBezTo>
                  <a:cubicBezTo>
                    <a:pt x="89511" y="5431"/>
                    <a:pt x="87291" y="5555"/>
                    <a:pt x="84956" y="5555"/>
                  </a:cubicBezTo>
                  <a:cubicBezTo>
                    <a:pt x="81562" y="5555"/>
                    <a:pt x="77927" y="5293"/>
                    <a:pt x="72546" y="5081"/>
                  </a:cubicBezTo>
                  <a:cubicBezTo>
                    <a:pt x="63449" y="4724"/>
                    <a:pt x="52519" y="2033"/>
                    <a:pt x="42863" y="1617"/>
                  </a:cubicBezTo>
                  <a:cubicBezTo>
                    <a:pt x="35287" y="1290"/>
                    <a:pt x="29734" y="494"/>
                    <a:pt x="22530" y="494"/>
                  </a:cubicBezTo>
                  <a:cubicBezTo>
                    <a:pt x="20551" y="494"/>
                    <a:pt x="18449" y="554"/>
                    <a:pt x="16146" y="700"/>
                  </a:cubicBezTo>
                  <a:cubicBezTo>
                    <a:pt x="5466" y="1367"/>
                    <a:pt x="1" y="2986"/>
                    <a:pt x="1" y="2986"/>
                  </a:cubicBezTo>
                  <a:lnTo>
                    <a:pt x="1" y="11439"/>
                  </a:lnTo>
                  <a:lnTo>
                    <a:pt x="295276" y="11439"/>
                  </a:lnTo>
                  <a:lnTo>
                    <a:pt x="295276" y="3260"/>
                  </a:lnTo>
                  <a:cubicBezTo>
                    <a:pt x="295276" y="3260"/>
                    <a:pt x="283548" y="3045"/>
                    <a:pt x="277238" y="2784"/>
                  </a:cubicBezTo>
                  <a:cubicBezTo>
                    <a:pt x="273440" y="2619"/>
                    <a:pt x="271501" y="2381"/>
                    <a:pt x="268306" y="2381"/>
                  </a:cubicBezTo>
                  <a:cubicBezTo>
                    <a:pt x="266193" y="2381"/>
                    <a:pt x="263529" y="2485"/>
                    <a:pt x="259414" y="2784"/>
                  </a:cubicBezTo>
                  <a:cubicBezTo>
                    <a:pt x="249068" y="3522"/>
                    <a:pt x="250211" y="4046"/>
                    <a:pt x="246389" y="4427"/>
                  </a:cubicBezTo>
                  <a:cubicBezTo>
                    <a:pt x="245109" y="4558"/>
                    <a:pt x="243784" y="4604"/>
                    <a:pt x="242470" y="4604"/>
                  </a:cubicBezTo>
                  <a:cubicBezTo>
                    <a:pt x="239861" y="4604"/>
                    <a:pt x="237291" y="4422"/>
                    <a:pt x="235185" y="4367"/>
                  </a:cubicBezTo>
                  <a:cubicBezTo>
                    <a:pt x="232006" y="4296"/>
                    <a:pt x="226077" y="2438"/>
                    <a:pt x="222624" y="712"/>
                  </a:cubicBezTo>
                  <a:cubicBezTo>
                    <a:pt x="221597" y="198"/>
                    <a:pt x="219894" y="1"/>
                    <a:pt x="217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flipH="1">
              <a:off x="-50555" y="3882444"/>
              <a:ext cx="9387725" cy="1448366"/>
            </a:xfrm>
            <a:custGeom>
              <a:avLst/>
              <a:gdLst/>
              <a:ahLst/>
              <a:cxnLst/>
              <a:rect l="l" t="t" r="r" b="b"/>
              <a:pathLst>
                <a:path w="287394" h="44340" extrusionOk="0">
                  <a:moveTo>
                    <a:pt x="0" y="0"/>
                  </a:moveTo>
                  <a:lnTo>
                    <a:pt x="0" y="44339"/>
                  </a:lnTo>
                  <a:lnTo>
                    <a:pt x="287393" y="44339"/>
                  </a:lnTo>
                  <a:lnTo>
                    <a:pt x="287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flipH="1">
              <a:off x="-50163" y="3862617"/>
              <a:ext cx="9387333" cy="394757"/>
            </a:xfrm>
            <a:custGeom>
              <a:avLst/>
              <a:gdLst/>
              <a:ahLst/>
              <a:cxnLst/>
              <a:rect l="l" t="t" r="r" b="b"/>
              <a:pathLst>
                <a:path w="287382" h="12085" extrusionOk="0">
                  <a:moveTo>
                    <a:pt x="0" y="0"/>
                  </a:moveTo>
                  <a:lnTo>
                    <a:pt x="0" y="11466"/>
                  </a:lnTo>
                  <a:cubicBezTo>
                    <a:pt x="0" y="11466"/>
                    <a:pt x="4882" y="10597"/>
                    <a:pt x="10930" y="10216"/>
                  </a:cubicBezTo>
                  <a:cubicBezTo>
                    <a:pt x="15363" y="9928"/>
                    <a:pt x="20556" y="9275"/>
                    <a:pt x="24257" y="9275"/>
                  </a:cubicBezTo>
                  <a:cubicBezTo>
                    <a:pt x="25606" y="9275"/>
                    <a:pt x="26756" y="9362"/>
                    <a:pt x="27599" y="9585"/>
                  </a:cubicBezTo>
                  <a:cubicBezTo>
                    <a:pt x="30754" y="10418"/>
                    <a:pt x="25313" y="11085"/>
                    <a:pt x="29040" y="11466"/>
                  </a:cubicBezTo>
                  <a:cubicBezTo>
                    <a:pt x="30328" y="11589"/>
                    <a:pt x="30919" y="11630"/>
                    <a:pt x="31326" y="11630"/>
                  </a:cubicBezTo>
                  <a:cubicBezTo>
                    <a:pt x="32098" y="11630"/>
                    <a:pt x="32202" y="11481"/>
                    <a:pt x="35159" y="11466"/>
                  </a:cubicBezTo>
                  <a:cubicBezTo>
                    <a:pt x="38862" y="11436"/>
                    <a:pt x="37402" y="10261"/>
                    <a:pt x="40410" y="10261"/>
                  </a:cubicBezTo>
                  <a:cubicBezTo>
                    <a:pt x="41068" y="10261"/>
                    <a:pt x="41939" y="10317"/>
                    <a:pt x="43125" y="10454"/>
                  </a:cubicBezTo>
                  <a:cubicBezTo>
                    <a:pt x="46041" y="10795"/>
                    <a:pt x="46886" y="10828"/>
                    <a:pt x="47267" y="10828"/>
                  </a:cubicBezTo>
                  <a:cubicBezTo>
                    <a:pt x="47358" y="10828"/>
                    <a:pt x="47423" y="10826"/>
                    <a:pt x="47483" y="10826"/>
                  </a:cubicBezTo>
                  <a:cubicBezTo>
                    <a:pt x="47739" y="10826"/>
                    <a:pt x="47912" y="10861"/>
                    <a:pt x="49733" y="11228"/>
                  </a:cubicBezTo>
                  <a:cubicBezTo>
                    <a:pt x="51753" y="11629"/>
                    <a:pt x="51947" y="11732"/>
                    <a:pt x="52617" y="11732"/>
                  </a:cubicBezTo>
                  <a:cubicBezTo>
                    <a:pt x="53276" y="11732"/>
                    <a:pt x="54398" y="11632"/>
                    <a:pt x="58186" y="11621"/>
                  </a:cubicBezTo>
                  <a:cubicBezTo>
                    <a:pt x="63509" y="11621"/>
                    <a:pt x="71137" y="12014"/>
                    <a:pt x="76921" y="12014"/>
                  </a:cubicBezTo>
                  <a:cubicBezTo>
                    <a:pt x="79431" y="12014"/>
                    <a:pt x="81593" y="11940"/>
                    <a:pt x="83070" y="11728"/>
                  </a:cubicBezTo>
                  <a:cubicBezTo>
                    <a:pt x="87503" y="11090"/>
                    <a:pt x="85259" y="10187"/>
                    <a:pt x="91605" y="10187"/>
                  </a:cubicBezTo>
                  <a:cubicBezTo>
                    <a:pt x="92247" y="10187"/>
                    <a:pt x="92976" y="10196"/>
                    <a:pt x="93810" y="10216"/>
                  </a:cubicBezTo>
                  <a:cubicBezTo>
                    <a:pt x="100634" y="10368"/>
                    <a:pt x="95263" y="11736"/>
                    <a:pt x="102244" y="11736"/>
                  </a:cubicBezTo>
                  <a:cubicBezTo>
                    <a:pt x="104555" y="11736"/>
                    <a:pt x="108222" y="11586"/>
                    <a:pt x="114134" y="11192"/>
                  </a:cubicBezTo>
                  <a:cubicBezTo>
                    <a:pt x="125884" y="10402"/>
                    <a:pt x="146497" y="10248"/>
                    <a:pt x="165046" y="10248"/>
                  </a:cubicBezTo>
                  <a:cubicBezTo>
                    <a:pt x="176848" y="10248"/>
                    <a:pt x="187814" y="10310"/>
                    <a:pt x="195130" y="10310"/>
                  </a:cubicBezTo>
                  <a:cubicBezTo>
                    <a:pt x="199537" y="10310"/>
                    <a:pt x="202620" y="10288"/>
                    <a:pt x="203764" y="10216"/>
                  </a:cubicBezTo>
                  <a:cubicBezTo>
                    <a:pt x="206029" y="10068"/>
                    <a:pt x="207513" y="9981"/>
                    <a:pt x="208537" y="9981"/>
                  </a:cubicBezTo>
                  <a:cubicBezTo>
                    <a:pt x="210247" y="9981"/>
                    <a:pt x="210676" y="10224"/>
                    <a:pt x="211324" y="10835"/>
                  </a:cubicBezTo>
                  <a:cubicBezTo>
                    <a:pt x="211828" y="11304"/>
                    <a:pt x="212119" y="11511"/>
                    <a:pt x="212790" y="11511"/>
                  </a:cubicBezTo>
                  <a:cubicBezTo>
                    <a:pt x="213530" y="11511"/>
                    <a:pt x="214733" y="11259"/>
                    <a:pt x="217194" y="10835"/>
                  </a:cubicBezTo>
                  <a:cubicBezTo>
                    <a:pt x="219276" y="10481"/>
                    <a:pt x="220434" y="10368"/>
                    <a:pt x="221529" y="10368"/>
                  </a:cubicBezTo>
                  <a:cubicBezTo>
                    <a:pt x="222901" y="10368"/>
                    <a:pt x="224173" y="10545"/>
                    <a:pt x="227041" y="10644"/>
                  </a:cubicBezTo>
                  <a:cubicBezTo>
                    <a:pt x="232220" y="10823"/>
                    <a:pt x="236363" y="11799"/>
                    <a:pt x="240757" y="12013"/>
                  </a:cubicBezTo>
                  <a:cubicBezTo>
                    <a:pt x="241736" y="12059"/>
                    <a:pt x="242425" y="12085"/>
                    <a:pt x="242981" y="12085"/>
                  </a:cubicBezTo>
                  <a:cubicBezTo>
                    <a:pt x="244915" y="12085"/>
                    <a:pt x="245250" y="11768"/>
                    <a:pt x="250603" y="10835"/>
                  </a:cubicBezTo>
                  <a:cubicBezTo>
                    <a:pt x="256698" y="9771"/>
                    <a:pt x="254044" y="9248"/>
                    <a:pt x="258310" y="9248"/>
                  </a:cubicBezTo>
                  <a:cubicBezTo>
                    <a:pt x="258869" y="9248"/>
                    <a:pt x="259546" y="9257"/>
                    <a:pt x="260378" y="9275"/>
                  </a:cubicBezTo>
                  <a:cubicBezTo>
                    <a:pt x="264940" y="9366"/>
                    <a:pt x="268112" y="9744"/>
                    <a:pt x="269965" y="9744"/>
                  </a:cubicBezTo>
                  <a:cubicBezTo>
                    <a:pt x="271033" y="9744"/>
                    <a:pt x="271663" y="9618"/>
                    <a:pt x="271868" y="9239"/>
                  </a:cubicBezTo>
                  <a:cubicBezTo>
                    <a:pt x="272451" y="8215"/>
                    <a:pt x="273320" y="7799"/>
                    <a:pt x="275892" y="7715"/>
                  </a:cubicBezTo>
                  <a:cubicBezTo>
                    <a:pt x="278464" y="7620"/>
                    <a:pt x="281071" y="6191"/>
                    <a:pt x="282500" y="6108"/>
                  </a:cubicBezTo>
                  <a:cubicBezTo>
                    <a:pt x="282980" y="6076"/>
                    <a:pt x="283683" y="6066"/>
                    <a:pt x="284406" y="6066"/>
                  </a:cubicBezTo>
                  <a:cubicBezTo>
                    <a:pt x="285852" y="6066"/>
                    <a:pt x="287381" y="6108"/>
                    <a:pt x="287381" y="6108"/>
                  </a:cubicBezTo>
                  <a:lnTo>
                    <a:pt x="287381"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flipH="1">
              <a:off x="-50555" y="3862976"/>
              <a:ext cx="9387725" cy="199420"/>
            </a:xfrm>
            <a:custGeom>
              <a:avLst/>
              <a:gdLst/>
              <a:ahLst/>
              <a:cxnLst/>
              <a:rect l="l" t="t" r="r" b="b"/>
              <a:pathLst>
                <a:path w="287394" h="6105" extrusionOk="0">
                  <a:moveTo>
                    <a:pt x="0" y="1"/>
                  </a:moveTo>
                  <a:lnTo>
                    <a:pt x="0" y="4025"/>
                  </a:lnTo>
                  <a:lnTo>
                    <a:pt x="1989" y="3049"/>
                  </a:lnTo>
                  <a:cubicBezTo>
                    <a:pt x="2548" y="2781"/>
                    <a:pt x="3086" y="2661"/>
                    <a:pt x="3806" y="2661"/>
                  </a:cubicBezTo>
                  <a:cubicBezTo>
                    <a:pt x="5673" y="2661"/>
                    <a:pt x="8765" y="3468"/>
                    <a:pt x="16645" y="4585"/>
                  </a:cubicBezTo>
                  <a:cubicBezTo>
                    <a:pt x="19644" y="5013"/>
                    <a:pt x="21409" y="5165"/>
                    <a:pt x="22599" y="5165"/>
                  </a:cubicBezTo>
                  <a:cubicBezTo>
                    <a:pt x="25508" y="5165"/>
                    <a:pt x="24979" y="4256"/>
                    <a:pt x="30657" y="4256"/>
                  </a:cubicBezTo>
                  <a:cubicBezTo>
                    <a:pt x="31119" y="4256"/>
                    <a:pt x="31622" y="4262"/>
                    <a:pt x="32171" y="4275"/>
                  </a:cubicBezTo>
                  <a:cubicBezTo>
                    <a:pt x="42232" y="4513"/>
                    <a:pt x="36207" y="4228"/>
                    <a:pt x="39660" y="4894"/>
                  </a:cubicBezTo>
                  <a:cubicBezTo>
                    <a:pt x="42800" y="5509"/>
                    <a:pt x="39301" y="6105"/>
                    <a:pt x="42462" y="6105"/>
                  </a:cubicBezTo>
                  <a:cubicBezTo>
                    <a:pt x="42789" y="6105"/>
                    <a:pt x="43188" y="6098"/>
                    <a:pt x="43672" y="6085"/>
                  </a:cubicBezTo>
                  <a:cubicBezTo>
                    <a:pt x="48840" y="5954"/>
                    <a:pt x="45399" y="6025"/>
                    <a:pt x="54674" y="4894"/>
                  </a:cubicBezTo>
                  <a:cubicBezTo>
                    <a:pt x="58049" y="4491"/>
                    <a:pt x="59756" y="4372"/>
                    <a:pt x="60770" y="4372"/>
                  </a:cubicBezTo>
                  <a:cubicBezTo>
                    <a:pt x="62237" y="4372"/>
                    <a:pt x="62252" y="4622"/>
                    <a:pt x="63769" y="4622"/>
                  </a:cubicBezTo>
                  <a:cubicBezTo>
                    <a:pt x="64084" y="4622"/>
                    <a:pt x="64465" y="4611"/>
                    <a:pt x="64937" y="4585"/>
                  </a:cubicBezTo>
                  <a:cubicBezTo>
                    <a:pt x="65805" y="4535"/>
                    <a:pt x="66523" y="4514"/>
                    <a:pt x="67148" y="4514"/>
                  </a:cubicBezTo>
                  <a:cubicBezTo>
                    <a:pt x="69632" y="4514"/>
                    <a:pt x="70649" y="4837"/>
                    <a:pt x="73855" y="4894"/>
                  </a:cubicBezTo>
                  <a:cubicBezTo>
                    <a:pt x="74546" y="4909"/>
                    <a:pt x="75059" y="4916"/>
                    <a:pt x="75450" y="4916"/>
                  </a:cubicBezTo>
                  <a:cubicBezTo>
                    <a:pt x="77332" y="4916"/>
                    <a:pt x="76360" y="4739"/>
                    <a:pt x="78736" y="4275"/>
                  </a:cubicBezTo>
                  <a:cubicBezTo>
                    <a:pt x="81606" y="3704"/>
                    <a:pt x="77308" y="3442"/>
                    <a:pt x="80570" y="3049"/>
                  </a:cubicBezTo>
                  <a:cubicBezTo>
                    <a:pt x="81985" y="2884"/>
                    <a:pt x="82640" y="2821"/>
                    <a:pt x="83327" y="2821"/>
                  </a:cubicBezTo>
                  <a:cubicBezTo>
                    <a:pt x="84225" y="2821"/>
                    <a:pt x="85175" y="2928"/>
                    <a:pt x="87940" y="3049"/>
                  </a:cubicBezTo>
                  <a:cubicBezTo>
                    <a:pt x="88964" y="3097"/>
                    <a:pt x="85344" y="4228"/>
                    <a:pt x="86785" y="5537"/>
                  </a:cubicBezTo>
                  <a:cubicBezTo>
                    <a:pt x="87250" y="5956"/>
                    <a:pt x="87683" y="6096"/>
                    <a:pt x="88245" y="6096"/>
                  </a:cubicBezTo>
                  <a:cubicBezTo>
                    <a:pt x="89374" y="6096"/>
                    <a:pt x="91025" y="5531"/>
                    <a:pt x="94500" y="5531"/>
                  </a:cubicBezTo>
                  <a:cubicBezTo>
                    <a:pt x="94700" y="5531"/>
                    <a:pt x="94906" y="5533"/>
                    <a:pt x="95119" y="5537"/>
                  </a:cubicBezTo>
                  <a:cubicBezTo>
                    <a:pt x="97916" y="5589"/>
                    <a:pt x="99016" y="5613"/>
                    <a:pt x="99605" y="5613"/>
                  </a:cubicBezTo>
                  <a:cubicBezTo>
                    <a:pt x="100229" y="5613"/>
                    <a:pt x="100279" y="5586"/>
                    <a:pt x="101168" y="5537"/>
                  </a:cubicBezTo>
                  <a:cubicBezTo>
                    <a:pt x="102882" y="5454"/>
                    <a:pt x="100584" y="4442"/>
                    <a:pt x="103454" y="4275"/>
                  </a:cubicBezTo>
                  <a:cubicBezTo>
                    <a:pt x="104559" y="4211"/>
                    <a:pt x="105579" y="4189"/>
                    <a:pt x="106822" y="4189"/>
                  </a:cubicBezTo>
                  <a:cubicBezTo>
                    <a:pt x="108819" y="4189"/>
                    <a:pt x="111392" y="4246"/>
                    <a:pt x="115824" y="4275"/>
                  </a:cubicBezTo>
                  <a:cubicBezTo>
                    <a:pt x="121923" y="4295"/>
                    <a:pt x="147849" y="4967"/>
                    <a:pt x="159876" y="4967"/>
                  </a:cubicBezTo>
                  <a:cubicBezTo>
                    <a:pt x="162030" y="4967"/>
                    <a:pt x="163738" y="4945"/>
                    <a:pt x="164807" y="4894"/>
                  </a:cubicBezTo>
                  <a:cubicBezTo>
                    <a:pt x="166153" y="4833"/>
                    <a:pt x="167126" y="4807"/>
                    <a:pt x="167831" y="4807"/>
                  </a:cubicBezTo>
                  <a:cubicBezTo>
                    <a:pt x="170812" y="4807"/>
                    <a:pt x="169002" y="5275"/>
                    <a:pt x="170331" y="5525"/>
                  </a:cubicBezTo>
                  <a:cubicBezTo>
                    <a:pt x="170505" y="5558"/>
                    <a:pt x="170691" y="5574"/>
                    <a:pt x="170886" y="5574"/>
                  </a:cubicBezTo>
                  <a:cubicBezTo>
                    <a:pt x="172522" y="5574"/>
                    <a:pt x="174739" y="4461"/>
                    <a:pt x="174760" y="3025"/>
                  </a:cubicBezTo>
                  <a:cubicBezTo>
                    <a:pt x="174772" y="2489"/>
                    <a:pt x="175221" y="2311"/>
                    <a:pt x="176026" y="2311"/>
                  </a:cubicBezTo>
                  <a:cubicBezTo>
                    <a:pt x="177638" y="2311"/>
                    <a:pt x="180678" y="3025"/>
                    <a:pt x="184511" y="3025"/>
                  </a:cubicBezTo>
                  <a:cubicBezTo>
                    <a:pt x="188337" y="3025"/>
                    <a:pt x="193703" y="3295"/>
                    <a:pt x="198217" y="3295"/>
                  </a:cubicBezTo>
                  <a:cubicBezTo>
                    <a:pt x="200474" y="3295"/>
                    <a:pt x="202518" y="3228"/>
                    <a:pt x="204050" y="3025"/>
                  </a:cubicBezTo>
                  <a:cubicBezTo>
                    <a:pt x="204632" y="2948"/>
                    <a:pt x="205072" y="2913"/>
                    <a:pt x="205394" y="2913"/>
                  </a:cubicBezTo>
                  <a:cubicBezTo>
                    <a:pt x="207615" y="2913"/>
                    <a:pt x="204273" y="4569"/>
                    <a:pt x="203764" y="5525"/>
                  </a:cubicBezTo>
                  <a:cubicBezTo>
                    <a:pt x="203565" y="5907"/>
                    <a:pt x="203887" y="6034"/>
                    <a:pt x="204479" y="6034"/>
                  </a:cubicBezTo>
                  <a:cubicBezTo>
                    <a:pt x="205588" y="6034"/>
                    <a:pt x="207644" y="5588"/>
                    <a:pt x="209003" y="5525"/>
                  </a:cubicBezTo>
                  <a:cubicBezTo>
                    <a:pt x="211046" y="5432"/>
                    <a:pt x="211234" y="4262"/>
                    <a:pt x="216857" y="4262"/>
                  </a:cubicBezTo>
                  <a:cubicBezTo>
                    <a:pt x="216967" y="4262"/>
                    <a:pt x="217080" y="4262"/>
                    <a:pt x="217194" y="4263"/>
                  </a:cubicBezTo>
                  <a:cubicBezTo>
                    <a:pt x="217408" y="4265"/>
                    <a:pt x="217616" y="4265"/>
                    <a:pt x="217821" y="4265"/>
                  </a:cubicBezTo>
                  <a:cubicBezTo>
                    <a:pt x="221482" y="4265"/>
                    <a:pt x="223664" y="4070"/>
                    <a:pt x="225953" y="4070"/>
                  </a:cubicBezTo>
                  <a:cubicBezTo>
                    <a:pt x="227093" y="4070"/>
                    <a:pt x="228259" y="4118"/>
                    <a:pt x="229648" y="4263"/>
                  </a:cubicBezTo>
                  <a:cubicBezTo>
                    <a:pt x="230422" y="4342"/>
                    <a:pt x="231028" y="4372"/>
                    <a:pt x="231547" y="4372"/>
                  </a:cubicBezTo>
                  <a:cubicBezTo>
                    <a:pt x="233233" y="4372"/>
                    <a:pt x="233985" y="4054"/>
                    <a:pt x="236509" y="4054"/>
                  </a:cubicBezTo>
                  <a:cubicBezTo>
                    <a:pt x="237556" y="4054"/>
                    <a:pt x="238907" y="4109"/>
                    <a:pt x="240757" y="4263"/>
                  </a:cubicBezTo>
                  <a:cubicBezTo>
                    <a:pt x="248424" y="4894"/>
                    <a:pt x="236518" y="4823"/>
                    <a:pt x="233648" y="5525"/>
                  </a:cubicBezTo>
                  <a:cubicBezTo>
                    <a:pt x="232877" y="5714"/>
                    <a:pt x="232978" y="5779"/>
                    <a:pt x="233708" y="5779"/>
                  </a:cubicBezTo>
                  <a:cubicBezTo>
                    <a:pt x="235313" y="5779"/>
                    <a:pt x="239960" y="5465"/>
                    <a:pt x="245042" y="5465"/>
                  </a:cubicBezTo>
                  <a:cubicBezTo>
                    <a:pt x="246240" y="5465"/>
                    <a:pt x="247462" y="5482"/>
                    <a:pt x="248674" y="5525"/>
                  </a:cubicBezTo>
                  <a:cubicBezTo>
                    <a:pt x="252039" y="5645"/>
                    <a:pt x="253734" y="5687"/>
                    <a:pt x="254799" y="5687"/>
                  </a:cubicBezTo>
                  <a:cubicBezTo>
                    <a:pt x="256480" y="5687"/>
                    <a:pt x="256587" y="5584"/>
                    <a:pt x="259211" y="5525"/>
                  </a:cubicBezTo>
                  <a:cubicBezTo>
                    <a:pt x="263497" y="5430"/>
                    <a:pt x="261247" y="5025"/>
                    <a:pt x="259211" y="4263"/>
                  </a:cubicBezTo>
                  <a:cubicBezTo>
                    <a:pt x="257163" y="3501"/>
                    <a:pt x="263831" y="3430"/>
                    <a:pt x="266986" y="3430"/>
                  </a:cubicBezTo>
                  <a:cubicBezTo>
                    <a:pt x="270141" y="3430"/>
                    <a:pt x="268439" y="4025"/>
                    <a:pt x="271594" y="4263"/>
                  </a:cubicBezTo>
                  <a:cubicBezTo>
                    <a:pt x="272546" y="4335"/>
                    <a:pt x="273263" y="4359"/>
                    <a:pt x="273887" y="4359"/>
                  </a:cubicBezTo>
                  <a:cubicBezTo>
                    <a:pt x="275167" y="4359"/>
                    <a:pt x="276057" y="4258"/>
                    <a:pt x="277787" y="4258"/>
                  </a:cubicBezTo>
                  <a:cubicBezTo>
                    <a:pt x="278010" y="4258"/>
                    <a:pt x="278246" y="4260"/>
                    <a:pt x="278499" y="4263"/>
                  </a:cubicBezTo>
                  <a:cubicBezTo>
                    <a:pt x="278639" y="4265"/>
                    <a:pt x="278772" y="4267"/>
                    <a:pt x="278899" y="4267"/>
                  </a:cubicBezTo>
                  <a:cubicBezTo>
                    <a:pt x="281652" y="4267"/>
                    <a:pt x="281381" y="3776"/>
                    <a:pt x="281654" y="3025"/>
                  </a:cubicBezTo>
                  <a:cubicBezTo>
                    <a:pt x="281928" y="2239"/>
                    <a:pt x="281654" y="2025"/>
                    <a:pt x="283655" y="1942"/>
                  </a:cubicBezTo>
                  <a:cubicBezTo>
                    <a:pt x="284325" y="1910"/>
                    <a:pt x="284964" y="1899"/>
                    <a:pt x="285518" y="1899"/>
                  </a:cubicBezTo>
                  <a:cubicBezTo>
                    <a:pt x="286626" y="1899"/>
                    <a:pt x="287393" y="1942"/>
                    <a:pt x="287393" y="1942"/>
                  </a:cubicBezTo>
                  <a:lnTo>
                    <a:pt x="287393"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flipH="1">
              <a:off x="7685399" y="3922786"/>
              <a:ext cx="487754" cy="41877"/>
            </a:xfrm>
            <a:custGeom>
              <a:avLst/>
              <a:gdLst/>
              <a:ahLst/>
              <a:cxnLst/>
              <a:rect l="l" t="t" r="r" b="b"/>
              <a:pathLst>
                <a:path w="14932" h="1282" extrusionOk="0">
                  <a:moveTo>
                    <a:pt x="5763" y="1"/>
                  </a:moveTo>
                  <a:cubicBezTo>
                    <a:pt x="5124" y="1"/>
                    <a:pt x="4481" y="25"/>
                    <a:pt x="3739" y="99"/>
                  </a:cubicBezTo>
                  <a:cubicBezTo>
                    <a:pt x="1441" y="313"/>
                    <a:pt x="1" y="658"/>
                    <a:pt x="3739" y="789"/>
                  </a:cubicBezTo>
                  <a:cubicBezTo>
                    <a:pt x="6748" y="904"/>
                    <a:pt x="8076" y="1282"/>
                    <a:pt x="10032" y="1282"/>
                  </a:cubicBezTo>
                  <a:cubicBezTo>
                    <a:pt x="10506" y="1282"/>
                    <a:pt x="11017" y="1259"/>
                    <a:pt x="11597" y="1206"/>
                  </a:cubicBezTo>
                  <a:cubicBezTo>
                    <a:pt x="14574" y="932"/>
                    <a:pt x="14931" y="766"/>
                    <a:pt x="13800" y="468"/>
                  </a:cubicBezTo>
                  <a:cubicBezTo>
                    <a:pt x="13800" y="468"/>
                    <a:pt x="13710" y="98"/>
                    <a:pt x="10809" y="98"/>
                  </a:cubicBezTo>
                  <a:cubicBezTo>
                    <a:pt x="10721" y="98"/>
                    <a:pt x="10631" y="98"/>
                    <a:pt x="10538" y="99"/>
                  </a:cubicBezTo>
                  <a:cubicBezTo>
                    <a:pt x="10459" y="99"/>
                    <a:pt x="10382" y="99"/>
                    <a:pt x="10306" y="99"/>
                  </a:cubicBezTo>
                  <a:cubicBezTo>
                    <a:pt x="8303" y="99"/>
                    <a:pt x="7042" y="1"/>
                    <a:pt x="5763"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flipH="1">
              <a:off x="1034544" y="3901880"/>
              <a:ext cx="487721" cy="42007"/>
            </a:xfrm>
            <a:custGeom>
              <a:avLst/>
              <a:gdLst/>
              <a:ahLst/>
              <a:cxnLst/>
              <a:rect l="l" t="t" r="r" b="b"/>
              <a:pathLst>
                <a:path w="14931" h="1286" extrusionOk="0">
                  <a:moveTo>
                    <a:pt x="5721" y="0"/>
                  </a:moveTo>
                  <a:cubicBezTo>
                    <a:pt x="5097" y="0"/>
                    <a:pt x="4466" y="24"/>
                    <a:pt x="3739" y="96"/>
                  </a:cubicBezTo>
                  <a:cubicBezTo>
                    <a:pt x="1441" y="322"/>
                    <a:pt x="0" y="655"/>
                    <a:pt x="3739" y="798"/>
                  </a:cubicBezTo>
                  <a:cubicBezTo>
                    <a:pt x="6772" y="905"/>
                    <a:pt x="8097" y="1285"/>
                    <a:pt x="10078" y="1285"/>
                  </a:cubicBezTo>
                  <a:cubicBezTo>
                    <a:pt x="10539" y="1285"/>
                    <a:pt x="11035" y="1264"/>
                    <a:pt x="11597" y="1215"/>
                  </a:cubicBezTo>
                  <a:cubicBezTo>
                    <a:pt x="14574" y="929"/>
                    <a:pt x="14931" y="763"/>
                    <a:pt x="13800" y="465"/>
                  </a:cubicBezTo>
                  <a:cubicBezTo>
                    <a:pt x="13800" y="465"/>
                    <a:pt x="13719" y="96"/>
                    <a:pt x="10682" y="96"/>
                  </a:cubicBezTo>
                  <a:cubicBezTo>
                    <a:pt x="10635" y="96"/>
                    <a:pt x="10586" y="96"/>
                    <a:pt x="10537" y="96"/>
                  </a:cubicBezTo>
                  <a:cubicBezTo>
                    <a:pt x="10391" y="97"/>
                    <a:pt x="10248" y="97"/>
                    <a:pt x="10109" y="97"/>
                  </a:cubicBezTo>
                  <a:cubicBezTo>
                    <a:pt x="8202" y="97"/>
                    <a:pt x="6977" y="0"/>
                    <a:pt x="5721"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flipH="1">
              <a:off x="7277381" y="4107245"/>
              <a:ext cx="329623" cy="21265"/>
            </a:xfrm>
            <a:custGeom>
              <a:avLst/>
              <a:gdLst/>
              <a:ahLst/>
              <a:cxnLst/>
              <a:rect l="l" t="t" r="r" b="b"/>
              <a:pathLst>
                <a:path w="10091" h="651" extrusionOk="0">
                  <a:moveTo>
                    <a:pt x="8370" y="1"/>
                  </a:moveTo>
                  <a:cubicBezTo>
                    <a:pt x="7531" y="1"/>
                    <a:pt x="6719" y="226"/>
                    <a:pt x="6719" y="226"/>
                  </a:cubicBezTo>
                  <a:cubicBezTo>
                    <a:pt x="6719" y="226"/>
                    <a:pt x="6508" y="57"/>
                    <a:pt x="5287" y="57"/>
                  </a:cubicBezTo>
                  <a:cubicBezTo>
                    <a:pt x="4677" y="57"/>
                    <a:pt x="3814" y="99"/>
                    <a:pt x="2600" y="226"/>
                  </a:cubicBezTo>
                  <a:cubicBezTo>
                    <a:pt x="0" y="490"/>
                    <a:pt x="1256" y="565"/>
                    <a:pt x="3096" y="565"/>
                  </a:cubicBezTo>
                  <a:cubicBezTo>
                    <a:pt x="3836" y="565"/>
                    <a:pt x="4669" y="553"/>
                    <a:pt x="5386" y="536"/>
                  </a:cubicBezTo>
                  <a:cubicBezTo>
                    <a:pt x="5538" y="532"/>
                    <a:pt x="5691" y="531"/>
                    <a:pt x="5844" y="531"/>
                  </a:cubicBezTo>
                  <a:cubicBezTo>
                    <a:pt x="7156" y="531"/>
                    <a:pt x="8484" y="650"/>
                    <a:pt x="9244" y="650"/>
                  </a:cubicBezTo>
                  <a:cubicBezTo>
                    <a:pt x="9844" y="650"/>
                    <a:pt x="10090" y="576"/>
                    <a:pt x="9696" y="310"/>
                  </a:cubicBezTo>
                  <a:cubicBezTo>
                    <a:pt x="9344" y="75"/>
                    <a:pt x="8853" y="1"/>
                    <a:pt x="8370"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flipH="1">
              <a:off x="8236294" y="4290986"/>
              <a:ext cx="850825" cy="46090"/>
            </a:xfrm>
            <a:custGeom>
              <a:avLst/>
              <a:gdLst/>
              <a:ahLst/>
              <a:cxnLst/>
              <a:rect l="l" t="t" r="r" b="b"/>
              <a:pathLst>
                <a:path w="26047" h="1411" extrusionOk="0">
                  <a:moveTo>
                    <a:pt x="6070" y="0"/>
                  </a:moveTo>
                  <a:cubicBezTo>
                    <a:pt x="5408" y="0"/>
                    <a:pt x="4687" y="55"/>
                    <a:pt x="3454" y="221"/>
                  </a:cubicBezTo>
                  <a:cubicBezTo>
                    <a:pt x="1" y="697"/>
                    <a:pt x="4990" y="1054"/>
                    <a:pt x="9395" y="1150"/>
                  </a:cubicBezTo>
                  <a:cubicBezTo>
                    <a:pt x="9790" y="1157"/>
                    <a:pt x="10154" y="1160"/>
                    <a:pt x="10493" y="1160"/>
                  </a:cubicBezTo>
                  <a:cubicBezTo>
                    <a:pt x="12807" y="1160"/>
                    <a:pt x="13901" y="1008"/>
                    <a:pt x="15274" y="1008"/>
                  </a:cubicBezTo>
                  <a:cubicBezTo>
                    <a:pt x="15939" y="1008"/>
                    <a:pt x="16669" y="1044"/>
                    <a:pt x="17634" y="1150"/>
                  </a:cubicBezTo>
                  <a:cubicBezTo>
                    <a:pt x="19251" y="1327"/>
                    <a:pt x="19830" y="1410"/>
                    <a:pt x="20374" y="1410"/>
                  </a:cubicBezTo>
                  <a:cubicBezTo>
                    <a:pt x="20929" y="1410"/>
                    <a:pt x="21449" y="1324"/>
                    <a:pt x="22992" y="1162"/>
                  </a:cubicBezTo>
                  <a:cubicBezTo>
                    <a:pt x="26047" y="831"/>
                    <a:pt x="19870" y="209"/>
                    <a:pt x="17694" y="209"/>
                  </a:cubicBezTo>
                  <a:cubicBezTo>
                    <a:pt x="17674" y="209"/>
                    <a:pt x="17654" y="209"/>
                    <a:pt x="17634" y="209"/>
                  </a:cubicBezTo>
                  <a:cubicBezTo>
                    <a:pt x="17634" y="209"/>
                    <a:pt x="17380" y="230"/>
                    <a:pt x="15623" y="230"/>
                  </a:cubicBezTo>
                  <a:cubicBezTo>
                    <a:pt x="14745" y="230"/>
                    <a:pt x="13491" y="225"/>
                    <a:pt x="11705" y="209"/>
                  </a:cubicBezTo>
                  <a:cubicBezTo>
                    <a:pt x="8260" y="178"/>
                    <a:pt x="7261" y="0"/>
                    <a:pt x="607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flipH="1">
              <a:off x="2751384" y="4112079"/>
              <a:ext cx="851217" cy="46090"/>
            </a:xfrm>
            <a:custGeom>
              <a:avLst/>
              <a:gdLst/>
              <a:ahLst/>
              <a:cxnLst/>
              <a:rect l="l" t="t" r="r" b="b"/>
              <a:pathLst>
                <a:path w="26059" h="1411" extrusionOk="0">
                  <a:moveTo>
                    <a:pt x="6070" y="0"/>
                  </a:moveTo>
                  <a:cubicBezTo>
                    <a:pt x="5408" y="0"/>
                    <a:pt x="4687" y="55"/>
                    <a:pt x="3454" y="221"/>
                  </a:cubicBezTo>
                  <a:cubicBezTo>
                    <a:pt x="1" y="697"/>
                    <a:pt x="4990" y="1055"/>
                    <a:pt x="9395" y="1150"/>
                  </a:cubicBezTo>
                  <a:cubicBezTo>
                    <a:pt x="9790" y="1157"/>
                    <a:pt x="10154" y="1161"/>
                    <a:pt x="10493" y="1161"/>
                  </a:cubicBezTo>
                  <a:cubicBezTo>
                    <a:pt x="12807" y="1161"/>
                    <a:pt x="13902" y="1008"/>
                    <a:pt x="15278" y="1008"/>
                  </a:cubicBezTo>
                  <a:cubicBezTo>
                    <a:pt x="15945" y="1008"/>
                    <a:pt x="16677" y="1044"/>
                    <a:pt x="17646" y="1150"/>
                  </a:cubicBezTo>
                  <a:cubicBezTo>
                    <a:pt x="19263" y="1327"/>
                    <a:pt x="19838" y="1410"/>
                    <a:pt x="20382" y="1410"/>
                  </a:cubicBezTo>
                  <a:cubicBezTo>
                    <a:pt x="20935" y="1410"/>
                    <a:pt x="21454" y="1324"/>
                    <a:pt x="23004" y="1162"/>
                  </a:cubicBezTo>
                  <a:cubicBezTo>
                    <a:pt x="26059" y="831"/>
                    <a:pt x="19871" y="209"/>
                    <a:pt x="17706" y="209"/>
                  </a:cubicBezTo>
                  <a:cubicBezTo>
                    <a:pt x="17686" y="209"/>
                    <a:pt x="17666" y="209"/>
                    <a:pt x="17646" y="209"/>
                  </a:cubicBezTo>
                  <a:cubicBezTo>
                    <a:pt x="17646" y="209"/>
                    <a:pt x="17387" y="230"/>
                    <a:pt x="15626" y="230"/>
                  </a:cubicBezTo>
                  <a:cubicBezTo>
                    <a:pt x="14746" y="230"/>
                    <a:pt x="13491" y="225"/>
                    <a:pt x="11705" y="209"/>
                  </a:cubicBezTo>
                  <a:cubicBezTo>
                    <a:pt x="8260" y="179"/>
                    <a:pt x="7261" y="0"/>
                    <a:pt x="6070"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flipH="1">
              <a:off x="6852768" y="4545283"/>
              <a:ext cx="788729" cy="52721"/>
            </a:xfrm>
            <a:custGeom>
              <a:avLst/>
              <a:gdLst/>
              <a:ahLst/>
              <a:cxnLst/>
              <a:rect l="l" t="t" r="r" b="b"/>
              <a:pathLst>
                <a:path w="24146" h="1614" extrusionOk="0">
                  <a:moveTo>
                    <a:pt x="5256" y="0"/>
                  </a:moveTo>
                  <a:cubicBezTo>
                    <a:pt x="4491" y="0"/>
                    <a:pt x="3792" y="41"/>
                    <a:pt x="2775" y="163"/>
                  </a:cubicBezTo>
                  <a:cubicBezTo>
                    <a:pt x="0" y="485"/>
                    <a:pt x="1739" y="889"/>
                    <a:pt x="5751" y="889"/>
                  </a:cubicBezTo>
                  <a:cubicBezTo>
                    <a:pt x="9165" y="889"/>
                    <a:pt x="13124" y="1613"/>
                    <a:pt x="15474" y="1613"/>
                  </a:cubicBezTo>
                  <a:cubicBezTo>
                    <a:pt x="15902" y="1613"/>
                    <a:pt x="16277" y="1589"/>
                    <a:pt x="16586" y="1532"/>
                  </a:cubicBezTo>
                  <a:cubicBezTo>
                    <a:pt x="18586" y="1163"/>
                    <a:pt x="21467" y="889"/>
                    <a:pt x="22610" y="889"/>
                  </a:cubicBezTo>
                  <a:cubicBezTo>
                    <a:pt x="23748" y="889"/>
                    <a:pt x="24146" y="151"/>
                    <a:pt x="21771" y="151"/>
                  </a:cubicBezTo>
                  <a:cubicBezTo>
                    <a:pt x="21734" y="151"/>
                    <a:pt x="21696" y="151"/>
                    <a:pt x="21658" y="151"/>
                  </a:cubicBezTo>
                  <a:cubicBezTo>
                    <a:pt x="21658" y="151"/>
                    <a:pt x="19853" y="167"/>
                    <a:pt x="16925" y="167"/>
                  </a:cubicBezTo>
                  <a:cubicBezTo>
                    <a:pt x="15461" y="167"/>
                    <a:pt x="13716" y="163"/>
                    <a:pt x="11776" y="151"/>
                  </a:cubicBezTo>
                  <a:cubicBezTo>
                    <a:pt x="8090" y="121"/>
                    <a:pt x="6575" y="0"/>
                    <a:pt x="5256"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flipH="1">
              <a:off x="5625708" y="4067949"/>
              <a:ext cx="907760" cy="108905"/>
            </a:xfrm>
            <a:custGeom>
              <a:avLst/>
              <a:gdLst/>
              <a:ahLst/>
              <a:cxnLst/>
              <a:rect l="l" t="t" r="r" b="b"/>
              <a:pathLst>
                <a:path w="27790" h="3334" extrusionOk="0">
                  <a:moveTo>
                    <a:pt x="26313" y="1"/>
                  </a:moveTo>
                  <a:cubicBezTo>
                    <a:pt x="26313" y="1"/>
                    <a:pt x="22229" y="358"/>
                    <a:pt x="18598" y="679"/>
                  </a:cubicBezTo>
                  <a:cubicBezTo>
                    <a:pt x="15844" y="930"/>
                    <a:pt x="17564" y="1364"/>
                    <a:pt x="15713" y="1364"/>
                  </a:cubicBezTo>
                  <a:cubicBezTo>
                    <a:pt x="15107" y="1364"/>
                    <a:pt x="14119" y="1318"/>
                    <a:pt x="12466" y="1203"/>
                  </a:cubicBezTo>
                  <a:cubicBezTo>
                    <a:pt x="9379" y="990"/>
                    <a:pt x="7711" y="902"/>
                    <a:pt x="6531" y="902"/>
                  </a:cubicBezTo>
                  <a:cubicBezTo>
                    <a:pt x="5145" y="902"/>
                    <a:pt x="4432" y="1023"/>
                    <a:pt x="2882" y="1203"/>
                  </a:cubicBezTo>
                  <a:cubicBezTo>
                    <a:pt x="0" y="1525"/>
                    <a:pt x="7906" y="2025"/>
                    <a:pt x="7978" y="2048"/>
                  </a:cubicBezTo>
                  <a:cubicBezTo>
                    <a:pt x="7978" y="2049"/>
                    <a:pt x="7979" y="2049"/>
                    <a:pt x="7979" y="2049"/>
                  </a:cubicBezTo>
                  <a:cubicBezTo>
                    <a:pt x="7986" y="2049"/>
                    <a:pt x="6761" y="1808"/>
                    <a:pt x="7295" y="1808"/>
                  </a:cubicBezTo>
                  <a:cubicBezTo>
                    <a:pt x="7562" y="1808"/>
                    <a:pt x="8268" y="1868"/>
                    <a:pt x="9787" y="2048"/>
                  </a:cubicBezTo>
                  <a:cubicBezTo>
                    <a:pt x="13014" y="2433"/>
                    <a:pt x="12303" y="3334"/>
                    <a:pt x="13896" y="3334"/>
                  </a:cubicBezTo>
                  <a:cubicBezTo>
                    <a:pt x="14572" y="3334"/>
                    <a:pt x="15663" y="3172"/>
                    <a:pt x="17645" y="2739"/>
                  </a:cubicBezTo>
                  <a:cubicBezTo>
                    <a:pt x="23130" y="1530"/>
                    <a:pt x="26472" y="1425"/>
                    <a:pt x="27472" y="1425"/>
                  </a:cubicBezTo>
                  <a:cubicBezTo>
                    <a:pt x="27683" y="1425"/>
                    <a:pt x="27790" y="1429"/>
                    <a:pt x="27790" y="1429"/>
                  </a:cubicBezTo>
                  <a:lnTo>
                    <a:pt x="26313" y="1"/>
                  </a:ln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17"/>
          <p:cNvGrpSpPr/>
          <p:nvPr/>
        </p:nvGrpSpPr>
        <p:grpSpPr>
          <a:xfrm flipH="1">
            <a:off x="2013206" y="2319686"/>
            <a:ext cx="1335607" cy="236171"/>
            <a:chOff x="4676589" y="2430874"/>
            <a:chExt cx="1335607" cy="236171"/>
          </a:xfrm>
        </p:grpSpPr>
        <p:sp>
          <p:nvSpPr>
            <p:cNvPr id="695" name="Google Shape;695;p17"/>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17"/>
          <p:cNvGrpSpPr/>
          <p:nvPr/>
        </p:nvGrpSpPr>
        <p:grpSpPr>
          <a:xfrm flipH="1">
            <a:off x="-594717" y="1383850"/>
            <a:ext cx="1525283" cy="288260"/>
            <a:chOff x="5728424" y="1317563"/>
            <a:chExt cx="1525283" cy="288260"/>
          </a:xfrm>
        </p:grpSpPr>
        <p:sp>
          <p:nvSpPr>
            <p:cNvPr id="699" name="Google Shape;699;p17"/>
            <p:cNvSpPr/>
            <p:nvPr/>
          </p:nvSpPr>
          <p:spPr>
            <a:xfrm>
              <a:off x="5728424" y="1317563"/>
              <a:ext cx="1525283" cy="288260"/>
            </a:xfrm>
            <a:custGeom>
              <a:avLst/>
              <a:gdLst/>
              <a:ahLst/>
              <a:cxnLst/>
              <a:rect l="l" t="t" r="r" b="b"/>
              <a:pathLst>
                <a:path w="48257" h="9120" extrusionOk="0">
                  <a:moveTo>
                    <a:pt x="27701" y="1"/>
                  </a:moveTo>
                  <a:cubicBezTo>
                    <a:pt x="25567" y="1"/>
                    <a:pt x="24761" y="2835"/>
                    <a:pt x="23873" y="3523"/>
                  </a:cubicBezTo>
                  <a:cubicBezTo>
                    <a:pt x="23021" y="4194"/>
                    <a:pt x="19138" y="5187"/>
                    <a:pt x="17514" y="5187"/>
                  </a:cubicBezTo>
                  <a:cubicBezTo>
                    <a:pt x="17320" y="5187"/>
                    <a:pt x="17159" y="5173"/>
                    <a:pt x="17038" y="5143"/>
                  </a:cubicBezTo>
                  <a:cubicBezTo>
                    <a:pt x="17038" y="5143"/>
                    <a:pt x="16171" y="3668"/>
                    <a:pt x="13608" y="3668"/>
                  </a:cubicBezTo>
                  <a:cubicBezTo>
                    <a:pt x="13485" y="3668"/>
                    <a:pt x="13359" y="3671"/>
                    <a:pt x="13228" y="3678"/>
                  </a:cubicBezTo>
                  <a:cubicBezTo>
                    <a:pt x="10371" y="3809"/>
                    <a:pt x="8811" y="6798"/>
                    <a:pt x="6966" y="7155"/>
                  </a:cubicBezTo>
                  <a:cubicBezTo>
                    <a:pt x="5120" y="7512"/>
                    <a:pt x="1132" y="7512"/>
                    <a:pt x="560" y="8322"/>
                  </a:cubicBezTo>
                  <a:cubicBezTo>
                    <a:pt x="1" y="9119"/>
                    <a:pt x="3989" y="8929"/>
                    <a:pt x="6823" y="9000"/>
                  </a:cubicBezTo>
                  <a:cubicBezTo>
                    <a:pt x="6923" y="9003"/>
                    <a:pt x="7026" y="9004"/>
                    <a:pt x="7130" y="9004"/>
                  </a:cubicBezTo>
                  <a:cubicBezTo>
                    <a:pt x="9680" y="9004"/>
                    <a:pt x="13322" y="8284"/>
                    <a:pt x="17180" y="8284"/>
                  </a:cubicBezTo>
                  <a:cubicBezTo>
                    <a:pt x="17665" y="8284"/>
                    <a:pt x="18155" y="8296"/>
                    <a:pt x="18646" y="8322"/>
                  </a:cubicBezTo>
                  <a:cubicBezTo>
                    <a:pt x="22913" y="8544"/>
                    <a:pt x="26805" y="9007"/>
                    <a:pt x="30077" y="9007"/>
                  </a:cubicBezTo>
                  <a:cubicBezTo>
                    <a:pt x="30302" y="9007"/>
                    <a:pt x="30524" y="9005"/>
                    <a:pt x="30742" y="9000"/>
                  </a:cubicBezTo>
                  <a:cubicBezTo>
                    <a:pt x="34160" y="8929"/>
                    <a:pt x="37148" y="8357"/>
                    <a:pt x="39708" y="8322"/>
                  </a:cubicBezTo>
                  <a:cubicBezTo>
                    <a:pt x="41058" y="8296"/>
                    <a:pt x="42448" y="8281"/>
                    <a:pt x="43565" y="8281"/>
                  </a:cubicBezTo>
                  <a:cubicBezTo>
                    <a:pt x="44566" y="8281"/>
                    <a:pt x="45347" y="8293"/>
                    <a:pt x="45685" y="8322"/>
                  </a:cubicBezTo>
                  <a:cubicBezTo>
                    <a:pt x="45726" y="8325"/>
                    <a:pt x="45767" y="8326"/>
                    <a:pt x="45808" y="8326"/>
                  </a:cubicBezTo>
                  <a:cubicBezTo>
                    <a:pt x="47075" y="8326"/>
                    <a:pt x="48256" y="6950"/>
                    <a:pt x="45685" y="6893"/>
                  </a:cubicBezTo>
                  <a:cubicBezTo>
                    <a:pt x="43042" y="6833"/>
                    <a:pt x="43042" y="4297"/>
                    <a:pt x="38398" y="3523"/>
                  </a:cubicBezTo>
                  <a:cubicBezTo>
                    <a:pt x="37752" y="3416"/>
                    <a:pt x="37206" y="3369"/>
                    <a:pt x="36746" y="3369"/>
                  </a:cubicBezTo>
                  <a:cubicBezTo>
                    <a:pt x="33897" y="3369"/>
                    <a:pt x="34302" y="5143"/>
                    <a:pt x="34302" y="5143"/>
                  </a:cubicBezTo>
                  <a:cubicBezTo>
                    <a:pt x="33350" y="2202"/>
                    <a:pt x="30707" y="499"/>
                    <a:pt x="28183" y="47"/>
                  </a:cubicBezTo>
                  <a:cubicBezTo>
                    <a:pt x="28015" y="16"/>
                    <a:pt x="27855" y="1"/>
                    <a:pt x="27701"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6810001" y="1437956"/>
              <a:ext cx="32018" cy="78671"/>
            </a:xfrm>
            <a:custGeom>
              <a:avLst/>
              <a:gdLst/>
              <a:ahLst/>
              <a:cxnLst/>
              <a:rect l="l" t="t" r="r" b="b"/>
              <a:pathLst>
                <a:path w="1013" h="2489" extrusionOk="0">
                  <a:moveTo>
                    <a:pt x="679" y="0"/>
                  </a:moveTo>
                  <a:cubicBezTo>
                    <a:pt x="0" y="464"/>
                    <a:pt x="60" y="1155"/>
                    <a:pt x="83" y="1310"/>
                  </a:cubicBezTo>
                  <a:lnTo>
                    <a:pt x="83" y="1334"/>
                  </a:lnTo>
                  <a:lnTo>
                    <a:pt x="679" y="2489"/>
                  </a:lnTo>
                  <a:cubicBezTo>
                    <a:pt x="679" y="2489"/>
                    <a:pt x="1012" y="595"/>
                    <a:pt x="679"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205223" y="1459385"/>
              <a:ext cx="61382" cy="35432"/>
            </a:xfrm>
            <a:custGeom>
              <a:avLst/>
              <a:gdLst/>
              <a:ahLst/>
              <a:cxnLst/>
              <a:rect l="l" t="t" r="r" b="b"/>
              <a:pathLst>
                <a:path w="1942" h="1121" extrusionOk="0">
                  <a:moveTo>
                    <a:pt x="1310" y="1"/>
                  </a:moveTo>
                  <a:cubicBezTo>
                    <a:pt x="668" y="376"/>
                    <a:pt x="140" y="992"/>
                    <a:pt x="24" y="1103"/>
                  </a:cubicBezTo>
                  <a:lnTo>
                    <a:pt x="24" y="1103"/>
                  </a:lnTo>
                  <a:cubicBezTo>
                    <a:pt x="523" y="748"/>
                    <a:pt x="1941" y="644"/>
                    <a:pt x="1941" y="644"/>
                  </a:cubicBezTo>
                  <a:cubicBezTo>
                    <a:pt x="1941" y="644"/>
                    <a:pt x="1763" y="346"/>
                    <a:pt x="1310" y="1"/>
                  </a:cubicBezTo>
                  <a:close/>
                  <a:moveTo>
                    <a:pt x="24" y="1103"/>
                  </a:moveTo>
                  <a:lnTo>
                    <a:pt x="24" y="1103"/>
                  </a:lnTo>
                  <a:cubicBezTo>
                    <a:pt x="16" y="1108"/>
                    <a:pt x="8" y="1114"/>
                    <a:pt x="1" y="1120"/>
                  </a:cubicBezTo>
                  <a:cubicBezTo>
                    <a:pt x="1" y="1120"/>
                    <a:pt x="1" y="1120"/>
                    <a:pt x="1" y="1120"/>
                  </a:cubicBezTo>
                  <a:cubicBezTo>
                    <a:pt x="4" y="1120"/>
                    <a:pt x="12" y="1114"/>
                    <a:pt x="24" y="1103"/>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1pPr>
            <a:lvl2pPr lvl="1"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2pPr>
            <a:lvl3pPr lvl="2"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3pPr>
            <a:lvl4pPr lvl="3"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4pPr>
            <a:lvl5pPr lvl="4"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5pPr>
            <a:lvl6pPr lvl="5"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6pPr>
            <a:lvl7pPr lvl="6"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7pPr>
            <a:lvl8pPr lvl="7"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8pPr>
            <a:lvl9pPr lvl="8" rtl="0">
              <a:spcBef>
                <a:spcPts val="0"/>
              </a:spcBef>
              <a:spcAft>
                <a:spcPts val="0"/>
              </a:spcAft>
              <a:buClr>
                <a:schemeClr val="dk1"/>
              </a:buClr>
              <a:buSzPts val="3500"/>
              <a:buFont typeface="Lexend Deca"/>
              <a:buNone/>
              <a:defRPr sz="35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62" r:id="rId8"/>
    <p:sldLayoutId id="2147483663" r:id="rId9"/>
    <p:sldLayoutId id="2147483666" r:id="rId10"/>
    <p:sldLayoutId id="2147483670" r:id="rId11"/>
    <p:sldLayoutId id="2147483671" r:id="rId12"/>
    <p:sldLayoutId id="2147483676" r:id="rId13"/>
    <p:sldLayoutId id="2147483677" r:id="rId14"/>
    <p:sldLayoutId id="2147483692" r:id="rId15"/>
    <p:sldLayoutId id="214748369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863" tIns="121863" rIns="121863" bIns="121863"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21863" tIns="121863" rIns="121863" bIns="121863"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800457733"/>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hyperlink" Target="https://bit.ly/3A1uf1Q" TargetMode="External"/><Relationship Id="rId7" Type="http://schemas.microsoft.com/office/2007/relationships/hdphoto" Target="../media/hdphoto4.wdp"/><Relationship Id="rId12" Type="http://schemas.openxmlformats.org/officeDocument/2006/relationships/image" Target="../media/image22.png"/><Relationship Id="rId2" Type="http://schemas.openxmlformats.org/officeDocument/2006/relationships/notesSlide" Target="../notesSlides/notesSlide7.xml"/><Relationship Id="rId16"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6.wdp"/><Relationship Id="rId5" Type="http://schemas.openxmlformats.org/officeDocument/2006/relationships/hyperlink" Target="http://bit.ly/33VAFh3" TargetMode="External"/><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hyperlink" Target="http://bit.ly/30B07Gq" TargetMode="External"/><Relationship Id="rId9" Type="http://schemas.microsoft.com/office/2007/relationships/hdphoto" Target="../media/hdphoto5.wdp"/><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1.wdp"/><Relationship Id="rId3" Type="http://schemas.openxmlformats.org/officeDocument/2006/relationships/audio" Target="../media/audio1.wav"/><Relationship Id="rId7" Type="http://schemas.microsoft.com/office/2007/relationships/hdphoto" Target="../media/hdphoto5.wdp"/><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10.wdp"/><Relationship Id="rId5" Type="http://schemas.microsoft.com/office/2007/relationships/hdphoto" Target="../media/hdphoto4.wdp"/><Relationship Id="rId1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19.png"/><Relationship Id="rId9" Type="http://schemas.microsoft.com/office/2007/relationships/hdphoto" Target="../media/hdphoto9.wdp"/><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image" Target="../media/image28.png"/><Relationship Id="rId9"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9.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31.png"/><Relationship Id="rId10" Type="http://schemas.openxmlformats.org/officeDocument/2006/relationships/image" Target="../media/image15.png"/><Relationship Id="rId4" Type="http://schemas.openxmlformats.org/officeDocument/2006/relationships/image" Target="../media/image30.png"/><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hyperlink" Target="https://bit.ly/3A1uf1Q" TargetMode="External"/><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bit.ly/33VAFh3" TargetMode="External"/><Relationship Id="rId4" Type="http://schemas.openxmlformats.org/officeDocument/2006/relationships/hyperlink" Target="http://bit.ly/30B07Gq" TargetMode="Externa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45.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45.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45.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microsoft.com/office/2007/relationships/hdphoto" Target="../media/hdphoto14.wdp"/><Relationship Id="rId5" Type="http://schemas.openxmlformats.org/officeDocument/2006/relationships/image" Target="../media/image45.png"/><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8.png"/><Relationship Id="rId18" Type="http://schemas.openxmlformats.org/officeDocument/2006/relationships/slide" Target="slide9.xm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6.xml"/><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slide" Target="slide8.xml"/><Relationship Id="rId1" Type="http://schemas.openxmlformats.org/officeDocument/2006/relationships/slideLayout" Target="../slideLayouts/slideLayout21.xml"/><Relationship Id="rId6" Type="http://schemas.openxmlformats.org/officeDocument/2006/relationships/slide" Target="slide10.xml"/><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9.png"/><Relationship Id="rId10" Type="http://schemas.openxmlformats.org/officeDocument/2006/relationships/slide" Target="slide5.xml"/><Relationship Id="rId19"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gif"/><Relationship Id="rId1" Type="http://schemas.openxmlformats.org/officeDocument/2006/relationships/slideLayout" Target="../slideLayouts/slideLayout1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16.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microsoft.com/office/2007/relationships/hdphoto" Target="../media/hdphoto16.wdp"/></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12.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7.gif"/><Relationship Id="rId5" Type="http://schemas.openxmlformats.org/officeDocument/2006/relationships/image" Target="../media/image13.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54" y="23376"/>
            <a:ext cx="9060896" cy="50967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23048" y="970338"/>
            <a:ext cx="6097916" cy="3393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2"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2"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90645" y="2949304"/>
            <a:ext cx="6362717" cy="2100577"/>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0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0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0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9556" y="630299"/>
            <a:ext cx="972533" cy="99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5793" y="3385653"/>
            <a:ext cx="5282712" cy="759177"/>
          </a:xfrm>
          <a:prstGeom prst="rect">
            <a:avLst/>
          </a:prstGeom>
          <a:noFill/>
        </p:spPr>
        <p:txBody>
          <a:bodyPr wrap="none" lIns="67873" tIns="33938" rIns="67873" bIns="33938">
            <a:spAutoFit/>
          </a:bodyPr>
          <a:lstStyle/>
          <a:p>
            <a:pPr algn="ctr">
              <a:defRPr/>
            </a:pPr>
            <a:r>
              <a:rPr lang="en-US" sz="44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36"/>
          <p:cNvSpPr txBox="1">
            <a:spLocks noGrp="1"/>
          </p:cNvSpPr>
          <p:nvPr>
            <p:ph type="title"/>
          </p:nvPr>
        </p:nvSpPr>
        <p:spPr>
          <a:xfrm>
            <a:off x="273363" y="149997"/>
            <a:ext cx="81796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8000"/>
                </a:solidFill>
              </a:rPr>
              <a:t>1.</a:t>
            </a:r>
            <a:r>
              <a:rPr lang="en-US" sz="2200" b="0" dirty="0"/>
              <a:t> </a:t>
            </a:r>
            <a:r>
              <a:rPr lang="vi-VN" sz="2200" b="0" dirty="0"/>
              <a:t>Theo em, mỗi hình ảnh dưới đây gắn với đất nước nào? </a:t>
            </a:r>
            <a:endParaRPr sz="2200" b="0" dirty="0"/>
          </a:p>
        </p:txBody>
      </p:sp>
      <p:sp>
        <p:nvSpPr>
          <p:cNvPr id="1499" name="Google Shape;1499;p36"/>
          <p:cNvSpPr txBox="1"/>
          <p:nvPr/>
        </p:nvSpPr>
        <p:spPr>
          <a:xfrm>
            <a:off x="9022096" y="2762423"/>
            <a:ext cx="3000000"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PT" sz="1000" b="1" dirty="0">
                <a:solidFill>
                  <a:schemeClr val="dk1"/>
                </a:solidFill>
                <a:latin typeface="Archivo"/>
                <a:ea typeface="Archivo"/>
                <a:cs typeface="Archivo"/>
                <a:sym typeface="Archivo"/>
              </a:rPr>
              <a:t>Para mais informações:</a:t>
            </a:r>
            <a:br>
              <a:rPr lang="pt-PT" sz="1000" b="1" dirty="0">
                <a:solidFill>
                  <a:schemeClr val="dk1"/>
                </a:solidFill>
                <a:latin typeface="Archivo"/>
                <a:ea typeface="Archivo"/>
                <a:cs typeface="Archivo"/>
                <a:sym typeface="Archivo"/>
              </a:rPr>
            </a:br>
            <a:r>
              <a:rPr lang="pt-PT" sz="1000" b="1" dirty="0">
                <a:solidFill>
                  <a:schemeClr val="dk1"/>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SLIDESGO </a:t>
            </a:r>
            <a:r>
              <a:rPr lang="pt-PT" sz="1000" b="1" dirty="0">
                <a:solidFill>
                  <a:schemeClr val="dk1"/>
                </a:solidFill>
                <a:latin typeface="Archivo"/>
                <a:ea typeface="Archivo"/>
                <a:cs typeface="Archivo"/>
                <a:sym typeface="Archivo"/>
              </a:rPr>
              <a:t> |  </a:t>
            </a:r>
            <a:r>
              <a:rPr lang="pt-PT" sz="1000" b="1" dirty="0">
                <a:solidFill>
                  <a:schemeClr val="dk1"/>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BLOG</a:t>
            </a:r>
            <a:r>
              <a:rPr lang="pt-PT" sz="1000" b="1" dirty="0">
                <a:solidFill>
                  <a:schemeClr val="dk1"/>
                </a:solidFill>
                <a:latin typeface="Archivo"/>
                <a:ea typeface="Archivo"/>
                <a:cs typeface="Archivo"/>
                <a:sym typeface="Archivo"/>
              </a:rPr>
              <a:t>  |  </a:t>
            </a:r>
            <a:r>
              <a:rPr lang="pt-PT" sz="1000" b="1" dirty="0">
                <a:solidFill>
                  <a:schemeClr val="dk1"/>
                </a:solidFill>
                <a:uFill>
                  <a:noFill/>
                </a:uFill>
                <a:latin typeface="Archivo"/>
                <a:ea typeface="Archivo"/>
                <a:cs typeface="Archivo"/>
                <a:sym typeface="Archivo"/>
                <a:hlinkClick r:id="rId5">
                  <a:extLst>
                    <a:ext uri="{A12FA001-AC4F-418D-AE19-62706E023703}">
                      <ahyp:hlinkClr xmlns:ahyp="http://schemas.microsoft.com/office/drawing/2018/hyperlinkcolor" val="tx"/>
                    </a:ext>
                  </a:extLst>
                </a:hlinkClick>
              </a:rPr>
              <a:t>FAQs</a:t>
            </a:r>
            <a:endParaRPr sz="1000" dirty="0">
              <a:solidFill>
                <a:schemeClr val="dk1"/>
              </a:solidFill>
              <a:latin typeface="Archivo"/>
              <a:ea typeface="Archivo"/>
              <a:cs typeface="Archivo"/>
              <a:sym typeface="Archivo"/>
            </a:endParaRPr>
          </a:p>
        </p:txBody>
      </p:sp>
      <p:pic>
        <p:nvPicPr>
          <p:cNvPr id="11" name="Picture 10">
            <a:extLst>
              <a:ext uri="{FF2B5EF4-FFF2-40B4-BE49-F238E27FC236}">
                <a16:creationId xmlns:a16="http://schemas.microsoft.com/office/drawing/2014/main" id="{12F61367-CB01-E117-AED0-B5B796B2329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26" b="97747" l="3657" r="95334">
                        <a14:foregroundMark x1="3657" y1="16984" x2="39344" y2="88215"/>
                        <a14:foregroundMark x1="53972" y1="47660" x2="65322" y2="59619"/>
                        <a14:foregroundMark x1="54351" y1="34489" x2="82346" y2="42981"/>
                        <a14:foregroundMark x1="92812" y1="18891" x2="37074" y2="22184"/>
                        <a14:foregroundMark x1="49054" y1="22010" x2="32535" y2="62565"/>
                        <a14:foregroundMark x1="41866" y1="19237" x2="3783" y2="15945"/>
                        <a14:foregroundMark x1="41998" y1="13593" x2="91299" y2="9879"/>
                        <a14:foregroundMark x1="93190" y1="11092" x2="93190" y2="74177"/>
                        <a14:foregroundMark x1="93190" y1="74177" x2="95334" y2="82842"/>
                        <a14:foregroundMark x1="6179" y1="27036" x2="12358" y2="90641"/>
                        <a14:foregroundMark x1="12358" y1="90641" x2="11223" y2="96014"/>
                        <a14:foregroundMark x1="8953" y1="95841" x2="9332" y2="97920"/>
                        <a14:foregroundMark x1="7188" y1="76256" x2="7062" y2="85442"/>
                        <a14:foregroundMark x1="3909" y1="18371" x2="3783" y2="23397"/>
                        <a14:foregroundMark x1="3657" y1="17851" x2="6305" y2="34835"/>
                        <a14:foregroundMark x1="42119" y1="13330" x2="88651" y2="8666"/>
                        <a14:foregroundMark x1="10845" y1="16464" x2="24278" y2="15118"/>
                        <a14:foregroundMark x1="88651" y1="8666" x2="91929" y2="8666"/>
                        <a14:foregroundMark x1="69987" y1="9185" x2="92560" y2="7626"/>
                        <a14:foregroundMark x1="56999" y1="9705" x2="43622" y2="10057"/>
                        <a14:foregroundMark x1="22364" y1="11324" x2="7818" y2="17678"/>
                        <a14:foregroundMark x1="6305" y1="15598" x2="52711" y2="10919"/>
                        <a14:foregroundMark x1="92812" y1="7799" x2="95334" y2="24263"/>
                        <a14:foregroundMark x1="95334" y1="24263" x2="93821" y2="37088"/>
                      </a14:backgroundRemoval>
                    </a14:imgEffect>
                  </a14:imgLayer>
                </a14:imgProps>
              </a:ext>
            </a:extLst>
          </a:blip>
          <a:srcRect t="3345"/>
          <a:stretch/>
        </p:blipFill>
        <p:spPr>
          <a:xfrm rot="352209">
            <a:off x="420963" y="568714"/>
            <a:ext cx="2914944" cy="2050021"/>
          </a:xfrm>
          <a:prstGeom prst="rect">
            <a:avLst/>
          </a:prstGeom>
          <a:ln>
            <a:noFill/>
          </a:ln>
          <a:effectLst>
            <a:softEdge rad="112500"/>
          </a:effectLst>
        </p:spPr>
      </p:pic>
      <p:pic>
        <p:nvPicPr>
          <p:cNvPr id="17" name="Picture 16">
            <a:extLst>
              <a:ext uri="{FF2B5EF4-FFF2-40B4-BE49-F238E27FC236}">
                <a16:creationId xmlns:a16="http://schemas.microsoft.com/office/drawing/2014/main" id="{B8BCC52F-3BFA-018D-540F-FD01DF3356A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89" b="97749" l="874" r="98627">
                        <a14:foregroundMark x1="3246" y1="14634" x2="24345" y2="58912"/>
                        <a14:foregroundMark x1="24345" y1="58912" x2="27341" y2="74484"/>
                        <a14:foregroundMark x1="27341" y1="74484" x2="35830" y2="84803"/>
                        <a14:foregroundMark x1="35830" y1="84803" x2="51935" y2="71670"/>
                        <a14:foregroundMark x1="51935" y1="71670" x2="49064" y2="44278"/>
                        <a14:foregroundMark x1="49064" y1="44278" x2="62921" y2="39962"/>
                        <a14:foregroundMark x1="62921" y1="39962" x2="62297" y2="22139"/>
                        <a14:foregroundMark x1="62297" y1="22139" x2="79276" y2="42214"/>
                        <a14:foregroundMark x1="79276" y1="42214" x2="86267" y2="27205"/>
                        <a14:foregroundMark x1="86267" y1="27205" x2="33958" y2="32645"/>
                        <a14:foregroundMark x1="81523" y1="18199" x2="26966" y2="20263"/>
                        <a14:foregroundMark x1="23221" y1="21951" x2="20724" y2="61914"/>
                        <a14:foregroundMark x1="27341" y1="32270" x2="39201" y2="76173"/>
                        <a14:foregroundMark x1="62547" y1="73171" x2="72909" y2="73734"/>
                        <a14:foregroundMark x1="72909" y1="73734" x2="82772" y2="73546"/>
                        <a14:foregroundMark x1="96346" y1="66889" x2="96993" y2="70726"/>
                        <a14:foregroundMark x1="90637" y1="33021" x2="96068" y2="65240"/>
                        <a14:foregroundMark x1="93009" y1="9756" x2="48315" y2="18386"/>
                        <a14:foregroundMark x1="91635" y1="5253" x2="16979" y2="12946"/>
                        <a14:foregroundMark x1="16979" y1="12946" x2="11735" y2="11069"/>
                        <a14:foregroundMark x1="55056" y1="8443" x2="2934" y2="12919"/>
                        <a14:foregroundMark x1="1787" y1="12229" x2="874" y2="11445"/>
                        <a14:foregroundMark x1="3433" y1="24187" x2="7491" y2="72795"/>
                        <a14:foregroundMark x1="10237" y1="96060" x2="73408" y2="85366"/>
                        <a14:foregroundMark x1="73408" y1="85366" x2="98627" y2="85741"/>
                        <a14:foregroundMark x1="79526" y1="65666" x2="39076" y2="75610"/>
                        <a14:foregroundMark x1="47690" y1="43902" x2="37578" y2="62289"/>
                        <a14:foregroundMark x1="6617" y1="69043" x2="9613" y2="97936"/>
                        <a14:foregroundMark x1="87391" y1="5066" x2="89498" y2="4490"/>
                        <a14:foregroundMark x1="92634" y1="3565" x2="94007" y2="3565"/>
                        <a14:foregroundMark x1="88265" y1="3565" x2="89388" y2="3565"/>
                        <a14:backgroundMark x1="250" y1="12383" x2="2247" y2="57411"/>
                        <a14:backgroundMark x1="2247" y1="57411" x2="2497" y2="57411"/>
                        <a14:backgroundMark x1="22722" y1="3377" x2="49313" y2="3377"/>
                        <a14:backgroundMark x1="49313" y1="3377" x2="88613" y2="1850"/>
                        <a14:backgroundMark x1="98377" y1="45966" x2="98752" y2="66792"/>
                        <a14:backgroundMark x1="99625" y1="69231" x2="99750" y2="77674"/>
                        <a14:backgroundMark x1="95041" y1="1126" x2="97878" y2="1126"/>
                        <a14:backgroundMark x1="90262" y1="1501" x2="93508" y2="1501"/>
                      </a14:backgroundRemoval>
                    </a14:imgEffect>
                  </a14:imgLayer>
                </a14:imgProps>
              </a:ext>
            </a:extLst>
          </a:blip>
          <a:stretch>
            <a:fillRect/>
          </a:stretch>
        </p:blipFill>
        <p:spPr>
          <a:xfrm rot="252538">
            <a:off x="3439544" y="652219"/>
            <a:ext cx="2829815" cy="1883010"/>
          </a:xfrm>
          <a:prstGeom prst="rect">
            <a:avLst/>
          </a:prstGeom>
        </p:spPr>
      </p:pic>
      <p:pic>
        <p:nvPicPr>
          <p:cNvPr id="19" name="Picture 18">
            <a:extLst>
              <a:ext uri="{FF2B5EF4-FFF2-40B4-BE49-F238E27FC236}">
                <a16:creationId xmlns:a16="http://schemas.microsoft.com/office/drawing/2014/main" id="{699FC982-663D-B7B4-3F79-2C2EBB5A9BE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612" b="99549" l="312" r="98131">
                        <a14:foregroundMark x1="1713" y1="4063" x2="97352" y2="99549"/>
                        <a14:foregroundMark x1="59346" y1="36569" x2="73053" y2="33409"/>
                        <a14:foregroundMark x1="73053" y1="33409" x2="73053" y2="33409"/>
                        <a14:foregroundMark x1="87383" y1="20542" x2="52181" y2="29345"/>
                        <a14:foregroundMark x1="52181" y1="29345" x2="52181" y2="29345"/>
                        <a14:foregroundMark x1="67757" y1="14673" x2="87227" y2="46953"/>
                        <a14:foregroundMark x1="36604" y1="9481" x2="40187" y2="10158"/>
                        <a14:foregroundMark x1="42835" y1="6321" x2="35358" y2="6095"/>
                        <a14:foregroundMark x1="59034" y1="13318" x2="65421" y2="24379"/>
                        <a14:foregroundMark x1="65421" y1="24379" x2="65421" y2="24379"/>
                        <a14:foregroundMark x1="35202" y1="5418" x2="42212" y2="5643"/>
                        <a14:foregroundMark x1="17290" y1="42438" x2="37227" y2="59368"/>
                        <a14:foregroundMark x1="9502" y1="55305" x2="53738" y2="85327"/>
                        <a14:foregroundMark x1="94081" y1="88939" x2="94548" y2="94357"/>
                        <a14:foregroundMark x1="69470" y1="90293" x2="59502" y2="93454"/>
                        <a14:foregroundMark x1="59502" y1="93454" x2="59502" y2="93454"/>
                        <a14:foregroundMark x1="98131" y1="58691" x2="97040" y2="92099"/>
                        <a14:foregroundMark x1="97040" y1="92099" x2="97352" y2="94582"/>
                        <a14:foregroundMark x1="98131" y1="85553" x2="96573" y2="98194"/>
                        <a14:foregroundMark x1="70872" y1="83747" x2="64642" y2="89391"/>
                        <a14:foregroundMark x1="94548" y1="87133" x2="88162" y2="86230"/>
                        <a14:foregroundMark x1="69782" y1="87133" x2="52336" y2="90068"/>
                        <a14:foregroundMark x1="52336" y1="90068" x2="52336" y2="90068"/>
                        <a14:foregroundMark x1="79751" y1="91196" x2="64330" y2="91196"/>
                        <a14:foregroundMark x1="1402" y1="48533" x2="312" y2="93228"/>
                      </a14:backgroundRemoval>
                    </a14:imgEffect>
                  </a14:imgLayer>
                </a14:imgProps>
              </a:ext>
            </a:extLst>
          </a:blip>
          <a:stretch>
            <a:fillRect/>
          </a:stretch>
        </p:blipFill>
        <p:spPr>
          <a:xfrm rot="21429013">
            <a:off x="6525191" y="612392"/>
            <a:ext cx="2516414" cy="1736405"/>
          </a:xfrm>
          <a:prstGeom prst="rect">
            <a:avLst/>
          </a:prstGeom>
        </p:spPr>
      </p:pic>
      <p:pic>
        <p:nvPicPr>
          <p:cNvPr id="21" name="Picture 20">
            <a:extLst>
              <a:ext uri="{FF2B5EF4-FFF2-40B4-BE49-F238E27FC236}">
                <a16:creationId xmlns:a16="http://schemas.microsoft.com/office/drawing/2014/main" id="{EAFF0F6C-69B3-841C-8270-0A0D71901FE2}"/>
              </a:ext>
            </a:extLst>
          </p:cNvPr>
          <p:cNvPicPr>
            <a:picLocks noChangeAspect="1"/>
          </p:cNvPicPr>
          <p:nvPr/>
        </p:nvPicPr>
        <p:blipFill>
          <a:blip r:embed="rId12"/>
          <a:stretch>
            <a:fillRect/>
          </a:stretch>
        </p:blipFill>
        <p:spPr>
          <a:xfrm>
            <a:off x="121904" y="2790095"/>
            <a:ext cx="3109324" cy="1823040"/>
          </a:xfrm>
          <a:prstGeom prst="rect">
            <a:avLst/>
          </a:prstGeom>
        </p:spPr>
      </p:pic>
      <p:pic>
        <p:nvPicPr>
          <p:cNvPr id="25" name="Picture 24">
            <a:extLst>
              <a:ext uri="{FF2B5EF4-FFF2-40B4-BE49-F238E27FC236}">
                <a16:creationId xmlns:a16="http://schemas.microsoft.com/office/drawing/2014/main" id="{586B6888-2079-ADB1-57C7-BF93CDC0700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399" b="99631" l="1795" r="96795">
                        <a14:foregroundMark x1="1923" y1="13100" x2="53077" y2="12731"/>
                        <a14:foregroundMark x1="53077" y1="12731" x2="71282" y2="12731"/>
                        <a14:foregroundMark x1="71282" y1="12731" x2="89103" y2="10886"/>
                        <a14:foregroundMark x1="92308" y1="8303" x2="62821" y2="37638"/>
                        <a14:foregroundMark x1="56282" y1="30443" x2="24744" y2="58672"/>
                        <a14:foregroundMark x1="18590" y1="67343" x2="20000" y2="82841"/>
                        <a14:foregroundMark x1="16410" y1="86716" x2="68974" y2="73985"/>
                        <a14:foregroundMark x1="84615" y1="75092" x2="47436" y2="90959"/>
                        <a14:foregroundMark x1="47308" y1="73432" x2="27179" y2="86900"/>
                        <a14:foregroundMark x1="81282" y1="51292" x2="50641" y2="75277"/>
                        <a14:foregroundMark x1="28846" y1="30258" x2="18974" y2="67712"/>
                        <a14:foregroundMark x1="1923" y1="13838" x2="7179" y2="69373"/>
                        <a14:foregroundMark x1="7821" y1="98708" x2="83077" y2="85055"/>
                        <a14:foregroundMark x1="83077" y1="85055" x2="96795" y2="85793"/>
                        <a14:foregroundMark x1="27692" y1="91513" x2="12051" y2="99631"/>
                        <a14:foregroundMark x1="12051" y1="99631" x2="11795" y2="99631"/>
                        <a14:foregroundMark x1="16667" y1="44649" x2="55897" y2="36716"/>
                        <a14:foregroundMark x1="73333" y1="56273" x2="48333" y2="63284"/>
                        <a14:foregroundMark x1="88077" y1="41513" x2="68846" y2="75646"/>
                        <a14:foregroundMark x1="42308" y1="63838" x2="37692" y2="73432"/>
                        <a14:foregroundMark x1="86795" y1="29336" x2="91538" y2="58303"/>
                        <a14:foregroundMark x1="87821" y1="6827" x2="92051" y2="25461"/>
                        <a14:foregroundMark x1="91026" y1="2768" x2="93462" y2="2399"/>
                      </a14:backgroundRemoval>
                    </a14:imgEffect>
                  </a14:imgLayer>
                </a14:imgProps>
              </a:ext>
            </a:extLst>
          </a:blip>
          <a:stretch>
            <a:fillRect/>
          </a:stretch>
        </p:blipFill>
        <p:spPr>
          <a:xfrm rot="304954">
            <a:off x="3305375" y="2601401"/>
            <a:ext cx="3089195" cy="2146595"/>
          </a:xfrm>
          <a:prstGeom prst="rect">
            <a:avLst/>
          </a:prstGeom>
        </p:spPr>
      </p:pic>
      <p:pic>
        <p:nvPicPr>
          <p:cNvPr id="27" name="Picture 26">
            <a:extLst>
              <a:ext uri="{FF2B5EF4-FFF2-40B4-BE49-F238E27FC236}">
                <a16:creationId xmlns:a16="http://schemas.microsoft.com/office/drawing/2014/main" id="{7272F850-8BE7-C3E5-DD85-F207078D4E7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703" b="96014" l="135" r="95687">
                        <a14:foregroundMark x1="4717" y1="6884" x2="15364" y2="42029"/>
                        <a14:foregroundMark x1="38410" y1="31703" x2="53235" y2="55254"/>
                        <a14:foregroundMark x1="77763" y1="40942" x2="47574" y2="70833"/>
                        <a14:foregroundMark x1="87736" y1="50543" x2="84501" y2="62319"/>
                        <a14:foregroundMark x1="84501" y1="62319" x2="77898" y2="74638"/>
                        <a14:foregroundMark x1="82210" y1="31159" x2="90701" y2="71739"/>
                        <a14:foregroundMark x1="57951" y1="35688" x2="95822" y2="35688"/>
                        <a14:foregroundMark x1="135" y1="85870" x2="93935" y2="96014"/>
                      </a14:backgroundRemoval>
                    </a14:imgEffect>
                  </a14:imgLayer>
                </a14:imgProps>
              </a:ext>
            </a:extLst>
          </a:blip>
          <a:stretch>
            <a:fillRect/>
          </a:stretch>
        </p:blipFill>
        <p:spPr>
          <a:xfrm rot="21393012">
            <a:off x="6352431" y="2551066"/>
            <a:ext cx="2800814" cy="21919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6"/>
                                        </p:tgtEl>
                                        <p:attrNameLst>
                                          <p:attrName>style.visibility</p:attrName>
                                        </p:attrNameLst>
                                      </p:cBhvr>
                                      <p:to>
                                        <p:strVal val="visible"/>
                                      </p:to>
                                    </p:set>
                                    <p:animEffect transition="in" filter="fade">
                                      <p:cBhvr>
                                        <p:cTn id="7" dur="500"/>
                                        <p:tgtEl>
                                          <p:spTgt spid="1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36"/>
          <p:cNvSpPr txBox="1">
            <a:spLocks noGrp="1"/>
          </p:cNvSpPr>
          <p:nvPr>
            <p:ph type="title"/>
          </p:nvPr>
        </p:nvSpPr>
        <p:spPr>
          <a:xfrm>
            <a:off x="273363" y="149997"/>
            <a:ext cx="81796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8000"/>
                </a:solidFill>
              </a:rPr>
              <a:t>1.</a:t>
            </a:r>
            <a:r>
              <a:rPr lang="en-US" sz="2200" b="0" dirty="0"/>
              <a:t> </a:t>
            </a:r>
            <a:r>
              <a:rPr lang="vi-VN" sz="2200" b="0" dirty="0"/>
              <a:t>Theo em, mỗi hình ảnh dưới đây gắn với đất nước nào? </a:t>
            </a:r>
            <a:endParaRPr sz="2200" b="0" dirty="0"/>
          </a:p>
        </p:txBody>
      </p:sp>
      <p:pic>
        <p:nvPicPr>
          <p:cNvPr id="11" name="Picture 10">
            <a:extLst>
              <a:ext uri="{FF2B5EF4-FFF2-40B4-BE49-F238E27FC236}">
                <a16:creationId xmlns:a16="http://schemas.microsoft.com/office/drawing/2014/main" id="{12F61367-CB01-E117-AED0-B5B796B232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26" b="97747" l="3657" r="95334">
                        <a14:foregroundMark x1="3657" y1="16984" x2="39344" y2="88215"/>
                        <a14:foregroundMark x1="53972" y1="47660" x2="65322" y2="59619"/>
                        <a14:foregroundMark x1="54351" y1="34489" x2="82346" y2="42981"/>
                        <a14:foregroundMark x1="92812" y1="18891" x2="37074" y2="22184"/>
                        <a14:foregroundMark x1="49054" y1="22010" x2="32535" y2="62565"/>
                        <a14:foregroundMark x1="41866" y1="19237" x2="3783" y2="15945"/>
                        <a14:foregroundMark x1="41998" y1="13593" x2="91299" y2="9879"/>
                        <a14:foregroundMark x1="93190" y1="11092" x2="93190" y2="74177"/>
                        <a14:foregroundMark x1="93190" y1="74177" x2="95334" y2="82842"/>
                        <a14:foregroundMark x1="6179" y1="27036" x2="12358" y2="90641"/>
                        <a14:foregroundMark x1="12358" y1="90641" x2="11223" y2="96014"/>
                        <a14:foregroundMark x1="8953" y1="95841" x2="9332" y2="97920"/>
                        <a14:foregroundMark x1="7188" y1="76256" x2="7062" y2="85442"/>
                        <a14:foregroundMark x1="3909" y1="18371" x2="3783" y2="23397"/>
                        <a14:foregroundMark x1="3657" y1="17851" x2="6305" y2="34835"/>
                        <a14:foregroundMark x1="42119" y1="13330" x2="88651" y2="8666"/>
                        <a14:foregroundMark x1="10845" y1="16464" x2="24278" y2="15118"/>
                        <a14:foregroundMark x1="88651" y1="8666" x2="91929" y2="8666"/>
                        <a14:foregroundMark x1="69987" y1="9185" x2="92560" y2="7626"/>
                        <a14:foregroundMark x1="56999" y1="9705" x2="43622" y2="10057"/>
                        <a14:foregroundMark x1="22364" y1="11324" x2="7818" y2="17678"/>
                        <a14:foregroundMark x1="6305" y1="15598" x2="52711" y2="10919"/>
                        <a14:foregroundMark x1="92812" y1="7799" x2="95334" y2="24263"/>
                        <a14:foregroundMark x1="95334" y1="24263" x2="93821" y2="37088"/>
                      </a14:backgroundRemoval>
                    </a14:imgEffect>
                  </a14:imgLayer>
                </a14:imgProps>
              </a:ext>
            </a:extLst>
          </a:blip>
          <a:srcRect t="3345"/>
          <a:stretch/>
        </p:blipFill>
        <p:spPr>
          <a:xfrm>
            <a:off x="1631497" y="605256"/>
            <a:ext cx="3670195" cy="2688096"/>
          </a:xfrm>
          <a:prstGeom prst="rect">
            <a:avLst/>
          </a:prstGeom>
          <a:ln>
            <a:noFill/>
          </a:ln>
          <a:effectLst>
            <a:softEdge rad="112500"/>
          </a:effectLst>
        </p:spPr>
      </p:pic>
      <p:pic>
        <p:nvPicPr>
          <p:cNvPr id="17" name="Picture 16">
            <a:extLst>
              <a:ext uri="{FF2B5EF4-FFF2-40B4-BE49-F238E27FC236}">
                <a16:creationId xmlns:a16="http://schemas.microsoft.com/office/drawing/2014/main" id="{B8BCC52F-3BFA-018D-540F-FD01DF3356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89" b="97749" l="874" r="98627">
                        <a14:foregroundMark x1="3246" y1="14634" x2="24345" y2="58912"/>
                        <a14:foregroundMark x1="24345" y1="58912" x2="27341" y2="74484"/>
                        <a14:foregroundMark x1="27341" y1="74484" x2="35830" y2="84803"/>
                        <a14:foregroundMark x1="35830" y1="84803" x2="51935" y2="71670"/>
                        <a14:foregroundMark x1="51935" y1="71670" x2="49064" y2="44278"/>
                        <a14:foregroundMark x1="49064" y1="44278" x2="62921" y2="39962"/>
                        <a14:foregroundMark x1="62921" y1="39962" x2="62297" y2="22139"/>
                        <a14:foregroundMark x1="62297" y1="22139" x2="79276" y2="42214"/>
                        <a14:foregroundMark x1="79276" y1="42214" x2="86267" y2="27205"/>
                        <a14:foregroundMark x1="86267" y1="27205" x2="33958" y2="32645"/>
                        <a14:foregroundMark x1="81523" y1="18199" x2="26966" y2="20263"/>
                        <a14:foregroundMark x1="23221" y1="21951" x2="20724" y2="61914"/>
                        <a14:foregroundMark x1="27341" y1="32270" x2="39201" y2="76173"/>
                        <a14:foregroundMark x1="62547" y1="73171" x2="72909" y2="73734"/>
                        <a14:foregroundMark x1="72909" y1="73734" x2="82772" y2="73546"/>
                        <a14:foregroundMark x1="96346" y1="66889" x2="96993" y2="70726"/>
                        <a14:foregroundMark x1="90637" y1="33021" x2="96068" y2="65240"/>
                        <a14:foregroundMark x1="93009" y1="9756" x2="48315" y2="18386"/>
                        <a14:foregroundMark x1="91635" y1="5253" x2="16979" y2="12946"/>
                        <a14:foregroundMark x1="16979" y1="12946" x2="11735" y2="11069"/>
                        <a14:foregroundMark x1="55056" y1="8443" x2="2934" y2="12919"/>
                        <a14:foregroundMark x1="1787" y1="12229" x2="874" y2="11445"/>
                        <a14:foregroundMark x1="3433" y1="24187" x2="7491" y2="72795"/>
                        <a14:foregroundMark x1="10237" y1="96060" x2="73408" y2="85366"/>
                        <a14:foregroundMark x1="73408" y1="85366" x2="98627" y2="85741"/>
                        <a14:foregroundMark x1="79526" y1="65666" x2="39076" y2="75610"/>
                        <a14:foregroundMark x1="47690" y1="43902" x2="37578" y2="62289"/>
                        <a14:foregroundMark x1="6617" y1="69043" x2="9613" y2="97936"/>
                        <a14:foregroundMark x1="87391" y1="5066" x2="89498" y2="4490"/>
                        <a14:foregroundMark x1="92634" y1="3565" x2="94007" y2="3565"/>
                        <a14:foregroundMark x1="88265" y1="3565" x2="89388" y2="3565"/>
                        <a14:backgroundMark x1="250" y1="12383" x2="2247" y2="57411"/>
                        <a14:backgroundMark x1="2247" y1="57411" x2="2497" y2="57411"/>
                        <a14:backgroundMark x1="22722" y1="3377" x2="49313" y2="3377"/>
                        <a14:backgroundMark x1="49313" y1="3377" x2="88613" y2="1850"/>
                        <a14:backgroundMark x1="98377" y1="45966" x2="98752" y2="66792"/>
                        <a14:backgroundMark x1="99625" y1="69231" x2="99750" y2="77674"/>
                        <a14:backgroundMark x1="95041" y1="1126" x2="97878" y2="1126"/>
                        <a14:backgroundMark x1="90262" y1="1501" x2="93508" y2="1501"/>
                      </a14:backgroundRemoval>
                    </a14:imgEffect>
                  </a14:imgLayer>
                </a14:imgProps>
              </a:ext>
            </a:extLst>
          </a:blip>
          <a:stretch>
            <a:fillRect/>
          </a:stretch>
        </p:blipFill>
        <p:spPr>
          <a:xfrm rot="699993">
            <a:off x="5441633" y="810256"/>
            <a:ext cx="3571979" cy="2607454"/>
          </a:xfrm>
          <a:prstGeom prst="rect">
            <a:avLst/>
          </a:prstGeom>
        </p:spPr>
      </p:pic>
      <p:pic>
        <p:nvPicPr>
          <p:cNvPr id="4" name="Picture 3">
            <a:extLst>
              <a:ext uri="{FF2B5EF4-FFF2-40B4-BE49-F238E27FC236}">
                <a16:creationId xmlns:a16="http://schemas.microsoft.com/office/drawing/2014/main" id="{1A9E2052-78D4-434C-B134-81CD1CFE043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33" b="98556" l="8848" r="92593">
                        <a14:foregroundMark x1="9465" y1="5111" x2="49794" y2="10444"/>
                        <a14:foregroundMark x1="37449" y1="13000" x2="29218" y2="18556"/>
                        <a14:foregroundMark x1="38272" y1="23333" x2="37449" y2="32667"/>
                        <a14:foregroundMark x1="42387" y1="27778" x2="47119" y2="34889"/>
                        <a14:foregroundMark x1="35597" y1="27333" x2="31481" y2="27333"/>
                        <a14:foregroundMark x1="43210" y1="27444" x2="39918" y2="26000"/>
                        <a14:foregroundMark x1="21193" y1="84556" x2="18519" y2="98556"/>
                        <a14:foregroundMark x1="40535" y1="84111" x2="49794" y2="98111"/>
                        <a14:foregroundMark x1="49794" y1="98111" x2="56996" y2="97000"/>
                        <a14:foregroundMark x1="92387" y1="27889" x2="92593" y2="33000"/>
                        <a14:foregroundMark x1="14403" y1="1333" x2="23868" y2="2444"/>
                      </a14:backgroundRemoval>
                    </a14:imgEffect>
                  </a14:imgLayer>
                </a14:imgProps>
              </a:ext>
            </a:extLst>
          </a:blip>
          <a:stretch>
            <a:fillRect/>
          </a:stretch>
        </p:blipFill>
        <p:spPr>
          <a:xfrm>
            <a:off x="86514" y="1067285"/>
            <a:ext cx="2017395" cy="3735917"/>
          </a:xfrm>
          <a:prstGeom prst="rect">
            <a:avLst/>
          </a:prstGeom>
        </p:spPr>
      </p:pic>
      <p:sp>
        <p:nvSpPr>
          <p:cNvPr id="6" name="TextBox 5">
            <a:extLst>
              <a:ext uri="{FF2B5EF4-FFF2-40B4-BE49-F238E27FC236}">
                <a16:creationId xmlns:a16="http://schemas.microsoft.com/office/drawing/2014/main" id="{5A87E774-88D4-6C31-05E8-3A4EA7927071}"/>
              </a:ext>
            </a:extLst>
          </p:cNvPr>
          <p:cNvSpPr txBox="1"/>
          <p:nvPr/>
        </p:nvSpPr>
        <p:spPr>
          <a:xfrm>
            <a:off x="2052797" y="3351821"/>
            <a:ext cx="3298371" cy="400110"/>
          </a:xfrm>
          <a:prstGeom prst="rect">
            <a:avLst/>
          </a:prstGeom>
          <a:noFill/>
        </p:spPr>
        <p:txBody>
          <a:bodyPr wrap="square" rtlCol="0">
            <a:spAutoFit/>
          </a:bodyPr>
          <a:lstStyle/>
          <a:p>
            <a:r>
              <a:rPr lang="en-US" sz="2000" dirty="0" err="1">
                <a:latin typeface="Archivo" panose="020B0604020202020204" charset="0"/>
                <a:cs typeface="Archivo" panose="020B0604020202020204" charset="0"/>
              </a:rPr>
              <a:t>Hoa</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anh</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đào</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áo</a:t>
            </a:r>
            <a:r>
              <a:rPr lang="en-US" sz="2000" dirty="0">
                <a:latin typeface="Archivo" panose="020B0604020202020204" charset="0"/>
                <a:cs typeface="Archivo" panose="020B0604020202020204" charset="0"/>
              </a:rPr>
              <a:t> ki-</a:t>
            </a:r>
            <a:r>
              <a:rPr lang="en-US" sz="2000" dirty="0" err="1">
                <a:latin typeface="Archivo" panose="020B0604020202020204" charset="0"/>
                <a:cs typeface="Archivo" panose="020B0604020202020204" charset="0"/>
              </a:rPr>
              <a:t>mô</a:t>
            </a:r>
            <a:r>
              <a:rPr lang="en-US" sz="2000" dirty="0">
                <a:latin typeface="Archivo" panose="020B0604020202020204" charset="0"/>
                <a:cs typeface="Archivo" panose="020B0604020202020204" charset="0"/>
              </a:rPr>
              <a:t>-</a:t>
            </a:r>
            <a:r>
              <a:rPr lang="en-US" sz="2000" dirty="0" err="1">
                <a:latin typeface="Archivo" panose="020B0604020202020204" charset="0"/>
                <a:cs typeface="Archivo" panose="020B0604020202020204" charset="0"/>
              </a:rPr>
              <a:t>nô</a:t>
            </a:r>
            <a:endParaRPr lang="en-GB" sz="2000" dirty="0">
              <a:latin typeface="Archivo" panose="020B0604020202020204" charset="0"/>
              <a:cs typeface="Archivo" panose="020B0604020202020204" charset="0"/>
            </a:endParaRPr>
          </a:p>
        </p:txBody>
      </p:sp>
      <p:sp>
        <p:nvSpPr>
          <p:cNvPr id="7" name="TextBox 6">
            <a:extLst>
              <a:ext uri="{FF2B5EF4-FFF2-40B4-BE49-F238E27FC236}">
                <a16:creationId xmlns:a16="http://schemas.microsoft.com/office/drawing/2014/main" id="{EFA81C6F-481E-34BA-9AB5-9920D3033965}"/>
              </a:ext>
            </a:extLst>
          </p:cNvPr>
          <p:cNvSpPr txBox="1"/>
          <p:nvPr/>
        </p:nvSpPr>
        <p:spPr>
          <a:xfrm>
            <a:off x="5941978" y="3322344"/>
            <a:ext cx="3298371" cy="400110"/>
          </a:xfrm>
          <a:prstGeom prst="rect">
            <a:avLst/>
          </a:prstGeom>
          <a:noFill/>
        </p:spPr>
        <p:txBody>
          <a:bodyPr wrap="square" rtlCol="0">
            <a:spAutoFit/>
          </a:bodyPr>
          <a:lstStyle/>
          <a:p>
            <a:r>
              <a:rPr lang="en-US" sz="2000" dirty="0" err="1">
                <a:latin typeface="Archivo" panose="020B0604020202020204" charset="0"/>
                <a:cs typeface="Archivo" panose="020B0604020202020204" charset="0"/>
              </a:rPr>
              <a:t>Búp</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bê</a:t>
            </a:r>
            <a:r>
              <a:rPr lang="en-US" sz="2000" dirty="0">
                <a:latin typeface="Archivo" panose="020B0604020202020204" charset="0"/>
                <a:cs typeface="Archivo" panose="020B0604020202020204" charset="0"/>
              </a:rPr>
              <a:t> ma-tri-ô-</a:t>
            </a:r>
            <a:r>
              <a:rPr lang="en-US" sz="2000" dirty="0" err="1">
                <a:latin typeface="Archivo" panose="020B0604020202020204" charset="0"/>
                <a:cs typeface="Archivo" panose="020B0604020202020204" charset="0"/>
              </a:rPr>
              <a:t>xca</a:t>
            </a:r>
            <a:endParaRPr lang="en-GB" sz="2000" dirty="0">
              <a:latin typeface="Archivo" panose="020B0604020202020204" charset="0"/>
              <a:cs typeface="Archivo" panose="020B0604020202020204" charset="0"/>
            </a:endParaRPr>
          </a:p>
        </p:txBody>
      </p:sp>
      <p:grpSp>
        <p:nvGrpSpPr>
          <p:cNvPr id="8" name="Group 7">
            <a:extLst>
              <a:ext uri="{FF2B5EF4-FFF2-40B4-BE49-F238E27FC236}">
                <a16:creationId xmlns:a16="http://schemas.microsoft.com/office/drawing/2014/main" id="{D235A5C5-73D8-8FCB-BEB9-26C182E38804}"/>
              </a:ext>
            </a:extLst>
          </p:cNvPr>
          <p:cNvGrpSpPr/>
          <p:nvPr/>
        </p:nvGrpSpPr>
        <p:grpSpPr>
          <a:xfrm>
            <a:off x="675915" y="25941"/>
            <a:ext cx="2783258" cy="1525293"/>
            <a:chOff x="675915" y="25941"/>
            <a:chExt cx="2783258" cy="1525293"/>
          </a:xfrm>
        </p:grpSpPr>
        <p:pic>
          <p:nvPicPr>
            <p:cNvPr id="1028" name="Picture 4" descr="White speech bubble against blue background, White Black , Shape dialog box  transparent background PNG clipart | HiClipart">
              <a:extLst>
                <a:ext uri="{FF2B5EF4-FFF2-40B4-BE49-F238E27FC236}">
                  <a16:creationId xmlns:a16="http://schemas.microsoft.com/office/drawing/2014/main" id="{5DFEC180-C2BB-F959-8498-399C234A26F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292" b="99818" l="3500" r="98125">
                          <a14:foregroundMark x1="6875" y1="25730" x2="87750" y2="70255"/>
                          <a14:foregroundMark x1="87750" y1="70255" x2="91250" y2="74088"/>
                          <a14:foregroundMark x1="86375" y1="20985" x2="91375" y2="33759"/>
                          <a14:foregroundMark x1="90375" y1="15693" x2="98125" y2="35401"/>
                          <a14:foregroundMark x1="98125" y1="35401" x2="98125" y2="35401"/>
                          <a14:foregroundMark x1="86000" y1="5474" x2="77750" y2="5474"/>
                          <a14:foregroundMark x1="5000" y1="30657" x2="3500" y2="41606"/>
                          <a14:foregroundMark x1="37375" y1="89964" x2="26875" y2="96898"/>
                          <a14:foregroundMark x1="25625" y1="98358" x2="23500" y2="99818"/>
                          <a14:foregroundMark x1="49625" y1="74088" x2="27500" y2="96533"/>
                        </a14:backgroundRemoval>
                      </a14:imgEffect>
                    </a14:imgLayer>
                  </a14:imgProps>
                </a:ext>
                <a:ext uri="{28A0092B-C50C-407E-A947-70E740481C1C}">
                  <a14:useLocalDpi xmlns:a14="http://schemas.microsoft.com/office/drawing/2010/main" val="0"/>
                </a:ext>
              </a:extLst>
            </a:blip>
            <a:srcRect/>
            <a:stretch>
              <a:fillRect/>
            </a:stretch>
          </p:blipFill>
          <p:spPr bwMode="auto">
            <a:xfrm>
              <a:off x="675915" y="25941"/>
              <a:ext cx="2753763" cy="1525293"/>
            </a:xfrm>
            <a:prstGeom prst="rect">
              <a:avLst/>
            </a:prstGeom>
            <a:noFill/>
            <a:extLst>
              <a:ext uri="{909E8E84-426E-40DD-AFC4-6F175D3DCCD1}">
                <a14:hiddenFill xmlns:a14="http://schemas.microsoft.com/office/drawing/2010/main">
                  <a:solidFill>
                    <a:srgbClr val="FFFFFF"/>
                  </a:solidFill>
                </a14:hiddenFill>
              </a:ext>
            </a:extLst>
          </p:spPr>
        </p:pic>
        <p:sp>
          <p:nvSpPr>
            <p:cNvPr id="1499" name="Google Shape;1499;p36"/>
            <p:cNvSpPr txBox="1"/>
            <p:nvPr/>
          </p:nvSpPr>
          <p:spPr>
            <a:xfrm>
              <a:off x="748644" y="262494"/>
              <a:ext cx="2710529"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PT" sz="2000" b="1" dirty="0">
                  <a:solidFill>
                    <a:schemeClr val="dk1"/>
                  </a:solidFill>
                  <a:latin typeface="Archivo"/>
                  <a:ea typeface="Archivo"/>
                  <a:cs typeface="Archivo"/>
                  <a:sym typeface="Archivo"/>
                </a:rPr>
                <a:t>Cùng khám phá và tìm ra câu trả lời nhé!</a:t>
              </a:r>
              <a:endParaRPr sz="2000" dirty="0">
                <a:solidFill>
                  <a:schemeClr val="dk1"/>
                </a:solidFill>
                <a:latin typeface="Archivo"/>
                <a:ea typeface="Archivo"/>
                <a:cs typeface="Archivo"/>
                <a:sym typeface="Archivo"/>
              </a:endParaRPr>
            </a:p>
          </p:txBody>
        </p:sp>
      </p:grpSp>
      <p:grpSp>
        <p:nvGrpSpPr>
          <p:cNvPr id="14" name="Group 13">
            <a:extLst>
              <a:ext uri="{FF2B5EF4-FFF2-40B4-BE49-F238E27FC236}">
                <a16:creationId xmlns:a16="http://schemas.microsoft.com/office/drawing/2014/main" id="{407E5F84-15EC-C054-0894-A248DC9583E9}"/>
              </a:ext>
            </a:extLst>
          </p:cNvPr>
          <p:cNvGrpSpPr/>
          <p:nvPr/>
        </p:nvGrpSpPr>
        <p:grpSpPr>
          <a:xfrm>
            <a:off x="5451992" y="4001745"/>
            <a:ext cx="2017396" cy="790433"/>
            <a:chOff x="5941978" y="3837364"/>
            <a:chExt cx="2017396" cy="790433"/>
          </a:xfrm>
        </p:grpSpPr>
        <p:pic>
          <p:nvPicPr>
            <p:cNvPr id="3" name="Picture 2">
              <a:extLst>
                <a:ext uri="{FF2B5EF4-FFF2-40B4-BE49-F238E27FC236}">
                  <a16:creationId xmlns:a16="http://schemas.microsoft.com/office/drawing/2014/main" id="{09AA2CF0-4DC9-02D6-23FF-A2308E2F4C3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475" b="89831" l="1994" r="97151">
                          <a14:foregroundMark x1="2279" y1="32203" x2="78917" y2="72881"/>
                          <a14:foregroundMark x1="78917" y1="72881" x2="89744" y2="88136"/>
                          <a14:foregroundMark x1="94017" y1="42373" x2="97151" y2="42373"/>
                          <a14:foregroundMark x1="76638" y1="87288" x2="78917" y2="88136"/>
                        </a14:backgroundRemoval>
                      </a14:imgEffect>
                      <a14:imgEffect>
                        <a14:sharpenSoften amount="50000"/>
                      </a14:imgEffect>
                    </a14:imgLayer>
                  </a14:imgProps>
                </a:ext>
              </a:extLst>
            </a:blip>
            <a:stretch>
              <a:fillRect/>
            </a:stretch>
          </p:blipFill>
          <p:spPr>
            <a:xfrm>
              <a:off x="5941978" y="3837364"/>
              <a:ext cx="2017396" cy="790433"/>
            </a:xfrm>
            <a:prstGeom prst="rect">
              <a:avLst/>
            </a:prstGeom>
          </p:spPr>
        </p:pic>
        <p:sp>
          <p:nvSpPr>
            <p:cNvPr id="9" name="TextBox 8">
              <a:extLst>
                <a:ext uri="{FF2B5EF4-FFF2-40B4-BE49-F238E27FC236}">
                  <a16:creationId xmlns:a16="http://schemas.microsoft.com/office/drawing/2014/main" id="{4A60CFF0-9404-FCBB-C8F3-052E3F0747D8}"/>
                </a:ext>
              </a:extLst>
            </p:cNvPr>
            <p:cNvSpPr txBox="1"/>
            <p:nvPr/>
          </p:nvSpPr>
          <p:spPr>
            <a:xfrm>
              <a:off x="6095396" y="4001747"/>
              <a:ext cx="1710559" cy="461665"/>
            </a:xfrm>
            <a:prstGeom prst="rect">
              <a:avLst/>
            </a:prstGeom>
            <a:noFill/>
          </p:spPr>
          <p:txBody>
            <a:bodyPr wrap="square" rtlCol="0">
              <a:spAutoFit/>
            </a:bodyPr>
            <a:lstStyle/>
            <a:p>
              <a:pPr algn="ctr"/>
              <a:r>
                <a:rPr lang="en-US" sz="2400" dirty="0" err="1">
                  <a:latin typeface="Archivo" panose="020B0604020202020204" charset="0"/>
                  <a:cs typeface="Archivo" panose="020B0604020202020204" charset="0"/>
                </a:rPr>
                <a:t>Nhật</a:t>
              </a:r>
              <a:r>
                <a:rPr lang="en-US" sz="2400" dirty="0">
                  <a:latin typeface="Archivo" panose="020B0604020202020204" charset="0"/>
                  <a:cs typeface="Archivo" panose="020B0604020202020204" charset="0"/>
                </a:rPr>
                <a:t> </a:t>
              </a:r>
              <a:r>
                <a:rPr lang="en-US" sz="2400" dirty="0" err="1">
                  <a:latin typeface="Archivo" panose="020B0604020202020204" charset="0"/>
                  <a:cs typeface="Archivo" panose="020B0604020202020204" charset="0"/>
                </a:rPr>
                <a:t>Bản</a:t>
              </a:r>
              <a:endParaRPr lang="en-GB" sz="2400" dirty="0">
                <a:latin typeface="Archivo" panose="020B0604020202020204" charset="0"/>
                <a:cs typeface="Archivo" panose="020B0604020202020204" charset="0"/>
              </a:endParaRPr>
            </a:p>
          </p:txBody>
        </p:sp>
      </p:grpSp>
      <p:grpSp>
        <p:nvGrpSpPr>
          <p:cNvPr id="13" name="Group 12">
            <a:extLst>
              <a:ext uri="{FF2B5EF4-FFF2-40B4-BE49-F238E27FC236}">
                <a16:creationId xmlns:a16="http://schemas.microsoft.com/office/drawing/2014/main" id="{392CDE1C-939A-6354-9266-8022FEC2C2A1}"/>
              </a:ext>
            </a:extLst>
          </p:cNvPr>
          <p:cNvGrpSpPr/>
          <p:nvPr/>
        </p:nvGrpSpPr>
        <p:grpSpPr>
          <a:xfrm>
            <a:off x="3333772" y="4001747"/>
            <a:ext cx="2017396" cy="790433"/>
            <a:chOff x="2450475" y="3837364"/>
            <a:chExt cx="2017396" cy="790433"/>
          </a:xfrm>
        </p:grpSpPr>
        <p:pic>
          <p:nvPicPr>
            <p:cNvPr id="10" name="Picture 9">
              <a:extLst>
                <a:ext uri="{FF2B5EF4-FFF2-40B4-BE49-F238E27FC236}">
                  <a16:creationId xmlns:a16="http://schemas.microsoft.com/office/drawing/2014/main" id="{B9EF1125-2D57-88D1-C3F6-3F6E760B7C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475" b="89831" l="1994" r="97151">
                          <a14:foregroundMark x1="2279" y1="32203" x2="78917" y2="72881"/>
                          <a14:foregroundMark x1="78917" y1="72881" x2="89744" y2="88136"/>
                          <a14:foregroundMark x1="94017" y1="42373" x2="97151" y2="42373"/>
                          <a14:foregroundMark x1="76638" y1="87288" x2="78917" y2="88136"/>
                        </a14:backgroundRemoval>
                      </a14:imgEffect>
                      <a14:imgEffect>
                        <a14:sharpenSoften amount="50000"/>
                      </a14:imgEffect>
                    </a14:imgLayer>
                  </a14:imgProps>
                </a:ext>
              </a:extLst>
            </a:blip>
            <a:stretch>
              <a:fillRect/>
            </a:stretch>
          </p:blipFill>
          <p:spPr>
            <a:xfrm>
              <a:off x="2450475" y="3837364"/>
              <a:ext cx="2017396" cy="790433"/>
            </a:xfrm>
            <a:prstGeom prst="rect">
              <a:avLst/>
            </a:prstGeom>
          </p:spPr>
        </p:pic>
        <p:sp>
          <p:nvSpPr>
            <p:cNvPr id="12" name="TextBox 11">
              <a:extLst>
                <a:ext uri="{FF2B5EF4-FFF2-40B4-BE49-F238E27FC236}">
                  <a16:creationId xmlns:a16="http://schemas.microsoft.com/office/drawing/2014/main" id="{C23C63F6-216E-4A2F-487D-3CAE3FF0D05C}"/>
                </a:ext>
              </a:extLst>
            </p:cNvPr>
            <p:cNvSpPr txBox="1"/>
            <p:nvPr/>
          </p:nvSpPr>
          <p:spPr>
            <a:xfrm>
              <a:off x="3040561" y="4001747"/>
              <a:ext cx="938048" cy="461665"/>
            </a:xfrm>
            <a:prstGeom prst="rect">
              <a:avLst/>
            </a:prstGeom>
            <a:noFill/>
          </p:spPr>
          <p:txBody>
            <a:bodyPr wrap="square" rtlCol="0">
              <a:spAutoFit/>
            </a:bodyPr>
            <a:lstStyle/>
            <a:p>
              <a:r>
                <a:rPr lang="en-US" sz="2400" dirty="0">
                  <a:latin typeface="Archivo" panose="020B0604020202020204" charset="0"/>
                  <a:cs typeface="Archivo" panose="020B0604020202020204" charset="0"/>
                </a:rPr>
                <a:t>Nga</a:t>
              </a:r>
              <a:endParaRPr lang="en-GB" sz="2400" dirty="0">
                <a:latin typeface="Archivo" panose="020B0604020202020204" charset="0"/>
                <a:cs typeface="Archivo" panose="020B0604020202020204" charset="0"/>
              </a:endParaRPr>
            </a:p>
          </p:txBody>
        </p:sp>
      </p:grpSp>
      <p:pic>
        <p:nvPicPr>
          <p:cNvPr id="15" name="Picture 2">
            <a:extLst>
              <a:ext uri="{FF2B5EF4-FFF2-40B4-BE49-F238E27FC236}">
                <a16:creationId xmlns:a16="http://schemas.microsoft.com/office/drawing/2014/main" id="{AAF9EFEF-F3D0-9931-A51F-CC6194D5A89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7695073" y="3736847"/>
            <a:ext cx="555638" cy="5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455248F2-FC72-C137-7D91-3249F2B9ADC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4171731" y="3803941"/>
            <a:ext cx="555638" cy="5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5649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61111E-6 1.7284E-6 L 0.32517 -0.06204 " pathEditMode="relative" rAng="0" ptsTypes="AA">
                                      <p:cBhvr>
                                        <p:cTn id="50" dur="2000" fill="hold"/>
                                        <p:tgtEl>
                                          <p:spTgt spid="13"/>
                                        </p:tgtEl>
                                        <p:attrNameLst>
                                          <p:attrName>ppt_x</p:attrName>
                                          <p:attrName>ppt_y</p:attrName>
                                        </p:attrNameLst>
                                      </p:cBhvr>
                                      <p:rCtr x="16250" y="-3117"/>
                                    </p:animMotion>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61111E-6 1.7284E-6 L -0.31944 -0.05895 " pathEditMode="relative" rAng="0" ptsTypes="AA">
                                      <p:cBhvr>
                                        <p:cTn id="59" dur="2000" fill="hold"/>
                                        <p:tgtEl>
                                          <p:spTgt spid="14"/>
                                        </p:tgtEl>
                                        <p:attrNameLst>
                                          <p:attrName>ppt_x</p:attrName>
                                          <p:attrName>ppt_y</p:attrName>
                                        </p:attrNameLst>
                                      </p:cBhvr>
                                      <p:rCtr x="-15972" y="-2963"/>
                                    </p:animMotion>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4"/>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36"/>
          <p:cNvSpPr txBox="1">
            <a:spLocks noGrp="1"/>
          </p:cNvSpPr>
          <p:nvPr>
            <p:ph type="title"/>
          </p:nvPr>
        </p:nvSpPr>
        <p:spPr>
          <a:xfrm>
            <a:off x="273363" y="149997"/>
            <a:ext cx="81796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8000"/>
                </a:solidFill>
              </a:rPr>
              <a:t>1.</a:t>
            </a:r>
            <a:r>
              <a:rPr lang="en-US" sz="2200" b="0" dirty="0"/>
              <a:t> </a:t>
            </a:r>
            <a:r>
              <a:rPr lang="vi-VN" sz="2200" b="0" dirty="0"/>
              <a:t>Theo em, mỗi hình ảnh dưới đây gắn với đất nước nào? </a:t>
            </a:r>
            <a:endParaRPr sz="2200" b="0" dirty="0"/>
          </a:p>
        </p:txBody>
      </p:sp>
      <p:pic>
        <p:nvPicPr>
          <p:cNvPr id="11" name="Picture 10">
            <a:extLst>
              <a:ext uri="{FF2B5EF4-FFF2-40B4-BE49-F238E27FC236}">
                <a16:creationId xmlns:a16="http://schemas.microsoft.com/office/drawing/2014/main" id="{12F61367-CB01-E117-AED0-B5B796B2329D}"/>
              </a:ext>
            </a:extLst>
          </p:cNvPr>
          <p:cNvPicPr>
            <a:picLocks noChangeAspect="1"/>
          </p:cNvPicPr>
          <p:nvPr/>
        </p:nvPicPr>
        <p:blipFill rotWithShape="1">
          <a:blip r:embed="rId4"/>
          <a:srcRect l="1192" r="1192"/>
          <a:stretch/>
        </p:blipFill>
        <p:spPr>
          <a:xfrm>
            <a:off x="1631497" y="605256"/>
            <a:ext cx="3670195" cy="2688096"/>
          </a:xfrm>
          <a:prstGeom prst="rect">
            <a:avLst/>
          </a:prstGeom>
          <a:ln>
            <a:noFill/>
          </a:ln>
          <a:effectLst>
            <a:softEdge rad="112500"/>
          </a:effectLst>
        </p:spPr>
      </p:pic>
      <p:pic>
        <p:nvPicPr>
          <p:cNvPr id="17" name="Picture 16">
            <a:extLst>
              <a:ext uri="{FF2B5EF4-FFF2-40B4-BE49-F238E27FC236}">
                <a16:creationId xmlns:a16="http://schemas.microsoft.com/office/drawing/2014/main" id="{B8BCC52F-3BFA-018D-540F-FD01DF3356A7}"/>
              </a:ext>
            </a:extLst>
          </p:cNvPr>
          <p:cNvPicPr>
            <a:picLocks noChangeAspect="1"/>
          </p:cNvPicPr>
          <p:nvPr/>
        </p:nvPicPr>
        <p:blipFill>
          <a:blip r:embed="rId5"/>
          <a:srcRect/>
          <a:stretch/>
        </p:blipFill>
        <p:spPr>
          <a:xfrm rot="182122">
            <a:off x="5432567" y="960944"/>
            <a:ext cx="3571979" cy="2094160"/>
          </a:xfrm>
          <a:prstGeom prst="rect">
            <a:avLst/>
          </a:prstGeom>
        </p:spPr>
      </p:pic>
      <p:pic>
        <p:nvPicPr>
          <p:cNvPr id="4" name="Picture 3">
            <a:extLst>
              <a:ext uri="{FF2B5EF4-FFF2-40B4-BE49-F238E27FC236}">
                <a16:creationId xmlns:a16="http://schemas.microsoft.com/office/drawing/2014/main" id="{1A9E2052-78D4-434C-B134-81CD1CFE04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33" b="98556" l="8848" r="92593">
                        <a14:foregroundMark x1="9465" y1="5111" x2="49794" y2="10444"/>
                        <a14:foregroundMark x1="37449" y1="13000" x2="29218" y2="18556"/>
                        <a14:foregroundMark x1="38272" y1="23333" x2="37449" y2="32667"/>
                        <a14:foregroundMark x1="42387" y1="27778" x2="47119" y2="34889"/>
                        <a14:foregroundMark x1="35597" y1="27333" x2="31481" y2="27333"/>
                        <a14:foregroundMark x1="43210" y1="27444" x2="39918" y2="26000"/>
                        <a14:foregroundMark x1="21193" y1="84556" x2="18519" y2="98556"/>
                        <a14:foregroundMark x1="40535" y1="84111" x2="49794" y2="98111"/>
                        <a14:foregroundMark x1="49794" y1="98111" x2="56996" y2="97000"/>
                        <a14:foregroundMark x1="92387" y1="27889" x2="92593" y2="33000"/>
                        <a14:foregroundMark x1="14403" y1="1333" x2="23868" y2="2444"/>
                      </a14:backgroundRemoval>
                    </a14:imgEffect>
                  </a14:imgLayer>
                </a14:imgProps>
              </a:ext>
            </a:extLst>
          </a:blip>
          <a:stretch>
            <a:fillRect/>
          </a:stretch>
        </p:blipFill>
        <p:spPr>
          <a:xfrm>
            <a:off x="86514" y="1067285"/>
            <a:ext cx="2017395" cy="3735917"/>
          </a:xfrm>
          <a:prstGeom prst="rect">
            <a:avLst/>
          </a:prstGeom>
        </p:spPr>
      </p:pic>
      <p:sp>
        <p:nvSpPr>
          <p:cNvPr id="6" name="TextBox 5">
            <a:extLst>
              <a:ext uri="{FF2B5EF4-FFF2-40B4-BE49-F238E27FC236}">
                <a16:creationId xmlns:a16="http://schemas.microsoft.com/office/drawing/2014/main" id="{5A87E774-88D4-6C31-05E8-3A4EA7927071}"/>
              </a:ext>
            </a:extLst>
          </p:cNvPr>
          <p:cNvSpPr txBox="1"/>
          <p:nvPr/>
        </p:nvSpPr>
        <p:spPr>
          <a:xfrm>
            <a:off x="1817408" y="3187623"/>
            <a:ext cx="3298371" cy="400110"/>
          </a:xfrm>
          <a:prstGeom prst="rect">
            <a:avLst/>
          </a:prstGeom>
          <a:noFill/>
        </p:spPr>
        <p:txBody>
          <a:bodyPr wrap="square" rtlCol="0">
            <a:spAutoFit/>
          </a:bodyPr>
          <a:lstStyle/>
          <a:p>
            <a:pPr algn="ctr"/>
            <a:r>
              <a:rPr lang="en-US" sz="2000" dirty="0" err="1">
                <a:latin typeface="Archivo" panose="020B0604020202020204" charset="0"/>
                <a:cs typeface="Archivo" panose="020B0604020202020204" charset="0"/>
              </a:rPr>
              <a:t>Đất</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nước</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hình</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dải</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lụa</a:t>
            </a:r>
            <a:endParaRPr lang="en-GB" sz="2000" dirty="0">
              <a:latin typeface="Archivo" panose="020B0604020202020204" charset="0"/>
              <a:cs typeface="Archivo" panose="020B0604020202020204" charset="0"/>
            </a:endParaRPr>
          </a:p>
        </p:txBody>
      </p:sp>
      <p:sp>
        <p:nvSpPr>
          <p:cNvPr id="7" name="TextBox 6">
            <a:extLst>
              <a:ext uri="{FF2B5EF4-FFF2-40B4-BE49-F238E27FC236}">
                <a16:creationId xmlns:a16="http://schemas.microsoft.com/office/drawing/2014/main" id="{EFA81C6F-481E-34BA-9AB5-9920D3033965}"/>
              </a:ext>
            </a:extLst>
          </p:cNvPr>
          <p:cNvSpPr txBox="1"/>
          <p:nvPr/>
        </p:nvSpPr>
        <p:spPr>
          <a:xfrm>
            <a:off x="5697610" y="3182749"/>
            <a:ext cx="3298371" cy="400110"/>
          </a:xfrm>
          <a:prstGeom prst="rect">
            <a:avLst/>
          </a:prstGeom>
          <a:noFill/>
        </p:spPr>
        <p:txBody>
          <a:bodyPr wrap="square" rtlCol="0">
            <a:spAutoFit/>
          </a:bodyPr>
          <a:lstStyle/>
          <a:p>
            <a:pPr algn="ctr"/>
            <a:r>
              <a:rPr lang="en-US" sz="2000" dirty="0" err="1">
                <a:latin typeface="Archivo" panose="020B0604020202020204" charset="0"/>
                <a:cs typeface="Archivo" panose="020B0604020202020204" charset="0"/>
              </a:rPr>
              <a:t>Tháp</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Ép-phen</a:t>
            </a:r>
            <a:endParaRPr lang="en-GB" sz="2000" dirty="0">
              <a:latin typeface="Archivo" panose="020B0604020202020204" charset="0"/>
              <a:cs typeface="Archivo" panose="020B0604020202020204" charset="0"/>
            </a:endParaRPr>
          </a:p>
        </p:txBody>
      </p:sp>
      <p:grpSp>
        <p:nvGrpSpPr>
          <p:cNvPr id="14" name="Group 13">
            <a:extLst>
              <a:ext uri="{FF2B5EF4-FFF2-40B4-BE49-F238E27FC236}">
                <a16:creationId xmlns:a16="http://schemas.microsoft.com/office/drawing/2014/main" id="{407E5F84-15EC-C054-0894-A248DC9583E9}"/>
              </a:ext>
            </a:extLst>
          </p:cNvPr>
          <p:cNvGrpSpPr/>
          <p:nvPr/>
        </p:nvGrpSpPr>
        <p:grpSpPr>
          <a:xfrm>
            <a:off x="5482103" y="4016160"/>
            <a:ext cx="2017396" cy="790433"/>
            <a:chOff x="5941978" y="3837364"/>
            <a:chExt cx="2017396" cy="790433"/>
          </a:xfrm>
        </p:grpSpPr>
        <p:pic>
          <p:nvPicPr>
            <p:cNvPr id="3" name="Picture 2">
              <a:extLst>
                <a:ext uri="{FF2B5EF4-FFF2-40B4-BE49-F238E27FC236}">
                  <a16:creationId xmlns:a16="http://schemas.microsoft.com/office/drawing/2014/main" id="{09AA2CF0-4DC9-02D6-23FF-A2308E2F4C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475" b="89831" l="1994" r="97151">
                          <a14:foregroundMark x1="2279" y1="32203" x2="78917" y2="72881"/>
                          <a14:foregroundMark x1="78917" y1="72881" x2="89744" y2="88136"/>
                          <a14:foregroundMark x1="94017" y1="42373" x2="97151" y2="42373"/>
                          <a14:foregroundMark x1="76638" y1="87288" x2="78917" y2="88136"/>
                        </a14:backgroundRemoval>
                      </a14:imgEffect>
                      <a14:imgEffect>
                        <a14:sharpenSoften amount="50000"/>
                      </a14:imgEffect>
                    </a14:imgLayer>
                  </a14:imgProps>
                </a:ext>
              </a:extLst>
            </a:blip>
            <a:stretch>
              <a:fillRect/>
            </a:stretch>
          </p:blipFill>
          <p:spPr>
            <a:xfrm>
              <a:off x="5941978" y="3837364"/>
              <a:ext cx="2017396" cy="790433"/>
            </a:xfrm>
            <a:prstGeom prst="rect">
              <a:avLst/>
            </a:prstGeom>
          </p:spPr>
        </p:pic>
        <p:sp>
          <p:nvSpPr>
            <p:cNvPr id="9" name="TextBox 8">
              <a:extLst>
                <a:ext uri="{FF2B5EF4-FFF2-40B4-BE49-F238E27FC236}">
                  <a16:creationId xmlns:a16="http://schemas.microsoft.com/office/drawing/2014/main" id="{4A60CFF0-9404-FCBB-C8F3-052E3F0747D8}"/>
                </a:ext>
              </a:extLst>
            </p:cNvPr>
            <p:cNvSpPr txBox="1"/>
            <p:nvPr/>
          </p:nvSpPr>
          <p:spPr>
            <a:xfrm>
              <a:off x="6095396" y="4001747"/>
              <a:ext cx="1710559" cy="461665"/>
            </a:xfrm>
            <a:prstGeom prst="rect">
              <a:avLst/>
            </a:prstGeom>
            <a:noFill/>
          </p:spPr>
          <p:txBody>
            <a:bodyPr wrap="square" rtlCol="0">
              <a:spAutoFit/>
            </a:bodyPr>
            <a:lstStyle/>
            <a:p>
              <a:pPr algn="ctr"/>
              <a:r>
                <a:rPr lang="en-US" sz="2400" dirty="0" err="1">
                  <a:latin typeface="Archivo" panose="020B0604020202020204" charset="0"/>
                  <a:cs typeface="Archivo" panose="020B0604020202020204" charset="0"/>
                </a:rPr>
                <a:t>Pháp</a:t>
              </a:r>
              <a:endParaRPr lang="en-GB" sz="2400" dirty="0">
                <a:latin typeface="Archivo" panose="020B0604020202020204" charset="0"/>
                <a:cs typeface="Archivo" panose="020B0604020202020204" charset="0"/>
              </a:endParaRPr>
            </a:p>
          </p:txBody>
        </p:sp>
      </p:grpSp>
      <p:grpSp>
        <p:nvGrpSpPr>
          <p:cNvPr id="13" name="Group 12">
            <a:extLst>
              <a:ext uri="{FF2B5EF4-FFF2-40B4-BE49-F238E27FC236}">
                <a16:creationId xmlns:a16="http://schemas.microsoft.com/office/drawing/2014/main" id="{392CDE1C-939A-6354-9266-8022FEC2C2A1}"/>
              </a:ext>
            </a:extLst>
          </p:cNvPr>
          <p:cNvGrpSpPr/>
          <p:nvPr/>
        </p:nvGrpSpPr>
        <p:grpSpPr>
          <a:xfrm>
            <a:off x="3363883" y="4016162"/>
            <a:ext cx="2017396" cy="790433"/>
            <a:chOff x="2450475" y="3837364"/>
            <a:chExt cx="2017396" cy="790433"/>
          </a:xfrm>
        </p:grpSpPr>
        <p:pic>
          <p:nvPicPr>
            <p:cNvPr id="10" name="Picture 9">
              <a:extLst>
                <a:ext uri="{FF2B5EF4-FFF2-40B4-BE49-F238E27FC236}">
                  <a16:creationId xmlns:a16="http://schemas.microsoft.com/office/drawing/2014/main" id="{B9EF1125-2D57-88D1-C3F6-3F6E760B7C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475" b="89831" l="1994" r="97151">
                          <a14:foregroundMark x1="2279" y1="32203" x2="78917" y2="72881"/>
                          <a14:foregroundMark x1="78917" y1="72881" x2="89744" y2="88136"/>
                          <a14:foregroundMark x1="94017" y1="42373" x2="97151" y2="42373"/>
                          <a14:foregroundMark x1="76638" y1="87288" x2="78917" y2="88136"/>
                        </a14:backgroundRemoval>
                      </a14:imgEffect>
                      <a14:imgEffect>
                        <a14:sharpenSoften amount="50000"/>
                      </a14:imgEffect>
                    </a14:imgLayer>
                  </a14:imgProps>
                </a:ext>
              </a:extLst>
            </a:blip>
            <a:stretch>
              <a:fillRect/>
            </a:stretch>
          </p:blipFill>
          <p:spPr>
            <a:xfrm>
              <a:off x="2450475" y="3837364"/>
              <a:ext cx="2017396" cy="790433"/>
            </a:xfrm>
            <a:prstGeom prst="rect">
              <a:avLst/>
            </a:prstGeom>
          </p:spPr>
        </p:pic>
        <p:sp>
          <p:nvSpPr>
            <p:cNvPr id="12" name="TextBox 11">
              <a:extLst>
                <a:ext uri="{FF2B5EF4-FFF2-40B4-BE49-F238E27FC236}">
                  <a16:creationId xmlns:a16="http://schemas.microsoft.com/office/drawing/2014/main" id="{C23C63F6-216E-4A2F-487D-3CAE3FF0D05C}"/>
                </a:ext>
              </a:extLst>
            </p:cNvPr>
            <p:cNvSpPr txBox="1"/>
            <p:nvPr/>
          </p:nvSpPr>
          <p:spPr>
            <a:xfrm>
              <a:off x="2922188" y="4001744"/>
              <a:ext cx="1310294" cy="461665"/>
            </a:xfrm>
            <a:prstGeom prst="rect">
              <a:avLst/>
            </a:prstGeom>
            <a:noFill/>
          </p:spPr>
          <p:txBody>
            <a:bodyPr wrap="square" rtlCol="0">
              <a:spAutoFit/>
            </a:bodyPr>
            <a:lstStyle/>
            <a:p>
              <a:r>
                <a:rPr lang="en-US" sz="2400" dirty="0">
                  <a:latin typeface="Archivo" panose="020B0604020202020204" charset="0"/>
                  <a:cs typeface="Archivo" panose="020B0604020202020204" charset="0"/>
                </a:rPr>
                <a:t>Cu-</a:t>
              </a:r>
              <a:r>
                <a:rPr lang="en-US" sz="2400" dirty="0" err="1">
                  <a:latin typeface="Archivo" panose="020B0604020202020204" charset="0"/>
                  <a:cs typeface="Archivo" panose="020B0604020202020204" charset="0"/>
                </a:rPr>
                <a:t>ba</a:t>
              </a:r>
              <a:endParaRPr lang="en-GB" sz="2400" dirty="0">
                <a:latin typeface="Archivo" panose="020B0604020202020204" charset="0"/>
                <a:cs typeface="Archivo" panose="020B0604020202020204" charset="0"/>
              </a:endParaRPr>
            </a:p>
          </p:txBody>
        </p:sp>
      </p:grpSp>
      <p:pic>
        <p:nvPicPr>
          <p:cNvPr id="2" name="Picture 2">
            <a:extLst>
              <a:ext uri="{FF2B5EF4-FFF2-40B4-BE49-F238E27FC236}">
                <a16:creationId xmlns:a16="http://schemas.microsoft.com/office/drawing/2014/main" id="{42B77199-1592-7DD9-20F3-96A886206AA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3935105" y="3635471"/>
            <a:ext cx="555638" cy="5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509CC565-C0B4-5D42-0FA2-50FA3ACD456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7946347" y="3617400"/>
            <a:ext cx="555638" cy="5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2494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5E-6 3.95062E-6 L -0.12709 -0.09753 " pathEditMode="relative" rAng="0" ptsTypes="AA">
                                      <p:cBhvr>
                                        <p:cTn id="36" dur="2000" fill="hold"/>
                                        <p:tgtEl>
                                          <p:spTgt spid="13"/>
                                        </p:tgtEl>
                                        <p:attrNameLst>
                                          <p:attrName>ppt_x</p:attrName>
                                          <p:attrName>ppt_y</p:attrName>
                                        </p:attrNameLst>
                                      </p:cBhvr>
                                      <p:rCtr x="-6354" y="-4877"/>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22222E-6 3.95062E-6 L 0.09358 -0.10865 " pathEditMode="relative" rAng="0" ptsTypes="AA">
                                      <p:cBhvr>
                                        <p:cTn id="45" dur="2000" fill="hold"/>
                                        <p:tgtEl>
                                          <p:spTgt spid="14"/>
                                        </p:tgtEl>
                                        <p:attrNameLst>
                                          <p:attrName>ppt_x</p:attrName>
                                          <p:attrName>ppt_y</p:attrName>
                                        </p:attrNameLst>
                                      </p:cBhvr>
                                      <p:rCtr x="4670" y="-5432"/>
                                    </p:animMotion>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4"/>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36"/>
          <p:cNvSpPr txBox="1">
            <a:spLocks noGrp="1"/>
          </p:cNvSpPr>
          <p:nvPr>
            <p:ph type="title"/>
          </p:nvPr>
        </p:nvSpPr>
        <p:spPr>
          <a:xfrm>
            <a:off x="273363" y="149997"/>
            <a:ext cx="81796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8000"/>
                </a:solidFill>
              </a:rPr>
              <a:t>1.</a:t>
            </a:r>
            <a:r>
              <a:rPr lang="en-US" sz="2200" b="0" dirty="0"/>
              <a:t> </a:t>
            </a:r>
            <a:r>
              <a:rPr lang="vi-VN" sz="2200" b="0" dirty="0"/>
              <a:t>Theo em, mỗi hình ảnh dưới đây gắn với đất nước nào? </a:t>
            </a:r>
            <a:endParaRPr sz="2200" b="0" dirty="0"/>
          </a:p>
        </p:txBody>
      </p:sp>
      <p:pic>
        <p:nvPicPr>
          <p:cNvPr id="11" name="Picture 10">
            <a:extLst>
              <a:ext uri="{FF2B5EF4-FFF2-40B4-BE49-F238E27FC236}">
                <a16:creationId xmlns:a16="http://schemas.microsoft.com/office/drawing/2014/main" id="{12F61367-CB01-E117-AED0-B5B796B2329D}"/>
              </a:ext>
            </a:extLst>
          </p:cNvPr>
          <p:cNvPicPr>
            <a:picLocks noChangeAspect="1"/>
          </p:cNvPicPr>
          <p:nvPr/>
        </p:nvPicPr>
        <p:blipFill rotWithShape="1">
          <a:blip r:embed="rId4"/>
          <a:srcRect t="465" b="465"/>
          <a:stretch/>
        </p:blipFill>
        <p:spPr>
          <a:xfrm>
            <a:off x="1631497" y="605256"/>
            <a:ext cx="3670195" cy="2688096"/>
          </a:xfrm>
          <a:prstGeom prst="rect">
            <a:avLst/>
          </a:prstGeom>
          <a:ln>
            <a:noFill/>
          </a:ln>
          <a:effectLst>
            <a:softEdge rad="112500"/>
          </a:effectLst>
        </p:spPr>
      </p:pic>
      <p:pic>
        <p:nvPicPr>
          <p:cNvPr id="17" name="Picture 16">
            <a:extLst>
              <a:ext uri="{FF2B5EF4-FFF2-40B4-BE49-F238E27FC236}">
                <a16:creationId xmlns:a16="http://schemas.microsoft.com/office/drawing/2014/main" id="{B8BCC52F-3BFA-018D-540F-FD01DF3356A7}"/>
              </a:ext>
            </a:extLst>
          </p:cNvPr>
          <p:cNvPicPr>
            <a:picLocks noChangeAspect="1"/>
          </p:cNvPicPr>
          <p:nvPr/>
        </p:nvPicPr>
        <p:blipFill>
          <a:blip r:embed="rId5"/>
          <a:srcRect/>
          <a:stretch/>
        </p:blipFill>
        <p:spPr>
          <a:xfrm>
            <a:off x="5594418" y="714838"/>
            <a:ext cx="3298371" cy="2570656"/>
          </a:xfrm>
          <a:prstGeom prst="rect">
            <a:avLst/>
          </a:prstGeom>
        </p:spPr>
      </p:pic>
      <p:pic>
        <p:nvPicPr>
          <p:cNvPr id="4" name="Picture 3">
            <a:extLst>
              <a:ext uri="{FF2B5EF4-FFF2-40B4-BE49-F238E27FC236}">
                <a16:creationId xmlns:a16="http://schemas.microsoft.com/office/drawing/2014/main" id="{1A9E2052-78D4-434C-B134-81CD1CFE04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33" b="98556" l="8848" r="92593">
                        <a14:foregroundMark x1="9465" y1="5111" x2="49794" y2="10444"/>
                        <a14:foregroundMark x1="37449" y1="13000" x2="29218" y2="18556"/>
                        <a14:foregroundMark x1="38272" y1="23333" x2="37449" y2="32667"/>
                        <a14:foregroundMark x1="42387" y1="27778" x2="47119" y2="34889"/>
                        <a14:foregroundMark x1="35597" y1="27333" x2="31481" y2="27333"/>
                        <a14:foregroundMark x1="43210" y1="27444" x2="39918" y2="26000"/>
                        <a14:foregroundMark x1="21193" y1="84556" x2="18519" y2="98556"/>
                        <a14:foregroundMark x1="40535" y1="84111" x2="49794" y2="98111"/>
                        <a14:foregroundMark x1="49794" y1="98111" x2="56996" y2="97000"/>
                        <a14:foregroundMark x1="92387" y1="27889" x2="92593" y2="33000"/>
                        <a14:foregroundMark x1="14403" y1="1333" x2="23868" y2="2444"/>
                      </a14:backgroundRemoval>
                    </a14:imgEffect>
                  </a14:imgLayer>
                </a14:imgProps>
              </a:ext>
            </a:extLst>
          </a:blip>
          <a:stretch>
            <a:fillRect/>
          </a:stretch>
        </p:blipFill>
        <p:spPr>
          <a:xfrm>
            <a:off x="86514" y="1067285"/>
            <a:ext cx="2017395" cy="3735917"/>
          </a:xfrm>
          <a:prstGeom prst="rect">
            <a:avLst/>
          </a:prstGeom>
        </p:spPr>
      </p:pic>
      <p:sp>
        <p:nvSpPr>
          <p:cNvPr id="6" name="TextBox 5">
            <a:extLst>
              <a:ext uri="{FF2B5EF4-FFF2-40B4-BE49-F238E27FC236}">
                <a16:creationId xmlns:a16="http://schemas.microsoft.com/office/drawing/2014/main" id="{5A87E774-88D4-6C31-05E8-3A4EA7927071}"/>
              </a:ext>
            </a:extLst>
          </p:cNvPr>
          <p:cNvSpPr txBox="1"/>
          <p:nvPr/>
        </p:nvSpPr>
        <p:spPr>
          <a:xfrm>
            <a:off x="1809525" y="3100910"/>
            <a:ext cx="3298371" cy="400110"/>
          </a:xfrm>
          <a:prstGeom prst="rect">
            <a:avLst/>
          </a:prstGeom>
          <a:noFill/>
        </p:spPr>
        <p:txBody>
          <a:bodyPr wrap="square" rtlCol="0">
            <a:spAutoFit/>
          </a:bodyPr>
          <a:lstStyle/>
          <a:p>
            <a:pPr algn="ctr"/>
            <a:r>
              <a:rPr lang="en-US" sz="2000" dirty="0" err="1">
                <a:latin typeface="Archivo" panose="020B0604020202020204" charset="0"/>
                <a:cs typeface="Archivo" panose="020B0604020202020204" charset="0"/>
              </a:rPr>
              <a:t>Sếu</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vương</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miện</a:t>
            </a:r>
            <a:endParaRPr lang="en-GB" sz="2000" dirty="0">
              <a:latin typeface="Archivo" panose="020B0604020202020204" charset="0"/>
              <a:cs typeface="Archivo" panose="020B0604020202020204" charset="0"/>
            </a:endParaRPr>
          </a:p>
        </p:txBody>
      </p:sp>
      <p:sp>
        <p:nvSpPr>
          <p:cNvPr id="7" name="TextBox 6">
            <a:extLst>
              <a:ext uri="{FF2B5EF4-FFF2-40B4-BE49-F238E27FC236}">
                <a16:creationId xmlns:a16="http://schemas.microsoft.com/office/drawing/2014/main" id="{EFA81C6F-481E-34BA-9AB5-9920D3033965}"/>
              </a:ext>
            </a:extLst>
          </p:cNvPr>
          <p:cNvSpPr txBox="1"/>
          <p:nvPr/>
        </p:nvSpPr>
        <p:spPr>
          <a:xfrm>
            <a:off x="5689727" y="3096036"/>
            <a:ext cx="3298371" cy="400110"/>
          </a:xfrm>
          <a:prstGeom prst="rect">
            <a:avLst/>
          </a:prstGeom>
          <a:noFill/>
        </p:spPr>
        <p:txBody>
          <a:bodyPr wrap="square" rtlCol="0">
            <a:spAutoFit/>
          </a:bodyPr>
          <a:lstStyle/>
          <a:p>
            <a:pPr algn="ctr"/>
            <a:r>
              <a:rPr lang="en-US" sz="2000" dirty="0" err="1">
                <a:latin typeface="Archivo" panose="020B0604020202020204" charset="0"/>
                <a:cs typeface="Archivo" panose="020B0604020202020204" charset="0"/>
              </a:rPr>
              <a:t>Chuột</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túi</a:t>
            </a:r>
            <a:endParaRPr lang="en-GB" sz="2000" dirty="0">
              <a:latin typeface="Archivo" panose="020B0604020202020204" charset="0"/>
              <a:cs typeface="Archivo" panose="020B0604020202020204" charset="0"/>
            </a:endParaRPr>
          </a:p>
        </p:txBody>
      </p:sp>
      <p:grpSp>
        <p:nvGrpSpPr>
          <p:cNvPr id="14" name="Group 13">
            <a:extLst>
              <a:ext uri="{FF2B5EF4-FFF2-40B4-BE49-F238E27FC236}">
                <a16:creationId xmlns:a16="http://schemas.microsoft.com/office/drawing/2014/main" id="{407E5F84-15EC-C054-0894-A248DC9583E9}"/>
              </a:ext>
            </a:extLst>
          </p:cNvPr>
          <p:cNvGrpSpPr/>
          <p:nvPr/>
        </p:nvGrpSpPr>
        <p:grpSpPr>
          <a:xfrm>
            <a:off x="3354482" y="4012769"/>
            <a:ext cx="2017396" cy="790433"/>
            <a:chOff x="5941978" y="3837364"/>
            <a:chExt cx="2017396" cy="790433"/>
          </a:xfrm>
        </p:grpSpPr>
        <p:pic>
          <p:nvPicPr>
            <p:cNvPr id="3" name="Picture 2">
              <a:extLst>
                <a:ext uri="{FF2B5EF4-FFF2-40B4-BE49-F238E27FC236}">
                  <a16:creationId xmlns:a16="http://schemas.microsoft.com/office/drawing/2014/main" id="{09AA2CF0-4DC9-02D6-23FF-A2308E2F4C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475" b="89831" l="1994" r="97151">
                          <a14:foregroundMark x1="2279" y1="32203" x2="78917" y2="72881"/>
                          <a14:foregroundMark x1="78917" y1="72881" x2="89744" y2="88136"/>
                          <a14:foregroundMark x1="94017" y1="42373" x2="97151" y2="42373"/>
                          <a14:foregroundMark x1="76638" y1="87288" x2="78917" y2="88136"/>
                        </a14:backgroundRemoval>
                      </a14:imgEffect>
                      <a14:imgEffect>
                        <a14:sharpenSoften amount="50000"/>
                      </a14:imgEffect>
                    </a14:imgLayer>
                  </a14:imgProps>
                </a:ext>
              </a:extLst>
            </a:blip>
            <a:stretch>
              <a:fillRect/>
            </a:stretch>
          </p:blipFill>
          <p:spPr>
            <a:xfrm>
              <a:off x="5941978" y="3837364"/>
              <a:ext cx="2017396" cy="790433"/>
            </a:xfrm>
            <a:prstGeom prst="rect">
              <a:avLst/>
            </a:prstGeom>
          </p:spPr>
        </p:pic>
        <p:sp>
          <p:nvSpPr>
            <p:cNvPr id="9" name="TextBox 8">
              <a:extLst>
                <a:ext uri="{FF2B5EF4-FFF2-40B4-BE49-F238E27FC236}">
                  <a16:creationId xmlns:a16="http://schemas.microsoft.com/office/drawing/2014/main" id="{4A60CFF0-9404-FCBB-C8F3-052E3F0747D8}"/>
                </a:ext>
              </a:extLst>
            </p:cNvPr>
            <p:cNvSpPr txBox="1"/>
            <p:nvPr/>
          </p:nvSpPr>
          <p:spPr>
            <a:xfrm>
              <a:off x="6095396" y="4001747"/>
              <a:ext cx="1710559" cy="461665"/>
            </a:xfrm>
            <a:prstGeom prst="rect">
              <a:avLst/>
            </a:prstGeom>
            <a:noFill/>
          </p:spPr>
          <p:txBody>
            <a:bodyPr wrap="square" rtlCol="0">
              <a:spAutoFit/>
            </a:bodyPr>
            <a:lstStyle/>
            <a:p>
              <a:pPr algn="ctr"/>
              <a:r>
                <a:rPr lang="en-US" sz="2400" dirty="0">
                  <a:latin typeface="Archivo" panose="020B0604020202020204" charset="0"/>
                  <a:cs typeface="Archivo" panose="020B0604020202020204" charset="0"/>
                </a:rPr>
                <a:t>Ô-</a:t>
              </a:r>
              <a:r>
                <a:rPr lang="en-US" sz="2400" dirty="0" err="1">
                  <a:latin typeface="Archivo" panose="020B0604020202020204" charset="0"/>
                  <a:cs typeface="Archivo" panose="020B0604020202020204" charset="0"/>
                </a:rPr>
                <a:t>xtrây</a:t>
              </a:r>
              <a:r>
                <a:rPr lang="en-US" sz="2400" dirty="0">
                  <a:latin typeface="Archivo" panose="020B0604020202020204" charset="0"/>
                  <a:cs typeface="Archivo" panose="020B0604020202020204" charset="0"/>
                </a:rPr>
                <a:t>-li-a</a:t>
              </a:r>
              <a:endParaRPr lang="en-GB" sz="2400" dirty="0">
                <a:latin typeface="Archivo" panose="020B0604020202020204" charset="0"/>
                <a:cs typeface="Archivo" panose="020B0604020202020204" charset="0"/>
              </a:endParaRPr>
            </a:p>
          </p:txBody>
        </p:sp>
      </p:grpSp>
      <p:grpSp>
        <p:nvGrpSpPr>
          <p:cNvPr id="13" name="Group 12">
            <a:extLst>
              <a:ext uri="{FF2B5EF4-FFF2-40B4-BE49-F238E27FC236}">
                <a16:creationId xmlns:a16="http://schemas.microsoft.com/office/drawing/2014/main" id="{392CDE1C-939A-6354-9266-8022FEC2C2A1}"/>
              </a:ext>
            </a:extLst>
          </p:cNvPr>
          <p:cNvGrpSpPr/>
          <p:nvPr/>
        </p:nvGrpSpPr>
        <p:grpSpPr>
          <a:xfrm>
            <a:off x="5455547" y="4012767"/>
            <a:ext cx="2017396" cy="790433"/>
            <a:chOff x="2450475" y="3837364"/>
            <a:chExt cx="2017396" cy="790433"/>
          </a:xfrm>
        </p:grpSpPr>
        <p:pic>
          <p:nvPicPr>
            <p:cNvPr id="10" name="Picture 9">
              <a:extLst>
                <a:ext uri="{FF2B5EF4-FFF2-40B4-BE49-F238E27FC236}">
                  <a16:creationId xmlns:a16="http://schemas.microsoft.com/office/drawing/2014/main" id="{B9EF1125-2D57-88D1-C3F6-3F6E760B7C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475" b="89831" l="1994" r="97151">
                          <a14:foregroundMark x1="2279" y1="32203" x2="78917" y2="72881"/>
                          <a14:foregroundMark x1="78917" y1="72881" x2="89744" y2="88136"/>
                          <a14:foregroundMark x1="94017" y1="42373" x2="97151" y2="42373"/>
                          <a14:foregroundMark x1="76638" y1="87288" x2="78917" y2="88136"/>
                        </a14:backgroundRemoval>
                      </a14:imgEffect>
                      <a14:imgEffect>
                        <a14:sharpenSoften amount="50000"/>
                      </a14:imgEffect>
                    </a14:imgLayer>
                  </a14:imgProps>
                </a:ext>
              </a:extLst>
            </a:blip>
            <a:stretch>
              <a:fillRect/>
            </a:stretch>
          </p:blipFill>
          <p:spPr>
            <a:xfrm>
              <a:off x="2450475" y="3837364"/>
              <a:ext cx="2017396" cy="790433"/>
            </a:xfrm>
            <a:prstGeom prst="rect">
              <a:avLst/>
            </a:prstGeom>
          </p:spPr>
        </p:pic>
        <p:sp>
          <p:nvSpPr>
            <p:cNvPr id="12" name="TextBox 11">
              <a:extLst>
                <a:ext uri="{FF2B5EF4-FFF2-40B4-BE49-F238E27FC236}">
                  <a16:creationId xmlns:a16="http://schemas.microsoft.com/office/drawing/2014/main" id="{C23C63F6-216E-4A2F-487D-3CAE3FF0D05C}"/>
                </a:ext>
              </a:extLst>
            </p:cNvPr>
            <p:cNvSpPr txBox="1"/>
            <p:nvPr/>
          </p:nvSpPr>
          <p:spPr>
            <a:xfrm>
              <a:off x="2737069" y="4001744"/>
              <a:ext cx="1495413" cy="461665"/>
            </a:xfrm>
            <a:prstGeom prst="rect">
              <a:avLst/>
            </a:prstGeom>
            <a:noFill/>
          </p:spPr>
          <p:txBody>
            <a:bodyPr wrap="square" rtlCol="0">
              <a:spAutoFit/>
            </a:bodyPr>
            <a:lstStyle/>
            <a:p>
              <a:r>
                <a:rPr lang="en-US" sz="2400" dirty="0">
                  <a:latin typeface="Archivo" panose="020B0604020202020204" charset="0"/>
                  <a:cs typeface="Archivo" panose="020B0604020202020204" charset="0"/>
                </a:rPr>
                <a:t>Nam Phi</a:t>
              </a:r>
              <a:endParaRPr lang="en-GB" sz="2400" dirty="0">
                <a:latin typeface="Archivo" panose="020B0604020202020204" charset="0"/>
                <a:cs typeface="Archivo" panose="020B0604020202020204" charset="0"/>
              </a:endParaRPr>
            </a:p>
          </p:txBody>
        </p:sp>
      </p:grpSp>
      <p:pic>
        <p:nvPicPr>
          <p:cNvPr id="2" name="Picture 2">
            <a:extLst>
              <a:ext uri="{FF2B5EF4-FFF2-40B4-BE49-F238E27FC236}">
                <a16:creationId xmlns:a16="http://schemas.microsoft.com/office/drawing/2014/main" id="{563F4A55-6BF6-836C-0C2C-86D2C87396D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4085360" y="3537446"/>
            <a:ext cx="555638" cy="5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FDBE2F24-1A6D-2D74-ABBF-4D10F068ACE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8077206" y="3570337"/>
            <a:ext cx="555638" cy="5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1149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32326 -0.1071 " pathEditMode="relative" rAng="0" ptsTypes="AA">
                                      <p:cBhvr>
                                        <p:cTn id="37" dur="2000" fill="hold"/>
                                        <p:tgtEl>
                                          <p:spTgt spid="13"/>
                                        </p:tgtEl>
                                        <p:attrNameLst>
                                          <p:attrName>ppt_x</p:attrName>
                                          <p:attrName>ppt_y</p:attrName>
                                        </p:attrNameLst>
                                      </p:cBhvr>
                                      <p:rCtr x="-16163" y="-5370"/>
                                    </p:animMotion>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1.23457E-6 L 0.31441 -0.1071 " pathEditMode="relative" rAng="0" ptsTypes="AA">
                                      <p:cBhvr>
                                        <p:cTn id="46" dur="2000" fill="hold"/>
                                        <p:tgtEl>
                                          <p:spTgt spid="14"/>
                                        </p:tgtEl>
                                        <p:attrNameLst>
                                          <p:attrName>ppt_x</p:attrName>
                                          <p:attrName>ppt_y</p:attrName>
                                        </p:attrNameLst>
                                      </p:cBhvr>
                                      <p:rCtr x="15712" y="-5370"/>
                                    </p:animMotion>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3" name="Am-thanh-tra-loi-dung-www.nhacchuongvui.com.wav"/>
                                        </p:tgtEl>
                                      </p:cMediaNode>
                                    </p:audio>
                                  </p:subTnLst>
                                </p:cTn>
                              </p:par>
                            </p:childTnLst>
                          </p:cTn>
                        </p:par>
                      </p:childTnLst>
                    </p:cTn>
                  </p:par>
                </p:childTnLst>
              </p:cTn>
              <p:nextCondLst>
                <p:cond evt="onClick" delay="0">
                  <p:tgtEl>
                    <p:spTgt spid="14"/>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36"/>
          <p:cNvSpPr txBox="1">
            <a:spLocks noGrp="1"/>
          </p:cNvSpPr>
          <p:nvPr>
            <p:ph type="title"/>
          </p:nvPr>
        </p:nvSpPr>
        <p:spPr>
          <a:xfrm>
            <a:off x="273363" y="149997"/>
            <a:ext cx="817963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8000"/>
                </a:solidFill>
              </a:rPr>
              <a:t>2.</a:t>
            </a:r>
            <a:r>
              <a:rPr lang="en-US" sz="2200" b="0" dirty="0"/>
              <a:t> </a:t>
            </a:r>
            <a:r>
              <a:rPr lang="en-US" sz="2200" b="0" dirty="0" err="1"/>
              <a:t>Kể</a:t>
            </a:r>
            <a:r>
              <a:rPr lang="en-US" sz="2200" b="0" dirty="0"/>
              <a:t> </a:t>
            </a:r>
            <a:r>
              <a:rPr lang="en-US" sz="2200" b="0" dirty="0" err="1"/>
              <a:t>thêm</a:t>
            </a:r>
            <a:r>
              <a:rPr lang="en-US" sz="2200" b="0" dirty="0"/>
              <a:t> </a:t>
            </a:r>
            <a:r>
              <a:rPr lang="en-US" sz="2200" b="0" dirty="0" err="1"/>
              <a:t>tên</a:t>
            </a:r>
            <a:r>
              <a:rPr lang="en-US" sz="2200" b="0" dirty="0"/>
              <a:t> </a:t>
            </a:r>
            <a:r>
              <a:rPr lang="en-US" sz="2200" b="0" dirty="0" err="1"/>
              <a:t>một</a:t>
            </a:r>
            <a:r>
              <a:rPr lang="en-US" sz="2200" b="0" dirty="0"/>
              <a:t> </a:t>
            </a:r>
            <a:r>
              <a:rPr lang="en-US" sz="2200" b="0" dirty="0" err="1"/>
              <a:t>số</a:t>
            </a:r>
            <a:r>
              <a:rPr lang="en-US" sz="2200" b="0" dirty="0"/>
              <a:t> </a:t>
            </a:r>
            <a:r>
              <a:rPr lang="en-US" sz="2200" b="0" dirty="0" err="1"/>
              <a:t>nước</a:t>
            </a:r>
            <a:r>
              <a:rPr lang="en-US" sz="2200" b="0" dirty="0"/>
              <a:t> </a:t>
            </a:r>
            <a:r>
              <a:rPr lang="en-US" sz="2200" b="0" dirty="0" err="1"/>
              <a:t>mà</a:t>
            </a:r>
            <a:r>
              <a:rPr lang="en-US" sz="2200" b="0" dirty="0"/>
              <a:t> </a:t>
            </a:r>
            <a:r>
              <a:rPr lang="en-US" sz="2200" b="0" dirty="0" err="1"/>
              <a:t>em</a:t>
            </a:r>
            <a:r>
              <a:rPr lang="en-US" sz="2200" b="0" dirty="0"/>
              <a:t> </a:t>
            </a:r>
            <a:r>
              <a:rPr lang="en-US" sz="2200" b="0" dirty="0" err="1"/>
              <a:t>biết</a:t>
            </a:r>
            <a:endParaRPr sz="2200" b="0" dirty="0"/>
          </a:p>
        </p:txBody>
      </p:sp>
      <p:sp>
        <p:nvSpPr>
          <p:cNvPr id="1499" name="Google Shape;1499;p36"/>
          <p:cNvSpPr txBox="1"/>
          <p:nvPr/>
        </p:nvSpPr>
        <p:spPr>
          <a:xfrm>
            <a:off x="9022096" y="2762423"/>
            <a:ext cx="3000000" cy="492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1000" b="1" i="0" u="none" strike="noStrike" kern="0" cap="none" spc="0" normalizeH="0" baseline="0" noProof="0" dirty="0">
                <a:ln>
                  <a:noFill/>
                </a:ln>
                <a:solidFill>
                  <a:srgbClr val="3B1409"/>
                </a:solidFill>
                <a:effectLst/>
                <a:uLnTx/>
                <a:uFillTx/>
                <a:latin typeface="Archivo"/>
                <a:ea typeface="Archivo"/>
                <a:cs typeface="Archivo"/>
                <a:sym typeface="Archivo"/>
              </a:rPr>
              <a:t>Para mais informações:</a:t>
            </a:r>
            <a:br>
              <a:rPr kumimoji="0" lang="pt-PT" sz="1000" b="1" i="0" u="none" strike="noStrike" kern="0" cap="none" spc="0" normalizeH="0" baseline="0" noProof="0" dirty="0">
                <a:ln>
                  <a:noFill/>
                </a:ln>
                <a:solidFill>
                  <a:srgbClr val="3B1409"/>
                </a:solidFill>
                <a:effectLst/>
                <a:uLnTx/>
                <a:uFillTx/>
                <a:latin typeface="Archivo"/>
                <a:ea typeface="Archivo"/>
                <a:cs typeface="Archivo"/>
                <a:sym typeface="Archivo"/>
              </a:rPr>
            </a:br>
            <a:r>
              <a:rPr kumimoji="0" lang="pt-PT" sz="1000" b="1" i="0" u="none" strike="noStrike" kern="0" cap="none" spc="0" normalizeH="0" baseline="0" noProof="0" dirty="0">
                <a:ln>
                  <a:noFill/>
                </a:ln>
                <a:solidFill>
                  <a:srgbClr val="3B1409"/>
                </a:solidFill>
                <a:effectLst/>
                <a:uLnTx/>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SLIDESGO </a:t>
            </a:r>
            <a:r>
              <a:rPr kumimoji="0" lang="pt-PT" sz="1000" b="1" i="0" u="none" strike="noStrike" kern="0" cap="none" spc="0" normalizeH="0" baseline="0" noProof="0" dirty="0">
                <a:ln>
                  <a:noFill/>
                </a:ln>
                <a:solidFill>
                  <a:srgbClr val="3B1409"/>
                </a:solidFill>
                <a:effectLst/>
                <a:uLnTx/>
                <a:uFillTx/>
                <a:latin typeface="Archivo"/>
                <a:ea typeface="Archivo"/>
                <a:cs typeface="Archivo"/>
                <a:sym typeface="Archivo"/>
              </a:rPr>
              <a:t> |  </a:t>
            </a:r>
            <a:r>
              <a:rPr kumimoji="0" lang="pt-PT" sz="1000" b="1" i="0" u="none" strike="noStrike" kern="0" cap="none" spc="0" normalizeH="0" baseline="0" noProof="0" dirty="0">
                <a:ln>
                  <a:noFill/>
                </a:ln>
                <a:solidFill>
                  <a:srgbClr val="3B1409"/>
                </a:solidFill>
                <a:effectLst/>
                <a:uLnTx/>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BLOG</a:t>
            </a:r>
            <a:r>
              <a:rPr kumimoji="0" lang="pt-PT" sz="1000" b="1" i="0" u="none" strike="noStrike" kern="0" cap="none" spc="0" normalizeH="0" baseline="0" noProof="0" dirty="0">
                <a:ln>
                  <a:noFill/>
                </a:ln>
                <a:solidFill>
                  <a:srgbClr val="3B1409"/>
                </a:solidFill>
                <a:effectLst/>
                <a:uLnTx/>
                <a:uFillTx/>
                <a:latin typeface="Archivo"/>
                <a:ea typeface="Archivo"/>
                <a:cs typeface="Archivo"/>
                <a:sym typeface="Archivo"/>
              </a:rPr>
              <a:t>  |  </a:t>
            </a:r>
            <a:r>
              <a:rPr kumimoji="0" lang="pt-PT" sz="1000" b="1" i="0" u="none" strike="noStrike" kern="0" cap="none" spc="0" normalizeH="0" baseline="0" noProof="0" dirty="0">
                <a:ln>
                  <a:noFill/>
                </a:ln>
                <a:solidFill>
                  <a:srgbClr val="3B1409"/>
                </a:solidFill>
                <a:effectLst/>
                <a:uLnTx/>
                <a:uFill>
                  <a:noFill/>
                </a:uFill>
                <a:latin typeface="Archivo"/>
                <a:ea typeface="Archivo"/>
                <a:cs typeface="Archivo"/>
                <a:sym typeface="Archivo"/>
                <a:hlinkClick r:id="rId5">
                  <a:extLst>
                    <a:ext uri="{A12FA001-AC4F-418D-AE19-62706E023703}">
                      <ahyp:hlinkClr xmlns:ahyp="http://schemas.microsoft.com/office/drawing/2018/hyperlinkcolor" val="tx"/>
                    </a:ext>
                  </a:extLst>
                </a:hlinkClick>
              </a:rPr>
              <a:t>FAQs</a:t>
            </a:r>
            <a:endParaRPr kumimoji="0" sz="1000" b="0" i="0" u="none" strike="noStrike" kern="0" cap="none" spc="0" normalizeH="0" baseline="0" noProof="0" dirty="0">
              <a:ln>
                <a:noFill/>
              </a:ln>
              <a:solidFill>
                <a:srgbClr val="3B1409"/>
              </a:solidFill>
              <a:effectLst/>
              <a:uLnTx/>
              <a:uFillTx/>
              <a:latin typeface="Archivo"/>
              <a:ea typeface="Archivo"/>
              <a:cs typeface="Archivo"/>
              <a:sym typeface="Archivo"/>
            </a:endParaRPr>
          </a:p>
        </p:txBody>
      </p:sp>
      <p:pic>
        <p:nvPicPr>
          <p:cNvPr id="2" name="Picture 1">
            <a:extLst>
              <a:ext uri="{FF2B5EF4-FFF2-40B4-BE49-F238E27FC236}">
                <a16:creationId xmlns:a16="http://schemas.microsoft.com/office/drawing/2014/main" id="{6B953441-CD0A-2E25-CAFC-A1362FE42021}"/>
              </a:ext>
            </a:extLst>
          </p:cNvPr>
          <p:cNvPicPr>
            <a:picLocks noChangeAspect="1"/>
          </p:cNvPicPr>
          <p:nvPr/>
        </p:nvPicPr>
        <p:blipFill>
          <a:blip r:embed="rId6"/>
          <a:stretch>
            <a:fillRect/>
          </a:stretch>
        </p:blipFill>
        <p:spPr>
          <a:xfrm>
            <a:off x="2191586" y="955587"/>
            <a:ext cx="2969484" cy="19796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0FE238B4-4351-C056-E3FF-47E330FAD6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33" b="98556" l="8848" r="92593">
                        <a14:foregroundMark x1="9465" y1="5111" x2="49794" y2="10444"/>
                        <a14:foregroundMark x1="37449" y1="13000" x2="29218" y2="18556"/>
                        <a14:foregroundMark x1="38272" y1="23333" x2="37449" y2="32667"/>
                        <a14:foregroundMark x1="42387" y1="27778" x2="47119" y2="34889"/>
                        <a14:foregroundMark x1="35597" y1="27333" x2="31481" y2="27333"/>
                        <a14:foregroundMark x1="43210" y1="27444" x2="39918" y2="26000"/>
                        <a14:foregroundMark x1="21193" y1="84556" x2="18519" y2="98556"/>
                        <a14:foregroundMark x1="40535" y1="84111" x2="49794" y2="98111"/>
                        <a14:foregroundMark x1="49794" y1="98111" x2="56996" y2="97000"/>
                        <a14:foregroundMark x1="92387" y1="27889" x2="92593" y2="33000"/>
                        <a14:foregroundMark x1="14403" y1="1333" x2="23868" y2="2444"/>
                      </a14:backgroundRemoval>
                    </a14:imgEffect>
                  </a14:imgLayer>
                </a14:imgProps>
              </a:ext>
            </a:extLst>
          </a:blip>
          <a:stretch>
            <a:fillRect/>
          </a:stretch>
        </p:blipFill>
        <p:spPr>
          <a:xfrm>
            <a:off x="86514" y="1067285"/>
            <a:ext cx="2017395" cy="3735917"/>
          </a:xfrm>
          <a:prstGeom prst="rect">
            <a:avLst/>
          </a:prstGeom>
        </p:spPr>
      </p:pic>
      <p:sp>
        <p:nvSpPr>
          <p:cNvPr id="4" name="TextBox 3">
            <a:extLst>
              <a:ext uri="{FF2B5EF4-FFF2-40B4-BE49-F238E27FC236}">
                <a16:creationId xmlns:a16="http://schemas.microsoft.com/office/drawing/2014/main" id="{55289BD0-381E-F03B-434E-F99FE68C4143}"/>
              </a:ext>
            </a:extLst>
          </p:cNvPr>
          <p:cNvSpPr txBox="1"/>
          <p:nvPr/>
        </p:nvSpPr>
        <p:spPr>
          <a:xfrm>
            <a:off x="2060231" y="3168133"/>
            <a:ext cx="3298371" cy="400110"/>
          </a:xfrm>
          <a:prstGeom prst="rect">
            <a:avLst/>
          </a:prstGeom>
          <a:noFill/>
        </p:spPr>
        <p:txBody>
          <a:bodyPr wrap="square" rtlCol="0">
            <a:spAutoFit/>
          </a:bodyPr>
          <a:lstStyle/>
          <a:p>
            <a:pPr algn="ctr"/>
            <a:r>
              <a:rPr lang="en-US" sz="2000" dirty="0" err="1">
                <a:latin typeface="Archivo" panose="020B0604020202020204" charset="0"/>
                <a:cs typeface="Archivo" panose="020B0604020202020204" charset="0"/>
              </a:rPr>
              <a:t>Hàn</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Quốc</a:t>
            </a:r>
            <a:endParaRPr lang="en-GB" sz="2000" dirty="0">
              <a:latin typeface="Archivo" panose="020B0604020202020204" charset="0"/>
              <a:cs typeface="Archivo" panose="020B0604020202020204" charset="0"/>
            </a:endParaRPr>
          </a:p>
        </p:txBody>
      </p:sp>
      <p:pic>
        <p:nvPicPr>
          <p:cNvPr id="5" name="Picture 4">
            <a:extLst>
              <a:ext uri="{FF2B5EF4-FFF2-40B4-BE49-F238E27FC236}">
                <a16:creationId xmlns:a16="http://schemas.microsoft.com/office/drawing/2014/main" id="{0BD42611-1931-CA81-A77F-812A30E4CE06}"/>
              </a:ext>
            </a:extLst>
          </p:cNvPr>
          <p:cNvPicPr>
            <a:picLocks noChangeAspect="1"/>
          </p:cNvPicPr>
          <p:nvPr/>
        </p:nvPicPr>
        <p:blipFill>
          <a:blip r:embed="rId9"/>
          <a:stretch>
            <a:fillRect/>
          </a:stretch>
        </p:blipFill>
        <p:spPr>
          <a:xfrm rot="731140">
            <a:off x="5690349" y="1938680"/>
            <a:ext cx="3000000" cy="1993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913DE3A6-B90E-60D5-FC81-63B8C3B3E7FD}"/>
              </a:ext>
            </a:extLst>
          </p:cNvPr>
          <p:cNvSpPr txBox="1"/>
          <p:nvPr/>
        </p:nvSpPr>
        <p:spPr>
          <a:xfrm>
            <a:off x="5358602" y="4131519"/>
            <a:ext cx="3298371" cy="400110"/>
          </a:xfrm>
          <a:prstGeom prst="rect">
            <a:avLst/>
          </a:prstGeom>
          <a:noFill/>
        </p:spPr>
        <p:txBody>
          <a:bodyPr wrap="square" rtlCol="0">
            <a:spAutoFit/>
          </a:bodyPr>
          <a:lstStyle/>
          <a:p>
            <a:pPr algn="ctr"/>
            <a:r>
              <a:rPr lang="en-US" sz="2000" dirty="0" err="1">
                <a:latin typeface="Archivo" panose="020B0604020202020204" charset="0"/>
                <a:cs typeface="Archivo" panose="020B0604020202020204" charset="0"/>
              </a:rPr>
              <a:t>Thụy</a:t>
            </a:r>
            <a:r>
              <a:rPr lang="en-US" sz="2000" dirty="0">
                <a:latin typeface="Archivo" panose="020B0604020202020204" charset="0"/>
                <a:cs typeface="Archivo" panose="020B0604020202020204" charset="0"/>
              </a:rPr>
              <a:t> </a:t>
            </a:r>
            <a:r>
              <a:rPr lang="en-US" sz="2000" dirty="0" err="1">
                <a:latin typeface="Archivo" panose="020B0604020202020204" charset="0"/>
                <a:cs typeface="Archivo" panose="020B0604020202020204" charset="0"/>
              </a:rPr>
              <a:t>Điển</a:t>
            </a:r>
            <a:endParaRPr lang="en-GB" sz="2000" dirty="0">
              <a:latin typeface="Archivo" panose="020B0604020202020204" charset="0"/>
              <a:cs typeface="Archivo" panose="020B0604020202020204" charset="0"/>
            </a:endParaRPr>
          </a:p>
        </p:txBody>
      </p:sp>
    </p:spTree>
    <p:extLst>
      <p:ext uri="{BB962C8B-B14F-4D97-AF65-F5344CB8AC3E}">
        <p14:creationId xmlns:p14="http://schemas.microsoft.com/office/powerpoint/2010/main" val="35573108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6"/>
                                        </p:tgtEl>
                                        <p:attrNameLst>
                                          <p:attrName>style.visibility</p:attrName>
                                        </p:attrNameLst>
                                      </p:cBhvr>
                                      <p:to>
                                        <p:strVal val="visible"/>
                                      </p:to>
                                    </p:set>
                                    <p:animEffect transition="in" filter="fade">
                                      <p:cBhvr>
                                        <p:cTn id="7" dur="500"/>
                                        <p:tgtEl>
                                          <p:spTgt spid="149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algn="just"/>
            <a:r>
              <a:rPr lang="vi-VN" sz="2000" dirty="0">
                <a:latin typeface="Lexend Deca" panose="020B0604020202020204" charset="0"/>
                <a:ea typeface="Arial-Rounded" pitchFamily="34" charset="0"/>
                <a:cs typeface="Arial-Rounded" pitchFamily="34" charset="0"/>
              </a:rPr>
              <a:t>Nửa vòng Trái Đất, rẽ tầng mây</a:t>
            </a:r>
          </a:p>
          <a:p>
            <a:pPr algn="just"/>
            <a:r>
              <a:rPr lang="vi-VN" sz="2000" dirty="0">
                <a:latin typeface="Lexend Deca" panose="020B0604020202020204" charset="0"/>
                <a:ea typeface="Arial-Rounded" pitchFamily="34" charset="0"/>
                <a:cs typeface="Arial-Rounded" pitchFamily="34" charset="0"/>
              </a:rPr>
              <a:t>Anh đến Cu-ba một sáng ngày</a:t>
            </a:r>
          </a:p>
          <a:p>
            <a:pPr algn="just"/>
            <a:r>
              <a:rPr lang="vi-VN" sz="2000" dirty="0">
                <a:latin typeface="Lexend Deca" panose="020B0604020202020204" charset="0"/>
                <a:ea typeface="Arial-Rounded" pitchFamily="34" charset="0"/>
                <a:cs typeface="Arial-Rounded" pitchFamily="34" charset="0"/>
              </a:rPr>
              <a:t>Nắng rực trời tơ và biển ngọc</a:t>
            </a:r>
          </a:p>
          <a:p>
            <a:pPr algn="just"/>
            <a:r>
              <a:rPr lang="vi-VN" sz="2000" dirty="0">
                <a:latin typeface="Lexend Deca" panose="020B0604020202020204" charset="0"/>
                <a:ea typeface="Arial-Rounded" pitchFamily="34" charset="0"/>
                <a:cs typeface="Arial-Rounded" pitchFamily="34" charset="0"/>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6" name="Rounded Rectangle 26">
            <a:extLst>
              <a:ext uri="{FF2B5EF4-FFF2-40B4-BE49-F238E27FC236}">
                <a16:creationId xmlns:a16="http://schemas.microsoft.com/office/drawing/2014/main" id="{1561D17D-41FE-8688-7D1F-DD622BAB8EB7}"/>
              </a:ext>
            </a:extLst>
          </p:cNvPr>
          <p:cNvSpPr/>
          <p:nvPr/>
        </p:nvSpPr>
        <p:spPr>
          <a:xfrm>
            <a:off x="7005092" y="149860"/>
            <a:ext cx="2023836" cy="45720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algn="ctr"/>
            <a:r>
              <a:rPr lang="en-US" sz="2400" b="1" dirty="0">
                <a:solidFill>
                  <a:schemeClr val="tx1"/>
                </a:solidFill>
                <a:latin typeface="Lexend Deca" panose="020B0604020202020204" charset="0"/>
                <a:ea typeface="Arial-Rounded" pitchFamily="34" charset="0"/>
                <a:cs typeface="Arial-Rounded" pitchFamily="34" charset="0"/>
              </a:rPr>
              <a:t>ĐỌC MẪU</a:t>
            </a:r>
          </a:p>
        </p:txBody>
      </p:sp>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algn="just"/>
            <a:r>
              <a:rPr lang="vi-VN" sz="2000" dirty="0">
                <a:latin typeface="Lexend Deca" panose="020B0604020202020204" charset="0"/>
                <a:ea typeface="Arial-Rounded" pitchFamily="34" charset="0"/>
                <a:cs typeface="Arial-Rounded" pitchFamily="34" charset="0"/>
              </a:rPr>
              <a:t>Em ạ, Cu-ba ngọt lịm đường</a:t>
            </a:r>
          </a:p>
          <a:p>
            <a:pPr algn="just"/>
            <a:r>
              <a:rPr lang="vi-VN" sz="2000" dirty="0">
                <a:latin typeface="Lexend Deca" panose="020B0604020202020204" charset="0"/>
                <a:ea typeface="Arial-Rounded" pitchFamily="34" charset="0"/>
                <a:cs typeface="Arial-Rounded" pitchFamily="34" charset="0"/>
              </a:rPr>
              <a:t>Mía xanh đồng bãi, biếc đồi nương</a:t>
            </a:r>
          </a:p>
          <a:p>
            <a:pPr algn="just"/>
            <a:r>
              <a:rPr lang="vi-VN" sz="2000" dirty="0">
                <a:latin typeface="Lexend Deca" panose="020B0604020202020204" charset="0"/>
                <a:ea typeface="Arial-Rounded" pitchFamily="34" charset="0"/>
                <a:cs typeface="Arial-Rounded" pitchFamily="34" charset="0"/>
              </a:rPr>
              <a:t>Cam ngon, xoài ngọt vàng nông trại</a:t>
            </a:r>
          </a:p>
          <a:p>
            <a:pPr algn="just"/>
            <a:r>
              <a:rPr lang="vi-VN" sz="2000" dirty="0">
                <a:latin typeface="Lexend Deca" panose="020B0604020202020204" charset="0"/>
                <a:ea typeface="Arial-Rounded" pitchFamily="34" charset="0"/>
                <a:cs typeface="Arial-Rounded" pitchFamily="34" charset="0"/>
              </a:rPr>
              <a:t>Ong lạc đường hoa, rộn bốn phương...</a:t>
            </a:r>
            <a:endParaRPr lang="en-US" sz="2000" dirty="0">
              <a:latin typeface="Lexend Deca" panose="020B0604020202020204" charset="0"/>
              <a:ea typeface="Arial-Rounded" pitchFamily="34" charset="0"/>
              <a:cs typeface="Arial-Rounded" pitchFamily="34" charset="0"/>
            </a:endParaRPr>
          </a:p>
          <a:p>
            <a:pPr algn="just"/>
            <a:endParaRPr lang="en-US" sz="2000" dirty="0">
              <a:latin typeface="Lexend Deca" panose="020B0604020202020204" charset="0"/>
              <a:ea typeface="Arial-Rounded" pitchFamily="34" charset="0"/>
              <a:cs typeface="Arial-Rounded" pitchFamily="34" charset="0"/>
            </a:endParaRPr>
          </a:p>
          <a:p>
            <a:pPr algn="just"/>
            <a:r>
              <a:rPr lang="vi-VN" sz="2000" dirty="0">
                <a:latin typeface="Lexend Deca" panose="020B0604020202020204" charset="0"/>
                <a:ea typeface="Arial-Rounded" pitchFamily="34" charset="0"/>
                <a:cs typeface="Arial-Rounded" pitchFamily="34" charset="0"/>
              </a:rPr>
              <a:t>Ở đây với bạn, mỗi ngày qua</a:t>
            </a:r>
          </a:p>
          <a:p>
            <a:pPr algn="just"/>
            <a:r>
              <a:rPr lang="vi-VN" sz="2000" dirty="0">
                <a:latin typeface="Lexend Deca" panose="020B0604020202020204" charset="0"/>
                <a:ea typeface="Arial-Rounded" pitchFamily="34" charset="0"/>
                <a:cs typeface="Arial-Rounded" pitchFamily="34" charset="0"/>
              </a:rPr>
              <a:t>Anh nhớ vô cùng đất nước ta!</a:t>
            </a:r>
          </a:p>
          <a:p>
            <a:pPr algn="just"/>
            <a:r>
              <a:rPr lang="vi-VN" sz="2000" dirty="0">
                <a:latin typeface="Lexend Deca" panose="020B0604020202020204" charset="0"/>
                <a:ea typeface="Arial-Rounded" pitchFamily="34" charset="0"/>
                <a:cs typeface="Arial-Rounded" pitchFamily="34" charset="0"/>
              </a:rPr>
              <a:t>Mai mốt, em ơi, rời xứ bạn</a:t>
            </a:r>
          </a:p>
          <a:p>
            <a:pPr algn="just"/>
            <a:r>
              <a:rPr lang="vi-VN" sz="2000" dirty="0">
                <a:latin typeface="Lexend Deca" panose="020B0604020202020204" charset="0"/>
                <a:ea typeface="Arial-Rounded" pitchFamily="34" charset="0"/>
                <a:cs typeface="Arial-Rounded" pitchFamily="34" charset="0"/>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800100" y="2469744"/>
            <a:ext cx="3061719" cy="2472406"/>
          </a:xfrm>
          <a:prstGeom prst="rect">
            <a:avLst/>
          </a:prstGeom>
        </p:spPr>
      </p:pic>
    </p:spTree>
    <p:extLst>
      <p:ext uri="{BB962C8B-B14F-4D97-AF65-F5344CB8AC3E}">
        <p14:creationId xmlns:p14="http://schemas.microsoft.com/office/powerpoint/2010/main" val="10366908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pic>
        <p:nvPicPr>
          <p:cNvPr id="1533" name="Google Shape;1533;p39"/>
          <p:cNvPicPr preferRelativeResize="0">
            <a:picLocks noGrp="1"/>
          </p:cNvPicPr>
          <p:nvPr>
            <p:ph type="pic" idx="2"/>
          </p:nvPr>
        </p:nvPicPr>
        <p:blipFill rotWithShape="1">
          <a:blip r:embed="rId3"/>
          <a:srcRect l="8703" r="8703"/>
          <a:stretch/>
        </p:blipFill>
        <p:spPr>
          <a:xfrm>
            <a:off x="527347" y="1151210"/>
            <a:ext cx="3611972" cy="2506389"/>
          </a:xfrm>
          <a:prstGeom prst="roundRect">
            <a:avLst>
              <a:gd name="adj" fmla="val 16667"/>
            </a:avLst>
          </a:prstGeom>
        </p:spPr>
      </p:pic>
      <p:sp>
        <p:nvSpPr>
          <p:cNvPr id="1534" name="Google Shape;1534;p39"/>
          <p:cNvSpPr txBox="1">
            <a:spLocks noGrp="1"/>
          </p:cNvSpPr>
          <p:nvPr>
            <p:ph type="title"/>
          </p:nvPr>
        </p:nvSpPr>
        <p:spPr>
          <a:xfrm>
            <a:off x="5107128" y="1599603"/>
            <a:ext cx="306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dirty="0">
                <a:effectLst>
                  <a:outerShdw blurRad="38100" dist="38100" dir="2700000" algn="tl">
                    <a:srgbClr val="000000">
                      <a:alpha val="43137"/>
                    </a:srgbClr>
                  </a:outerShdw>
                </a:effectLst>
              </a:rPr>
              <a:t>Cu-ba</a:t>
            </a:r>
            <a:endParaRPr dirty="0">
              <a:effectLst>
                <a:outerShdw blurRad="38100" dist="38100" dir="2700000" algn="tl">
                  <a:srgbClr val="000000">
                    <a:alpha val="43137"/>
                  </a:srgbClr>
                </a:outerShdw>
              </a:effectLst>
            </a:endParaRPr>
          </a:p>
        </p:txBody>
      </p:sp>
      <p:sp>
        <p:nvSpPr>
          <p:cNvPr id="1535" name="Google Shape;1535;p39"/>
          <p:cNvSpPr txBox="1">
            <a:spLocks noGrp="1"/>
          </p:cNvSpPr>
          <p:nvPr>
            <p:ph type="subTitle" idx="1"/>
          </p:nvPr>
        </p:nvSpPr>
        <p:spPr>
          <a:xfrm>
            <a:off x="4327098" y="2057701"/>
            <a:ext cx="4620960" cy="1028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sz="1800" dirty="0">
                <a:latin typeface="Lexend Deca" panose="020B0604020202020204" charset="0"/>
              </a:rPr>
              <a:t>Một nước châu Mỹ, thủ đô La Ha-ba-na; cách Việt Nam một nửa vòng Trái Đất</a:t>
            </a:r>
            <a:endParaRPr sz="1800" dirty="0">
              <a:latin typeface="Lexend Deca" panose="020B0604020202020204" charset="0"/>
            </a:endParaRPr>
          </a:p>
        </p:txBody>
      </p:sp>
      <p:sp>
        <p:nvSpPr>
          <p:cNvPr id="2" name="Google Shape;1673;p41">
            <a:extLst>
              <a:ext uri="{FF2B5EF4-FFF2-40B4-BE49-F238E27FC236}">
                <a16:creationId xmlns:a16="http://schemas.microsoft.com/office/drawing/2014/main" id="{D5129845-EAC0-54F4-A537-C6D81639EEAC}"/>
              </a:ext>
            </a:extLst>
          </p:cNvPr>
          <p:cNvSpPr txBox="1">
            <a:spLocks/>
          </p:cNvSpPr>
          <p:nvPr/>
        </p:nvSpPr>
        <p:spPr>
          <a:xfrm>
            <a:off x="646522" y="216425"/>
            <a:ext cx="316619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3500"/>
              <a:buFont typeface="Lexend Deca"/>
              <a:buNone/>
              <a:defRPr sz="3500" b="1" i="0" u="none" strike="noStrike" cap="none">
                <a:solidFill>
                  <a:schemeClr val="dk1"/>
                </a:solidFill>
                <a:latin typeface="Lexend Deca"/>
                <a:ea typeface="Lexend Deca"/>
                <a:cs typeface="Lexend Deca"/>
                <a:sym typeface="Lexend Deca"/>
              </a:defRPr>
            </a:lvl9pPr>
          </a:lstStyle>
          <a:p>
            <a:r>
              <a:rPr lang="pt-PT" dirty="0"/>
              <a:t>Chú thích:</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additive="base">
                                        <p:cTn id="7" dur="500" fill="hold"/>
                                        <p:tgtEl>
                                          <p:spTgt spid="1533"/>
                                        </p:tgtEl>
                                        <p:attrNameLst>
                                          <p:attrName>ppt_x</p:attrName>
                                        </p:attrNameLst>
                                      </p:cBhvr>
                                      <p:tavLst>
                                        <p:tav tm="0">
                                          <p:val>
                                            <p:strVal val="#ppt_x"/>
                                          </p:val>
                                        </p:tav>
                                        <p:tav tm="100000">
                                          <p:val>
                                            <p:strVal val="#ppt_x"/>
                                          </p:val>
                                        </p:tav>
                                      </p:tavLst>
                                    </p:anim>
                                    <p:anim calcmode="lin" valueType="num">
                                      <p:cBhvr additive="base">
                                        <p:cTn id="8" dur="500" fill="hold"/>
                                        <p:tgtEl>
                                          <p:spTgt spid="15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4"/>
                                        </p:tgtEl>
                                        <p:attrNameLst>
                                          <p:attrName>style.visibility</p:attrName>
                                        </p:attrNameLst>
                                      </p:cBhvr>
                                      <p:to>
                                        <p:strVal val="visible"/>
                                      </p:to>
                                    </p:set>
                                    <p:anim calcmode="lin" valueType="num">
                                      <p:cBhvr additive="base">
                                        <p:cTn id="11" dur="500" fill="hold"/>
                                        <p:tgtEl>
                                          <p:spTgt spid="1534"/>
                                        </p:tgtEl>
                                        <p:attrNameLst>
                                          <p:attrName>ppt_x</p:attrName>
                                        </p:attrNameLst>
                                      </p:cBhvr>
                                      <p:tavLst>
                                        <p:tav tm="0">
                                          <p:val>
                                            <p:strVal val="#ppt_x"/>
                                          </p:val>
                                        </p:tav>
                                        <p:tav tm="100000">
                                          <p:val>
                                            <p:strVal val="#ppt_x"/>
                                          </p:val>
                                        </p:tav>
                                      </p:tavLst>
                                    </p:anim>
                                    <p:anim calcmode="lin" valueType="num">
                                      <p:cBhvr additive="base">
                                        <p:cTn id="12" dur="500" fill="hold"/>
                                        <p:tgtEl>
                                          <p:spTgt spid="15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35">
                                            <p:txEl>
                                              <p:pRg st="0" end="0"/>
                                            </p:txEl>
                                          </p:spTgt>
                                        </p:tgtEl>
                                        <p:attrNameLst>
                                          <p:attrName>style.visibility</p:attrName>
                                        </p:attrNameLst>
                                      </p:cBhvr>
                                      <p:to>
                                        <p:strVal val="visible"/>
                                      </p:to>
                                    </p:set>
                                    <p:animEffect transition="in" filter="barn(inVertical)">
                                      <p:cBhvr>
                                        <p:cTn id="17" dur="500"/>
                                        <p:tgtEl>
                                          <p:spTgt spid="15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4" grpId="0"/>
      <p:bldP spid="15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42"/>
          <p:cNvSpPr txBox="1">
            <a:spLocks noGrp="1"/>
          </p:cNvSpPr>
          <p:nvPr>
            <p:ph type="subTitle" idx="1"/>
          </p:nvPr>
        </p:nvSpPr>
        <p:spPr>
          <a:xfrm>
            <a:off x="720000" y="1358443"/>
            <a:ext cx="2336400" cy="52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dirty="0"/>
              <a:t>Mai mốt:</a:t>
            </a:r>
            <a:endParaRPr dirty="0"/>
          </a:p>
        </p:txBody>
      </p:sp>
      <p:sp>
        <p:nvSpPr>
          <p:cNvPr id="1693" name="Google Shape;1693;p42"/>
          <p:cNvSpPr txBox="1">
            <a:spLocks noGrp="1"/>
          </p:cNvSpPr>
          <p:nvPr>
            <p:ph type="subTitle" idx="5"/>
          </p:nvPr>
        </p:nvSpPr>
        <p:spPr>
          <a:xfrm>
            <a:off x="5518350" y="1316036"/>
            <a:ext cx="2336400" cy="52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dirty="0"/>
              <a:t>E:</a:t>
            </a:r>
            <a:endParaRPr dirty="0"/>
          </a:p>
        </p:txBody>
      </p:sp>
      <p:sp>
        <p:nvSpPr>
          <p:cNvPr id="1695" name="Google Shape;1695;p42"/>
          <p:cNvSpPr txBox="1">
            <a:spLocks noGrp="1"/>
          </p:cNvSpPr>
          <p:nvPr>
            <p:ph type="title"/>
          </p:nvPr>
        </p:nvSpPr>
        <p:spPr>
          <a:xfrm>
            <a:off x="828740" y="27736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sz="4000" dirty="0"/>
              <a:t>Chú thích</a:t>
            </a:r>
            <a:endParaRPr sz="4000" dirty="0"/>
          </a:p>
        </p:txBody>
      </p:sp>
      <p:sp>
        <p:nvSpPr>
          <p:cNvPr id="1696" name="Google Shape;1696;p42"/>
          <p:cNvSpPr txBox="1">
            <a:spLocks noGrp="1"/>
          </p:cNvSpPr>
          <p:nvPr>
            <p:ph type="subTitle" idx="2"/>
          </p:nvPr>
        </p:nvSpPr>
        <p:spPr>
          <a:xfrm>
            <a:off x="611260" y="1917308"/>
            <a:ext cx="255388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sz="2400" dirty="0"/>
              <a:t>Mai kia</a:t>
            </a:r>
            <a:endParaRPr sz="2400" dirty="0"/>
          </a:p>
        </p:txBody>
      </p:sp>
      <p:sp>
        <p:nvSpPr>
          <p:cNvPr id="1697" name="Google Shape;1697;p42"/>
          <p:cNvSpPr txBox="1">
            <a:spLocks noGrp="1"/>
          </p:cNvSpPr>
          <p:nvPr>
            <p:ph type="subTitle" idx="3"/>
          </p:nvPr>
        </p:nvSpPr>
        <p:spPr>
          <a:xfrm>
            <a:off x="4989441" y="1854197"/>
            <a:ext cx="3543299" cy="118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sz="2400" dirty="0"/>
              <a:t>Không yên lòng; nghĩ rằng có thể có, có thể xảy ra một điều gì đó.</a:t>
            </a:r>
            <a:endParaRPr sz="2400" dirty="0"/>
          </a:p>
        </p:txBody>
      </p:sp>
    </p:spTree>
    <p:extLst>
      <p:ext uri="{BB962C8B-B14F-4D97-AF65-F5344CB8AC3E}">
        <p14:creationId xmlns:p14="http://schemas.microsoft.com/office/powerpoint/2010/main" val="1720500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2">
                                            <p:txEl>
                                              <p:pRg st="0" end="0"/>
                                            </p:txEl>
                                          </p:spTgt>
                                        </p:tgtEl>
                                        <p:attrNameLst>
                                          <p:attrName>style.visibility</p:attrName>
                                        </p:attrNameLst>
                                      </p:cBhvr>
                                      <p:to>
                                        <p:strVal val="visible"/>
                                      </p:to>
                                    </p:set>
                                    <p:animEffect transition="in" filter="fade">
                                      <p:cBhvr>
                                        <p:cTn id="7" dur="500"/>
                                        <p:tgtEl>
                                          <p:spTgt spid="169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93">
                                            <p:txEl>
                                              <p:pRg st="0" end="0"/>
                                            </p:txEl>
                                          </p:spTgt>
                                        </p:tgtEl>
                                        <p:attrNameLst>
                                          <p:attrName>style.visibility</p:attrName>
                                        </p:attrNameLst>
                                      </p:cBhvr>
                                      <p:to>
                                        <p:strVal val="visible"/>
                                      </p:to>
                                    </p:set>
                                    <p:animEffect transition="in" filter="fade">
                                      <p:cBhvr>
                                        <p:cTn id="10" dur="500"/>
                                        <p:tgtEl>
                                          <p:spTgt spid="16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96">
                                            <p:txEl>
                                              <p:pRg st="0" end="0"/>
                                            </p:txEl>
                                          </p:spTgt>
                                        </p:tgtEl>
                                        <p:attrNameLst>
                                          <p:attrName>style.visibility</p:attrName>
                                        </p:attrNameLst>
                                      </p:cBhvr>
                                      <p:to>
                                        <p:strVal val="visible"/>
                                      </p:to>
                                    </p:set>
                                    <p:anim calcmode="lin" valueType="num">
                                      <p:cBhvr additive="base">
                                        <p:cTn id="15" dur="500" fill="hold"/>
                                        <p:tgtEl>
                                          <p:spTgt spid="169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97">
                                            <p:txEl>
                                              <p:pRg st="0" end="0"/>
                                            </p:txEl>
                                          </p:spTgt>
                                        </p:tgtEl>
                                        <p:attrNameLst>
                                          <p:attrName>style.visibility</p:attrName>
                                        </p:attrNameLst>
                                      </p:cBhvr>
                                      <p:to>
                                        <p:strVal val="visible"/>
                                      </p:to>
                                    </p:set>
                                    <p:anim calcmode="lin" valueType="num">
                                      <p:cBhvr additive="base">
                                        <p:cTn id="21" dur="500" fill="hold"/>
                                        <p:tgtEl>
                                          <p:spTgt spid="169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9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2" grpId="0" build="p"/>
      <p:bldP spid="1693" grpId="0" build="p"/>
      <p:bldP spid="1696" grpId="0" build="p"/>
      <p:bldP spid="169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Nửa vòng Trái Đất, rẽ tầng mây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đến Cu-ba một sáng ngày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Nắng rực trời tơ và biển ngọc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6" name="Rounded Rectangle 26">
            <a:extLst>
              <a:ext uri="{FF2B5EF4-FFF2-40B4-BE49-F238E27FC236}">
                <a16:creationId xmlns:a16="http://schemas.microsoft.com/office/drawing/2014/main" id="{1561D17D-41FE-8688-7D1F-DD622BAB8EB7}"/>
              </a:ext>
            </a:extLst>
          </p:cNvPr>
          <p:cNvSpPr/>
          <p:nvPr/>
        </p:nvSpPr>
        <p:spPr>
          <a:xfrm>
            <a:off x="5959928" y="109774"/>
            <a:ext cx="3101657" cy="45720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Luyện</a:t>
            </a:r>
            <a:r>
              <a:rPr kumimoji="0" lang="en-US" sz="2400" b="1" i="0" u="none" strike="noStrike" kern="0" cap="none" spc="0" normalizeH="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đọc</a:t>
            </a:r>
            <a:r>
              <a:rPr kumimoji="0" lang="en-US" sz="2400" b="1" i="0" u="none" strike="noStrike" kern="0" cap="none" spc="0" normalizeH="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từ</a:t>
            </a:r>
            <a:r>
              <a:rPr kumimoji="0" lang="en-US" sz="2400" b="1" i="0" u="none" strike="noStrike" kern="0" cap="none" spc="0" normalizeH="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khó</a:t>
            </a:r>
            <a:endPar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endParaRPr>
          </a:p>
        </p:txBody>
      </p:sp>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Em ạ, Cu-ba ngọt lịm đường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Mía xanh đồng bãi, biếc đồi nương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Cam ngon, xoài ngọt vàng nông trại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Ong lạc đường hoa, rộn bốn phương...</a:t>
            </a: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Ở đây với bạn, mỗi ngày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nhớ vô cùng đất nước ta!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Mai mốt, em ơi, rời xứ bạn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800100" y="2469744"/>
            <a:ext cx="3061719" cy="2472406"/>
          </a:xfrm>
          <a:prstGeom prst="rect">
            <a:avLst/>
          </a:prstGeom>
        </p:spPr>
      </p:pic>
      <p:cxnSp>
        <p:nvCxnSpPr>
          <p:cNvPr id="4" name="Straight Connector 3">
            <a:extLst>
              <a:ext uri="{FF2B5EF4-FFF2-40B4-BE49-F238E27FC236}">
                <a16:creationId xmlns:a16="http://schemas.microsoft.com/office/drawing/2014/main" id="{F00E4369-90CB-D501-1069-6E278B1FD2A1}"/>
              </a:ext>
            </a:extLst>
          </p:cNvPr>
          <p:cNvCxnSpPr/>
          <p:nvPr/>
        </p:nvCxnSpPr>
        <p:spPr>
          <a:xfrm>
            <a:off x="1747157" y="1836964"/>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0B83A01-3183-4B30-309E-B7F75B2FBF9D}"/>
              </a:ext>
            </a:extLst>
          </p:cNvPr>
          <p:cNvCxnSpPr/>
          <p:nvPr/>
        </p:nvCxnSpPr>
        <p:spPr>
          <a:xfrm>
            <a:off x="5143499" y="2596243"/>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830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Nửa vòng Trái Đất, rẽ tầng mây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đến Cu-ba một sáng ngày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Nắng rực trời tơ và biển ngọc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6" name="Rounded Rectangle 26">
            <a:extLst>
              <a:ext uri="{FF2B5EF4-FFF2-40B4-BE49-F238E27FC236}">
                <a16:creationId xmlns:a16="http://schemas.microsoft.com/office/drawing/2014/main" id="{1561D17D-41FE-8688-7D1F-DD622BAB8EB7}"/>
              </a:ext>
            </a:extLst>
          </p:cNvPr>
          <p:cNvSpPr/>
          <p:nvPr/>
        </p:nvSpPr>
        <p:spPr>
          <a:xfrm>
            <a:off x="5804808" y="109774"/>
            <a:ext cx="3256778" cy="45720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Luyện</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đọc</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nối</a:t>
            </a:r>
            <a:r>
              <a:rPr kumimoji="0" lang="en-US" sz="2400" b="1" i="0" u="none" strike="noStrike" kern="0" cap="none" spc="0" normalizeH="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tiếp</a:t>
            </a:r>
            <a:endPar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endParaRPr>
          </a:p>
        </p:txBody>
      </p:sp>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Em ạ, Cu-ba ngọt lịm đường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Mía xanh đồng bãi, biếc đồi nương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Cam ngon, xoài ngọt vàng nông trại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Ong lạc đường hoa, rộn bốn phương...</a:t>
            </a: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Ở đây với bạn, mỗi ngày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nhớ vô cùng đất nước ta!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Mai mốt, em ơi, rời xứ bạn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800100" y="2469744"/>
            <a:ext cx="3061719" cy="2472406"/>
          </a:xfrm>
          <a:prstGeom prst="rect">
            <a:avLst/>
          </a:prstGeom>
        </p:spPr>
      </p:pic>
      <p:cxnSp>
        <p:nvCxnSpPr>
          <p:cNvPr id="6" name="Straight Connector 5">
            <a:extLst>
              <a:ext uri="{FF2B5EF4-FFF2-40B4-BE49-F238E27FC236}">
                <a16:creationId xmlns:a16="http://schemas.microsoft.com/office/drawing/2014/main" id="{0A06A8CE-DA39-2D64-AB74-F46F505A326F}"/>
              </a:ext>
            </a:extLst>
          </p:cNvPr>
          <p:cNvCxnSpPr>
            <a:cxnSpLocks/>
          </p:cNvCxnSpPr>
          <p:nvPr/>
        </p:nvCxnSpPr>
        <p:spPr>
          <a:xfrm flipH="1">
            <a:off x="4400550" y="890292"/>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24A888-F75A-F739-DDB3-E1C797C1520D}"/>
              </a:ext>
            </a:extLst>
          </p:cNvPr>
          <p:cNvCxnSpPr>
            <a:cxnSpLocks/>
          </p:cNvCxnSpPr>
          <p:nvPr/>
        </p:nvCxnSpPr>
        <p:spPr>
          <a:xfrm flipH="1">
            <a:off x="4260973" y="1234392"/>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B13F3B-8DEB-BE31-0CFF-D781A3897294}"/>
              </a:ext>
            </a:extLst>
          </p:cNvPr>
          <p:cNvCxnSpPr>
            <a:cxnSpLocks/>
          </p:cNvCxnSpPr>
          <p:nvPr/>
        </p:nvCxnSpPr>
        <p:spPr>
          <a:xfrm flipH="1">
            <a:off x="4139293" y="1558403"/>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D3FB15C-43AD-7787-B0AD-24D9EF057834}"/>
              </a:ext>
            </a:extLst>
          </p:cNvPr>
          <p:cNvGrpSpPr/>
          <p:nvPr/>
        </p:nvGrpSpPr>
        <p:grpSpPr>
          <a:xfrm>
            <a:off x="4161432" y="1836852"/>
            <a:ext cx="205051" cy="327211"/>
            <a:chOff x="4166299" y="1779175"/>
            <a:chExt cx="178045" cy="399665"/>
          </a:xfrm>
        </p:grpSpPr>
        <p:cxnSp>
          <p:nvCxnSpPr>
            <p:cNvPr id="9" name="Straight Connector 8">
              <a:extLst>
                <a:ext uri="{FF2B5EF4-FFF2-40B4-BE49-F238E27FC236}">
                  <a16:creationId xmlns:a16="http://schemas.microsoft.com/office/drawing/2014/main" id="{B050B586-C1E9-65CF-3500-F4D2C2509F93}"/>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CEAB1F-9BD9-2B84-3224-FCB1F68BCCC2}"/>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DCB1F88A-9645-A1AD-D367-E298240F8C5F}"/>
              </a:ext>
            </a:extLst>
          </p:cNvPr>
          <p:cNvCxnSpPr>
            <a:cxnSpLocks/>
          </p:cNvCxnSpPr>
          <p:nvPr/>
        </p:nvCxnSpPr>
        <p:spPr>
          <a:xfrm flipH="1">
            <a:off x="7829155" y="2269911"/>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2CDAA9-2F71-3F69-C196-BBBB3FBE5E20}"/>
              </a:ext>
            </a:extLst>
          </p:cNvPr>
          <p:cNvCxnSpPr>
            <a:cxnSpLocks/>
          </p:cNvCxnSpPr>
          <p:nvPr/>
        </p:nvCxnSpPr>
        <p:spPr>
          <a:xfrm flipH="1">
            <a:off x="8577712" y="2571750"/>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728AC3-6438-1F09-622D-2ED07B645860}"/>
              </a:ext>
            </a:extLst>
          </p:cNvPr>
          <p:cNvCxnSpPr>
            <a:cxnSpLocks/>
          </p:cNvCxnSpPr>
          <p:nvPr/>
        </p:nvCxnSpPr>
        <p:spPr>
          <a:xfrm flipH="1">
            <a:off x="8784377" y="2920948"/>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7D1C2C-D6B0-6EEA-D85E-46E187C70DBD}"/>
              </a:ext>
            </a:extLst>
          </p:cNvPr>
          <p:cNvGrpSpPr/>
          <p:nvPr/>
        </p:nvGrpSpPr>
        <p:grpSpPr>
          <a:xfrm>
            <a:off x="8938949" y="3248557"/>
            <a:ext cx="205051" cy="327211"/>
            <a:chOff x="4166299" y="1779175"/>
            <a:chExt cx="178045" cy="399665"/>
          </a:xfrm>
        </p:grpSpPr>
        <p:cxnSp>
          <p:nvCxnSpPr>
            <p:cNvPr id="27" name="Straight Connector 26">
              <a:extLst>
                <a:ext uri="{FF2B5EF4-FFF2-40B4-BE49-F238E27FC236}">
                  <a16:creationId xmlns:a16="http://schemas.microsoft.com/office/drawing/2014/main" id="{93144C5C-4EDB-10AD-2B33-755F2CF9C2EE}"/>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AF4126-4B6D-7BF6-9869-43564AE13026}"/>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0C8ABD80-6624-301B-06B9-1ED18373FD30}"/>
              </a:ext>
            </a:extLst>
          </p:cNvPr>
          <p:cNvCxnSpPr>
            <a:cxnSpLocks/>
          </p:cNvCxnSpPr>
          <p:nvPr/>
        </p:nvCxnSpPr>
        <p:spPr>
          <a:xfrm flipH="1">
            <a:off x="7898156" y="3814164"/>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A99C2F-D2D2-6998-D50B-34B1E90427BD}"/>
              </a:ext>
            </a:extLst>
          </p:cNvPr>
          <p:cNvCxnSpPr>
            <a:cxnSpLocks/>
          </p:cNvCxnSpPr>
          <p:nvPr/>
        </p:nvCxnSpPr>
        <p:spPr>
          <a:xfrm flipH="1">
            <a:off x="7950043" y="4138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C4218-3461-255F-C74C-2638B8D89FA0}"/>
              </a:ext>
            </a:extLst>
          </p:cNvPr>
          <p:cNvCxnSpPr>
            <a:cxnSpLocks/>
          </p:cNvCxnSpPr>
          <p:nvPr/>
        </p:nvCxnSpPr>
        <p:spPr>
          <a:xfrm flipH="1">
            <a:off x="7547198" y="4436477"/>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C2D085B8-7F13-F699-47CC-798392D21D67}"/>
              </a:ext>
            </a:extLst>
          </p:cNvPr>
          <p:cNvGrpSpPr/>
          <p:nvPr/>
        </p:nvGrpSpPr>
        <p:grpSpPr>
          <a:xfrm>
            <a:off x="7176738" y="4717436"/>
            <a:ext cx="205051" cy="327211"/>
            <a:chOff x="4166299" y="1779175"/>
            <a:chExt cx="178045" cy="399665"/>
          </a:xfrm>
        </p:grpSpPr>
        <p:cxnSp>
          <p:nvCxnSpPr>
            <p:cNvPr id="33" name="Straight Connector 32">
              <a:extLst>
                <a:ext uri="{FF2B5EF4-FFF2-40B4-BE49-F238E27FC236}">
                  <a16:creationId xmlns:a16="http://schemas.microsoft.com/office/drawing/2014/main" id="{EA940423-944E-F77B-65A3-2B510859BEB4}"/>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E561C5-CE8D-122A-2936-A16BF367FE6D}"/>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5632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anim calcmode="lin" valueType="num">
                                      <p:cBhvr>
                                        <p:cTn id="25" dur="750" fill="hold"/>
                                        <p:tgtEl>
                                          <p:spTgt spid="8"/>
                                        </p:tgtEl>
                                        <p:attrNameLst>
                                          <p:attrName>ppt_x</p:attrName>
                                        </p:attrNameLst>
                                      </p:cBhvr>
                                      <p:tavLst>
                                        <p:tav tm="0">
                                          <p:val>
                                            <p:strVal val="#ppt_x"/>
                                          </p:val>
                                        </p:tav>
                                        <p:tav tm="100000">
                                          <p:val>
                                            <p:strVal val="#ppt_x"/>
                                          </p:val>
                                        </p:tav>
                                      </p:tavLst>
                                    </p:anim>
                                    <p:anim calcmode="lin" valueType="num">
                                      <p:cBhvr>
                                        <p:cTn id="26" dur="75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50"/>
                                        <p:tgtEl>
                                          <p:spTgt spid="11"/>
                                        </p:tgtEl>
                                      </p:cBhvr>
                                    </p:animEffect>
                                    <p:anim calcmode="lin" valueType="num">
                                      <p:cBhvr>
                                        <p:cTn id="30" dur="750" fill="hold"/>
                                        <p:tgtEl>
                                          <p:spTgt spid="11"/>
                                        </p:tgtEl>
                                        <p:attrNameLst>
                                          <p:attrName>ppt_x</p:attrName>
                                        </p:attrNameLst>
                                      </p:cBhvr>
                                      <p:tavLst>
                                        <p:tav tm="0">
                                          <p:val>
                                            <p:strVal val="#ppt_x"/>
                                          </p:val>
                                        </p:tav>
                                        <p:tav tm="100000">
                                          <p:val>
                                            <p:strVal val="#ppt_x"/>
                                          </p:val>
                                        </p:tav>
                                      </p:tavLst>
                                    </p:anim>
                                    <p:anim calcmode="lin" valueType="num">
                                      <p:cBhvr>
                                        <p:cTn id="31" dur="75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750"/>
                                        <p:tgtEl>
                                          <p:spTgt spid="22"/>
                                        </p:tgtEl>
                                      </p:cBhvr>
                                    </p:animEffect>
                                    <p:anim calcmode="lin" valueType="num">
                                      <p:cBhvr>
                                        <p:cTn id="35" dur="750" fill="hold"/>
                                        <p:tgtEl>
                                          <p:spTgt spid="22"/>
                                        </p:tgtEl>
                                        <p:attrNameLst>
                                          <p:attrName>ppt_x</p:attrName>
                                        </p:attrNameLst>
                                      </p:cBhvr>
                                      <p:tavLst>
                                        <p:tav tm="0">
                                          <p:val>
                                            <p:strVal val="#ppt_x"/>
                                          </p:val>
                                        </p:tav>
                                        <p:tav tm="100000">
                                          <p:val>
                                            <p:strVal val="#ppt_x"/>
                                          </p:val>
                                        </p:tav>
                                      </p:tavLst>
                                    </p:anim>
                                    <p:anim calcmode="lin" valueType="num">
                                      <p:cBhvr>
                                        <p:cTn id="36" dur="75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50"/>
                                        <p:tgtEl>
                                          <p:spTgt spid="24"/>
                                        </p:tgtEl>
                                      </p:cBhvr>
                                    </p:animEffect>
                                    <p:anim calcmode="lin" valueType="num">
                                      <p:cBhvr>
                                        <p:cTn id="40" dur="750" fill="hold"/>
                                        <p:tgtEl>
                                          <p:spTgt spid="24"/>
                                        </p:tgtEl>
                                        <p:attrNameLst>
                                          <p:attrName>ppt_x</p:attrName>
                                        </p:attrNameLst>
                                      </p:cBhvr>
                                      <p:tavLst>
                                        <p:tav tm="0">
                                          <p:val>
                                            <p:strVal val="#ppt_x"/>
                                          </p:val>
                                        </p:tav>
                                        <p:tav tm="100000">
                                          <p:val>
                                            <p:strVal val="#ppt_x"/>
                                          </p:val>
                                        </p:tav>
                                      </p:tavLst>
                                    </p:anim>
                                    <p:anim calcmode="lin" valueType="num">
                                      <p:cBhvr>
                                        <p:cTn id="41" dur="75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750"/>
                                        <p:tgtEl>
                                          <p:spTgt spid="25"/>
                                        </p:tgtEl>
                                      </p:cBhvr>
                                    </p:animEffect>
                                    <p:anim calcmode="lin" valueType="num">
                                      <p:cBhvr>
                                        <p:cTn id="45" dur="750" fill="hold"/>
                                        <p:tgtEl>
                                          <p:spTgt spid="25"/>
                                        </p:tgtEl>
                                        <p:attrNameLst>
                                          <p:attrName>ppt_x</p:attrName>
                                        </p:attrNameLst>
                                      </p:cBhvr>
                                      <p:tavLst>
                                        <p:tav tm="0">
                                          <p:val>
                                            <p:strVal val="#ppt_x"/>
                                          </p:val>
                                        </p:tav>
                                        <p:tav tm="100000">
                                          <p:val>
                                            <p:strVal val="#ppt_x"/>
                                          </p:val>
                                        </p:tav>
                                      </p:tavLst>
                                    </p:anim>
                                    <p:anim calcmode="lin" valueType="num">
                                      <p:cBhvr>
                                        <p:cTn id="46" dur="75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750"/>
                                        <p:tgtEl>
                                          <p:spTgt spid="26"/>
                                        </p:tgtEl>
                                      </p:cBhvr>
                                    </p:animEffect>
                                    <p:anim calcmode="lin" valueType="num">
                                      <p:cBhvr>
                                        <p:cTn id="50" dur="750" fill="hold"/>
                                        <p:tgtEl>
                                          <p:spTgt spid="26"/>
                                        </p:tgtEl>
                                        <p:attrNameLst>
                                          <p:attrName>ppt_x</p:attrName>
                                        </p:attrNameLst>
                                      </p:cBhvr>
                                      <p:tavLst>
                                        <p:tav tm="0">
                                          <p:val>
                                            <p:strVal val="#ppt_x"/>
                                          </p:val>
                                        </p:tav>
                                        <p:tav tm="100000">
                                          <p:val>
                                            <p:strVal val="#ppt_x"/>
                                          </p:val>
                                        </p:tav>
                                      </p:tavLst>
                                    </p:anim>
                                    <p:anim calcmode="lin" valueType="num">
                                      <p:cBhvr>
                                        <p:cTn id="51" dur="75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750"/>
                                        <p:tgtEl>
                                          <p:spTgt spid="29"/>
                                        </p:tgtEl>
                                      </p:cBhvr>
                                    </p:animEffect>
                                    <p:anim calcmode="lin" valueType="num">
                                      <p:cBhvr>
                                        <p:cTn id="55" dur="750" fill="hold"/>
                                        <p:tgtEl>
                                          <p:spTgt spid="29"/>
                                        </p:tgtEl>
                                        <p:attrNameLst>
                                          <p:attrName>ppt_x</p:attrName>
                                        </p:attrNameLst>
                                      </p:cBhvr>
                                      <p:tavLst>
                                        <p:tav tm="0">
                                          <p:val>
                                            <p:strVal val="#ppt_x"/>
                                          </p:val>
                                        </p:tav>
                                        <p:tav tm="100000">
                                          <p:val>
                                            <p:strVal val="#ppt_x"/>
                                          </p:val>
                                        </p:tav>
                                      </p:tavLst>
                                    </p:anim>
                                    <p:anim calcmode="lin" valueType="num">
                                      <p:cBhvr>
                                        <p:cTn id="56" dur="75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750"/>
                                        <p:tgtEl>
                                          <p:spTgt spid="30"/>
                                        </p:tgtEl>
                                      </p:cBhvr>
                                    </p:animEffect>
                                    <p:anim calcmode="lin" valueType="num">
                                      <p:cBhvr>
                                        <p:cTn id="60" dur="750" fill="hold"/>
                                        <p:tgtEl>
                                          <p:spTgt spid="30"/>
                                        </p:tgtEl>
                                        <p:attrNameLst>
                                          <p:attrName>ppt_x</p:attrName>
                                        </p:attrNameLst>
                                      </p:cBhvr>
                                      <p:tavLst>
                                        <p:tav tm="0">
                                          <p:val>
                                            <p:strVal val="#ppt_x"/>
                                          </p:val>
                                        </p:tav>
                                        <p:tav tm="100000">
                                          <p:val>
                                            <p:strVal val="#ppt_x"/>
                                          </p:val>
                                        </p:tav>
                                      </p:tavLst>
                                    </p:anim>
                                    <p:anim calcmode="lin" valueType="num">
                                      <p:cBhvr>
                                        <p:cTn id="61" dur="750" fill="hold"/>
                                        <p:tgtEl>
                                          <p:spTgt spid="3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750"/>
                                        <p:tgtEl>
                                          <p:spTgt spid="31"/>
                                        </p:tgtEl>
                                      </p:cBhvr>
                                    </p:animEffect>
                                    <p:anim calcmode="lin" valueType="num">
                                      <p:cBhvr>
                                        <p:cTn id="65" dur="750" fill="hold"/>
                                        <p:tgtEl>
                                          <p:spTgt spid="31"/>
                                        </p:tgtEl>
                                        <p:attrNameLst>
                                          <p:attrName>ppt_x</p:attrName>
                                        </p:attrNameLst>
                                      </p:cBhvr>
                                      <p:tavLst>
                                        <p:tav tm="0">
                                          <p:val>
                                            <p:strVal val="#ppt_x"/>
                                          </p:val>
                                        </p:tav>
                                        <p:tav tm="100000">
                                          <p:val>
                                            <p:strVal val="#ppt_x"/>
                                          </p:val>
                                        </p:tav>
                                      </p:tavLst>
                                    </p:anim>
                                    <p:anim calcmode="lin" valueType="num">
                                      <p:cBhvr>
                                        <p:cTn id="66" dur="75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750"/>
                                        <p:tgtEl>
                                          <p:spTgt spid="32"/>
                                        </p:tgtEl>
                                      </p:cBhvr>
                                    </p:animEffect>
                                    <p:anim calcmode="lin" valueType="num">
                                      <p:cBhvr>
                                        <p:cTn id="70" dur="750" fill="hold"/>
                                        <p:tgtEl>
                                          <p:spTgt spid="32"/>
                                        </p:tgtEl>
                                        <p:attrNameLst>
                                          <p:attrName>ppt_x</p:attrName>
                                        </p:attrNameLst>
                                      </p:cBhvr>
                                      <p:tavLst>
                                        <p:tav tm="0">
                                          <p:val>
                                            <p:strVal val="#ppt_x"/>
                                          </p:val>
                                        </p:tav>
                                        <p:tav tm="100000">
                                          <p:val>
                                            <p:strVal val="#ppt_x"/>
                                          </p:val>
                                        </p:tav>
                                      </p:tavLst>
                                    </p:anim>
                                    <p:anim calcmode="lin" valueType="num">
                                      <p:cBhvr>
                                        <p:cTn id="71"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57"/>
          <p:cNvSpPr txBox="1">
            <a:spLocks noGrp="1"/>
          </p:cNvSpPr>
          <p:nvPr>
            <p:ph type="title"/>
          </p:nvPr>
        </p:nvSpPr>
        <p:spPr>
          <a:xfrm>
            <a:off x="416897" y="1542710"/>
            <a:ext cx="8608862" cy="151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sz="8000" dirty="0"/>
              <a:t>KHỞI ĐỘNG</a:t>
            </a:r>
            <a:endParaRPr sz="8000" dirty="0"/>
          </a:p>
        </p:txBody>
      </p:sp>
      <p:grpSp>
        <p:nvGrpSpPr>
          <p:cNvPr id="2100" name="Google Shape;2100;p57"/>
          <p:cNvGrpSpPr/>
          <p:nvPr/>
        </p:nvGrpSpPr>
        <p:grpSpPr>
          <a:xfrm>
            <a:off x="6306152" y="1028199"/>
            <a:ext cx="1335607" cy="236171"/>
            <a:chOff x="4676589" y="2430874"/>
            <a:chExt cx="1335607" cy="236171"/>
          </a:xfrm>
        </p:grpSpPr>
        <p:sp>
          <p:nvSpPr>
            <p:cNvPr id="2101" name="Google Shape;2101;p57"/>
            <p:cNvSpPr/>
            <p:nvPr/>
          </p:nvSpPr>
          <p:spPr>
            <a:xfrm>
              <a:off x="4676589" y="2430874"/>
              <a:ext cx="1335607" cy="236171"/>
            </a:xfrm>
            <a:custGeom>
              <a:avLst/>
              <a:gdLst/>
              <a:ahLst/>
              <a:cxnLst/>
              <a:rect l="l" t="t" r="r" b="b"/>
              <a:pathLst>
                <a:path w="42256" h="7472" extrusionOk="0">
                  <a:moveTo>
                    <a:pt x="23068" y="1"/>
                  </a:moveTo>
                  <a:cubicBezTo>
                    <a:pt x="22925" y="1"/>
                    <a:pt x="22781" y="7"/>
                    <a:pt x="22634" y="19"/>
                  </a:cubicBezTo>
                  <a:cubicBezTo>
                    <a:pt x="19729" y="257"/>
                    <a:pt x="17872" y="3733"/>
                    <a:pt x="17872" y="3733"/>
                  </a:cubicBezTo>
                  <a:cubicBezTo>
                    <a:pt x="17540" y="2978"/>
                    <a:pt x="15645" y="207"/>
                    <a:pt x="11837" y="207"/>
                  </a:cubicBezTo>
                  <a:cubicBezTo>
                    <a:pt x="11684" y="207"/>
                    <a:pt x="11529" y="212"/>
                    <a:pt x="11371" y="221"/>
                  </a:cubicBezTo>
                  <a:cubicBezTo>
                    <a:pt x="8918" y="364"/>
                    <a:pt x="5680" y="4007"/>
                    <a:pt x="4727" y="4781"/>
                  </a:cubicBezTo>
                  <a:cubicBezTo>
                    <a:pt x="3775" y="5555"/>
                    <a:pt x="3001" y="5781"/>
                    <a:pt x="1834" y="5853"/>
                  </a:cubicBezTo>
                  <a:cubicBezTo>
                    <a:pt x="655" y="5924"/>
                    <a:pt x="1" y="6769"/>
                    <a:pt x="84" y="7055"/>
                  </a:cubicBezTo>
                  <a:cubicBezTo>
                    <a:pt x="153" y="7263"/>
                    <a:pt x="906" y="7377"/>
                    <a:pt x="1868" y="7377"/>
                  </a:cubicBezTo>
                  <a:cubicBezTo>
                    <a:pt x="2225" y="7377"/>
                    <a:pt x="2611" y="7361"/>
                    <a:pt x="3001" y="7329"/>
                  </a:cubicBezTo>
                  <a:cubicBezTo>
                    <a:pt x="4454" y="7186"/>
                    <a:pt x="5358" y="7222"/>
                    <a:pt x="6120" y="6805"/>
                  </a:cubicBezTo>
                  <a:cubicBezTo>
                    <a:pt x="6323" y="6692"/>
                    <a:pt x="6515" y="6647"/>
                    <a:pt x="6719" y="6647"/>
                  </a:cubicBezTo>
                  <a:cubicBezTo>
                    <a:pt x="7268" y="6647"/>
                    <a:pt x="7907" y="6979"/>
                    <a:pt x="9097" y="7222"/>
                  </a:cubicBezTo>
                  <a:cubicBezTo>
                    <a:pt x="9575" y="7317"/>
                    <a:pt x="10319" y="7346"/>
                    <a:pt x="11259" y="7346"/>
                  </a:cubicBezTo>
                  <a:cubicBezTo>
                    <a:pt x="12808" y="7346"/>
                    <a:pt x="14890" y="7266"/>
                    <a:pt x="17197" y="7266"/>
                  </a:cubicBezTo>
                  <a:cubicBezTo>
                    <a:pt x="18231" y="7266"/>
                    <a:pt x="19311" y="7282"/>
                    <a:pt x="20408" y="7329"/>
                  </a:cubicBezTo>
                  <a:cubicBezTo>
                    <a:pt x="21249" y="7363"/>
                    <a:pt x="21973" y="7376"/>
                    <a:pt x="22609" y="7376"/>
                  </a:cubicBezTo>
                  <a:cubicBezTo>
                    <a:pt x="24817" y="7376"/>
                    <a:pt x="25945" y="7217"/>
                    <a:pt x="27100" y="7217"/>
                  </a:cubicBezTo>
                  <a:cubicBezTo>
                    <a:pt x="27594" y="7217"/>
                    <a:pt x="28092" y="7246"/>
                    <a:pt x="28683" y="7329"/>
                  </a:cubicBezTo>
                  <a:cubicBezTo>
                    <a:pt x="29469" y="7436"/>
                    <a:pt x="30482" y="7472"/>
                    <a:pt x="31484" y="7472"/>
                  </a:cubicBezTo>
                  <a:cubicBezTo>
                    <a:pt x="33488" y="7472"/>
                    <a:pt x="35445" y="7329"/>
                    <a:pt x="35445" y="7329"/>
                  </a:cubicBezTo>
                  <a:cubicBezTo>
                    <a:pt x="35445" y="7329"/>
                    <a:pt x="39351" y="7341"/>
                    <a:pt x="40803" y="7341"/>
                  </a:cubicBezTo>
                  <a:cubicBezTo>
                    <a:pt x="42256" y="7317"/>
                    <a:pt x="41256" y="6115"/>
                    <a:pt x="39470" y="5864"/>
                  </a:cubicBezTo>
                  <a:cubicBezTo>
                    <a:pt x="37684" y="5614"/>
                    <a:pt x="35445" y="4483"/>
                    <a:pt x="35445" y="4483"/>
                  </a:cubicBezTo>
                  <a:cubicBezTo>
                    <a:pt x="35445" y="4483"/>
                    <a:pt x="33660" y="2888"/>
                    <a:pt x="31552" y="2507"/>
                  </a:cubicBezTo>
                  <a:cubicBezTo>
                    <a:pt x="31144" y="2431"/>
                    <a:pt x="30826" y="2403"/>
                    <a:pt x="30572" y="2403"/>
                  </a:cubicBezTo>
                  <a:cubicBezTo>
                    <a:pt x="29810" y="2403"/>
                    <a:pt x="29619" y="2659"/>
                    <a:pt x="29250" y="2659"/>
                  </a:cubicBezTo>
                  <a:cubicBezTo>
                    <a:pt x="29104" y="2659"/>
                    <a:pt x="28931" y="2619"/>
                    <a:pt x="28683" y="2507"/>
                  </a:cubicBezTo>
                  <a:cubicBezTo>
                    <a:pt x="27643" y="2032"/>
                    <a:pt x="25744" y="1"/>
                    <a:pt x="23068" y="1"/>
                  </a:cubicBezTo>
                  <a:close/>
                </a:path>
              </a:pathLst>
            </a:custGeom>
            <a:solidFill>
              <a:srgbClr val="CEBBA2">
                <a:alpha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57"/>
            <p:cNvSpPr/>
            <p:nvPr/>
          </p:nvSpPr>
          <p:spPr>
            <a:xfrm>
              <a:off x="5118778" y="2448005"/>
              <a:ext cx="122700" cy="143024"/>
            </a:xfrm>
            <a:custGeom>
              <a:avLst/>
              <a:gdLst/>
              <a:ahLst/>
              <a:cxnLst/>
              <a:rect l="l" t="t" r="r" b="b"/>
              <a:pathLst>
                <a:path w="3882" h="4525" extrusionOk="0">
                  <a:moveTo>
                    <a:pt x="0" y="0"/>
                  </a:moveTo>
                  <a:lnTo>
                    <a:pt x="0" y="0"/>
                  </a:lnTo>
                  <a:cubicBezTo>
                    <a:pt x="108" y="36"/>
                    <a:pt x="834" y="381"/>
                    <a:pt x="1929" y="1667"/>
                  </a:cubicBezTo>
                  <a:cubicBezTo>
                    <a:pt x="3108" y="3036"/>
                    <a:pt x="3275" y="4525"/>
                    <a:pt x="3275" y="4525"/>
                  </a:cubicBezTo>
                  <a:cubicBezTo>
                    <a:pt x="3334" y="4144"/>
                    <a:pt x="3882" y="3191"/>
                    <a:pt x="3882" y="3191"/>
                  </a:cubicBezTo>
                  <a:cubicBezTo>
                    <a:pt x="3632" y="2584"/>
                    <a:pt x="2382" y="751"/>
                    <a:pt x="0" y="0"/>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57"/>
            <p:cNvSpPr/>
            <p:nvPr/>
          </p:nvSpPr>
          <p:spPr>
            <a:xfrm>
              <a:off x="5547407" y="2499177"/>
              <a:ext cx="59485" cy="49719"/>
            </a:xfrm>
            <a:custGeom>
              <a:avLst/>
              <a:gdLst/>
              <a:ahLst/>
              <a:cxnLst/>
              <a:rect l="l" t="t" r="r" b="b"/>
              <a:pathLst>
                <a:path w="1882" h="1573" extrusionOk="0">
                  <a:moveTo>
                    <a:pt x="548" y="1"/>
                  </a:moveTo>
                  <a:cubicBezTo>
                    <a:pt x="1" y="608"/>
                    <a:pt x="179" y="1572"/>
                    <a:pt x="179" y="1572"/>
                  </a:cubicBezTo>
                  <a:cubicBezTo>
                    <a:pt x="501" y="965"/>
                    <a:pt x="1882" y="477"/>
                    <a:pt x="1882" y="477"/>
                  </a:cubicBezTo>
                  <a:lnTo>
                    <a:pt x="1882" y="477"/>
                  </a:lnTo>
                  <a:cubicBezTo>
                    <a:pt x="1825" y="491"/>
                    <a:pt x="1768" y="499"/>
                    <a:pt x="1705" y="499"/>
                  </a:cubicBezTo>
                  <a:cubicBezTo>
                    <a:pt x="1558" y="499"/>
                    <a:pt x="1383" y="455"/>
                    <a:pt x="1132" y="346"/>
                  </a:cubicBezTo>
                  <a:cubicBezTo>
                    <a:pt x="965" y="263"/>
                    <a:pt x="775" y="144"/>
                    <a:pt x="548"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76681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Nửa vòng Trái Đất, rẽ tầng mây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đến Cu-ba một sáng ngày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Nắng rực trời tơ và biển ngọc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6" name="Rounded Rectangle 26">
            <a:extLst>
              <a:ext uri="{FF2B5EF4-FFF2-40B4-BE49-F238E27FC236}">
                <a16:creationId xmlns:a16="http://schemas.microsoft.com/office/drawing/2014/main" id="{1561D17D-41FE-8688-7D1F-DD622BAB8EB7}"/>
              </a:ext>
            </a:extLst>
          </p:cNvPr>
          <p:cNvSpPr/>
          <p:nvPr/>
        </p:nvSpPr>
        <p:spPr>
          <a:xfrm>
            <a:off x="5804808" y="109774"/>
            <a:ext cx="3256778" cy="45720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Luyện</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đọc</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lang="en-US" sz="2400" b="1" dirty="0" err="1">
                <a:solidFill>
                  <a:srgbClr val="3B1409"/>
                </a:solidFill>
                <a:latin typeface="Lexend Deca" panose="020B0604020202020204" charset="0"/>
                <a:ea typeface="Arial-Rounded" pitchFamily="34" charset="0"/>
                <a:cs typeface="Arial-Rounded" pitchFamily="34" charset="0"/>
              </a:rPr>
              <a:t>đoạn</a:t>
            </a:r>
            <a:endPar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endParaRPr>
          </a:p>
        </p:txBody>
      </p:sp>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Em ạ, Cu-ba ngọt lịm đường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Mía xanh đồng bãi, biếc đồi nương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Cam ngon, xoài ngọt vàng nông trại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Ong lạc đường hoa, rộn bốn phương...</a:t>
            </a: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Ở đây với bạn, mỗi ngày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nhớ vô cùng đất nước ta!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Mai mốt, em ơi, rời xứ bạn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479444" y="2469744"/>
            <a:ext cx="3061719" cy="2472406"/>
          </a:xfrm>
          <a:prstGeom prst="rect">
            <a:avLst/>
          </a:prstGeom>
        </p:spPr>
      </p:pic>
      <p:cxnSp>
        <p:nvCxnSpPr>
          <p:cNvPr id="6" name="Straight Connector 5">
            <a:extLst>
              <a:ext uri="{FF2B5EF4-FFF2-40B4-BE49-F238E27FC236}">
                <a16:creationId xmlns:a16="http://schemas.microsoft.com/office/drawing/2014/main" id="{0A06A8CE-DA39-2D64-AB74-F46F505A326F}"/>
              </a:ext>
            </a:extLst>
          </p:cNvPr>
          <p:cNvCxnSpPr>
            <a:cxnSpLocks/>
          </p:cNvCxnSpPr>
          <p:nvPr/>
        </p:nvCxnSpPr>
        <p:spPr>
          <a:xfrm flipH="1">
            <a:off x="4400550" y="890292"/>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24A888-F75A-F739-DDB3-E1C797C1520D}"/>
              </a:ext>
            </a:extLst>
          </p:cNvPr>
          <p:cNvCxnSpPr>
            <a:cxnSpLocks/>
          </p:cNvCxnSpPr>
          <p:nvPr/>
        </p:nvCxnSpPr>
        <p:spPr>
          <a:xfrm flipH="1">
            <a:off x="4260973" y="1234392"/>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B13F3B-8DEB-BE31-0CFF-D781A3897294}"/>
              </a:ext>
            </a:extLst>
          </p:cNvPr>
          <p:cNvCxnSpPr>
            <a:cxnSpLocks/>
          </p:cNvCxnSpPr>
          <p:nvPr/>
        </p:nvCxnSpPr>
        <p:spPr>
          <a:xfrm flipH="1">
            <a:off x="4139293" y="1558403"/>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D3FB15C-43AD-7787-B0AD-24D9EF057834}"/>
              </a:ext>
            </a:extLst>
          </p:cNvPr>
          <p:cNvGrpSpPr/>
          <p:nvPr/>
        </p:nvGrpSpPr>
        <p:grpSpPr>
          <a:xfrm>
            <a:off x="4161432" y="1836852"/>
            <a:ext cx="205051" cy="327211"/>
            <a:chOff x="4166299" y="1779175"/>
            <a:chExt cx="178045" cy="399665"/>
          </a:xfrm>
        </p:grpSpPr>
        <p:cxnSp>
          <p:nvCxnSpPr>
            <p:cNvPr id="9" name="Straight Connector 8">
              <a:extLst>
                <a:ext uri="{FF2B5EF4-FFF2-40B4-BE49-F238E27FC236}">
                  <a16:creationId xmlns:a16="http://schemas.microsoft.com/office/drawing/2014/main" id="{B050B586-C1E9-65CF-3500-F4D2C2509F93}"/>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CEAB1F-9BD9-2B84-3224-FCB1F68BCCC2}"/>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DCB1F88A-9645-A1AD-D367-E298240F8C5F}"/>
              </a:ext>
            </a:extLst>
          </p:cNvPr>
          <p:cNvCxnSpPr>
            <a:cxnSpLocks/>
          </p:cNvCxnSpPr>
          <p:nvPr/>
        </p:nvCxnSpPr>
        <p:spPr>
          <a:xfrm flipH="1">
            <a:off x="7829155" y="2269911"/>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2CDAA9-2F71-3F69-C196-BBBB3FBE5E20}"/>
              </a:ext>
            </a:extLst>
          </p:cNvPr>
          <p:cNvCxnSpPr>
            <a:cxnSpLocks/>
          </p:cNvCxnSpPr>
          <p:nvPr/>
        </p:nvCxnSpPr>
        <p:spPr>
          <a:xfrm flipH="1">
            <a:off x="8577712" y="2571750"/>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728AC3-6438-1F09-622D-2ED07B645860}"/>
              </a:ext>
            </a:extLst>
          </p:cNvPr>
          <p:cNvCxnSpPr>
            <a:cxnSpLocks/>
          </p:cNvCxnSpPr>
          <p:nvPr/>
        </p:nvCxnSpPr>
        <p:spPr>
          <a:xfrm flipH="1">
            <a:off x="8784377" y="2920948"/>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7D1C2C-D6B0-6EEA-D85E-46E187C70DBD}"/>
              </a:ext>
            </a:extLst>
          </p:cNvPr>
          <p:cNvGrpSpPr/>
          <p:nvPr/>
        </p:nvGrpSpPr>
        <p:grpSpPr>
          <a:xfrm>
            <a:off x="8938949" y="3248557"/>
            <a:ext cx="205051" cy="327211"/>
            <a:chOff x="4166299" y="1779175"/>
            <a:chExt cx="178045" cy="399665"/>
          </a:xfrm>
        </p:grpSpPr>
        <p:cxnSp>
          <p:nvCxnSpPr>
            <p:cNvPr id="27" name="Straight Connector 26">
              <a:extLst>
                <a:ext uri="{FF2B5EF4-FFF2-40B4-BE49-F238E27FC236}">
                  <a16:creationId xmlns:a16="http://schemas.microsoft.com/office/drawing/2014/main" id="{93144C5C-4EDB-10AD-2B33-755F2CF9C2EE}"/>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AF4126-4B6D-7BF6-9869-43564AE13026}"/>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0C8ABD80-6624-301B-06B9-1ED18373FD30}"/>
              </a:ext>
            </a:extLst>
          </p:cNvPr>
          <p:cNvCxnSpPr>
            <a:cxnSpLocks/>
          </p:cNvCxnSpPr>
          <p:nvPr/>
        </p:nvCxnSpPr>
        <p:spPr>
          <a:xfrm flipH="1">
            <a:off x="7898156" y="3814164"/>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A99C2F-D2D2-6998-D50B-34B1E90427BD}"/>
              </a:ext>
            </a:extLst>
          </p:cNvPr>
          <p:cNvCxnSpPr>
            <a:cxnSpLocks/>
          </p:cNvCxnSpPr>
          <p:nvPr/>
        </p:nvCxnSpPr>
        <p:spPr>
          <a:xfrm flipH="1">
            <a:off x="7950043" y="4138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C4218-3461-255F-C74C-2638B8D89FA0}"/>
              </a:ext>
            </a:extLst>
          </p:cNvPr>
          <p:cNvCxnSpPr>
            <a:cxnSpLocks/>
          </p:cNvCxnSpPr>
          <p:nvPr/>
        </p:nvCxnSpPr>
        <p:spPr>
          <a:xfrm flipH="1">
            <a:off x="7547198" y="4436477"/>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C2D085B8-7F13-F699-47CC-798392D21D67}"/>
              </a:ext>
            </a:extLst>
          </p:cNvPr>
          <p:cNvGrpSpPr/>
          <p:nvPr/>
        </p:nvGrpSpPr>
        <p:grpSpPr>
          <a:xfrm>
            <a:off x="7176738" y="4717436"/>
            <a:ext cx="205051" cy="327211"/>
            <a:chOff x="4166299" y="1779175"/>
            <a:chExt cx="178045" cy="399665"/>
          </a:xfrm>
        </p:grpSpPr>
        <p:cxnSp>
          <p:nvCxnSpPr>
            <p:cNvPr id="33" name="Straight Connector 32">
              <a:extLst>
                <a:ext uri="{FF2B5EF4-FFF2-40B4-BE49-F238E27FC236}">
                  <a16:creationId xmlns:a16="http://schemas.microsoft.com/office/drawing/2014/main" id="{EA940423-944E-F77B-65A3-2B510859BEB4}"/>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E561C5-CE8D-122A-2936-A16BF367FE6D}"/>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D9F9B5FF-15D2-7510-1AE1-8158A83FE599}"/>
              </a:ext>
            </a:extLst>
          </p:cNvPr>
          <p:cNvSpPr/>
          <p:nvPr/>
        </p:nvSpPr>
        <p:spPr>
          <a:xfrm>
            <a:off x="89806" y="890292"/>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C00000"/>
                </a:solidFill>
                <a:latin typeface="Lexend Deca" panose="020B0604020202020204" charset="0"/>
              </a:rPr>
              <a:t>1</a:t>
            </a:r>
            <a:endParaRPr lang="en-GB" sz="2400" dirty="0">
              <a:solidFill>
                <a:srgbClr val="C00000"/>
              </a:solidFill>
              <a:latin typeface="Lexend Deca" panose="020B0604020202020204" charset="0"/>
            </a:endParaRPr>
          </a:p>
        </p:txBody>
      </p:sp>
      <p:sp>
        <p:nvSpPr>
          <p:cNvPr id="4" name="Oval 3">
            <a:extLst>
              <a:ext uri="{FF2B5EF4-FFF2-40B4-BE49-F238E27FC236}">
                <a16:creationId xmlns:a16="http://schemas.microsoft.com/office/drawing/2014/main" id="{2CB6D20C-9FAA-6026-62C3-2A72DC0A373E}"/>
              </a:ext>
            </a:extLst>
          </p:cNvPr>
          <p:cNvSpPr/>
          <p:nvPr/>
        </p:nvSpPr>
        <p:spPr>
          <a:xfrm>
            <a:off x="3894352" y="2269911"/>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C00000"/>
                </a:solidFill>
                <a:latin typeface="Lexend Deca" panose="020B0604020202020204" charset="0"/>
              </a:rPr>
              <a:t>2</a:t>
            </a:r>
            <a:endParaRPr lang="en-GB" sz="2400" dirty="0">
              <a:solidFill>
                <a:srgbClr val="C00000"/>
              </a:solidFill>
              <a:latin typeface="Lexend Deca" panose="020B0604020202020204" charset="0"/>
            </a:endParaRPr>
          </a:p>
        </p:txBody>
      </p:sp>
      <p:sp>
        <p:nvSpPr>
          <p:cNvPr id="5" name="Oval 4">
            <a:extLst>
              <a:ext uri="{FF2B5EF4-FFF2-40B4-BE49-F238E27FC236}">
                <a16:creationId xmlns:a16="http://schemas.microsoft.com/office/drawing/2014/main" id="{548BC771-06CD-1F0F-DCF6-E946CA552526}"/>
              </a:ext>
            </a:extLst>
          </p:cNvPr>
          <p:cNvSpPr/>
          <p:nvPr/>
        </p:nvSpPr>
        <p:spPr>
          <a:xfrm>
            <a:off x="3893580" y="3753367"/>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C00000"/>
                </a:solidFill>
                <a:latin typeface="Lexend Deca" panose="020B0604020202020204" charset="0"/>
              </a:rPr>
              <a:t>3</a:t>
            </a:r>
            <a:endParaRPr lang="en-GB" sz="2400" dirty="0">
              <a:solidFill>
                <a:srgbClr val="C00000"/>
              </a:solidFill>
              <a:latin typeface="Lexend Deca" panose="020B0604020202020204" charset="0"/>
            </a:endParaRPr>
          </a:p>
        </p:txBody>
      </p:sp>
    </p:spTree>
    <p:extLst>
      <p:ext uri="{BB962C8B-B14F-4D97-AF65-F5344CB8AC3E}">
        <p14:creationId xmlns:p14="http://schemas.microsoft.com/office/powerpoint/2010/main" val="36969228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grpSp>
        <p:nvGrpSpPr>
          <p:cNvPr id="2" name="Group 1">
            <a:extLst>
              <a:ext uri="{FF2B5EF4-FFF2-40B4-BE49-F238E27FC236}">
                <a16:creationId xmlns:a16="http://schemas.microsoft.com/office/drawing/2014/main" id="{B7E7EA6B-9635-611E-5861-3D2C16A4FD11}"/>
              </a:ext>
            </a:extLst>
          </p:cNvPr>
          <p:cNvGrpSpPr/>
          <p:nvPr/>
        </p:nvGrpSpPr>
        <p:grpSpPr>
          <a:xfrm>
            <a:off x="427931" y="379847"/>
            <a:ext cx="3721002" cy="2030393"/>
            <a:chOff x="3075431" y="1124622"/>
            <a:chExt cx="4325245" cy="2707191"/>
          </a:xfrm>
        </p:grpSpPr>
        <p:sp>
          <p:nvSpPr>
            <p:cNvPr id="4" name="Rectangle: Rounded Corners 6">
              <a:extLst>
                <a:ext uri="{FF2B5EF4-FFF2-40B4-BE49-F238E27FC236}">
                  <a16:creationId xmlns:a16="http://schemas.microsoft.com/office/drawing/2014/main" id="{D089E13A-4016-CB68-3378-2176ED78B2DA}"/>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26233" algn="just">
                <a:lnSpc>
                  <a:spcPct val="120000"/>
                </a:lnSpc>
                <a:buClr>
                  <a:srgbClr val="000000"/>
                </a:buClr>
                <a:defRPr/>
              </a:pP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26233" algn="just">
                <a:lnSpc>
                  <a:spcPct val="120000"/>
                </a:lnSpc>
                <a:buClr>
                  <a:srgbClr val="000000"/>
                </a:buClr>
                <a:defRPr/>
              </a:pP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Rounded Corners 4">
              <a:extLst>
                <a:ext uri="{FF2B5EF4-FFF2-40B4-BE49-F238E27FC236}">
                  <a16:creationId xmlns:a16="http://schemas.microsoft.com/office/drawing/2014/main" id="{4F6679DD-76F7-37BB-3B55-879F2355AF92}"/>
                </a:ext>
              </a:extLst>
            </p:cNvPr>
            <p:cNvSpPr/>
            <p:nvPr/>
          </p:nvSpPr>
          <p:spPr>
            <a:xfrm>
              <a:off x="4206137" y="1124622"/>
              <a:ext cx="225151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Yêu</a:t>
              </a:r>
              <a:r>
                <a:rPr lang="en-US" sz="3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3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Cầu</a:t>
              </a:r>
              <a:endParaRPr lang="en-US" sz="3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endParaRPr>
            </a:p>
          </p:txBody>
        </p:sp>
        <p:pic>
          <p:nvPicPr>
            <p:cNvPr id="6" name="Picture 5">
              <a:extLst>
                <a:ext uri="{FF2B5EF4-FFF2-40B4-BE49-F238E27FC236}">
                  <a16:creationId xmlns:a16="http://schemas.microsoft.com/office/drawing/2014/main" id="{97AE35FA-D7CB-2ABB-B072-3FB56FD0E72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7" name="Picture 6">
              <a:extLst>
                <a:ext uri="{FF2B5EF4-FFF2-40B4-BE49-F238E27FC236}">
                  <a16:creationId xmlns:a16="http://schemas.microsoft.com/office/drawing/2014/main" id="{67331BFE-568F-B837-35D2-B8CAA21030E1}"/>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8" name="Picture 7">
              <a:extLst>
                <a:ext uri="{FF2B5EF4-FFF2-40B4-BE49-F238E27FC236}">
                  <a16:creationId xmlns:a16="http://schemas.microsoft.com/office/drawing/2014/main" id="{AE283FC9-A8A6-FD8E-D131-27546CC64A4D}"/>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9" name="Group 8">
            <a:extLst>
              <a:ext uri="{FF2B5EF4-FFF2-40B4-BE49-F238E27FC236}">
                <a16:creationId xmlns:a16="http://schemas.microsoft.com/office/drawing/2014/main" id="{3B61C22A-7581-2903-48AF-47B44B33268C}"/>
              </a:ext>
            </a:extLst>
          </p:cNvPr>
          <p:cNvGrpSpPr/>
          <p:nvPr/>
        </p:nvGrpSpPr>
        <p:grpSpPr>
          <a:xfrm>
            <a:off x="4327642" y="2735612"/>
            <a:ext cx="4306355" cy="1915413"/>
            <a:chOff x="5189220" y="3695990"/>
            <a:chExt cx="5460377" cy="2553884"/>
          </a:xfrm>
        </p:grpSpPr>
        <p:grpSp>
          <p:nvGrpSpPr>
            <p:cNvPr id="10" name="Group 9">
              <a:extLst>
                <a:ext uri="{FF2B5EF4-FFF2-40B4-BE49-F238E27FC236}">
                  <a16:creationId xmlns:a16="http://schemas.microsoft.com/office/drawing/2014/main" id="{520341F9-462A-9612-E803-5AE992B5B17F}"/>
                </a:ext>
              </a:extLst>
            </p:cNvPr>
            <p:cNvGrpSpPr/>
            <p:nvPr/>
          </p:nvGrpSpPr>
          <p:grpSpPr>
            <a:xfrm>
              <a:off x="5189220" y="3695990"/>
              <a:ext cx="5445754" cy="2553884"/>
              <a:chOff x="3323320" y="1134041"/>
              <a:chExt cx="5445754" cy="2553884"/>
            </a:xfrm>
          </p:grpSpPr>
          <p:sp>
            <p:nvSpPr>
              <p:cNvPr id="20" name="Rectangle: Rounded Corners 12">
                <a:extLst>
                  <a:ext uri="{FF2B5EF4-FFF2-40B4-BE49-F238E27FC236}">
                    <a16:creationId xmlns:a16="http://schemas.microsoft.com/office/drawing/2014/main" id="{F6A7B598-4867-92F4-B496-CE92BBA768C7}"/>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ectangle: Rounded Corners 20">
                <a:extLst>
                  <a:ext uri="{FF2B5EF4-FFF2-40B4-BE49-F238E27FC236}">
                    <a16:creationId xmlns:a16="http://schemas.microsoft.com/office/drawing/2014/main" id="{663D3C90-6191-BF19-7271-FAC769ED0B51}"/>
                  </a:ext>
                </a:extLst>
              </p:cNvPr>
              <p:cNvSpPr/>
              <p:nvPr/>
            </p:nvSpPr>
            <p:spPr>
              <a:xfrm>
                <a:off x="4276236" y="1134041"/>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Tiêu</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chí</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đánh</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giá</a:t>
                </a:r>
                <a:endPar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5BC4BA9E-CF8C-1BE8-389E-E08B7A408BBF}"/>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12" name="Picture 11">
              <a:extLst>
                <a:ext uri="{FF2B5EF4-FFF2-40B4-BE49-F238E27FC236}">
                  <a16:creationId xmlns:a16="http://schemas.microsoft.com/office/drawing/2014/main" id="{76008F2E-7655-5807-CCD5-84FD7E10D7C6}"/>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13" name="Picture 12">
              <a:extLst>
                <a:ext uri="{FF2B5EF4-FFF2-40B4-BE49-F238E27FC236}">
                  <a16:creationId xmlns:a16="http://schemas.microsoft.com/office/drawing/2014/main" id="{9A0ECAF3-EE85-D968-F9B3-7573C66659F9}"/>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14" name="Picture 13">
              <a:extLst>
                <a:ext uri="{FF2B5EF4-FFF2-40B4-BE49-F238E27FC236}">
                  <a16:creationId xmlns:a16="http://schemas.microsoft.com/office/drawing/2014/main" id="{19800C60-278C-2E6E-FAE3-328011244B51}"/>
                </a:ext>
              </a:extLst>
            </p:cNvPr>
            <p:cNvPicPr>
              <a:picLocks noChangeAspect="1"/>
            </p:cNvPicPr>
            <p:nvPr/>
          </p:nvPicPr>
          <p:blipFill>
            <a:blip r:embed="rId4"/>
            <a:stretch>
              <a:fillRect/>
            </a:stretch>
          </p:blipFill>
          <p:spPr>
            <a:xfrm>
              <a:off x="7730313" y="5170587"/>
              <a:ext cx="469963" cy="469963"/>
            </a:xfrm>
            <a:prstGeom prst="rect">
              <a:avLst/>
            </a:prstGeom>
          </p:spPr>
        </p:pic>
        <p:pic>
          <p:nvPicPr>
            <p:cNvPr id="15" name="Picture 14">
              <a:extLst>
                <a:ext uri="{FF2B5EF4-FFF2-40B4-BE49-F238E27FC236}">
                  <a16:creationId xmlns:a16="http://schemas.microsoft.com/office/drawing/2014/main" id="{296F0450-8949-926E-52F3-6D5BF4A76861}"/>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16" name="Picture 15">
              <a:extLst>
                <a:ext uri="{FF2B5EF4-FFF2-40B4-BE49-F238E27FC236}">
                  <a16:creationId xmlns:a16="http://schemas.microsoft.com/office/drawing/2014/main" id="{7218B2E6-F2A5-3741-3455-6E4CD8876FC3}"/>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17" name="Picture 16">
              <a:extLst>
                <a:ext uri="{FF2B5EF4-FFF2-40B4-BE49-F238E27FC236}">
                  <a16:creationId xmlns:a16="http://schemas.microsoft.com/office/drawing/2014/main" id="{21DC7B1E-3EDA-9850-78C8-4F9E6809D370}"/>
                </a:ext>
              </a:extLst>
            </p:cNvPr>
            <p:cNvPicPr>
              <a:picLocks noChangeAspect="1"/>
            </p:cNvPicPr>
            <p:nvPr/>
          </p:nvPicPr>
          <p:blipFill>
            <a:blip r:embed="rId4"/>
            <a:stretch>
              <a:fillRect/>
            </a:stretch>
          </p:blipFill>
          <p:spPr>
            <a:xfrm>
              <a:off x="9740062" y="5622721"/>
              <a:ext cx="469963" cy="469963"/>
            </a:xfrm>
            <a:prstGeom prst="rect">
              <a:avLst/>
            </a:prstGeom>
          </p:spPr>
        </p:pic>
        <p:pic>
          <p:nvPicPr>
            <p:cNvPr id="18" name="Picture 17">
              <a:extLst>
                <a:ext uri="{FF2B5EF4-FFF2-40B4-BE49-F238E27FC236}">
                  <a16:creationId xmlns:a16="http://schemas.microsoft.com/office/drawing/2014/main" id="{9106F8DA-689B-29F6-B2D9-BCE8354A03CA}"/>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19" name="Picture 18">
              <a:extLst>
                <a:ext uri="{FF2B5EF4-FFF2-40B4-BE49-F238E27FC236}">
                  <a16:creationId xmlns:a16="http://schemas.microsoft.com/office/drawing/2014/main" id="{0636D4E2-0684-DB0F-BECC-C1F3B22F0927}"/>
                </a:ext>
              </a:extLst>
            </p:cNvPr>
            <p:cNvPicPr>
              <a:picLocks noChangeAspect="1"/>
            </p:cNvPicPr>
            <p:nvPr/>
          </p:nvPicPr>
          <p:blipFill>
            <a:blip r:embed="rId6"/>
            <a:stretch>
              <a:fillRect/>
            </a:stretch>
          </p:blipFill>
          <p:spPr>
            <a:xfrm>
              <a:off x="10179634" y="5622721"/>
              <a:ext cx="469963" cy="469963"/>
            </a:xfrm>
            <a:prstGeom prst="rect">
              <a:avLst/>
            </a:prstGeom>
          </p:spPr>
        </p:pic>
      </p:grpSp>
      <p:pic>
        <p:nvPicPr>
          <p:cNvPr id="22" name="Picture 21">
            <a:extLst>
              <a:ext uri="{FF2B5EF4-FFF2-40B4-BE49-F238E27FC236}">
                <a16:creationId xmlns:a16="http://schemas.microsoft.com/office/drawing/2014/main" id="{0EC4FE76-5EBE-C013-F93E-385F1BA3FE8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995" b="90885" l="0" r="100000">
                        <a14:foregroundMark x1="90039" y1="57161" x2="92285" y2="63281"/>
                        <a14:foregroundMark x1="79492" y1="48177" x2="84375" y2="47005"/>
                        <a14:foregroundMark x1="85156" y1="68099" x2="84473" y2="83594"/>
                        <a14:foregroundMark x1="84180" y1="83333" x2="84180" y2="83333"/>
                        <a14:foregroundMark x1="72461" y1="78646" x2="78125" y2="78646"/>
                        <a14:foregroundMark x1="88184" y1="65495" x2="88379" y2="69661"/>
                        <a14:foregroundMark x1="32129" y1="72656" x2="32715" y2="74740"/>
                        <a14:foregroundMark x1="38086" y1="72656" x2="38086" y2="73828"/>
                        <a14:foregroundMark x1="37305" y1="73438" x2="37305" y2="76823"/>
                      </a14:backgroundRemoval>
                    </a14:imgEffect>
                  </a14:imgLayer>
                </a14:imgProps>
              </a:ext>
              <a:ext uri="{28A0092B-C50C-407E-A947-70E740481C1C}">
                <a14:useLocalDpi xmlns:a14="http://schemas.microsoft.com/office/drawing/2010/main" val="0"/>
              </a:ext>
            </a:extLst>
          </a:blip>
          <a:stretch>
            <a:fillRect/>
          </a:stretch>
        </p:blipFill>
        <p:spPr>
          <a:xfrm>
            <a:off x="-12479" y="2465078"/>
            <a:ext cx="4076683" cy="2730277"/>
          </a:xfrm>
          <a:prstGeom prst="rect">
            <a:avLst/>
          </a:prstGeom>
        </p:spPr>
      </p:pic>
      <p:grpSp>
        <p:nvGrpSpPr>
          <p:cNvPr id="23" name="Group 22">
            <a:extLst>
              <a:ext uri="{FF2B5EF4-FFF2-40B4-BE49-F238E27FC236}">
                <a16:creationId xmlns:a16="http://schemas.microsoft.com/office/drawing/2014/main" id="{5B9975CF-C522-6B38-BFAB-1899D500801E}"/>
              </a:ext>
            </a:extLst>
          </p:cNvPr>
          <p:cNvGrpSpPr/>
          <p:nvPr/>
        </p:nvGrpSpPr>
        <p:grpSpPr>
          <a:xfrm>
            <a:off x="4482846" y="-27705"/>
            <a:ext cx="4661154" cy="2338553"/>
            <a:chOff x="2880360" y="-647755"/>
            <a:chExt cx="8434474" cy="3860800"/>
          </a:xfrm>
        </p:grpSpPr>
        <p:pic>
          <p:nvPicPr>
            <p:cNvPr id="24" name="图片 6">
              <a:extLst>
                <a:ext uri="{FF2B5EF4-FFF2-40B4-BE49-F238E27FC236}">
                  <a16:creationId xmlns:a16="http://schemas.microsoft.com/office/drawing/2014/main" id="{D51295DC-B01B-F5A1-E3E7-F6D42209B38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80360" y="-647755"/>
              <a:ext cx="8434474" cy="3860800"/>
            </a:xfrm>
            <a:prstGeom prst="rect">
              <a:avLst/>
            </a:prstGeom>
          </p:spPr>
        </p:pic>
        <p:pic>
          <p:nvPicPr>
            <p:cNvPr id="25" name="Picture 24">
              <a:extLst>
                <a:ext uri="{FF2B5EF4-FFF2-40B4-BE49-F238E27FC236}">
                  <a16:creationId xmlns:a16="http://schemas.microsoft.com/office/drawing/2014/main" id="{9DB8A52C-A7EE-09AC-D68F-A185B69B9E02}"/>
                </a:ext>
              </a:extLst>
            </p:cNvPr>
            <p:cNvPicPr>
              <a:picLocks noChangeAspect="1"/>
            </p:cNvPicPr>
            <p:nvPr/>
          </p:nvPicPr>
          <p:blipFill>
            <a:blip r:embed="rId10"/>
            <a:stretch>
              <a:fillRect/>
            </a:stretch>
          </p:blipFill>
          <p:spPr>
            <a:xfrm>
              <a:off x="3506742" y="749673"/>
              <a:ext cx="7181710" cy="2438611"/>
            </a:xfrm>
            <a:prstGeom prst="rect">
              <a:avLst/>
            </a:prstGeom>
          </p:spPr>
        </p:pic>
      </p:grpSp>
    </p:spTree>
    <p:extLst>
      <p:ext uri="{BB962C8B-B14F-4D97-AF65-F5344CB8AC3E}">
        <p14:creationId xmlns:p14="http://schemas.microsoft.com/office/powerpoint/2010/main" val="575563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Nửa vòng Trái Đất, rẽ tầng mây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đến Cu-ba một sáng ngày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Nắng rực trời tơ và biển ngọc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6" name="Rounded Rectangle 26">
            <a:extLst>
              <a:ext uri="{FF2B5EF4-FFF2-40B4-BE49-F238E27FC236}">
                <a16:creationId xmlns:a16="http://schemas.microsoft.com/office/drawing/2014/main" id="{1561D17D-41FE-8688-7D1F-DD622BAB8EB7}"/>
              </a:ext>
            </a:extLst>
          </p:cNvPr>
          <p:cNvSpPr/>
          <p:nvPr/>
        </p:nvSpPr>
        <p:spPr>
          <a:xfrm>
            <a:off x="5511704" y="109774"/>
            <a:ext cx="3549882" cy="45720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Luyện</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đọc</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lang="en-US" sz="2400" b="1" dirty="0" err="1">
                <a:solidFill>
                  <a:srgbClr val="3B1409"/>
                </a:solidFill>
                <a:latin typeface="Lexend Deca" panose="020B0604020202020204" charset="0"/>
                <a:ea typeface="Arial-Rounded" pitchFamily="34" charset="0"/>
                <a:cs typeface="Arial-Rounded" pitchFamily="34" charset="0"/>
              </a:rPr>
              <a:t>toàn</a:t>
            </a:r>
            <a:r>
              <a:rPr lang="en-US" sz="2400" b="1" dirty="0">
                <a:solidFill>
                  <a:srgbClr val="3B1409"/>
                </a:solidFill>
                <a:latin typeface="Lexend Deca" panose="020B0604020202020204" charset="0"/>
                <a:ea typeface="Arial-Rounded" pitchFamily="34" charset="0"/>
                <a:cs typeface="Arial-Rounded" pitchFamily="34" charset="0"/>
              </a:rPr>
              <a:t> </a:t>
            </a:r>
            <a:r>
              <a:rPr lang="en-US" sz="2400" b="1" dirty="0" err="1">
                <a:solidFill>
                  <a:srgbClr val="3B1409"/>
                </a:solidFill>
                <a:latin typeface="Lexend Deca" panose="020B0604020202020204" charset="0"/>
                <a:ea typeface="Arial-Rounded" pitchFamily="34" charset="0"/>
                <a:cs typeface="Arial-Rounded" pitchFamily="34" charset="0"/>
              </a:rPr>
              <a:t>bài</a:t>
            </a:r>
            <a:endPar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endParaRPr>
          </a:p>
        </p:txBody>
      </p:sp>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Em ạ, Cu-ba ngọt lịm đường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Mía xanh đồng bãi, biếc đồi nương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Cam ngon, xoài ngọt vàng nông trại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Ong lạc đường hoa, rộn bốn phương...</a:t>
            </a: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Ở đây với bạn, mỗi ngày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nhớ vô cùng đất nước ta!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Mai mốt, em ơi, rời xứ bạn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479444" y="2469744"/>
            <a:ext cx="3061719" cy="2472406"/>
          </a:xfrm>
          <a:prstGeom prst="rect">
            <a:avLst/>
          </a:prstGeom>
        </p:spPr>
      </p:pic>
      <p:cxnSp>
        <p:nvCxnSpPr>
          <p:cNvPr id="6" name="Straight Connector 5">
            <a:extLst>
              <a:ext uri="{FF2B5EF4-FFF2-40B4-BE49-F238E27FC236}">
                <a16:creationId xmlns:a16="http://schemas.microsoft.com/office/drawing/2014/main" id="{0A06A8CE-DA39-2D64-AB74-F46F505A326F}"/>
              </a:ext>
            </a:extLst>
          </p:cNvPr>
          <p:cNvCxnSpPr>
            <a:cxnSpLocks/>
          </p:cNvCxnSpPr>
          <p:nvPr/>
        </p:nvCxnSpPr>
        <p:spPr>
          <a:xfrm flipH="1">
            <a:off x="4400550" y="890292"/>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24A888-F75A-F739-DDB3-E1C797C1520D}"/>
              </a:ext>
            </a:extLst>
          </p:cNvPr>
          <p:cNvCxnSpPr>
            <a:cxnSpLocks/>
          </p:cNvCxnSpPr>
          <p:nvPr/>
        </p:nvCxnSpPr>
        <p:spPr>
          <a:xfrm flipH="1">
            <a:off x="4260973" y="1234392"/>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B13F3B-8DEB-BE31-0CFF-D781A3897294}"/>
              </a:ext>
            </a:extLst>
          </p:cNvPr>
          <p:cNvCxnSpPr>
            <a:cxnSpLocks/>
          </p:cNvCxnSpPr>
          <p:nvPr/>
        </p:nvCxnSpPr>
        <p:spPr>
          <a:xfrm flipH="1">
            <a:off x="4139293" y="1558403"/>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D3FB15C-43AD-7787-B0AD-24D9EF057834}"/>
              </a:ext>
            </a:extLst>
          </p:cNvPr>
          <p:cNvGrpSpPr/>
          <p:nvPr/>
        </p:nvGrpSpPr>
        <p:grpSpPr>
          <a:xfrm>
            <a:off x="4161432" y="1836852"/>
            <a:ext cx="205051" cy="327211"/>
            <a:chOff x="4166299" y="1779175"/>
            <a:chExt cx="178045" cy="399665"/>
          </a:xfrm>
        </p:grpSpPr>
        <p:cxnSp>
          <p:nvCxnSpPr>
            <p:cNvPr id="9" name="Straight Connector 8">
              <a:extLst>
                <a:ext uri="{FF2B5EF4-FFF2-40B4-BE49-F238E27FC236}">
                  <a16:creationId xmlns:a16="http://schemas.microsoft.com/office/drawing/2014/main" id="{B050B586-C1E9-65CF-3500-F4D2C2509F93}"/>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CEAB1F-9BD9-2B84-3224-FCB1F68BCCC2}"/>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DCB1F88A-9645-A1AD-D367-E298240F8C5F}"/>
              </a:ext>
            </a:extLst>
          </p:cNvPr>
          <p:cNvCxnSpPr>
            <a:cxnSpLocks/>
          </p:cNvCxnSpPr>
          <p:nvPr/>
        </p:nvCxnSpPr>
        <p:spPr>
          <a:xfrm flipH="1">
            <a:off x="7829155" y="2269911"/>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2CDAA9-2F71-3F69-C196-BBBB3FBE5E20}"/>
              </a:ext>
            </a:extLst>
          </p:cNvPr>
          <p:cNvCxnSpPr>
            <a:cxnSpLocks/>
          </p:cNvCxnSpPr>
          <p:nvPr/>
        </p:nvCxnSpPr>
        <p:spPr>
          <a:xfrm flipH="1">
            <a:off x="8577712" y="2571750"/>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728AC3-6438-1F09-622D-2ED07B645860}"/>
              </a:ext>
            </a:extLst>
          </p:cNvPr>
          <p:cNvCxnSpPr>
            <a:cxnSpLocks/>
          </p:cNvCxnSpPr>
          <p:nvPr/>
        </p:nvCxnSpPr>
        <p:spPr>
          <a:xfrm flipH="1">
            <a:off x="8784377" y="2920948"/>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7D1C2C-D6B0-6EEA-D85E-46E187C70DBD}"/>
              </a:ext>
            </a:extLst>
          </p:cNvPr>
          <p:cNvGrpSpPr/>
          <p:nvPr/>
        </p:nvGrpSpPr>
        <p:grpSpPr>
          <a:xfrm>
            <a:off x="8938949" y="3248557"/>
            <a:ext cx="205051" cy="327211"/>
            <a:chOff x="4166299" y="1779175"/>
            <a:chExt cx="178045" cy="399665"/>
          </a:xfrm>
        </p:grpSpPr>
        <p:cxnSp>
          <p:nvCxnSpPr>
            <p:cNvPr id="27" name="Straight Connector 26">
              <a:extLst>
                <a:ext uri="{FF2B5EF4-FFF2-40B4-BE49-F238E27FC236}">
                  <a16:creationId xmlns:a16="http://schemas.microsoft.com/office/drawing/2014/main" id="{93144C5C-4EDB-10AD-2B33-755F2CF9C2EE}"/>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AF4126-4B6D-7BF6-9869-43564AE13026}"/>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0C8ABD80-6624-301B-06B9-1ED18373FD30}"/>
              </a:ext>
            </a:extLst>
          </p:cNvPr>
          <p:cNvCxnSpPr>
            <a:cxnSpLocks/>
          </p:cNvCxnSpPr>
          <p:nvPr/>
        </p:nvCxnSpPr>
        <p:spPr>
          <a:xfrm flipH="1">
            <a:off x="7898156" y="3814164"/>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A99C2F-D2D2-6998-D50B-34B1E90427BD}"/>
              </a:ext>
            </a:extLst>
          </p:cNvPr>
          <p:cNvCxnSpPr>
            <a:cxnSpLocks/>
          </p:cNvCxnSpPr>
          <p:nvPr/>
        </p:nvCxnSpPr>
        <p:spPr>
          <a:xfrm flipH="1">
            <a:off x="7950043" y="4138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C4218-3461-255F-C74C-2638B8D89FA0}"/>
              </a:ext>
            </a:extLst>
          </p:cNvPr>
          <p:cNvCxnSpPr>
            <a:cxnSpLocks/>
          </p:cNvCxnSpPr>
          <p:nvPr/>
        </p:nvCxnSpPr>
        <p:spPr>
          <a:xfrm flipH="1">
            <a:off x="7547198" y="4436477"/>
            <a:ext cx="71910" cy="327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C2D085B8-7F13-F699-47CC-798392D21D67}"/>
              </a:ext>
            </a:extLst>
          </p:cNvPr>
          <p:cNvGrpSpPr/>
          <p:nvPr/>
        </p:nvGrpSpPr>
        <p:grpSpPr>
          <a:xfrm>
            <a:off x="7176738" y="4717436"/>
            <a:ext cx="205051" cy="327211"/>
            <a:chOff x="4166299" y="1779175"/>
            <a:chExt cx="178045" cy="399665"/>
          </a:xfrm>
        </p:grpSpPr>
        <p:cxnSp>
          <p:nvCxnSpPr>
            <p:cNvPr id="33" name="Straight Connector 32">
              <a:extLst>
                <a:ext uri="{FF2B5EF4-FFF2-40B4-BE49-F238E27FC236}">
                  <a16:creationId xmlns:a16="http://schemas.microsoft.com/office/drawing/2014/main" id="{EA940423-944E-F77B-65A3-2B510859BEB4}"/>
                </a:ext>
              </a:extLst>
            </p:cNvPr>
            <p:cNvCxnSpPr/>
            <p:nvPr/>
          </p:nvCxnSpPr>
          <p:spPr>
            <a:xfrm flipH="1">
              <a:off x="4166299"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E561C5-CE8D-122A-2936-A16BF367FE6D}"/>
                </a:ext>
              </a:extLst>
            </p:cNvPr>
            <p:cNvCxnSpPr/>
            <p:nvPr/>
          </p:nvCxnSpPr>
          <p:spPr>
            <a:xfrm flipH="1">
              <a:off x="4254537" y="1779175"/>
              <a:ext cx="89807" cy="3996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D9F9B5FF-15D2-7510-1AE1-8158A83FE599}"/>
              </a:ext>
            </a:extLst>
          </p:cNvPr>
          <p:cNvSpPr/>
          <p:nvPr/>
        </p:nvSpPr>
        <p:spPr>
          <a:xfrm>
            <a:off x="89806" y="890292"/>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C00000"/>
                </a:solidFill>
                <a:latin typeface="Lexend Deca" panose="020B0604020202020204" charset="0"/>
              </a:rPr>
              <a:t>1</a:t>
            </a:r>
            <a:endParaRPr lang="en-GB" sz="2400" dirty="0">
              <a:solidFill>
                <a:srgbClr val="C00000"/>
              </a:solidFill>
              <a:latin typeface="Lexend Deca" panose="020B0604020202020204" charset="0"/>
            </a:endParaRPr>
          </a:p>
        </p:txBody>
      </p:sp>
      <p:sp>
        <p:nvSpPr>
          <p:cNvPr id="4" name="Oval 3">
            <a:extLst>
              <a:ext uri="{FF2B5EF4-FFF2-40B4-BE49-F238E27FC236}">
                <a16:creationId xmlns:a16="http://schemas.microsoft.com/office/drawing/2014/main" id="{2CB6D20C-9FAA-6026-62C3-2A72DC0A373E}"/>
              </a:ext>
            </a:extLst>
          </p:cNvPr>
          <p:cNvSpPr/>
          <p:nvPr/>
        </p:nvSpPr>
        <p:spPr>
          <a:xfrm>
            <a:off x="3894352" y="2269911"/>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C00000"/>
                </a:solidFill>
                <a:latin typeface="Lexend Deca" panose="020B0604020202020204" charset="0"/>
              </a:rPr>
              <a:t>2</a:t>
            </a:r>
            <a:endParaRPr lang="en-GB" sz="2400" dirty="0">
              <a:solidFill>
                <a:srgbClr val="C00000"/>
              </a:solidFill>
              <a:latin typeface="Lexend Deca" panose="020B0604020202020204" charset="0"/>
            </a:endParaRPr>
          </a:p>
        </p:txBody>
      </p:sp>
      <p:sp>
        <p:nvSpPr>
          <p:cNvPr id="5" name="Oval 4">
            <a:extLst>
              <a:ext uri="{FF2B5EF4-FFF2-40B4-BE49-F238E27FC236}">
                <a16:creationId xmlns:a16="http://schemas.microsoft.com/office/drawing/2014/main" id="{548BC771-06CD-1F0F-DCF6-E946CA552526}"/>
              </a:ext>
            </a:extLst>
          </p:cNvPr>
          <p:cNvSpPr/>
          <p:nvPr/>
        </p:nvSpPr>
        <p:spPr>
          <a:xfrm>
            <a:off x="3893580" y="3753367"/>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rgbClr val="C00000"/>
                </a:solidFill>
                <a:latin typeface="Lexend Deca" panose="020B0604020202020204" charset="0"/>
              </a:rPr>
              <a:t>3</a:t>
            </a:r>
            <a:endParaRPr lang="en-GB" sz="2400" dirty="0">
              <a:solidFill>
                <a:srgbClr val="C00000"/>
              </a:solidFill>
              <a:latin typeface="Lexend Deca" panose="020B0604020202020204" charset="0"/>
            </a:endParaRPr>
          </a:p>
        </p:txBody>
      </p:sp>
    </p:spTree>
    <p:extLst>
      <p:ext uri="{BB962C8B-B14F-4D97-AF65-F5344CB8AC3E}">
        <p14:creationId xmlns:p14="http://schemas.microsoft.com/office/powerpoint/2010/main" val="3847333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Nửa vòng Trái Đất, rẽ tầng mây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đến Cu-ba một sáng ngày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Nắng rực trời tơ và biển ngọc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6" name="Rounded Rectangle 26">
            <a:extLst>
              <a:ext uri="{FF2B5EF4-FFF2-40B4-BE49-F238E27FC236}">
                <a16:creationId xmlns:a16="http://schemas.microsoft.com/office/drawing/2014/main" id="{1561D17D-41FE-8688-7D1F-DD622BAB8EB7}"/>
              </a:ext>
            </a:extLst>
          </p:cNvPr>
          <p:cNvSpPr/>
          <p:nvPr/>
        </p:nvSpPr>
        <p:spPr>
          <a:xfrm>
            <a:off x="5511704" y="109774"/>
            <a:ext cx="3549882" cy="45720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30" tIns="45358" rIns="90730" bIns="453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3B1409"/>
                </a:solidFill>
                <a:latin typeface="Lexend Deca" panose="020B0604020202020204" charset="0"/>
                <a:ea typeface="Arial-Rounded" pitchFamily="34" charset="0"/>
                <a:cs typeface="Arial-Rounded" pitchFamily="34" charset="0"/>
              </a:rPr>
              <a:t>Đọc</a:t>
            </a:r>
            <a:r>
              <a:rPr lang="en-US" sz="2400" b="1" dirty="0">
                <a:solidFill>
                  <a:srgbClr val="3B1409"/>
                </a:solidFill>
                <a:latin typeface="Lexend Deca" panose="020B0604020202020204" charset="0"/>
                <a:ea typeface="Arial-Rounded" pitchFamily="34" charset="0"/>
                <a:cs typeface="Arial-Rounded" pitchFamily="34" charset="0"/>
              </a:rPr>
              <a:t> </a:t>
            </a:r>
            <a:r>
              <a:rPr lang="en-US" sz="2400" b="1" dirty="0" err="1">
                <a:solidFill>
                  <a:srgbClr val="3B1409"/>
                </a:solidFill>
                <a:latin typeface="Lexend Deca" panose="020B0604020202020204" charset="0"/>
                <a:ea typeface="Arial-Rounded" pitchFamily="34" charset="0"/>
                <a:cs typeface="Arial-Rounded" pitchFamily="34" charset="0"/>
              </a:rPr>
              <a:t>lại</a:t>
            </a:r>
            <a:r>
              <a:rPr lang="en-US" sz="2400" b="1" dirty="0">
                <a:solidFill>
                  <a:srgbClr val="3B1409"/>
                </a:solidFill>
                <a:latin typeface="Lexend Deca" panose="020B0604020202020204" charset="0"/>
                <a:ea typeface="Arial-Rounded" pitchFamily="34" charset="0"/>
                <a:cs typeface="Arial-Rounded" pitchFamily="34" charset="0"/>
              </a:rPr>
              <a:t> </a:t>
            </a: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toàn</a:t>
            </a:r>
            <a:r>
              <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rPr>
              <a:t> </a:t>
            </a:r>
            <a:r>
              <a:rPr kumimoji="0" lang="en-US" sz="2400" b="1" i="0" u="none" strike="noStrike" kern="0" cap="none" spc="0" normalizeH="0" baseline="0" noProof="0" dirty="0" err="1">
                <a:ln>
                  <a:noFill/>
                </a:ln>
                <a:solidFill>
                  <a:srgbClr val="3B1409"/>
                </a:solidFill>
                <a:effectLst/>
                <a:uLnTx/>
                <a:uFillTx/>
                <a:latin typeface="Lexend Deca" panose="020B0604020202020204" charset="0"/>
                <a:ea typeface="Arial-Rounded" pitchFamily="34" charset="0"/>
                <a:cs typeface="Arial-Rounded" pitchFamily="34" charset="0"/>
                <a:sym typeface="Arial"/>
              </a:rPr>
              <a:t>bài</a:t>
            </a:r>
            <a:endParaRPr kumimoji="0" lang="en-US" sz="2400" b="1" i="0" u="none" strike="noStrike" kern="0" cap="none" spc="0" normalizeH="0" baseline="0" noProof="0" dirty="0">
              <a:ln>
                <a:noFill/>
              </a:ln>
              <a:solidFill>
                <a:srgbClr val="3B1409"/>
              </a:solidFill>
              <a:effectLst/>
              <a:uLnTx/>
              <a:uFillTx/>
              <a:latin typeface="Lexend Deca" panose="020B0604020202020204" charset="0"/>
              <a:ea typeface="Arial-Rounded" pitchFamily="34" charset="0"/>
              <a:cs typeface="Arial-Rounded" pitchFamily="34" charset="0"/>
              <a:sym typeface="Arial"/>
            </a:endParaRPr>
          </a:p>
        </p:txBody>
      </p:sp>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Em ạ, Cu-ba ngọt lịm đường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Mía xanh đồng bãi, biếc đồi nương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Cam ngon, xoài ngọt vàng nông trại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Ong lạc đường hoa, rộn bốn phương...</a:t>
            </a: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Ở đây với bạn, mỗi ngày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nhớ vô cùng đất nước ta!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Mai mốt, em ơi, rời xứ bạn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479444" y="2469744"/>
            <a:ext cx="3061719" cy="2472406"/>
          </a:xfrm>
          <a:prstGeom prst="rect">
            <a:avLst/>
          </a:prstGeom>
        </p:spPr>
      </p:pic>
      <p:sp>
        <p:nvSpPr>
          <p:cNvPr id="2" name="Oval 1">
            <a:extLst>
              <a:ext uri="{FF2B5EF4-FFF2-40B4-BE49-F238E27FC236}">
                <a16:creationId xmlns:a16="http://schemas.microsoft.com/office/drawing/2014/main" id="{D9F9B5FF-15D2-7510-1AE1-8158A83FE599}"/>
              </a:ext>
            </a:extLst>
          </p:cNvPr>
          <p:cNvSpPr/>
          <p:nvPr/>
        </p:nvSpPr>
        <p:spPr>
          <a:xfrm>
            <a:off x="89806" y="890292"/>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rPr>
              <a:t>1</a:t>
            </a:r>
            <a:endParaRPr kumimoji="0" lang="en-GB"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endParaRPr>
          </a:p>
        </p:txBody>
      </p:sp>
      <p:sp>
        <p:nvSpPr>
          <p:cNvPr id="4" name="Oval 3">
            <a:extLst>
              <a:ext uri="{FF2B5EF4-FFF2-40B4-BE49-F238E27FC236}">
                <a16:creationId xmlns:a16="http://schemas.microsoft.com/office/drawing/2014/main" id="{2CB6D20C-9FAA-6026-62C3-2A72DC0A373E}"/>
              </a:ext>
            </a:extLst>
          </p:cNvPr>
          <p:cNvSpPr/>
          <p:nvPr/>
        </p:nvSpPr>
        <p:spPr>
          <a:xfrm>
            <a:off x="3894352" y="2269911"/>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rPr>
              <a:t>2</a:t>
            </a:r>
            <a:endParaRPr kumimoji="0" lang="en-GB"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endParaRPr>
          </a:p>
        </p:txBody>
      </p:sp>
      <p:sp>
        <p:nvSpPr>
          <p:cNvPr id="5" name="Oval 4">
            <a:extLst>
              <a:ext uri="{FF2B5EF4-FFF2-40B4-BE49-F238E27FC236}">
                <a16:creationId xmlns:a16="http://schemas.microsoft.com/office/drawing/2014/main" id="{548BC771-06CD-1F0F-DCF6-E946CA552526}"/>
              </a:ext>
            </a:extLst>
          </p:cNvPr>
          <p:cNvSpPr/>
          <p:nvPr/>
        </p:nvSpPr>
        <p:spPr>
          <a:xfrm>
            <a:off x="3893580" y="3753367"/>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rPr>
              <a:t>3</a:t>
            </a:r>
            <a:endParaRPr kumimoji="0" lang="en-GB"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endParaRPr>
          </a:p>
        </p:txBody>
      </p:sp>
    </p:spTree>
    <p:extLst>
      <p:ext uri="{BB962C8B-B14F-4D97-AF65-F5344CB8AC3E}">
        <p14:creationId xmlns:p14="http://schemas.microsoft.com/office/powerpoint/2010/main" val="38339971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51540"/>
            <a:ext cx="1621970" cy="557101"/>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279">
              <a:buClrTx/>
              <a:defRPr/>
            </a:pP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1818238" y="240793"/>
            <a:ext cx="5742088" cy="498941"/>
          </a:xfrm>
          <a:prstGeom prst="rect">
            <a:avLst/>
          </a:prstGeom>
          <a:noFill/>
        </p:spPr>
        <p:txBody>
          <a:bodyPr wrap="square" lIns="67370" tIns="33698" rIns="67370" bIns="33698" rtlCol="0">
            <a:spAutoFit/>
          </a:bodyPr>
          <a:lstStyle/>
          <a:p>
            <a:pPr algn="ctr" defTabSz="914355">
              <a:buClrTx/>
              <a:defRPr/>
            </a:pPr>
            <a:r>
              <a:rPr lang="en-US" sz="28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CU – BA TƯƠI ĐẸP</a:t>
            </a:r>
            <a:endParaRPr lang="vi-VN" sz="28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427135"/>
            <a:ext cx="8307789" cy="256777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48">
              <a:buClrTx/>
              <a:defRPr/>
            </a:pPr>
            <a:endParaRPr lang="en-US" kern="1200">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40416" y="2455760"/>
            <a:ext cx="6959515" cy="715403"/>
          </a:xfrm>
          <a:prstGeom prst="rect">
            <a:avLst/>
          </a:prstGeom>
          <a:noFill/>
        </p:spPr>
        <p:txBody>
          <a:bodyPr wrap="square" lIns="68388" tIns="34202" rIns="68388" bIns="34202" rtlCol="0">
            <a:spAutoFit/>
          </a:bodyPr>
          <a:lstStyle/>
          <a:p>
            <a:pPr defTabSz="683824" fontAlgn="base">
              <a:spcBef>
                <a:spcPct val="0"/>
              </a:spcBef>
              <a:spcAft>
                <a:spcPct val="0"/>
              </a:spcAft>
              <a:defRPr/>
            </a:pPr>
            <a:r>
              <a:rPr lang="vi-VN" altLang="zh-C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từ ngữ, hình ảnh nói lên vẻ đẹp của đất nước Cu-ba</a:t>
            </a:r>
            <a:r>
              <a:rPr lang="en-US"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40416" y="3242271"/>
            <a:ext cx="6560033" cy="1618318"/>
          </a:xfrm>
          <a:prstGeom prst="wedgeRoundRectCallout">
            <a:avLst>
              <a:gd name="adj1" fmla="val -58575"/>
              <a:gd name="adj2" fmla="val -31575"/>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66">
              <a:lnSpc>
                <a:spcPct val="120000"/>
              </a:lnSpc>
            </a:pPr>
            <a:r>
              <a:rPr lang="vi-VN" sz="2100"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từ ngữ, hình ảnh nói lên vẻ đẹp của đất nước Cu-ba là:</a:t>
            </a:r>
          </a:p>
          <a:p>
            <a:pPr lvl="8" defTabSz="685766">
              <a:lnSpc>
                <a:spcPct val="120000"/>
              </a:lnSpc>
            </a:pPr>
            <a:r>
              <a:rPr 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1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rực trời tơ và biển ngọc</a:t>
            </a:r>
          </a:p>
          <a:p>
            <a:pPr lvl="8" defTabSz="685766">
              <a:lnSpc>
                <a:spcPct val="120000"/>
              </a:lnSpc>
            </a:pPr>
            <a:r>
              <a:rPr lang="en-US" sz="21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1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Đảo tươi một dải lụa đào bay. </a:t>
            </a:r>
          </a:p>
        </p:txBody>
      </p:sp>
      <p:sp>
        <p:nvSpPr>
          <p:cNvPr id="11" name="Rectangle 10"/>
          <p:cNvSpPr/>
          <p:nvPr/>
        </p:nvSpPr>
        <p:spPr>
          <a:xfrm>
            <a:off x="3000844" y="821425"/>
            <a:ext cx="4346162" cy="1384995"/>
          </a:xfrm>
          <a:prstGeom prst="rect">
            <a:avLst/>
          </a:prstGeom>
        </p:spPr>
        <p:txBody>
          <a:bodyPr wrap="square">
            <a:spAutoFit/>
          </a:bodyPr>
          <a:lstStyle/>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Nửa vòng Trái Đất, rẽ tầng mây</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Anh đến Cu-ba một sáng ngày</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Nắng rực trời tơ và biển ngọc</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Đảo tươi một dải lụa đào bay.</a:t>
            </a:r>
          </a:p>
        </p:txBody>
      </p:sp>
      <p:cxnSp>
        <p:nvCxnSpPr>
          <p:cNvPr id="13" name="Straight Connector 12"/>
          <p:cNvCxnSpPr>
            <a:cxnSpLocks/>
          </p:cNvCxnSpPr>
          <p:nvPr/>
        </p:nvCxnSpPr>
        <p:spPr>
          <a:xfrm>
            <a:off x="3057223" y="1821545"/>
            <a:ext cx="31984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69" y="2341502"/>
            <a:ext cx="1605029" cy="280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1025" y="2341501"/>
            <a:ext cx="2189867" cy="269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EF19E2DD-588E-F4B7-B3B6-B638F53E8F65}"/>
              </a:ext>
            </a:extLst>
          </p:cNvPr>
          <p:cNvCxnSpPr>
            <a:cxnSpLocks/>
          </p:cNvCxnSpPr>
          <p:nvPr/>
        </p:nvCxnSpPr>
        <p:spPr>
          <a:xfrm>
            <a:off x="3090048" y="2137609"/>
            <a:ext cx="31984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5272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 calcmode="lin" valueType="num">
                                      <p:cBhvr>
                                        <p:cTn id="5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9">
                                            <p:txEl>
                                              <p:pRg st="0" end="0"/>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9">
                                            <p:txEl>
                                              <p:pRg st="1" end="1"/>
                                            </p:txEl>
                                          </p:spTgt>
                                        </p:tgtEl>
                                        <p:attrNameLst>
                                          <p:attrName>style.visibility</p:attrName>
                                        </p:attrNameLst>
                                      </p:cBhvr>
                                      <p:to>
                                        <p:strVal val="visible"/>
                                      </p:to>
                                    </p:set>
                                    <p:anim calcmode="lin" valueType="num">
                                      <p:cBhvr>
                                        <p:cTn id="5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5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60" dur="500"/>
                                        <p:tgtEl>
                                          <p:spTgt spid="9">
                                            <p:txEl>
                                              <p:pRg st="1" end="1"/>
                                            </p:tx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 calcmode="lin" valueType="num">
                                      <p:cBhvr>
                                        <p:cTn id="63"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51540"/>
            <a:ext cx="1621970" cy="557101"/>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279">
              <a:buClrTx/>
              <a:defRPr/>
            </a:pP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TextBox 4"/>
          <p:cNvSpPr txBox="1"/>
          <p:nvPr/>
        </p:nvSpPr>
        <p:spPr>
          <a:xfrm>
            <a:off x="1818237" y="159547"/>
            <a:ext cx="5742088" cy="391220"/>
          </a:xfrm>
          <a:prstGeom prst="rect">
            <a:avLst/>
          </a:prstGeom>
          <a:noFill/>
        </p:spPr>
        <p:txBody>
          <a:bodyPr wrap="square" lIns="67370" tIns="33698" rIns="67370" bIns="33698" rtlCol="0">
            <a:spAutoFit/>
          </a:bodyPr>
          <a:lstStyle/>
          <a:p>
            <a:pPr algn="ctr" defTabSz="914355">
              <a:buClrTx/>
              <a:defRPr/>
            </a:pPr>
            <a:r>
              <a:rPr lang="en-US"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CU – BA TƯƠI ĐẸP</a:t>
            </a:r>
            <a:endParaRPr lang="vi-V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3114424"/>
            <a:ext cx="8307789" cy="188048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48">
              <a:buClrTx/>
              <a:defRPr/>
            </a:pPr>
            <a:endParaRPr lang="en-US" kern="1200">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178842" y="3264518"/>
            <a:ext cx="6959515" cy="392237"/>
          </a:xfrm>
          <a:prstGeom prst="rect">
            <a:avLst/>
          </a:prstGeom>
          <a:noFill/>
        </p:spPr>
        <p:txBody>
          <a:bodyPr wrap="square" lIns="68388" tIns="34202" rIns="68388" bIns="34202" rtlCol="0">
            <a:spAutoFit/>
          </a:bodyPr>
          <a:lstStyle/>
          <a:p>
            <a:pPr defTabSz="683824" fontAlgn="base">
              <a:spcBef>
                <a:spcPct val="0"/>
              </a:spcBef>
              <a:spcAft>
                <a:spcPct val="0"/>
              </a:spcAft>
              <a:defRPr/>
            </a:pPr>
            <a:r>
              <a:rPr lang="en-US" altLang="zh-CN" sz="21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tên những sản vật nổi tiếng của Cu-ba.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40416" y="3847098"/>
            <a:ext cx="6560033" cy="868283"/>
          </a:xfrm>
          <a:prstGeom prst="wedgeRoundRectCallout">
            <a:avLst>
              <a:gd name="adj1" fmla="val -57757"/>
              <a:gd name="adj2" fmla="val -52179"/>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66">
              <a:lnSpc>
                <a:spcPct val="120000"/>
              </a:lnSpc>
            </a:pPr>
            <a:r>
              <a:rPr 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sản vật nổi tiếng của Cu-ba là: </a:t>
            </a:r>
            <a:r>
              <a:rPr 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ía, cam, xoài, hoa thơm,... </a:t>
            </a:r>
          </a:p>
        </p:txBody>
      </p:sp>
      <p:sp>
        <p:nvSpPr>
          <p:cNvPr id="11" name="Rectangle 10"/>
          <p:cNvSpPr/>
          <p:nvPr/>
        </p:nvSpPr>
        <p:spPr>
          <a:xfrm>
            <a:off x="2140416" y="685096"/>
            <a:ext cx="5628309" cy="1384995"/>
          </a:xfrm>
          <a:prstGeom prst="rect">
            <a:avLst/>
          </a:prstGeom>
        </p:spPr>
        <p:txBody>
          <a:bodyPr wrap="square">
            <a:spAutoFit/>
          </a:bodyPr>
          <a:lstStyle/>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Em ạ, Cu-ba ngọt lịm đường</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Mía xanh đồng bãi, biếc đồi nương</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Cam ngon, xoài ngọt vàng nông trại</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Ong lạc đường hoa, rộn bốn phương...</a:t>
            </a:r>
          </a:p>
        </p:txBody>
      </p:sp>
      <p:cxnSp>
        <p:nvCxnSpPr>
          <p:cNvPr id="13" name="Straight Connector 12"/>
          <p:cNvCxnSpPr>
            <a:cxnSpLocks/>
          </p:cNvCxnSpPr>
          <p:nvPr/>
        </p:nvCxnSpPr>
        <p:spPr>
          <a:xfrm>
            <a:off x="2178842" y="1366052"/>
            <a:ext cx="39993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69" y="2341502"/>
            <a:ext cx="1605029" cy="280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1025" y="2341501"/>
            <a:ext cx="2189867" cy="269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EF19E2DD-588E-F4B7-B3B6-B638F53E8F65}"/>
              </a:ext>
            </a:extLst>
          </p:cNvPr>
          <p:cNvCxnSpPr>
            <a:cxnSpLocks/>
          </p:cNvCxnSpPr>
          <p:nvPr/>
        </p:nvCxnSpPr>
        <p:spPr>
          <a:xfrm>
            <a:off x="2221966" y="1660531"/>
            <a:ext cx="40217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7DC9D8-5300-DB49-EB08-E7CBF87D67D0}"/>
              </a:ext>
            </a:extLst>
          </p:cNvPr>
          <p:cNvCxnSpPr>
            <a:cxnSpLocks/>
          </p:cNvCxnSpPr>
          <p:nvPr/>
        </p:nvCxnSpPr>
        <p:spPr>
          <a:xfrm>
            <a:off x="2178841" y="1988522"/>
            <a:ext cx="40217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959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51540"/>
            <a:ext cx="1621970" cy="557101"/>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279">
              <a:buClrTx/>
              <a:defRPr/>
            </a:pP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5" name="TextBox 4"/>
          <p:cNvSpPr txBox="1"/>
          <p:nvPr/>
        </p:nvSpPr>
        <p:spPr>
          <a:xfrm>
            <a:off x="1818237" y="159547"/>
            <a:ext cx="5742088" cy="391220"/>
          </a:xfrm>
          <a:prstGeom prst="rect">
            <a:avLst/>
          </a:prstGeom>
          <a:noFill/>
        </p:spPr>
        <p:txBody>
          <a:bodyPr wrap="square" lIns="67370" tIns="33698" rIns="67370" bIns="33698" rtlCol="0">
            <a:spAutoFit/>
          </a:bodyPr>
          <a:lstStyle/>
          <a:p>
            <a:pPr algn="ctr" defTabSz="914355">
              <a:buClrTx/>
              <a:defRPr/>
            </a:pPr>
            <a:r>
              <a:rPr lang="en-US"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CU – BA TƯƠI ĐẸP</a:t>
            </a:r>
            <a:endParaRPr lang="vi-V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669477"/>
            <a:ext cx="8307789" cy="232543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48">
              <a:buClrTx/>
              <a:defRPr/>
            </a:pPr>
            <a:endParaRPr lang="en-US" kern="1200">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031252" y="2727963"/>
            <a:ext cx="6959515" cy="1038568"/>
          </a:xfrm>
          <a:prstGeom prst="rect">
            <a:avLst/>
          </a:prstGeom>
          <a:noFill/>
        </p:spPr>
        <p:txBody>
          <a:bodyPr wrap="square" lIns="68388" tIns="34202" rIns="68388" bIns="34202" rtlCol="0">
            <a:spAutoFit/>
          </a:bodyPr>
          <a:lstStyle/>
          <a:p>
            <a:pPr defTabSz="683824" fontAlgn="base">
              <a:spcBef>
                <a:spcPct val="0"/>
              </a:spcBef>
              <a:spcAft>
                <a:spcPct val="0"/>
              </a:spcAft>
              <a:defRPr/>
            </a:pPr>
            <a:r>
              <a:rPr lang="en-US" altLang="zh-CN" sz="21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 thơ cuối thể hiện tình cảm gì của tác giả với nước bạn và với Tổ quốc Việt Nam?</a:t>
            </a:r>
          </a:p>
          <a:p>
            <a:pPr defTabSz="683824" fontAlgn="base">
              <a:spcBef>
                <a:spcPct val="0"/>
              </a:spcBef>
              <a:spcAft>
                <a:spcPct val="0"/>
              </a:spcAft>
              <a:defRPr/>
            </a:pP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thuộc lòng 2 khổ thơ đầu. </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40416" y="3847098"/>
            <a:ext cx="6560033" cy="868283"/>
          </a:xfrm>
          <a:prstGeom prst="wedgeRoundRectCallout">
            <a:avLst>
              <a:gd name="adj1" fmla="val -57757"/>
              <a:gd name="adj2" fmla="val -52179"/>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66">
              <a:lnSpc>
                <a:spcPct val="120000"/>
              </a:lnSpc>
            </a:pPr>
            <a:r>
              <a:rPr 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cuối thể hiện tình yêu của tác giả với nước bạn và nỗi nhớ Tổ quốc Việt Nam. </a:t>
            </a:r>
          </a:p>
        </p:txBody>
      </p:sp>
      <p:sp>
        <p:nvSpPr>
          <p:cNvPr id="11" name="Rectangle 10"/>
          <p:cNvSpPr/>
          <p:nvPr/>
        </p:nvSpPr>
        <p:spPr>
          <a:xfrm>
            <a:off x="2140416" y="685096"/>
            <a:ext cx="3650122" cy="1384995"/>
          </a:xfrm>
          <a:prstGeom prst="rect">
            <a:avLst/>
          </a:prstGeom>
        </p:spPr>
        <p:txBody>
          <a:bodyPr wrap="square">
            <a:spAutoFit/>
          </a:bodyPr>
          <a:lstStyle/>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Ở đây với bạn, mỗi ngày qua</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Anh nhớ vô cùng đất nước ta!</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Mai mốt, em ơi, rời xứ bạn</a:t>
            </a:r>
          </a:p>
          <a:p>
            <a:pPr algn="just" defTabSz="914265"/>
            <a:r>
              <a:rPr lang="vi-VN" sz="21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Anh về, e lại nhớ Cu-ba. </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69" y="2341502"/>
            <a:ext cx="1605029" cy="280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1025" y="2341501"/>
            <a:ext cx="2189867" cy="269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213191E-A6D3-B46B-D7CA-E6C26429D5C3}"/>
              </a:ext>
            </a:extLst>
          </p:cNvPr>
          <p:cNvPicPr>
            <a:picLocks noChangeAspect="1"/>
          </p:cNvPicPr>
          <p:nvPr/>
        </p:nvPicPr>
        <p:blipFill>
          <a:blip r:embed="rId7"/>
          <a:stretch>
            <a:fillRect/>
          </a:stretch>
        </p:blipFill>
        <p:spPr>
          <a:xfrm>
            <a:off x="5945483" y="315527"/>
            <a:ext cx="2890714" cy="2251143"/>
          </a:xfrm>
          <a:prstGeom prst="rect">
            <a:avLst/>
          </a:prstGeom>
        </p:spPr>
      </p:pic>
    </p:spTree>
    <p:extLst>
      <p:ext uri="{BB962C8B-B14F-4D97-AF65-F5344CB8AC3E}">
        <p14:creationId xmlns:p14="http://schemas.microsoft.com/office/powerpoint/2010/main" val="22574303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par>
                                <p:cTn id="42" presetID="53" presetClass="entr" presetSubtype="16" fill="hold" grpId="0"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p:cTn id="4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9">
                                            <p:txEl>
                                              <p:pRg st="0" end="0"/>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8238" y="60594"/>
            <a:ext cx="5742088" cy="498941"/>
          </a:xfrm>
          <a:prstGeom prst="rect">
            <a:avLst/>
          </a:prstGeom>
          <a:noFill/>
        </p:spPr>
        <p:txBody>
          <a:bodyPr wrap="square" lIns="67370" tIns="33698" rIns="67370" bIns="33698" rtlCol="0">
            <a:spAutoFit/>
          </a:bodyPr>
          <a:lstStyle/>
          <a:p>
            <a:pPr algn="ctr" defTabSz="914355">
              <a:buClrTx/>
              <a:defRPr/>
            </a:pPr>
            <a:r>
              <a:rPr lang="en-US" sz="28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CU – BA TƯƠI ĐẸP</a:t>
            </a:r>
            <a:endParaRPr lang="vi-VN" sz="28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679837"/>
            <a:ext cx="8307789" cy="431507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48">
              <a:buClrTx/>
              <a:defRPr/>
            </a:pPr>
            <a:endParaRPr lang="en-US" kern="1200">
              <a:solidFill>
                <a:prstClr val="white"/>
              </a:solidFill>
              <a:latin typeface="Calibri"/>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083909" y="737710"/>
            <a:ext cx="6959515" cy="392237"/>
          </a:xfrm>
          <a:prstGeom prst="rect">
            <a:avLst/>
          </a:prstGeom>
          <a:noFill/>
        </p:spPr>
        <p:txBody>
          <a:bodyPr wrap="square" lIns="68388" tIns="34202" rIns="68388" bIns="34202" rtlCol="0">
            <a:spAutoFit/>
          </a:bodyPr>
          <a:lstStyle/>
          <a:p>
            <a:pPr defTabSz="683824" fontAlgn="base">
              <a:spcBef>
                <a:spcPct val="0"/>
              </a:spcBef>
              <a:spcAft>
                <a:spcPct val="0"/>
              </a:spcAft>
              <a:defRPr/>
            </a:pPr>
            <a:r>
              <a:rPr lang="en-US" altLang="zh-CN" sz="21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100" b="1" kern="12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 thuộc lòng 2 khổ thơ đầu. </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69" y="2341502"/>
            <a:ext cx="1605029" cy="280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1025" y="2341501"/>
            <a:ext cx="2189867" cy="269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7FDEA126-D462-692A-A1A0-8BD21990B73F}"/>
              </a:ext>
            </a:extLst>
          </p:cNvPr>
          <p:cNvSpPr txBox="1"/>
          <p:nvPr/>
        </p:nvSpPr>
        <p:spPr>
          <a:xfrm>
            <a:off x="2725255" y="1424939"/>
            <a:ext cx="4482215" cy="3000821"/>
          </a:xfrm>
          <a:prstGeom prst="rect">
            <a:avLst/>
          </a:prstGeom>
          <a:noFill/>
        </p:spPr>
        <p:txBody>
          <a:bodyPr wrap="square">
            <a:spAutoFit/>
          </a:bodyPr>
          <a:lstStyle/>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Nửa vòng Trái Đất, rẽ tầng mây</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Anh đến Cu-ba một sáng ngày</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Nắng rực trời tơ và biển ngọc</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Đảo tươi một dải lụa đào bay.</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 </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Em ạ, Cu-ba ngọt lịm đường</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Mía xanh đồng bãi, biếc đồi nương</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Cam ngon, xoài ngọt vàng nông trại</a:t>
            </a:r>
          </a:p>
          <a:p>
            <a:pPr algn="just"/>
            <a:r>
              <a:rPr lang="vi-VN" sz="2100" dirty="0">
                <a:solidFill>
                  <a:srgbClr val="CC00FF"/>
                </a:solidFill>
                <a:latin typeface="Arial-Rounded" panose="020B0500000000000000" pitchFamily="34" charset="0"/>
                <a:ea typeface="Arial-Rounded" panose="020B0500000000000000" pitchFamily="34" charset="0"/>
                <a:cs typeface="Arial-Rounded" panose="020B0500000000000000" pitchFamily="34" charset="0"/>
              </a:rPr>
              <a:t>Ong lạc đường hoa, rộn bốn phương...</a:t>
            </a:r>
          </a:p>
        </p:txBody>
      </p:sp>
      <p:sp>
        <p:nvSpPr>
          <p:cNvPr id="10" name="Rectangle: Rounded Corners 9">
            <a:extLst>
              <a:ext uri="{FF2B5EF4-FFF2-40B4-BE49-F238E27FC236}">
                <a16:creationId xmlns:a16="http://schemas.microsoft.com/office/drawing/2014/main" id="{9D560A57-2892-03DC-CB1C-934C5FB8318F}"/>
              </a:ext>
            </a:extLst>
          </p:cNvPr>
          <p:cNvSpPr/>
          <p:nvPr/>
        </p:nvSpPr>
        <p:spPr>
          <a:xfrm>
            <a:off x="2492734" y="1347746"/>
            <a:ext cx="4714736" cy="1490870"/>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9513657-47A3-211E-DCCA-12743BECE3A5}"/>
              </a:ext>
            </a:extLst>
          </p:cNvPr>
          <p:cNvSpPr/>
          <p:nvPr/>
        </p:nvSpPr>
        <p:spPr>
          <a:xfrm>
            <a:off x="2492734" y="2997066"/>
            <a:ext cx="4714736" cy="1490870"/>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396861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 calcmode="lin" valueType="num">
                                      <p:cBhvr additive="base">
                                        <p:cTn id="24" dur="500" fill="hold"/>
                                        <p:tgtEl>
                                          <p:spTgt spid="3075"/>
                                        </p:tgtEl>
                                        <p:attrNameLst>
                                          <p:attrName>ppt_x</p:attrName>
                                        </p:attrNameLst>
                                      </p:cBhvr>
                                      <p:tavLst>
                                        <p:tav tm="0">
                                          <p:val>
                                            <p:strVal val="0-#ppt_w/2"/>
                                          </p:val>
                                        </p:tav>
                                        <p:tav tm="100000">
                                          <p:val>
                                            <p:strVal val="#ppt_x"/>
                                          </p:val>
                                        </p:tav>
                                      </p:tavLst>
                                    </p:anim>
                                    <p:anim calcmode="lin" valueType="num">
                                      <p:cBhvr additive="base">
                                        <p:cTn id="25" dur="500" fill="hold"/>
                                        <p:tgtEl>
                                          <p:spTgt spid="3075"/>
                                        </p:tgtEl>
                                        <p:attrNameLst>
                                          <p:attrName>ppt_y</p:attrName>
                                        </p:attrNameLst>
                                      </p:cBhvr>
                                      <p:tavLst>
                                        <p:tav tm="0">
                                          <p:val>
                                            <p:strVal val="#ppt_y"/>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250"/>
                                        <p:tgtEl>
                                          <p:spTgt spid="3074"/>
                                        </p:tgtEl>
                                      </p:cBhvr>
                                    </p:animEffect>
                                    <p:set>
                                      <p:cBhvr>
                                        <p:cTn id="28" dur="1" fill="hold">
                                          <p:stCondLst>
                                            <p:cond delay="24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40"/>
          <p:cNvSpPr txBox="1">
            <a:spLocks noGrp="1"/>
          </p:cNvSpPr>
          <p:nvPr>
            <p:ph type="title"/>
          </p:nvPr>
        </p:nvSpPr>
        <p:spPr>
          <a:xfrm>
            <a:off x="406263" y="435867"/>
            <a:ext cx="8429000" cy="165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sz="4400" dirty="0"/>
              <a:t>Bài thơ của nhà thơ Tố Hữu giúp em hiểu điều gì?</a:t>
            </a:r>
            <a:endParaRPr sz="4400" dirty="0"/>
          </a:p>
        </p:txBody>
      </p:sp>
      <p:grpSp>
        <p:nvGrpSpPr>
          <p:cNvPr id="1541" name="Google Shape;1541;p40"/>
          <p:cNvGrpSpPr/>
          <p:nvPr/>
        </p:nvGrpSpPr>
        <p:grpSpPr>
          <a:xfrm>
            <a:off x="-152400" y="2189425"/>
            <a:ext cx="9563150" cy="4305730"/>
            <a:chOff x="-152400" y="2189425"/>
            <a:chExt cx="9563150" cy="4305730"/>
          </a:xfrm>
        </p:grpSpPr>
        <p:sp>
          <p:nvSpPr>
            <p:cNvPr id="1542" name="Google Shape;1542;p40"/>
            <p:cNvSpPr/>
            <p:nvPr/>
          </p:nvSpPr>
          <p:spPr>
            <a:xfrm>
              <a:off x="2523752" y="2795323"/>
              <a:ext cx="3442914" cy="1560344"/>
            </a:xfrm>
            <a:custGeom>
              <a:avLst/>
              <a:gdLst/>
              <a:ahLst/>
              <a:cxnLst/>
              <a:rect l="l" t="t" r="r" b="b"/>
              <a:pathLst>
                <a:path w="62318" h="35266" extrusionOk="0">
                  <a:moveTo>
                    <a:pt x="42420" y="1"/>
                  </a:moveTo>
                  <a:cubicBezTo>
                    <a:pt x="39468" y="1"/>
                    <a:pt x="39327" y="1403"/>
                    <a:pt x="38618" y="1403"/>
                  </a:cubicBezTo>
                  <a:cubicBezTo>
                    <a:pt x="38582" y="1403"/>
                    <a:pt x="38545" y="1400"/>
                    <a:pt x="38505" y="1392"/>
                  </a:cubicBezTo>
                  <a:cubicBezTo>
                    <a:pt x="37694" y="1235"/>
                    <a:pt x="35583" y="949"/>
                    <a:pt x="32433" y="949"/>
                  </a:cubicBezTo>
                  <a:cubicBezTo>
                    <a:pt x="32254" y="949"/>
                    <a:pt x="32071" y="950"/>
                    <a:pt x="31886" y="952"/>
                  </a:cubicBezTo>
                  <a:cubicBezTo>
                    <a:pt x="28433" y="976"/>
                    <a:pt x="26706" y="6095"/>
                    <a:pt x="24909" y="8000"/>
                  </a:cubicBezTo>
                  <a:cubicBezTo>
                    <a:pt x="23111" y="9905"/>
                    <a:pt x="20670" y="9774"/>
                    <a:pt x="16241" y="10774"/>
                  </a:cubicBezTo>
                  <a:cubicBezTo>
                    <a:pt x="11835" y="11751"/>
                    <a:pt x="11454" y="16037"/>
                    <a:pt x="7811" y="17097"/>
                  </a:cubicBezTo>
                  <a:cubicBezTo>
                    <a:pt x="4156" y="18156"/>
                    <a:pt x="346" y="19418"/>
                    <a:pt x="346" y="19418"/>
                  </a:cubicBezTo>
                  <a:lnTo>
                    <a:pt x="1" y="33730"/>
                  </a:lnTo>
                  <a:lnTo>
                    <a:pt x="52876" y="35265"/>
                  </a:lnTo>
                  <a:cubicBezTo>
                    <a:pt x="52876" y="35265"/>
                    <a:pt x="62318" y="2773"/>
                    <a:pt x="59794" y="1809"/>
                  </a:cubicBezTo>
                  <a:cubicBezTo>
                    <a:pt x="57258" y="845"/>
                    <a:pt x="46864" y="261"/>
                    <a:pt x="43089" y="23"/>
                  </a:cubicBezTo>
                  <a:cubicBezTo>
                    <a:pt x="42851" y="8"/>
                    <a:pt x="42628" y="1"/>
                    <a:pt x="4242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152400" y="2200645"/>
              <a:ext cx="9436081" cy="4294510"/>
            </a:xfrm>
            <a:custGeom>
              <a:avLst/>
              <a:gdLst/>
              <a:ahLst/>
              <a:cxnLst/>
              <a:rect l="l" t="t" r="r" b="b"/>
              <a:pathLst>
                <a:path w="299036" h="169945" extrusionOk="0">
                  <a:moveTo>
                    <a:pt x="251891" y="1"/>
                  </a:moveTo>
                  <a:cubicBezTo>
                    <a:pt x="251174" y="1"/>
                    <a:pt x="250390" y="467"/>
                    <a:pt x="249306" y="646"/>
                  </a:cubicBezTo>
                  <a:cubicBezTo>
                    <a:pt x="247579" y="944"/>
                    <a:pt x="246413" y="1504"/>
                    <a:pt x="243150" y="1623"/>
                  </a:cubicBezTo>
                  <a:cubicBezTo>
                    <a:pt x="242675" y="1640"/>
                    <a:pt x="242273" y="1647"/>
                    <a:pt x="241926" y="1647"/>
                  </a:cubicBezTo>
                  <a:cubicBezTo>
                    <a:pt x="240523" y="1647"/>
                    <a:pt x="239995" y="1534"/>
                    <a:pt x="239047" y="1534"/>
                  </a:cubicBezTo>
                  <a:cubicBezTo>
                    <a:pt x="238621" y="1534"/>
                    <a:pt x="238111" y="1557"/>
                    <a:pt x="237400" y="1623"/>
                  </a:cubicBezTo>
                  <a:cubicBezTo>
                    <a:pt x="234697" y="1873"/>
                    <a:pt x="230470" y="3813"/>
                    <a:pt x="229137" y="3813"/>
                  </a:cubicBezTo>
                  <a:cubicBezTo>
                    <a:pt x="227791" y="3813"/>
                    <a:pt x="227017" y="2944"/>
                    <a:pt x="225291" y="2230"/>
                  </a:cubicBezTo>
                  <a:cubicBezTo>
                    <a:pt x="224629" y="1953"/>
                    <a:pt x="224138" y="1887"/>
                    <a:pt x="223657" y="1887"/>
                  </a:cubicBezTo>
                  <a:cubicBezTo>
                    <a:pt x="223217" y="1887"/>
                    <a:pt x="222784" y="1943"/>
                    <a:pt x="222236" y="1943"/>
                  </a:cubicBezTo>
                  <a:cubicBezTo>
                    <a:pt x="221809" y="1943"/>
                    <a:pt x="221310" y="1909"/>
                    <a:pt x="220683" y="1789"/>
                  </a:cubicBezTo>
                  <a:cubicBezTo>
                    <a:pt x="220024" y="1660"/>
                    <a:pt x="219646" y="1617"/>
                    <a:pt x="219407" y="1617"/>
                  </a:cubicBezTo>
                  <a:cubicBezTo>
                    <a:pt x="218902" y="1617"/>
                    <a:pt x="219017" y="1812"/>
                    <a:pt x="218412" y="1812"/>
                  </a:cubicBezTo>
                  <a:cubicBezTo>
                    <a:pt x="218300" y="1812"/>
                    <a:pt x="218163" y="1805"/>
                    <a:pt x="217992" y="1789"/>
                  </a:cubicBezTo>
                  <a:cubicBezTo>
                    <a:pt x="217936" y="1784"/>
                    <a:pt x="217877" y="1781"/>
                    <a:pt x="217817" y="1781"/>
                  </a:cubicBezTo>
                  <a:cubicBezTo>
                    <a:pt x="216218" y="1781"/>
                    <a:pt x="213109" y="3675"/>
                    <a:pt x="210884" y="4099"/>
                  </a:cubicBezTo>
                  <a:cubicBezTo>
                    <a:pt x="209239" y="4406"/>
                    <a:pt x="208479" y="4927"/>
                    <a:pt x="207262" y="4927"/>
                  </a:cubicBezTo>
                  <a:cubicBezTo>
                    <a:pt x="206779" y="4927"/>
                    <a:pt x="206225" y="4845"/>
                    <a:pt x="205515" y="4635"/>
                  </a:cubicBezTo>
                  <a:cubicBezTo>
                    <a:pt x="204290" y="4268"/>
                    <a:pt x="203711" y="4094"/>
                    <a:pt x="203236" y="4094"/>
                  </a:cubicBezTo>
                  <a:cubicBezTo>
                    <a:pt x="202741" y="4094"/>
                    <a:pt x="202359" y="4283"/>
                    <a:pt x="201478" y="4635"/>
                  </a:cubicBezTo>
                  <a:cubicBezTo>
                    <a:pt x="200822" y="4897"/>
                    <a:pt x="200028" y="4986"/>
                    <a:pt x="199181" y="4986"/>
                  </a:cubicBezTo>
                  <a:cubicBezTo>
                    <a:pt x="197798" y="4986"/>
                    <a:pt x="196272" y="4750"/>
                    <a:pt x="194966" y="4647"/>
                  </a:cubicBezTo>
                  <a:cubicBezTo>
                    <a:pt x="194864" y="4639"/>
                    <a:pt x="194767" y="4635"/>
                    <a:pt x="194673" y="4635"/>
                  </a:cubicBezTo>
                  <a:cubicBezTo>
                    <a:pt x="192809" y="4635"/>
                    <a:pt x="192420" y="6169"/>
                    <a:pt x="191513" y="7552"/>
                  </a:cubicBezTo>
                  <a:cubicBezTo>
                    <a:pt x="190560" y="8993"/>
                    <a:pt x="182881" y="12445"/>
                    <a:pt x="180762" y="13303"/>
                  </a:cubicBezTo>
                  <a:cubicBezTo>
                    <a:pt x="179523" y="13813"/>
                    <a:pt x="178750" y="14024"/>
                    <a:pt x="177815" y="14024"/>
                  </a:cubicBezTo>
                  <a:cubicBezTo>
                    <a:pt x="177159" y="14024"/>
                    <a:pt x="176423" y="13920"/>
                    <a:pt x="175392" y="13743"/>
                  </a:cubicBezTo>
                  <a:cubicBezTo>
                    <a:pt x="174276" y="13546"/>
                    <a:pt x="173584" y="13468"/>
                    <a:pt x="172969" y="13468"/>
                  </a:cubicBezTo>
                  <a:cubicBezTo>
                    <a:pt x="172212" y="13468"/>
                    <a:pt x="171572" y="13586"/>
                    <a:pt x="170403" y="13743"/>
                  </a:cubicBezTo>
                  <a:cubicBezTo>
                    <a:pt x="168308" y="14017"/>
                    <a:pt x="167534" y="19065"/>
                    <a:pt x="165617" y="21220"/>
                  </a:cubicBezTo>
                  <a:cubicBezTo>
                    <a:pt x="163700" y="23387"/>
                    <a:pt x="162545" y="22220"/>
                    <a:pt x="160438" y="23232"/>
                  </a:cubicBezTo>
                  <a:cubicBezTo>
                    <a:pt x="158318" y="24245"/>
                    <a:pt x="156032" y="32877"/>
                    <a:pt x="155449" y="36627"/>
                  </a:cubicBezTo>
                  <a:cubicBezTo>
                    <a:pt x="154889" y="40366"/>
                    <a:pt x="152960" y="42247"/>
                    <a:pt x="150472" y="44545"/>
                  </a:cubicBezTo>
                  <a:cubicBezTo>
                    <a:pt x="147984" y="46843"/>
                    <a:pt x="135684" y="55915"/>
                    <a:pt x="128981" y="58082"/>
                  </a:cubicBezTo>
                  <a:cubicBezTo>
                    <a:pt x="122266" y="60237"/>
                    <a:pt x="109014" y="62821"/>
                    <a:pt x="109014" y="62821"/>
                  </a:cubicBezTo>
                  <a:cubicBezTo>
                    <a:pt x="106919" y="62106"/>
                    <a:pt x="96930" y="52319"/>
                    <a:pt x="93096" y="48426"/>
                  </a:cubicBezTo>
                  <a:cubicBezTo>
                    <a:pt x="89250" y="44545"/>
                    <a:pt x="85023" y="36627"/>
                    <a:pt x="83880" y="33031"/>
                  </a:cubicBezTo>
                  <a:cubicBezTo>
                    <a:pt x="82737" y="29424"/>
                    <a:pt x="80428" y="27269"/>
                    <a:pt x="80428" y="27269"/>
                  </a:cubicBezTo>
                  <a:cubicBezTo>
                    <a:pt x="80428" y="27269"/>
                    <a:pt x="77939" y="24673"/>
                    <a:pt x="75641" y="24245"/>
                  </a:cubicBezTo>
                  <a:cubicBezTo>
                    <a:pt x="73331" y="23816"/>
                    <a:pt x="73141" y="23102"/>
                    <a:pt x="71796" y="21661"/>
                  </a:cubicBezTo>
                  <a:cubicBezTo>
                    <a:pt x="70462" y="20208"/>
                    <a:pt x="69676" y="20208"/>
                    <a:pt x="67759" y="19065"/>
                  </a:cubicBezTo>
                  <a:cubicBezTo>
                    <a:pt x="65842" y="17922"/>
                    <a:pt x="65842" y="17053"/>
                    <a:pt x="62771" y="14315"/>
                  </a:cubicBezTo>
                  <a:cubicBezTo>
                    <a:pt x="59711" y="11576"/>
                    <a:pt x="59901" y="11005"/>
                    <a:pt x="57984" y="9278"/>
                  </a:cubicBezTo>
                  <a:cubicBezTo>
                    <a:pt x="56067" y="7552"/>
                    <a:pt x="56639" y="7695"/>
                    <a:pt x="55115" y="6397"/>
                  </a:cubicBezTo>
                  <a:cubicBezTo>
                    <a:pt x="54278" y="5702"/>
                    <a:pt x="53615" y="5591"/>
                    <a:pt x="52878" y="5591"/>
                  </a:cubicBezTo>
                  <a:cubicBezTo>
                    <a:pt x="52534" y="5591"/>
                    <a:pt x="52175" y="5615"/>
                    <a:pt x="51774" y="5615"/>
                  </a:cubicBezTo>
                  <a:cubicBezTo>
                    <a:pt x="51444" y="5615"/>
                    <a:pt x="51086" y="5599"/>
                    <a:pt x="50686" y="5540"/>
                  </a:cubicBezTo>
                  <a:cubicBezTo>
                    <a:pt x="48938" y="5279"/>
                    <a:pt x="47991" y="4652"/>
                    <a:pt x="45798" y="4652"/>
                  </a:cubicBezTo>
                  <a:cubicBezTo>
                    <a:pt x="45586" y="4652"/>
                    <a:pt x="45362" y="4658"/>
                    <a:pt x="45126" y="4671"/>
                  </a:cubicBezTo>
                  <a:cubicBezTo>
                    <a:pt x="42435" y="4814"/>
                    <a:pt x="43387" y="4814"/>
                    <a:pt x="40518" y="5385"/>
                  </a:cubicBezTo>
                  <a:cubicBezTo>
                    <a:pt x="37636" y="5957"/>
                    <a:pt x="37255" y="9278"/>
                    <a:pt x="37255" y="9278"/>
                  </a:cubicBezTo>
                  <a:cubicBezTo>
                    <a:pt x="37255" y="9278"/>
                    <a:pt x="34386" y="10290"/>
                    <a:pt x="33803" y="11862"/>
                  </a:cubicBezTo>
                  <a:cubicBezTo>
                    <a:pt x="33231" y="13446"/>
                    <a:pt x="30933" y="21220"/>
                    <a:pt x="28814" y="22804"/>
                  </a:cubicBezTo>
                  <a:cubicBezTo>
                    <a:pt x="26707" y="24399"/>
                    <a:pt x="27088" y="25542"/>
                    <a:pt x="25171" y="27697"/>
                  </a:cubicBezTo>
                  <a:cubicBezTo>
                    <a:pt x="23254" y="29852"/>
                    <a:pt x="19420" y="33305"/>
                    <a:pt x="18265" y="34043"/>
                  </a:cubicBezTo>
                  <a:cubicBezTo>
                    <a:pt x="17098" y="34770"/>
                    <a:pt x="16539" y="36210"/>
                    <a:pt x="15955" y="38651"/>
                  </a:cubicBezTo>
                  <a:cubicBezTo>
                    <a:pt x="15372" y="41116"/>
                    <a:pt x="12693" y="42973"/>
                    <a:pt x="8466" y="46723"/>
                  </a:cubicBezTo>
                  <a:cubicBezTo>
                    <a:pt x="4251" y="50462"/>
                    <a:pt x="25" y="52760"/>
                    <a:pt x="25" y="52760"/>
                  </a:cubicBezTo>
                  <a:lnTo>
                    <a:pt x="1" y="52760"/>
                  </a:lnTo>
                  <a:lnTo>
                    <a:pt x="1" y="169941"/>
                  </a:lnTo>
                  <a:cubicBezTo>
                    <a:pt x="1" y="169941"/>
                    <a:pt x="132562" y="169555"/>
                    <a:pt x="220937" y="169555"/>
                  </a:cubicBezTo>
                  <a:cubicBezTo>
                    <a:pt x="265124" y="169555"/>
                    <a:pt x="298264" y="169651"/>
                    <a:pt x="298264" y="169941"/>
                  </a:cubicBezTo>
                  <a:cubicBezTo>
                    <a:pt x="298264" y="169944"/>
                    <a:pt x="298264" y="169945"/>
                    <a:pt x="298264" y="169945"/>
                  </a:cubicBezTo>
                  <a:lnTo>
                    <a:pt x="298264" y="169945"/>
                  </a:lnTo>
                  <a:cubicBezTo>
                    <a:pt x="298269" y="169945"/>
                    <a:pt x="299036" y="26252"/>
                    <a:pt x="298264" y="24816"/>
                  </a:cubicBezTo>
                  <a:cubicBezTo>
                    <a:pt x="297490" y="23363"/>
                    <a:pt x="293264" y="19768"/>
                    <a:pt x="291930" y="18899"/>
                  </a:cubicBezTo>
                  <a:cubicBezTo>
                    <a:pt x="290573" y="18041"/>
                    <a:pt x="285394" y="16898"/>
                    <a:pt x="283858" y="16458"/>
                  </a:cubicBezTo>
                  <a:cubicBezTo>
                    <a:pt x="282322" y="16029"/>
                    <a:pt x="281762" y="15886"/>
                    <a:pt x="279071" y="13874"/>
                  </a:cubicBezTo>
                  <a:cubicBezTo>
                    <a:pt x="276369" y="11850"/>
                    <a:pt x="276952" y="12862"/>
                    <a:pt x="273118" y="10707"/>
                  </a:cubicBezTo>
                  <a:cubicBezTo>
                    <a:pt x="269273" y="8540"/>
                    <a:pt x="270237" y="9278"/>
                    <a:pt x="267737" y="8266"/>
                  </a:cubicBezTo>
                  <a:cubicBezTo>
                    <a:pt x="265236" y="7266"/>
                    <a:pt x="266391" y="6540"/>
                    <a:pt x="265236" y="5826"/>
                  </a:cubicBezTo>
                  <a:cubicBezTo>
                    <a:pt x="264081" y="5111"/>
                    <a:pt x="262546" y="4671"/>
                    <a:pt x="259283" y="3813"/>
                  </a:cubicBezTo>
                  <a:cubicBezTo>
                    <a:pt x="256009" y="2944"/>
                    <a:pt x="254283" y="1932"/>
                    <a:pt x="253140" y="646"/>
                  </a:cubicBezTo>
                  <a:cubicBezTo>
                    <a:pt x="252715" y="164"/>
                    <a:pt x="252314" y="1"/>
                    <a:pt x="251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0"/>
            <p:cNvSpPr/>
            <p:nvPr/>
          </p:nvSpPr>
          <p:spPr>
            <a:xfrm>
              <a:off x="20048" y="3084078"/>
              <a:ext cx="670291" cy="435352"/>
            </a:xfrm>
            <a:custGeom>
              <a:avLst/>
              <a:gdLst/>
              <a:ahLst/>
              <a:cxnLst/>
              <a:rect l="l" t="t" r="r" b="b"/>
              <a:pathLst>
                <a:path w="21242" h="17228" extrusionOk="0">
                  <a:moveTo>
                    <a:pt x="11836" y="0"/>
                  </a:moveTo>
                  <a:cubicBezTo>
                    <a:pt x="11490" y="750"/>
                    <a:pt x="10681" y="1607"/>
                    <a:pt x="10407" y="2786"/>
                  </a:cubicBezTo>
                  <a:cubicBezTo>
                    <a:pt x="9823" y="5227"/>
                    <a:pt x="7668" y="7203"/>
                    <a:pt x="3442" y="10942"/>
                  </a:cubicBezTo>
                  <a:cubicBezTo>
                    <a:pt x="2430" y="11835"/>
                    <a:pt x="1430" y="12645"/>
                    <a:pt x="477" y="13371"/>
                  </a:cubicBezTo>
                  <a:cubicBezTo>
                    <a:pt x="322" y="13752"/>
                    <a:pt x="203" y="14133"/>
                    <a:pt x="167" y="14490"/>
                  </a:cubicBezTo>
                  <a:cubicBezTo>
                    <a:pt x="1" y="15764"/>
                    <a:pt x="322" y="15990"/>
                    <a:pt x="1918" y="16931"/>
                  </a:cubicBezTo>
                  <a:cubicBezTo>
                    <a:pt x="2284" y="17142"/>
                    <a:pt x="2563" y="17227"/>
                    <a:pt x="2791" y="17227"/>
                  </a:cubicBezTo>
                  <a:cubicBezTo>
                    <a:pt x="3565" y="17227"/>
                    <a:pt x="3757" y="16250"/>
                    <a:pt x="4787" y="15919"/>
                  </a:cubicBezTo>
                  <a:cubicBezTo>
                    <a:pt x="6133" y="15478"/>
                    <a:pt x="5942" y="15478"/>
                    <a:pt x="7859" y="14621"/>
                  </a:cubicBezTo>
                  <a:cubicBezTo>
                    <a:pt x="8475" y="14342"/>
                    <a:pt x="9051" y="14271"/>
                    <a:pt x="9651" y="14271"/>
                  </a:cubicBezTo>
                  <a:cubicBezTo>
                    <a:pt x="10261" y="14271"/>
                    <a:pt x="10895" y="14344"/>
                    <a:pt x="11620" y="14344"/>
                  </a:cubicBezTo>
                  <a:cubicBezTo>
                    <a:pt x="12403" y="14344"/>
                    <a:pt x="13293" y="14259"/>
                    <a:pt x="14372" y="13907"/>
                  </a:cubicBezTo>
                  <a:cubicBezTo>
                    <a:pt x="15533" y="13529"/>
                    <a:pt x="15816" y="13436"/>
                    <a:pt x="15808" y="13436"/>
                  </a:cubicBezTo>
                  <a:cubicBezTo>
                    <a:pt x="15800" y="13436"/>
                    <a:pt x="15528" y="13520"/>
                    <a:pt x="15499" y="13520"/>
                  </a:cubicBezTo>
                  <a:cubicBezTo>
                    <a:pt x="15478" y="13520"/>
                    <a:pt x="15585" y="13476"/>
                    <a:pt x="16015" y="13323"/>
                  </a:cubicBezTo>
                  <a:cubicBezTo>
                    <a:pt x="17646" y="12740"/>
                    <a:pt x="19753" y="13478"/>
                    <a:pt x="20491" y="12025"/>
                  </a:cubicBezTo>
                  <a:cubicBezTo>
                    <a:pt x="21242" y="10585"/>
                    <a:pt x="19944" y="10299"/>
                    <a:pt x="19360" y="9728"/>
                  </a:cubicBezTo>
                  <a:cubicBezTo>
                    <a:pt x="18777" y="9144"/>
                    <a:pt x="19551" y="9013"/>
                    <a:pt x="20313" y="7715"/>
                  </a:cubicBezTo>
                  <a:cubicBezTo>
                    <a:pt x="21087" y="6418"/>
                    <a:pt x="18979" y="7001"/>
                    <a:pt x="18205" y="5703"/>
                  </a:cubicBezTo>
                  <a:cubicBezTo>
                    <a:pt x="17432" y="4405"/>
                    <a:pt x="18205" y="4691"/>
                    <a:pt x="15705" y="3262"/>
                  </a:cubicBezTo>
                  <a:cubicBezTo>
                    <a:pt x="14003" y="2286"/>
                    <a:pt x="12562" y="834"/>
                    <a:pt x="11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0"/>
            <p:cNvSpPr/>
            <p:nvPr/>
          </p:nvSpPr>
          <p:spPr>
            <a:xfrm>
              <a:off x="330770" y="3213333"/>
              <a:ext cx="109717" cy="120841"/>
            </a:xfrm>
            <a:custGeom>
              <a:avLst/>
              <a:gdLst/>
              <a:ahLst/>
              <a:cxnLst/>
              <a:rect l="l" t="t" r="r" b="b"/>
              <a:pathLst>
                <a:path w="3477" h="4782" extrusionOk="0">
                  <a:moveTo>
                    <a:pt x="2367" y="1"/>
                  </a:moveTo>
                  <a:cubicBezTo>
                    <a:pt x="2097" y="1"/>
                    <a:pt x="1819" y="96"/>
                    <a:pt x="1774" y="243"/>
                  </a:cubicBezTo>
                  <a:cubicBezTo>
                    <a:pt x="1774" y="243"/>
                    <a:pt x="0" y="1100"/>
                    <a:pt x="119" y="3041"/>
                  </a:cubicBezTo>
                  <a:cubicBezTo>
                    <a:pt x="190" y="4205"/>
                    <a:pt x="558" y="4781"/>
                    <a:pt x="966" y="4781"/>
                  </a:cubicBezTo>
                  <a:cubicBezTo>
                    <a:pt x="1243" y="4781"/>
                    <a:pt x="1539" y="4517"/>
                    <a:pt x="1774" y="3993"/>
                  </a:cubicBezTo>
                  <a:cubicBezTo>
                    <a:pt x="2358" y="2696"/>
                    <a:pt x="3120" y="2529"/>
                    <a:pt x="3120" y="2529"/>
                  </a:cubicBezTo>
                  <a:cubicBezTo>
                    <a:pt x="3120" y="2529"/>
                    <a:pt x="3477" y="1826"/>
                    <a:pt x="3120" y="1279"/>
                  </a:cubicBezTo>
                  <a:cubicBezTo>
                    <a:pt x="2751" y="743"/>
                    <a:pt x="3036" y="624"/>
                    <a:pt x="2893" y="243"/>
                  </a:cubicBezTo>
                  <a:cubicBezTo>
                    <a:pt x="2827" y="72"/>
                    <a:pt x="2600" y="1"/>
                    <a:pt x="236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0"/>
            <p:cNvSpPr/>
            <p:nvPr/>
          </p:nvSpPr>
          <p:spPr>
            <a:xfrm>
              <a:off x="2304692" y="3490619"/>
              <a:ext cx="536530" cy="371621"/>
            </a:xfrm>
            <a:custGeom>
              <a:avLst/>
              <a:gdLst/>
              <a:ahLst/>
              <a:cxnLst/>
              <a:rect l="l" t="t" r="r" b="b"/>
              <a:pathLst>
                <a:path w="17003" h="14706" extrusionOk="0">
                  <a:moveTo>
                    <a:pt x="2811" y="0"/>
                  </a:moveTo>
                  <a:cubicBezTo>
                    <a:pt x="2602" y="0"/>
                    <a:pt x="2484" y="148"/>
                    <a:pt x="2453" y="628"/>
                  </a:cubicBezTo>
                  <a:cubicBezTo>
                    <a:pt x="2382" y="1926"/>
                    <a:pt x="2965" y="2164"/>
                    <a:pt x="2096" y="3129"/>
                  </a:cubicBezTo>
                  <a:cubicBezTo>
                    <a:pt x="1239" y="4093"/>
                    <a:pt x="453" y="4248"/>
                    <a:pt x="1168" y="5558"/>
                  </a:cubicBezTo>
                  <a:cubicBezTo>
                    <a:pt x="1882" y="6867"/>
                    <a:pt x="1" y="5986"/>
                    <a:pt x="2918" y="8034"/>
                  </a:cubicBezTo>
                  <a:cubicBezTo>
                    <a:pt x="5835" y="10094"/>
                    <a:pt x="5835" y="10523"/>
                    <a:pt x="6418" y="11463"/>
                  </a:cubicBezTo>
                  <a:cubicBezTo>
                    <a:pt x="7002" y="12416"/>
                    <a:pt x="10014" y="13487"/>
                    <a:pt x="12181" y="13749"/>
                  </a:cubicBezTo>
                  <a:cubicBezTo>
                    <a:pt x="13733" y="13946"/>
                    <a:pt x="15100" y="14706"/>
                    <a:pt x="15868" y="14706"/>
                  </a:cubicBezTo>
                  <a:cubicBezTo>
                    <a:pt x="16166" y="14706"/>
                    <a:pt x="16374" y="14591"/>
                    <a:pt x="16467" y="14285"/>
                  </a:cubicBezTo>
                  <a:cubicBezTo>
                    <a:pt x="16789" y="13201"/>
                    <a:pt x="17003" y="13630"/>
                    <a:pt x="16467" y="12189"/>
                  </a:cubicBezTo>
                  <a:cubicBezTo>
                    <a:pt x="15931" y="10737"/>
                    <a:pt x="16800" y="11273"/>
                    <a:pt x="14753" y="9546"/>
                  </a:cubicBezTo>
                  <a:cubicBezTo>
                    <a:pt x="12693" y="7820"/>
                    <a:pt x="10585" y="6570"/>
                    <a:pt x="10312" y="6236"/>
                  </a:cubicBezTo>
                  <a:cubicBezTo>
                    <a:pt x="10312" y="6236"/>
                    <a:pt x="9883" y="5677"/>
                    <a:pt x="8942" y="4724"/>
                  </a:cubicBezTo>
                  <a:cubicBezTo>
                    <a:pt x="8014" y="3760"/>
                    <a:pt x="8037" y="3653"/>
                    <a:pt x="7871" y="2891"/>
                  </a:cubicBezTo>
                  <a:cubicBezTo>
                    <a:pt x="7728" y="2129"/>
                    <a:pt x="8216" y="2462"/>
                    <a:pt x="6847" y="1593"/>
                  </a:cubicBezTo>
                  <a:cubicBezTo>
                    <a:pt x="5623" y="827"/>
                    <a:pt x="6016" y="346"/>
                    <a:pt x="5085" y="346"/>
                  </a:cubicBezTo>
                  <a:cubicBezTo>
                    <a:pt x="4974" y="346"/>
                    <a:pt x="4845" y="353"/>
                    <a:pt x="4692" y="367"/>
                  </a:cubicBezTo>
                  <a:cubicBezTo>
                    <a:pt x="4632" y="370"/>
                    <a:pt x="4574" y="372"/>
                    <a:pt x="4517" y="372"/>
                  </a:cubicBezTo>
                  <a:cubicBezTo>
                    <a:pt x="3704" y="372"/>
                    <a:pt x="3142"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0"/>
            <p:cNvSpPr/>
            <p:nvPr/>
          </p:nvSpPr>
          <p:spPr>
            <a:xfrm>
              <a:off x="2542522" y="3650122"/>
              <a:ext cx="171722" cy="117758"/>
            </a:xfrm>
            <a:custGeom>
              <a:avLst/>
              <a:gdLst/>
              <a:ahLst/>
              <a:cxnLst/>
              <a:rect l="l" t="t" r="r" b="b"/>
              <a:pathLst>
                <a:path w="5442" h="4660" extrusionOk="0">
                  <a:moveTo>
                    <a:pt x="1678" y="1"/>
                  </a:moveTo>
                  <a:cubicBezTo>
                    <a:pt x="1586" y="1"/>
                    <a:pt x="1471" y="26"/>
                    <a:pt x="1310" y="79"/>
                  </a:cubicBezTo>
                  <a:cubicBezTo>
                    <a:pt x="619" y="305"/>
                    <a:pt x="0" y="162"/>
                    <a:pt x="334" y="984"/>
                  </a:cubicBezTo>
                  <a:cubicBezTo>
                    <a:pt x="679" y="1805"/>
                    <a:pt x="1274" y="2341"/>
                    <a:pt x="1310" y="2996"/>
                  </a:cubicBezTo>
                  <a:cubicBezTo>
                    <a:pt x="1334" y="3651"/>
                    <a:pt x="1167" y="4556"/>
                    <a:pt x="2513" y="4615"/>
                  </a:cubicBezTo>
                  <a:cubicBezTo>
                    <a:pt x="2946" y="4635"/>
                    <a:pt x="3209" y="4659"/>
                    <a:pt x="3392" y="4659"/>
                  </a:cubicBezTo>
                  <a:cubicBezTo>
                    <a:pt x="3772" y="4659"/>
                    <a:pt x="3804" y="4554"/>
                    <a:pt x="4287" y="4080"/>
                  </a:cubicBezTo>
                  <a:cubicBezTo>
                    <a:pt x="4564" y="3806"/>
                    <a:pt x="4668" y="3762"/>
                    <a:pt x="4716" y="3762"/>
                  </a:cubicBezTo>
                  <a:cubicBezTo>
                    <a:pt x="4739" y="3762"/>
                    <a:pt x="4750" y="3772"/>
                    <a:pt x="4761" y="3772"/>
                  </a:cubicBezTo>
                  <a:cubicBezTo>
                    <a:pt x="4786" y="3772"/>
                    <a:pt x="4815" y="3720"/>
                    <a:pt x="5001" y="3377"/>
                  </a:cubicBezTo>
                  <a:cubicBezTo>
                    <a:pt x="5442" y="2567"/>
                    <a:pt x="4787" y="1972"/>
                    <a:pt x="4787" y="1972"/>
                  </a:cubicBezTo>
                  <a:cubicBezTo>
                    <a:pt x="4787" y="1972"/>
                    <a:pt x="3572" y="1436"/>
                    <a:pt x="2703" y="782"/>
                  </a:cubicBezTo>
                  <a:cubicBezTo>
                    <a:pt x="2045" y="279"/>
                    <a:pt x="1983" y="1"/>
                    <a:pt x="1678"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0"/>
            <p:cNvSpPr/>
            <p:nvPr/>
          </p:nvSpPr>
          <p:spPr>
            <a:xfrm>
              <a:off x="2609387" y="3219171"/>
              <a:ext cx="32" cy="0"/>
            </a:xfrm>
            <a:custGeom>
              <a:avLst/>
              <a:gdLst/>
              <a:ahLst/>
              <a:cxnLst/>
              <a:rect l="l" t="t" r="r" b="b"/>
              <a:pathLst>
                <a:path w="1" extrusionOk="0">
                  <a:moveTo>
                    <a:pt x="1" y="0"/>
                  </a:moveTo>
                  <a:close/>
                </a:path>
              </a:pathLst>
            </a:custGeom>
            <a:solidFill>
              <a:srgbClr val="CEBB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0"/>
            <p:cNvSpPr/>
            <p:nvPr/>
          </p:nvSpPr>
          <p:spPr>
            <a:xfrm>
              <a:off x="2548896" y="3253765"/>
              <a:ext cx="1029829" cy="711275"/>
            </a:xfrm>
            <a:custGeom>
              <a:avLst/>
              <a:gdLst/>
              <a:ahLst/>
              <a:cxnLst/>
              <a:rect l="l" t="t" r="r" b="b"/>
              <a:pathLst>
                <a:path w="32636" h="28147" extrusionOk="0">
                  <a:moveTo>
                    <a:pt x="2668" y="0"/>
                  </a:moveTo>
                  <a:cubicBezTo>
                    <a:pt x="2739" y="476"/>
                    <a:pt x="2608" y="1000"/>
                    <a:pt x="1918" y="1381"/>
                  </a:cubicBezTo>
                  <a:cubicBezTo>
                    <a:pt x="191" y="2393"/>
                    <a:pt x="1" y="2679"/>
                    <a:pt x="191" y="3822"/>
                  </a:cubicBezTo>
                  <a:cubicBezTo>
                    <a:pt x="394" y="4977"/>
                    <a:pt x="1858" y="4977"/>
                    <a:pt x="1418" y="6263"/>
                  </a:cubicBezTo>
                  <a:cubicBezTo>
                    <a:pt x="965" y="7561"/>
                    <a:pt x="132" y="9716"/>
                    <a:pt x="1418" y="10299"/>
                  </a:cubicBezTo>
                  <a:cubicBezTo>
                    <a:pt x="2692" y="10883"/>
                    <a:pt x="2894" y="11442"/>
                    <a:pt x="4037" y="12026"/>
                  </a:cubicBezTo>
                  <a:cubicBezTo>
                    <a:pt x="4418" y="12220"/>
                    <a:pt x="4672" y="12253"/>
                    <a:pt x="4877" y="12253"/>
                  </a:cubicBezTo>
                  <a:cubicBezTo>
                    <a:pt x="4983" y="12253"/>
                    <a:pt x="5075" y="12244"/>
                    <a:pt x="5166" y="12244"/>
                  </a:cubicBezTo>
                  <a:cubicBezTo>
                    <a:pt x="5426" y="12244"/>
                    <a:pt x="5667" y="12317"/>
                    <a:pt x="6144" y="12883"/>
                  </a:cubicBezTo>
                  <a:cubicBezTo>
                    <a:pt x="7097" y="14038"/>
                    <a:pt x="7490" y="16347"/>
                    <a:pt x="9597" y="17074"/>
                  </a:cubicBezTo>
                  <a:cubicBezTo>
                    <a:pt x="11717" y="17788"/>
                    <a:pt x="10181" y="17502"/>
                    <a:pt x="13824" y="19515"/>
                  </a:cubicBezTo>
                  <a:cubicBezTo>
                    <a:pt x="17479" y="21515"/>
                    <a:pt x="19003" y="22384"/>
                    <a:pt x="21503" y="23396"/>
                  </a:cubicBezTo>
                  <a:cubicBezTo>
                    <a:pt x="24004" y="24408"/>
                    <a:pt x="25540" y="25277"/>
                    <a:pt x="27076" y="25837"/>
                  </a:cubicBezTo>
                  <a:cubicBezTo>
                    <a:pt x="28611" y="26420"/>
                    <a:pt x="32636" y="28147"/>
                    <a:pt x="32636" y="28147"/>
                  </a:cubicBezTo>
                  <a:cubicBezTo>
                    <a:pt x="32636" y="28147"/>
                    <a:pt x="30135" y="26265"/>
                    <a:pt x="28409" y="25277"/>
                  </a:cubicBezTo>
                  <a:cubicBezTo>
                    <a:pt x="26683" y="24265"/>
                    <a:pt x="26075" y="22515"/>
                    <a:pt x="26075" y="22515"/>
                  </a:cubicBezTo>
                  <a:cubicBezTo>
                    <a:pt x="23968" y="21824"/>
                    <a:pt x="13252" y="12121"/>
                    <a:pt x="9407" y="8227"/>
                  </a:cubicBezTo>
                  <a:cubicBezTo>
                    <a:pt x="7359" y="6144"/>
                    <a:pt x="4406" y="3108"/>
                    <a:pt x="2668"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0"/>
            <p:cNvSpPr/>
            <p:nvPr/>
          </p:nvSpPr>
          <p:spPr>
            <a:xfrm>
              <a:off x="2705188" y="3398182"/>
              <a:ext cx="122907" cy="126906"/>
            </a:xfrm>
            <a:custGeom>
              <a:avLst/>
              <a:gdLst/>
              <a:ahLst/>
              <a:cxnLst/>
              <a:rect l="l" t="t" r="r" b="b"/>
              <a:pathLst>
                <a:path w="3895" h="5022" extrusionOk="0">
                  <a:moveTo>
                    <a:pt x="1394" y="0"/>
                  </a:moveTo>
                  <a:cubicBezTo>
                    <a:pt x="1394" y="0"/>
                    <a:pt x="215" y="119"/>
                    <a:pt x="358" y="822"/>
                  </a:cubicBezTo>
                  <a:cubicBezTo>
                    <a:pt x="513" y="1524"/>
                    <a:pt x="1239" y="1358"/>
                    <a:pt x="870" y="2120"/>
                  </a:cubicBezTo>
                  <a:cubicBezTo>
                    <a:pt x="501" y="2870"/>
                    <a:pt x="1" y="3036"/>
                    <a:pt x="870" y="3405"/>
                  </a:cubicBezTo>
                  <a:cubicBezTo>
                    <a:pt x="1727" y="3786"/>
                    <a:pt x="1870" y="3739"/>
                    <a:pt x="2525" y="4275"/>
                  </a:cubicBezTo>
                  <a:cubicBezTo>
                    <a:pt x="2978" y="4645"/>
                    <a:pt x="3288" y="5021"/>
                    <a:pt x="3480" y="5021"/>
                  </a:cubicBezTo>
                  <a:cubicBezTo>
                    <a:pt x="3566" y="5021"/>
                    <a:pt x="3627" y="4946"/>
                    <a:pt x="3668" y="4763"/>
                  </a:cubicBezTo>
                  <a:cubicBezTo>
                    <a:pt x="3811" y="4167"/>
                    <a:pt x="3442" y="3632"/>
                    <a:pt x="3668" y="3370"/>
                  </a:cubicBezTo>
                  <a:cubicBezTo>
                    <a:pt x="3894" y="3096"/>
                    <a:pt x="3501" y="3191"/>
                    <a:pt x="3692" y="2739"/>
                  </a:cubicBezTo>
                  <a:cubicBezTo>
                    <a:pt x="3894" y="2298"/>
                    <a:pt x="3739" y="1965"/>
                    <a:pt x="3382" y="1477"/>
                  </a:cubicBezTo>
                  <a:cubicBezTo>
                    <a:pt x="3025" y="988"/>
                    <a:pt x="2739" y="572"/>
                    <a:pt x="2061" y="286"/>
                  </a:cubicBezTo>
                  <a:lnTo>
                    <a:pt x="13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0"/>
            <p:cNvSpPr/>
            <p:nvPr/>
          </p:nvSpPr>
          <p:spPr>
            <a:xfrm>
              <a:off x="2881770" y="3589096"/>
              <a:ext cx="121013" cy="86474"/>
            </a:xfrm>
            <a:custGeom>
              <a:avLst/>
              <a:gdLst/>
              <a:ahLst/>
              <a:cxnLst/>
              <a:rect l="l" t="t" r="r" b="b"/>
              <a:pathLst>
                <a:path w="3835" h="3422" extrusionOk="0">
                  <a:moveTo>
                    <a:pt x="396" y="0"/>
                  </a:moveTo>
                  <a:cubicBezTo>
                    <a:pt x="170" y="0"/>
                    <a:pt x="1" y="73"/>
                    <a:pt x="1" y="291"/>
                  </a:cubicBezTo>
                  <a:cubicBezTo>
                    <a:pt x="1" y="946"/>
                    <a:pt x="1" y="2030"/>
                    <a:pt x="1156" y="2435"/>
                  </a:cubicBezTo>
                  <a:cubicBezTo>
                    <a:pt x="1995" y="2732"/>
                    <a:pt x="2572" y="3422"/>
                    <a:pt x="2790" y="3422"/>
                  </a:cubicBezTo>
                  <a:cubicBezTo>
                    <a:pt x="2869" y="3422"/>
                    <a:pt x="2901" y="3332"/>
                    <a:pt x="2882" y="3101"/>
                  </a:cubicBezTo>
                  <a:cubicBezTo>
                    <a:pt x="2799" y="2244"/>
                    <a:pt x="3835" y="2446"/>
                    <a:pt x="2882" y="1482"/>
                  </a:cubicBezTo>
                  <a:cubicBezTo>
                    <a:pt x="1953" y="494"/>
                    <a:pt x="1525" y="291"/>
                    <a:pt x="1525" y="291"/>
                  </a:cubicBezTo>
                  <a:cubicBezTo>
                    <a:pt x="1525" y="291"/>
                    <a:pt x="847" y="0"/>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0"/>
            <p:cNvSpPr/>
            <p:nvPr/>
          </p:nvSpPr>
          <p:spPr>
            <a:xfrm>
              <a:off x="2806669" y="3685020"/>
              <a:ext cx="772056" cy="287042"/>
            </a:xfrm>
            <a:custGeom>
              <a:avLst/>
              <a:gdLst/>
              <a:ahLst/>
              <a:cxnLst/>
              <a:rect l="l" t="t" r="r" b="b"/>
              <a:pathLst>
                <a:path w="24467" h="11359" extrusionOk="0">
                  <a:moveTo>
                    <a:pt x="1571" y="0"/>
                  </a:moveTo>
                  <a:cubicBezTo>
                    <a:pt x="1510" y="0"/>
                    <a:pt x="1463" y="7"/>
                    <a:pt x="1428" y="20"/>
                  </a:cubicBezTo>
                  <a:cubicBezTo>
                    <a:pt x="1428" y="20"/>
                    <a:pt x="1416" y="19"/>
                    <a:pt x="1394" y="19"/>
                  </a:cubicBezTo>
                  <a:cubicBezTo>
                    <a:pt x="1171" y="19"/>
                    <a:pt x="1" y="118"/>
                    <a:pt x="2107" y="2365"/>
                  </a:cubicBezTo>
                  <a:cubicBezTo>
                    <a:pt x="4405" y="4842"/>
                    <a:pt x="5000" y="5235"/>
                    <a:pt x="5679" y="5985"/>
                  </a:cubicBezTo>
                  <a:cubicBezTo>
                    <a:pt x="6345" y="6747"/>
                    <a:pt x="5917" y="7604"/>
                    <a:pt x="7858" y="8414"/>
                  </a:cubicBezTo>
                  <a:cubicBezTo>
                    <a:pt x="9513" y="9090"/>
                    <a:pt x="9808" y="10023"/>
                    <a:pt x="11571" y="10023"/>
                  </a:cubicBezTo>
                  <a:cubicBezTo>
                    <a:pt x="11888" y="10023"/>
                    <a:pt x="12252" y="9993"/>
                    <a:pt x="12680" y="9926"/>
                  </a:cubicBezTo>
                  <a:cubicBezTo>
                    <a:pt x="15501" y="9497"/>
                    <a:pt x="15442" y="9437"/>
                    <a:pt x="16406" y="9176"/>
                  </a:cubicBezTo>
                  <a:cubicBezTo>
                    <a:pt x="16508" y="9146"/>
                    <a:pt x="16610" y="9133"/>
                    <a:pt x="16713" y="9133"/>
                  </a:cubicBezTo>
                  <a:cubicBezTo>
                    <a:pt x="17575" y="9133"/>
                    <a:pt x="18479" y="10062"/>
                    <a:pt x="19383" y="10307"/>
                  </a:cubicBezTo>
                  <a:cubicBezTo>
                    <a:pt x="20136" y="10502"/>
                    <a:pt x="20771" y="11007"/>
                    <a:pt x="21282" y="11007"/>
                  </a:cubicBezTo>
                  <a:cubicBezTo>
                    <a:pt x="21457" y="11007"/>
                    <a:pt x="21618" y="10947"/>
                    <a:pt x="21764" y="10795"/>
                  </a:cubicBezTo>
                  <a:cubicBezTo>
                    <a:pt x="21867" y="10684"/>
                    <a:pt x="22022" y="10639"/>
                    <a:pt x="22208" y="10639"/>
                  </a:cubicBezTo>
                  <a:cubicBezTo>
                    <a:pt x="22955" y="10639"/>
                    <a:pt x="24190" y="11358"/>
                    <a:pt x="24427" y="11358"/>
                  </a:cubicBezTo>
                  <a:cubicBezTo>
                    <a:pt x="24453" y="11358"/>
                    <a:pt x="24467" y="11350"/>
                    <a:pt x="24467" y="11331"/>
                  </a:cubicBezTo>
                  <a:cubicBezTo>
                    <a:pt x="24467" y="11092"/>
                    <a:pt x="23967" y="10640"/>
                    <a:pt x="22621" y="9807"/>
                  </a:cubicBezTo>
                  <a:cubicBezTo>
                    <a:pt x="21288" y="8973"/>
                    <a:pt x="20978" y="8675"/>
                    <a:pt x="18668" y="7985"/>
                  </a:cubicBezTo>
                  <a:cubicBezTo>
                    <a:pt x="16359" y="7282"/>
                    <a:pt x="15501" y="7056"/>
                    <a:pt x="13418" y="5675"/>
                  </a:cubicBezTo>
                  <a:cubicBezTo>
                    <a:pt x="11334" y="4306"/>
                    <a:pt x="12477" y="4627"/>
                    <a:pt x="8870" y="2841"/>
                  </a:cubicBezTo>
                  <a:cubicBezTo>
                    <a:pt x="5521" y="1178"/>
                    <a:pt x="2389" y="0"/>
                    <a:pt x="1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0"/>
            <p:cNvSpPr/>
            <p:nvPr/>
          </p:nvSpPr>
          <p:spPr>
            <a:xfrm>
              <a:off x="537013" y="3283533"/>
              <a:ext cx="1304610" cy="662807"/>
            </a:xfrm>
            <a:custGeom>
              <a:avLst/>
              <a:gdLst/>
              <a:ahLst/>
              <a:cxnLst/>
              <a:rect l="l" t="t" r="r" b="b"/>
              <a:pathLst>
                <a:path w="41344" h="26229" extrusionOk="0">
                  <a:moveTo>
                    <a:pt x="12357" y="21640"/>
                  </a:moveTo>
                  <a:cubicBezTo>
                    <a:pt x="11958" y="22046"/>
                    <a:pt x="12035" y="22500"/>
                    <a:pt x="11974" y="22809"/>
                  </a:cubicBezTo>
                  <a:lnTo>
                    <a:pt x="11974" y="22809"/>
                  </a:lnTo>
                  <a:cubicBezTo>
                    <a:pt x="12055" y="22554"/>
                    <a:pt x="12206" y="22090"/>
                    <a:pt x="12357" y="21640"/>
                  </a:cubicBezTo>
                  <a:close/>
                  <a:moveTo>
                    <a:pt x="11974" y="22809"/>
                  </a:moveTo>
                  <a:cubicBezTo>
                    <a:pt x="11934" y="22933"/>
                    <a:pt x="11911" y="23008"/>
                    <a:pt x="11912" y="23008"/>
                  </a:cubicBezTo>
                  <a:cubicBezTo>
                    <a:pt x="11913" y="23008"/>
                    <a:pt x="11926" y="22970"/>
                    <a:pt x="11955" y="22885"/>
                  </a:cubicBezTo>
                  <a:cubicBezTo>
                    <a:pt x="11962" y="22861"/>
                    <a:pt x="11968" y="22835"/>
                    <a:pt x="11974" y="22809"/>
                  </a:cubicBezTo>
                  <a:close/>
                  <a:moveTo>
                    <a:pt x="28187" y="0"/>
                  </a:moveTo>
                  <a:cubicBezTo>
                    <a:pt x="27902" y="0"/>
                    <a:pt x="27683" y="690"/>
                    <a:pt x="27683" y="1251"/>
                  </a:cubicBezTo>
                  <a:cubicBezTo>
                    <a:pt x="27683" y="2037"/>
                    <a:pt x="27254" y="4537"/>
                    <a:pt x="27683" y="5978"/>
                  </a:cubicBezTo>
                  <a:cubicBezTo>
                    <a:pt x="28104" y="7392"/>
                    <a:pt x="28387" y="9588"/>
                    <a:pt x="28126" y="9588"/>
                  </a:cubicBezTo>
                  <a:cubicBezTo>
                    <a:pt x="28122" y="9588"/>
                    <a:pt x="28117" y="9587"/>
                    <a:pt x="28111" y="9585"/>
                  </a:cubicBezTo>
                  <a:cubicBezTo>
                    <a:pt x="28099" y="9580"/>
                    <a:pt x="28083" y="9578"/>
                    <a:pt x="28066" y="9578"/>
                  </a:cubicBezTo>
                  <a:cubicBezTo>
                    <a:pt x="27707" y="9578"/>
                    <a:pt x="26400" y="10592"/>
                    <a:pt x="26456" y="11217"/>
                  </a:cubicBezTo>
                  <a:cubicBezTo>
                    <a:pt x="26516" y="11871"/>
                    <a:pt x="26385" y="11955"/>
                    <a:pt x="25147" y="12931"/>
                  </a:cubicBezTo>
                  <a:cubicBezTo>
                    <a:pt x="24312" y="13610"/>
                    <a:pt x="23641" y="14396"/>
                    <a:pt x="23349" y="14396"/>
                  </a:cubicBezTo>
                  <a:cubicBezTo>
                    <a:pt x="23216" y="14396"/>
                    <a:pt x="23161" y="14234"/>
                    <a:pt x="23206" y="13824"/>
                  </a:cubicBezTo>
                  <a:cubicBezTo>
                    <a:pt x="23349" y="12514"/>
                    <a:pt x="22587" y="13157"/>
                    <a:pt x="23182" y="11598"/>
                  </a:cubicBezTo>
                  <a:cubicBezTo>
                    <a:pt x="23778" y="10026"/>
                    <a:pt x="23778" y="11109"/>
                    <a:pt x="23635" y="8728"/>
                  </a:cubicBezTo>
                  <a:cubicBezTo>
                    <a:pt x="23480" y="6347"/>
                    <a:pt x="23778" y="4942"/>
                    <a:pt x="23635" y="4561"/>
                  </a:cubicBezTo>
                  <a:cubicBezTo>
                    <a:pt x="23541" y="4339"/>
                    <a:pt x="23483" y="4012"/>
                    <a:pt x="23347" y="4012"/>
                  </a:cubicBezTo>
                  <a:cubicBezTo>
                    <a:pt x="23257" y="4012"/>
                    <a:pt x="23133" y="4154"/>
                    <a:pt x="22944" y="4561"/>
                  </a:cubicBezTo>
                  <a:cubicBezTo>
                    <a:pt x="22468" y="5597"/>
                    <a:pt x="22623" y="6133"/>
                    <a:pt x="22337" y="7811"/>
                  </a:cubicBezTo>
                  <a:cubicBezTo>
                    <a:pt x="22051" y="9490"/>
                    <a:pt x="23778" y="9705"/>
                    <a:pt x="22337" y="10788"/>
                  </a:cubicBezTo>
                  <a:cubicBezTo>
                    <a:pt x="20896" y="11871"/>
                    <a:pt x="21194" y="11407"/>
                    <a:pt x="20468" y="12931"/>
                  </a:cubicBezTo>
                  <a:cubicBezTo>
                    <a:pt x="19753" y="14443"/>
                    <a:pt x="18884" y="14979"/>
                    <a:pt x="18301" y="15908"/>
                  </a:cubicBezTo>
                  <a:cubicBezTo>
                    <a:pt x="17729" y="16824"/>
                    <a:pt x="18301" y="15860"/>
                    <a:pt x="17015" y="17694"/>
                  </a:cubicBezTo>
                  <a:cubicBezTo>
                    <a:pt x="16322" y="18672"/>
                    <a:pt x="15751" y="19068"/>
                    <a:pt x="15348" y="19068"/>
                  </a:cubicBezTo>
                  <a:cubicBezTo>
                    <a:pt x="14996" y="19068"/>
                    <a:pt x="14772" y="18766"/>
                    <a:pt x="14705" y="18289"/>
                  </a:cubicBezTo>
                  <a:cubicBezTo>
                    <a:pt x="14550" y="17265"/>
                    <a:pt x="15288" y="16503"/>
                    <a:pt x="14122" y="15908"/>
                  </a:cubicBezTo>
                  <a:cubicBezTo>
                    <a:pt x="13883" y="15783"/>
                    <a:pt x="13699" y="15741"/>
                    <a:pt x="13558" y="15741"/>
                  </a:cubicBezTo>
                  <a:cubicBezTo>
                    <a:pt x="13270" y="15741"/>
                    <a:pt x="13154" y="15914"/>
                    <a:pt x="13092" y="15914"/>
                  </a:cubicBezTo>
                  <a:cubicBezTo>
                    <a:pt x="13039" y="15914"/>
                    <a:pt x="13026" y="15787"/>
                    <a:pt x="12979" y="15312"/>
                  </a:cubicBezTo>
                  <a:cubicBezTo>
                    <a:pt x="12824" y="14015"/>
                    <a:pt x="13264" y="15086"/>
                    <a:pt x="12979" y="13360"/>
                  </a:cubicBezTo>
                  <a:cubicBezTo>
                    <a:pt x="12693" y="11633"/>
                    <a:pt x="12336" y="10752"/>
                    <a:pt x="12943" y="10157"/>
                  </a:cubicBezTo>
                  <a:cubicBezTo>
                    <a:pt x="13562" y="9585"/>
                    <a:pt x="13360" y="7657"/>
                    <a:pt x="13455" y="7049"/>
                  </a:cubicBezTo>
                  <a:cubicBezTo>
                    <a:pt x="13484" y="6838"/>
                    <a:pt x="13451" y="6718"/>
                    <a:pt x="13374" y="6718"/>
                  </a:cubicBezTo>
                  <a:cubicBezTo>
                    <a:pt x="13231" y="6718"/>
                    <a:pt x="12936" y="7140"/>
                    <a:pt x="12610" y="8181"/>
                  </a:cubicBezTo>
                  <a:cubicBezTo>
                    <a:pt x="12098" y="9776"/>
                    <a:pt x="11383" y="10502"/>
                    <a:pt x="11240" y="12086"/>
                  </a:cubicBezTo>
                  <a:cubicBezTo>
                    <a:pt x="11086" y="13657"/>
                    <a:pt x="11383" y="15491"/>
                    <a:pt x="10526" y="15491"/>
                  </a:cubicBezTo>
                  <a:cubicBezTo>
                    <a:pt x="9657" y="15491"/>
                    <a:pt x="8800" y="15598"/>
                    <a:pt x="8216" y="15872"/>
                  </a:cubicBezTo>
                  <a:cubicBezTo>
                    <a:pt x="7875" y="16032"/>
                    <a:pt x="7440" y="16208"/>
                    <a:pt x="7110" y="16208"/>
                  </a:cubicBezTo>
                  <a:cubicBezTo>
                    <a:pt x="6875" y="16208"/>
                    <a:pt x="6692" y="16119"/>
                    <a:pt x="6633" y="15872"/>
                  </a:cubicBezTo>
                  <a:cubicBezTo>
                    <a:pt x="6490" y="15277"/>
                    <a:pt x="6787" y="14931"/>
                    <a:pt x="6633" y="14503"/>
                  </a:cubicBezTo>
                  <a:cubicBezTo>
                    <a:pt x="6560" y="14291"/>
                    <a:pt x="6378" y="14181"/>
                    <a:pt x="6141" y="14181"/>
                  </a:cubicBezTo>
                  <a:cubicBezTo>
                    <a:pt x="5910" y="14181"/>
                    <a:pt x="5628" y="14286"/>
                    <a:pt x="5347" y="14503"/>
                  </a:cubicBezTo>
                  <a:cubicBezTo>
                    <a:pt x="4763" y="14955"/>
                    <a:pt x="5120" y="15277"/>
                    <a:pt x="3858" y="15872"/>
                  </a:cubicBezTo>
                  <a:cubicBezTo>
                    <a:pt x="3627" y="15982"/>
                    <a:pt x="3454" y="16024"/>
                    <a:pt x="3317" y="16024"/>
                  </a:cubicBezTo>
                  <a:cubicBezTo>
                    <a:pt x="2887" y="16024"/>
                    <a:pt x="2818" y="15613"/>
                    <a:pt x="2472" y="15613"/>
                  </a:cubicBezTo>
                  <a:cubicBezTo>
                    <a:pt x="2331" y="15613"/>
                    <a:pt x="2145" y="15681"/>
                    <a:pt x="1870" y="15872"/>
                  </a:cubicBezTo>
                  <a:cubicBezTo>
                    <a:pt x="727" y="16693"/>
                    <a:pt x="1" y="16908"/>
                    <a:pt x="1" y="16908"/>
                  </a:cubicBezTo>
                  <a:cubicBezTo>
                    <a:pt x="1" y="16908"/>
                    <a:pt x="117" y="18308"/>
                    <a:pt x="662" y="18308"/>
                  </a:cubicBezTo>
                  <a:cubicBezTo>
                    <a:pt x="722" y="18308"/>
                    <a:pt x="787" y="18291"/>
                    <a:pt x="858" y="18253"/>
                  </a:cubicBezTo>
                  <a:cubicBezTo>
                    <a:pt x="1150" y="18103"/>
                    <a:pt x="1445" y="18049"/>
                    <a:pt x="1711" y="18049"/>
                  </a:cubicBezTo>
                  <a:cubicBezTo>
                    <a:pt x="2098" y="18049"/>
                    <a:pt x="2422" y="18162"/>
                    <a:pt x="2584" y="18253"/>
                  </a:cubicBezTo>
                  <a:cubicBezTo>
                    <a:pt x="2618" y="18273"/>
                    <a:pt x="2648" y="18280"/>
                    <a:pt x="2674" y="18280"/>
                  </a:cubicBezTo>
                  <a:cubicBezTo>
                    <a:pt x="2755" y="18280"/>
                    <a:pt x="2799" y="18208"/>
                    <a:pt x="2816" y="18208"/>
                  </a:cubicBezTo>
                  <a:cubicBezTo>
                    <a:pt x="2840" y="18208"/>
                    <a:pt x="2807" y="18351"/>
                    <a:pt x="2739" y="19039"/>
                  </a:cubicBezTo>
                  <a:cubicBezTo>
                    <a:pt x="2622" y="20043"/>
                    <a:pt x="3678" y="20662"/>
                    <a:pt x="4381" y="20662"/>
                  </a:cubicBezTo>
                  <a:cubicBezTo>
                    <a:pt x="4604" y="20662"/>
                    <a:pt x="4791" y="20600"/>
                    <a:pt x="4894" y="20468"/>
                  </a:cubicBezTo>
                  <a:cubicBezTo>
                    <a:pt x="5323" y="19932"/>
                    <a:pt x="5478" y="19670"/>
                    <a:pt x="6335" y="19158"/>
                  </a:cubicBezTo>
                  <a:cubicBezTo>
                    <a:pt x="6777" y="18892"/>
                    <a:pt x="7366" y="18752"/>
                    <a:pt x="7820" y="18752"/>
                  </a:cubicBezTo>
                  <a:cubicBezTo>
                    <a:pt x="8259" y="18752"/>
                    <a:pt x="8572" y="18883"/>
                    <a:pt x="8502" y="19158"/>
                  </a:cubicBezTo>
                  <a:cubicBezTo>
                    <a:pt x="8347" y="19706"/>
                    <a:pt x="8061" y="19706"/>
                    <a:pt x="7633" y="21063"/>
                  </a:cubicBezTo>
                  <a:cubicBezTo>
                    <a:pt x="7204" y="22408"/>
                    <a:pt x="7490" y="22468"/>
                    <a:pt x="6775" y="22873"/>
                  </a:cubicBezTo>
                  <a:cubicBezTo>
                    <a:pt x="6198" y="23200"/>
                    <a:pt x="5707" y="24032"/>
                    <a:pt x="6142" y="24032"/>
                  </a:cubicBezTo>
                  <a:cubicBezTo>
                    <a:pt x="6245" y="24032"/>
                    <a:pt x="6401" y="23985"/>
                    <a:pt x="6621" y="23873"/>
                  </a:cubicBezTo>
                  <a:cubicBezTo>
                    <a:pt x="7764" y="23278"/>
                    <a:pt x="7633" y="23170"/>
                    <a:pt x="8347" y="22087"/>
                  </a:cubicBezTo>
                  <a:cubicBezTo>
                    <a:pt x="9061" y="21004"/>
                    <a:pt x="8299" y="20896"/>
                    <a:pt x="9407" y="20361"/>
                  </a:cubicBezTo>
                  <a:cubicBezTo>
                    <a:pt x="10232" y="19957"/>
                    <a:pt x="10436" y="19451"/>
                    <a:pt x="10802" y="19451"/>
                  </a:cubicBezTo>
                  <a:cubicBezTo>
                    <a:pt x="10922" y="19451"/>
                    <a:pt x="11059" y="19505"/>
                    <a:pt x="11240" y="19634"/>
                  </a:cubicBezTo>
                  <a:cubicBezTo>
                    <a:pt x="11967" y="20146"/>
                    <a:pt x="12681" y="20706"/>
                    <a:pt x="12383" y="21563"/>
                  </a:cubicBezTo>
                  <a:cubicBezTo>
                    <a:pt x="12375" y="21589"/>
                    <a:pt x="12366" y="21614"/>
                    <a:pt x="12357" y="21640"/>
                  </a:cubicBezTo>
                  <a:lnTo>
                    <a:pt x="12357" y="21640"/>
                  </a:lnTo>
                  <a:cubicBezTo>
                    <a:pt x="12564" y="21430"/>
                    <a:pt x="12897" y="21232"/>
                    <a:pt x="13443" y="21075"/>
                  </a:cubicBezTo>
                  <a:cubicBezTo>
                    <a:pt x="15122" y="20587"/>
                    <a:pt x="15122" y="20706"/>
                    <a:pt x="16265" y="20372"/>
                  </a:cubicBezTo>
                  <a:cubicBezTo>
                    <a:pt x="17408" y="20039"/>
                    <a:pt x="17563" y="20015"/>
                    <a:pt x="18420" y="19170"/>
                  </a:cubicBezTo>
                  <a:cubicBezTo>
                    <a:pt x="19289" y="18313"/>
                    <a:pt x="19003" y="17789"/>
                    <a:pt x="20301" y="17563"/>
                  </a:cubicBezTo>
                  <a:cubicBezTo>
                    <a:pt x="20487" y="17530"/>
                    <a:pt x="20628" y="17516"/>
                    <a:pt x="20740" y="17516"/>
                  </a:cubicBezTo>
                  <a:cubicBezTo>
                    <a:pt x="21412" y="17516"/>
                    <a:pt x="21038" y="18030"/>
                    <a:pt x="22885" y="18265"/>
                  </a:cubicBezTo>
                  <a:cubicBezTo>
                    <a:pt x="23091" y="18290"/>
                    <a:pt x="23297" y="18301"/>
                    <a:pt x="23501" y="18301"/>
                  </a:cubicBezTo>
                  <a:cubicBezTo>
                    <a:pt x="24814" y="18301"/>
                    <a:pt x="26095" y="17858"/>
                    <a:pt x="27401" y="17858"/>
                  </a:cubicBezTo>
                  <a:cubicBezTo>
                    <a:pt x="28031" y="17858"/>
                    <a:pt x="28666" y="17960"/>
                    <a:pt x="29314" y="18265"/>
                  </a:cubicBezTo>
                  <a:cubicBezTo>
                    <a:pt x="31517" y="19289"/>
                    <a:pt x="30802" y="19289"/>
                    <a:pt x="31957" y="21075"/>
                  </a:cubicBezTo>
                  <a:cubicBezTo>
                    <a:pt x="33100" y="22861"/>
                    <a:pt x="33041" y="22754"/>
                    <a:pt x="34160" y="24052"/>
                  </a:cubicBezTo>
                  <a:cubicBezTo>
                    <a:pt x="35267" y="25349"/>
                    <a:pt x="35767" y="26004"/>
                    <a:pt x="36803" y="26207"/>
                  </a:cubicBezTo>
                  <a:cubicBezTo>
                    <a:pt x="36872" y="26221"/>
                    <a:pt x="36930" y="26228"/>
                    <a:pt x="36978" y="26228"/>
                  </a:cubicBezTo>
                  <a:cubicBezTo>
                    <a:pt x="37666" y="26228"/>
                    <a:pt x="36261" y="24744"/>
                    <a:pt x="35148" y="22885"/>
                  </a:cubicBezTo>
                  <a:cubicBezTo>
                    <a:pt x="33957" y="20908"/>
                    <a:pt x="34755" y="19480"/>
                    <a:pt x="35148" y="19170"/>
                  </a:cubicBezTo>
                  <a:cubicBezTo>
                    <a:pt x="35215" y="19119"/>
                    <a:pt x="35304" y="19098"/>
                    <a:pt x="35407" y="19098"/>
                  </a:cubicBezTo>
                  <a:cubicBezTo>
                    <a:pt x="35930" y="19098"/>
                    <a:pt x="36803" y="19646"/>
                    <a:pt x="36803" y="19646"/>
                  </a:cubicBezTo>
                  <a:cubicBezTo>
                    <a:pt x="36803" y="19646"/>
                    <a:pt x="36136" y="19718"/>
                    <a:pt x="37434" y="20599"/>
                  </a:cubicBezTo>
                  <a:cubicBezTo>
                    <a:pt x="38358" y="21232"/>
                    <a:pt x="38544" y="21674"/>
                    <a:pt x="38629" y="21674"/>
                  </a:cubicBezTo>
                  <a:cubicBezTo>
                    <a:pt x="38662" y="21674"/>
                    <a:pt x="38680" y="21607"/>
                    <a:pt x="38720" y="21456"/>
                  </a:cubicBezTo>
                  <a:cubicBezTo>
                    <a:pt x="38875" y="20920"/>
                    <a:pt x="38637" y="20003"/>
                    <a:pt x="38387" y="19646"/>
                  </a:cubicBezTo>
                  <a:cubicBezTo>
                    <a:pt x="38298" y="19513"/>
                    <a:pt x="38103" y="19489"/>
                    <a:pt x="37944" y="19489"/>
                  </a:cubicBezTo>
                  <a:cubicBezTo>
                    <a:pt x="37853" y="19489"/>
                    <a:pt x="37774" y="19497"/>
                    <a:pt x="37734" y="19497"/>
                  </a:cubicBezTo>
                  <a:cubicBezTo>
                    <a:pt x="37657" y="19497"/>
                    <a:pt x="37728" y="19467"/>
                    <a:pt x="38148" y="19289"/>
                  </a:cubicBezTo>
                  <a:cubicBezTo>
                    <a:pt x="38457" y="19159"/>
                    <a:pt x="38622" y="19114"/>
                    <a:pt x="38735" y="19114"/>
                  </a:cubicBezTo>
                  <a:cubicBezTo>
                    <a:pt x="38977" y="19114"/>
                    <a:pt x="38978" y="19316"/>
                    <a:pt x="39610" y="19316"/>
                  </a:cubicBezTo>
                  <a:cubicBezTo>
                    <a:pt x="39655" y="19316"/>
                    <a:pt x="39704" y="19315"/>
                    <a:pt x="39756" y="19313"/>
                  </a:cubicBezTo>
                  <a:cubicBezTo>
                    <a:pt x="39776" y="19312"/>
                    <a:pt x="39795" y="19312"/>
                    <a:pt x="39815" y="19312"/>
                  </a:cubicBezTo>
                  <a:cubicBezTo>
                    <a:pt x="40544" y="19312"/>
                    <a:pt x="41214" y="19728"/>
                    <a:pt x="41299" y="19728"/>
                  </a:cubicBezTo>
                  <a:cubicBezTo>
                    <a:pt x="41343" y="19728"/>
                    <a:pt x="41230" y="19616"/>
                    <a:pt x="40887" y="19277"/>
                  </a:cubicBezTo>
                  <a:cubicBezTo>
                    <a:pt x="39839" y="18265"/>
                    <a:pt x="39351" y="18325"/>
                    <a:pt x="39756" y="16908"/>
                  </a:cubicBezTo>
                  <a:cubicBezTo>
                    <a:pt x="40196" y="15503"/>
                    <a:pt x="38851" y="13800"/>
                    <a:pt x="38851" y="13800"/>
                  </a:cubicBezTo>
                  <a:cubicBezTo>
                    <a:pt x="38851" y="13800"/>
                    <a:pt x="37588" y="15557"/>
                    <a:pt x="36058" y="15557"/>
                  </a:cubicBezTo>
                  <a:cubicBezTo>
                    <a:pt x="35908" y="15557"/>
                    <a:pt x="35755" y="15540"/>
                    <a:pt x="35600" y="15503"/>
                  </a:cubicBezTo>
                  <a:cubicBezTo>
                    <a:pt x="35338" y="15438"/>
                    <a:pt x="35106" y="15414"/>
                    <a:pt x="34900" y="15414"/>
                  </a:cubicBezTo>
                  <a:cubicBezTo>
                    <a:pt x="34353" y="15414"/>
                    <a:pt x="33992" y="15581"/>
                    <a:pt x="33749" y="15581"/>
                  </a:cubicBezTo>
                  <a:cubicBezTo>
                    <a:pt x="33482" y="15581"/>
                    <a:pt x="33359" y="15379"/>
                    <a:pt x="33291" y="14527"/>
                  </a:cubicBezTo>
                  <a:cubicBezTo>
                    <a:pt x="33148" y="12610"/>
                    <a:pt x="32517" y="11812"/>
                    <a:pt x="31028" y="9574"/>
                  </a:cubicBezTo>
                  <a:cubicBezTo>
                    <a:pt x="29540" y="7311"/>
                    <a:pt x="30040" y="6966"/>
                    <a:pt x="29362" y="4549"/>
                  </a:cubicBezTo>
                  <a:cubicBezTo>
                    <a:pt x="28695" y="2132"/>
                    <a:pt x="28981" y="1323"/>
                    <a:pt x="28552" y="382"/>
                  </a:cubicBezTo>
                  <a:cubicBezTo>
                    <a:pt x="28426" y="110"/>
                    <a:pt x="28302" y="0"/>
                    <a:pt x="28187"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0"/>
            <p:cNvSpPr/>
            <p:nvPr/>
          </p:nvSpPr>
          <p:spPr>
            <a:xfrm>
              <a:off x="1764021" y="3061579"/>
              <a:ext cx="536942" cy="852711"/>
            </a:xfrm>
            <a:custGeom>
              <a:avLst/>
              <a:gdLst/>
              <a:ahLst/>
              <a:cxnLst/>
              <a:rect l="l" t="t" r="r" b="b"/>
              <a:pathLst>
                <a:path w="21003" h="33744" extrusionOk="0">
                  <a:moveTo>
                    <a:pt x="3767" y="0"/>
                  </a:moveTo>
                  <a:cubicBezTo>
                    <a:pt x="3322" y="0"/>
                    <a:pt x="2951" y="66"/>
                    <a:pt x="2774" y="200"/>
                  </a:cubicBezTo>
                  <a:cubicBezTo>
                    <a:pt x="2191" y="628"/>
                    <a:pt x="369" y="1759"/>
                    <a:pt x="714" y="2998"/>
                  </a:cubicBezTo>
                  <a:cubicBezTo>
                    <a:pt x="1048" y="4224"/>
                    <a:pt x="1345" y="4569"/>
                    <a:pt x="714" y="5915"/>
                  </a:cubicBezTo>
                  <a:cubicBezTo>
                    <a:pt x="95" y="7248"/>
                    <a:pt x="0" y="5093"/>
                    <a:pt x="1965" y="9986"/>
                  </a:cubicBezTo>
                  <a:cubicBezTo>
                    <a:pt x="3929" y="14880"/>
                    <a:pt x="6263" y="17059"/>
                    <a:pt x="5001" y="18916"/>
                  </a:cubicBezTo>
                  <a:cubicBezTo>
                    <a:pt x="3739" y="20774"/>
                    <a:pt x="5072" y="20881"/>
                    <a:pt x="3548" y="23274"/>
                  </a:cubicBezTo>
                  <a:cubicBezTo>
                    <a:pt x="2012" y="25679"/>
                    <a:pt x="2810" y="25060"/>
                    <a:pt x="5001" y="27024"/>
                  </a:cubicBezTo>
                  <a:cubicBezTo>
                    <a:pt x="7191" y="28989"/>
                    <a:pt x="7513" y="30418"/>
                    <a:pt x="11668" y="31656"/>
                  </a:cubicBezTo>
                  <a:cubicBezTo>
                    <a:pt x="15134" y="32679"/>
                    <a:pt x="18294" y="33743"/>
                    <a:pt x="19675" y="33743"/>
                  </a:cubicBezTo>
                  <a:cubicBezTo>
                    <a:pt x="19950" y="33743"/>
                    <a:pt x="20154" y="33701"/>
                    <a:pt x="20276" y="33608"/>
                  </a:cubicBezTo>
                  <a:cubicBezTo>
                    <a:pt x="21003" y="33025"/>
                    <a:pt x="19217" y="33418"/>
                    <a:pt x="18967" y="30346"/>
                  </a:cubicBezTo>
                  <a:cubicBezTo>
                    <a:pt x="18705" y="27286"/>
                    <a:pt x="16597" y="27048"/>
                    <a:pt x="17740" y="24274"/>
                  </a:cubicBezTo>
                  <a:cubicBezTo>
                    <a:pt x="18883" y="21512"/>
                    <a:pt x="18824" y="23262"/>
                    <a:pt x="18967" y="18928"/>
                  </a:cubicBezTo>
                  <a:cubicBezTo>
                    <a:pt x="19098" y="14606"/>
                    <a:pt x="18324" y="13892"/>
                    <a:pt x="17371" y="11582"/>
                  </a:cubicBezTo>
                  <a:cubicBezTo>
                    <a:pt x="16395" y="9284"/>
                    <a:pt x="11001" y="3664"/>
                    <a:pt x="9680" y="3009"/>
                  </a:cubicBezTo>
                  <a:cubicBezTo>
                    <a:pt x="9680" y="3009"/>
                    <a:pt x="7179" y="1985"/>
                    <a:pt x="6608" y="1009"/>
                  </a:cubicBezTo>
                  <a:cubicBezTo>
                    <a:pt x="6210" y="346"/>
                    <a:pt x="4790" y="0"/>
                    <a:pt x="3767"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0"/>
            <p:cNvSpPr/>
            <p:nvPr/>
          </p:nvSpPr>
          <p:spPr>
            <a:xfrm>
              <a:off x="1826538" y="3217101"/>
              <a:ext cx="241571" cy="538665"/>
            </a:xfrm>
            <a:custGeom>
              <a:avLst/>
              <a:gdLst/>
              <a:ahLst/>
              <a:cxnLst/>
              <a:rect l="l" t="t" r="r" b="b"/>
              <a:pathLst>
                <a:path w="9728" h="27089" extrusionOk="0">
                  <a:moveTo>
                    <a:pt x="225" y="1"/>
                  </a:moveTo>
                  <a:cubicBezTo>
                    <a:pt x="151" y="1"/>
                    <a:pt x="77" y="17"/>
                    <a:pt x="0" y="52"/>
                  </a:cubicBezTo>
                  <a:cubicBezTo>
                    <a:pt x="0" y="52"/>
                    <a:pt x="429" y="2135"/>
                    <a:pt x="1369" y="3731"/>
                  </a:cubicBezTo>
                  <a:cubicBezTo>
                    <a:pt x="2298" y="5314"/>
                    <a:pt x="774" y="3802"/>
                    <a:pt x="2584" y="7041"/>
                  </a:cubicBezTo>
                  <a:cubicBezTo>
                    <a:pt x="4417" y="10279"/>
                    <a:pt x="3929" y="12220"/>
                    <a:pt x="5453" y="14804"/>
                  </a:cubicBezTo>
                  <a:cubicBezTo>
                    <a:pt x="6989" y="17399"/>
                    <a:pt x="6906" y="18185"/>
                    <a:pt x="6906" y="19852"/>
                  </a:cubicBezTo>
                  <a:cubicBezTo>
                    <a:pt x="6906" y="21507"/>
                    <a:pt x="7287" y="20983"/>
                    <a:pt x="7477" y="23305"/>
                  </a:cubicBezTo>
                  <a:cubicBezTo>
                    <a:pt x="7641" y="25289"/>
                    <a:pt x="8305" y="27088"/>
                    <a:pt x="8671" y="27088"/>
                  </a:cubicBezTo>
                  <a:cubicBezTo>
                    <a:pt x="8731" y="27088"/>
                    <a:pt x="8782" y="27040"/>
                    <a:pt x="8823" y="26936"/>
                  </a:cubicBezTo>
                  <a:cubicBezTo>
                    <a:pt x="9097" y="26186"/>
                    <a:pt x="8346" y="26722"/>
                    <a:pt x="8823" y="23662"/>
                  </a:cubicBezTo>
                  <a:cubicBezTo>
                    <a:pt x="9299" y="20578"/>
                    <a:pt x="9728" y="21042"/>
                    <a:pt x="8882" y="17935"/>
                  </a:cubicBezTo>
                  <a:cubicBezTo>
                    <a:pt x="8049" y="14815"/>
                    <a:pt x="8525" y="15208"/>
                    <a:pt x="6513" y="12315"/>
                  </a:cubicBezTo>
                  <a:cubicBezTo>
                    <a:pt x="4501" y="9434"/>
                    <a:pt x="5965" y="8886"/>
                    <a:pt x="4417" y="6600"/>
                  </a:cubicBezTo>
                  <a:cubicBezTo>
                    <a:pt x="2870" y="4326"/>
                    <a:pt x="3143" y="5195"/>
                    <a:pt x="2393" y="3600"/>
                  </a:cubicBezTo>
                  <a:cubicBezTo>
                    <a:pt x="1682" y="2133"/>
                    <a:pt x="1061" y="1"/>
                    <a:pt x="22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0"/>
            <p:cNvSpPr/>
            <p:nvPr/>
          </p:nvSpPr>
          <p:spPr>
            <a:xfrm>
              <a:off x="2004447" y="3292201"/>
              <a:ext cx="156765" cy="283226"/>
            </a:xfrm>
            <a:custGeom>
              <a:avLst/>
              <a:gdLst/>
              <a:ahLst/>
              <a:cxnLst/>
              <a:rect l="l" t="t" r="r" b="b"/>
              <a:pathLst>
                <a:path w="4968" h="11208" extrusionOk="0">
                  <a:moveTo>
                    <a:pt x="213" y="0"/>
                  </a:moveTo>
                  <a:cubicBezTo>
                    <a:pt x="73" y="0"/>
                    <a:pt x="1" y="106"/>
                    <a:pt x="62" y="360"/>
                  </a:cubicBezTo>
                  <a:cubicBezTo>
                    <a:pt x="265" y="1075"/>
                    <a:pt x="288" y="1646"/>
                    <a:pt x="1288" y="3730"/>
                  </a:cubicBezTo>
                  <a:cubicBezTo>
                    <a:pt x="2289" y="5813"/>
                    <a:pt x="3539" y="6016"/>
                    <a:pt x="3717" y="7826"/>
                  </a:cubicBezTo>
                  <a:cubicBezTo>
                    <a:pt x="3884" y="9416"/>
                    <a:pt x="3823" y="11207"/>
                    <a:pt x="4194" y="11207"/>
                  </a:cubicBezTo>
                  <a:cubicBezTo>
                    <a:pt x="4247" y="11207"/>
                    <a:pt x="4310" y="11169"/>
                    <a:pt x="4384" y="11088"/>
                  </a:cubicBezTo>
                  <a:cubicBezTo>
                    <a:pt x="4968" y="10433"/>
                    <a:pt x="4194" y="10850"/>
                    <a:pt x="4384" y="9207"/>
                  </a:cubicBezTo>
                  <a:cubicBezTo>
                    <a:pt x="4587" y="7576"/>
                    <a:pt x="4396" y="5432"/>
                    <a:pt x="4396" y="5432"/>
                  </a:cubicBezTo>
                  <a:cubicBezTo>
                    <a:pt x="4396" y="5432"/>
                    <a:pt x="3444" y="4468"/>
                    <a:pt x="2765" y="3099"/>
                  </a:cubicBezTo>
                  <a:cubicBezTo>
                    <a:pt x="2086" y="1730"/>
                    <a:pt x="1729" y="1587"/>
                    <a:pt x="1288" y="860"/>
                  </a:cubicBezTo>
                  <a:cubicBezTo>
                    <a:pt x="992" y="384"/>
                    <a:pt x="480" y="0"/>
                    <a:pt x="213"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0"/>
            <p:cNvSpPr/>
            <p:nvPr/>
          </p:nvSpPr>
          <p:spPr>
            <a:xfrm>
              <a:off x="2052600" y="3001319"/>
              <a:ext cx="192990" cy="272335"/>
            </a:xfrm>
            <a:custGeom>
              <a:avLst/>
              <a:gdLst/>
              <a:ahLst/>
              <a:cxnLst/>
              <a:rect l="l" t="t" r="r" b="b"/>
              <a:pathLst>
                <a:path w="6116" h="10777" extrusionOk="0">
                  <a:moveTo>
                    <a:pt x="822" y="1"/>
                  </a:moveTo>
                  <a:cubicBezTo>
                    <a:pt x="775" y="1"/>
                    <a:pt x="1" y="227"/>
                    <a:pt x="191" y="1156"/>
                  </a:cubicBezTo>
                  <a:cubicBezTo>
                    <a:pt x="382" y="2084"/>
                    <a:pt x="477" y="3811"/>
                    <a:pt x="1251" y="4823"/>
                  </a:cubicBezTo>
                  <a:cubicBezTo>
                    <a:pt x="2025" y="5835"/>
                    <a:pt x="2977" y="5537"/>
                    <a:pt x="3644" y="7919"/>
                  </a:cubicBezTo>
                  <a:cubicBezTo>
                    <a:pt x="4311" y="10300"/>
                    <a:pt x="4989" y="10764"/>
                    <a:pt x="5561" y="10776"/>
                  </a:cubicBezTo>
                  <a:cubicBezTo>
                    <a:pt x="5569" y="10777"/>
                    <a:pt x="5578" y="10777"/>
                    <a:pt x="5586" y="10777"/>
                  </a:cubicBezTo>
                  <a:cubicBezTo>
                    <a:pt x="6115" y="10777"/>
                    <a:pt x="5561" y="9645"/>
                    <a:pt x="5561" y="9645"/>
                  </a:cubicBezTo>
                  <a:cubicBezTo>
                    <a:pt x="5180" y="8990"/>
                    <a:pt x="2691" y="4466"/>
                    <a:pt x="1918" y="3454"/>
                  </a:cubicBezTo>
                  <a:cubicBezTo>
                    <a:pt x="1144" y="2442"/>
                    <a:pt x="858" y="1"/>
                    <a:pt x="82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0"/>
            <p:cNvSpPr/>
            <p:nvPr/>
          </p:nvSpPr>
          <p:spPr>
            <a:xfrm>
              <a:off x="2276861" y="3211034"/>
              <a:ext cx="100376" cy="161197"/>
            </a:xfrm>
            <a:custGeom>
              <a:avLst/>
              <a:gdLst/>
              <a:ahLst/>
              <a:cxnLst/>
              <a:rect l="l" t="t" r="r" b="b"/>
              <a:pathLst>
                <a:path w="3181" h="6379" extrusionOk="0">
                  <a:moveTo>
                    <a:pt x="58" y="1"/>
                  </a:moveTo>
                  <a:cubicBezTo>
                    <a:pt x="1" y="1"/>
                    <a:pt x="6" y="96"/>
                    <a:pt x="85" y="310"/>
                  </a:cubicBezTo>
                  <a:cubicBezTo>
                    <a:pt x="359" y="1132"/>
                    <a:pt x="942" y="2465"/>
                    <a:pt x="942" y="2465"/>
                  </a:cubicBezTo>
                  <a:cubicBezTo>
                    <a:pt x="942" y="2465"/>
                    <a:pt x="1240" y="3846"/>
                    <a:pt x="1764" y="4858"/>
                  </a:cubicBezTo>
                  <a:cubicBezTo>
                    <a:pt x="2181" y="5664"/>
                    <a:pt x="2809" y="6379"/>
                    <a:pt x="3006" y="6379"/>
                  </a:cubicBezTo>
                  <a:cubicBezTo>
                    <a:pt x="3056" y="6379"/>
                    <a:pt x="3079" y="6332"/>
                    <a:pt x="3062" y="6227"/>
                  </a:cubicBezTo>
                  <a:cubicBezTo>
                    <a:pt x="2966" y="5739"/>
                    <a:pt x="3181" y="5656"/>
                    <a:pt x="3062" y="4882"/>
                  </a:cubicBezTo>
                  <a:cubicBezTo>
                    <a:pt x="3062" y="4882"/>
                    <a:pt x="2978" y="2953"/>
                    <a:pt x="1764" y="1679"/>
                  </a:cubicBezTo>
                  <a:cubicBezTo>
                    <a:pt x="862" y="734"/>
                    <a:pt x="218" y="1"/>
                    <a:pt x="58"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0"/>
            <p:cNvSpPr/>
            <p:nvPr/>
          </p:nvSpPr>
          <p:spPr>
            <a:xfrm>
              <a:off x="460366" y="2731741"/>
              <a:ext cx="1017459" cy="569283"/>
            </a:xfrm>
            <a:custGeom>
              <a:avLst/>
              <a:gdLst/>
              <a:ahLst/>
              <a:cxnLst/>
              <a:rect l="l" t="t" r="r" b="b"/>
              <a:pathLst>
                <a:path w="32244" h="22528" extrusionOk="0">
                  <a:moveTo>
                    <a:pt x="12550" y="1"/>
                  </a:moveTo>
                  <a:lnTo>
                    <a:pt x="7752" y="3108"/>
                  </a:lnTo>
                  <a:cubicBezTo>
                    <a:pt x="7240" y="3978"/>
                    <a:pt x="6907" y="4894"/>
                    <a:pt x="5775" y="6180"/>
                  </a:cubicBezTo>
                  <a:cubicBezTo>
                    <a:pt x="5049" y="6990"/>
                    <a:pt x="4037" y="8026"/>
                    <a:pt x="2989" y="8990"/>
                  </a:cubicBezTo>
                  <a:lnTo>
                    <a:pt x="1" y="14169"/>
                  </a:lnTo>
                  <a:cubicBezTo>
                    <a:pt x="1" y="14169"/>
                    <a:pt x="1" y="14169"/>
                    <a:pt x="1" y="14169"/>
                  </a:cubicBezTo>
                  <a:cubicBezTo>
                    <a:pt x="29" y="14169"/>
                    <a:pt x="2225" y="13546"/>
                    <a:pt x="3809" y="13546"/>
                  </a:cubicBezTo>
                  <a:cubicBezTo>
                    <a:pt x="4608" y="13546"/>
                    <a:pt x="5251" y="13704"/>
                    <a:pt x="5383" y="14181"/>
                  </a:cubicBezTo>
                  <a:cubicBezTo>
                    <a:pt x="5764" y="15634"/>
                    <a:pt x="7299" y="15050"/>
                    <a:pt x="7490" y="16348"/>
                  </a:cubicBezTo>
                  <a:cubicBezTo>
                    <a:pt x="7680" y="17634"/>
                    <a:pt x="9026" y="17027"/>
                    <a:pt x="10562" y="18765"/>
                  </a:cubicBezTo>
                  <a:cubicBezTo>
                    <a:pt x="12077" y="20505"/>
                    <a:pt x="10579" y="22528"/>
                    <a:pt x="13955" y="22528"/>
                  </a:cubicBezTo>
                  <a:cubicBezTo>
                    <a:pt x="13975" y="22528"/>
                    <a:pt x="13995" y="22528"/>
                    <a:pt x="14015" y="22528"/>
                  </a:cubicBezTo>
                  <a:cubicBezTo>
                    <a:pt x="17455" y="22516"/>
                    <a:pt x="17074" y="21039"/>
                    <a:pt x="17658" y="20134"/>
                  </a:cubicBezTo>
                  <a:cubicBezTo>
                    <a:pt x="18241" y="19229"/>
                    <a:pt x="18241" y="18872"/>
                    <a:pt x="19384" y="18039"/>
                  </a:cubicBezTo>
                  <a:cubicBezTo>
                    <a:pt x="19658" y="17839"/>
                    <a:pt x="19702" y="17778"/>
                    <a:pt x="19649" y="17778"/>
                  </a:cubicBezTo>
                  <a:cubicBezTo>
                    <a:pt x="19564" y="17778"/>
                    <a:pt x="19226" y="17940"/>
                    <a:pt x="19206" y="17940"/>
                  </a:cubicBezTo>
                  <a:cubicBezTo>
                    <a:pt x="19186" y="17940"/>
                    <a:pt x="19459" y="17791"/>
                    <a:pt x="20527" y="17205"/>
                  </a:cubicBezTo>
                  <a:cubicBezTo>
                    <a:pt x="23397" y="15622"/>
                    <a:pt x="22063" y="17039"/>
                    <a:pt x="24564" y="15539"/>
                  </a:cubicBezTo>
                  <a:cubicBezTo>
                    <a:pt x="25055" y="15244"/>
                    <a:pt x="25516" y="15134"/>
                    <a:pt x="25953" y="15134"/>
                  </a:cubicBezTo>
                  <a:cubicBezTo>
                    <a:pt x="27240" y="15134"/>
                    <a:pt x="28319" y="16086"/>
                    <a:pt x="29340" y="16086"/>
                  </a:cubicBezTo>
                  <a:cubicBezTo>
                    <a:pt x="29738" y="16086"/>
                    <a:pt x="30127" y="15941"/>
                    <a:pt x="30517" y="15539"/>
                  </a:cubicBezTo>
                  <a:cubicBezTo>
                    <a:pt x="32243" y="13753"/>
                    <a:pt x="32243" y="14038"/>
                    <a:pt x="30517" y="13598"/>
                  </a:cubicBezTo>
                  <a:cubicBezTo>
                    <a:pt x="28790" y="13169"/>
                    <a:pt x="30076" y="13324"/>
                    <a:pt x="27612" y="11871"/>
                  </a:cubicBezTo>
                  <a:cubicBezTo>
                    <a:pt x="26946" y="11484"/>
                    <a:pt x="26764" y="11389"/>
                    <a:pt x="26734" y="11389"/>
                  </a:cubicBezTo>
                  <a:cubicBezTo>
                    <a:pt x="26705" y="11389"/>
                    <a:pt x="26822" y="11481"/>
                    <a:pt x="26775" y="11481"/>
                  </a:cubicBezTo>
                  <a:cubicBezTo>
                    <a:pt x="26692" y="11481"/>
                    <a:pt x="26088" y="11190"/>
                    <a:pt x="23218" y="9574"/>
                  </a:cubicBezTo>
                  <a:cubicBezTo>
                    <a:pt x="17074" y="6121"/>
                    <a:pt x="14586" y="5966"/>
                    <a:pt x="14205" y="3882"/>
                  </a:cubicBezTo>
                  <a:cubicBezTo>
                    <a:pt x="13812" y="1799"/>
                    <a:pt x="12550" y="1"/>
                    <a:pt x="125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0"/>
            <p:cNvSpPr/>
            <p:nvPr/>
          </p:nvSpPr>
          <p:spPr>
            <a:xfrm>
              <a:off x="696335" y="3101818"/>
              <a:ext cx="612798" cy="199203"/>
            </a:xfrm>
            <a:custGeom>
              <a:avLst/>
              <a:gdLst/>
              <a:ahLst/>
              <a:cxnLst/>
              <a:rect l="l" t="t" r="r" b="b"/>
              <a:pathLst>
                <a:path w="19420" h="7883" extrusionOk="0">
                  <a:moveTo>
                    <a:pt x="19419" y="643"/>
                  </a:moveTo>
                  <a:cubicBezTo>
                    <a:pt x="19419" y="643"/>
                    <a:pt x="19419" y="644"/>
                    <a:pt x="19419" y="644"/>
                  </a:cubicBezTo>
                  <a:cubicBezTo>
                    <a:pt x="19419" y="643"/>
                    <a:pt x="19419" y="643"/>
                    <a:pt x="19419" y="643"/>
                  </a:cubicBezTo>
                  <a:close/>
                  <a:moveTo>
                    <a:pt x="6172" y="1"/>
                  </a:moveTo>
                  <a:cubicBezTo>
                    <a:pt x="6053" y="1"/>
                    <a:pt x="5911" y="5"/>
                    <a:pt x="5739" y="12"/>
                  </a:cubicBezTo>
                  <a:cubicBezTo>
                    <a:pt x="3691" y="120"/>
                    <a:pt x="4489" y="667"/>
                    <a:pt x="2631" y="1703"/>
                  </a:cubicBezTo>
                  <a:cubicBezTo>
                    <a:pt x="2012" y="2044"/>
                    <a:pt x="1513" y="2158"/>
                    <a:pt x="1124" y="2158"/>
                  </a:cubicBezTo>
                  <a:cubicBezTo>
                    <a:pt x="344" y="2158"/>
                    <a:pt x="0" y="1703"/>
                    <a:pt x="0" y="1703"/>
                  </a:cubicBezTo>
                  <a:lnTo>
                    <a:pt x="0" y="1703"/>
                  </a:lnTo>
                  <a:cubicBezTo>
                    <a:pt x="191" y="2989"/>
                    <a:pt x="1524" y="2382"/>
                    <a:pt x="3060" y="4120"/>
                  </a:cubicBezTo>
                  <a:cubicBezTo>
                    <a:pt x="4587" y="5860"/>
                    <a:pt x="3078" y="7883"/>
                    <a:pt x="6453" y="7883"/>
                  </a:cubicBezTo>
                  <a:cubicBezTo>
                    <a:pt x="6473" y="7883"/>
                    <a:pt x="6493" y="7883"/>
                    <a:pt x="6513" y="7883"/>
                  </a:cubicBezTo>
                  <a:cubicBezTo>
                    <a:pt x="9966" y="7883"/>
                    <a:pt x="9585" y="6394"/>
                    <a:pt x="10156" y="5489"/>
                  </a:cubicBezTo>
                  <a:cubicBezTo>
                    <a:pt x="10739" y="4584"/>
                    <a:pt x="10739" y="4227"/>
                    <a:pt x="11882" y="3394"/>
                  </a:cubicBezTo>
                  <a:cubicBezTo>
                    <a:pt x="12159" y="3194"/>
                    <a:pt x="12204" y="3133"/>
                    <a:pt x="12152" y="3133"/>
                  </a:cubicBezTo>
                  <a:cubicBezTo>
                    <a:pt x="12069" y="3133"/>
                    <a:pt x="11730" y="3295"/>
                    <a:pt x="11710" y="3295"/>
                  </a:cubicBezTo>
                  <a:cubicBezTo>
                    <a:pt x="11691" y="3295"/>
                    <a:pt x="11964" y="3146"/>
                    <a:pt x="13037" y="2560"/>
                  </a:cubicBezTo>
                  <a:cubicBezTo>
                    <a:pt x="15907" y="977"/>
                    <a:pt x="14561" y="2394"/>
                    <a:pt x="17062" y="894"/>
                  </a:cubicBezTo>
                  <a:cubicBezTo>
                    <a:pt x="17555" y="596"/>
                    <a:pt x="18017" y="487"/>
                    <a:pt x="18455" y="487"/>
                  </a:cubicBezTo>
                  <a:cubicBezTo>
                    <a:pt x="18789" y="487"/>
                    <a:pt x="19109" y="551"/>
                    <a:pt x="19419" y="643"/>
                  </a:cubicBezTo>
                  <a:lnTo>
                    <a:pt x="19419" y="643"/>
                  </a:lnTo>
                  <a:cubicBezTo>
                    <a:pt x="19399" y="635"/>
                    <a:pt x="19007" y="372"/>
                    <a:pt x="17696" y="372"/>
                  </a:cubicBezTo>
                  <a:cubicBezTo>
                    <a:pt x="17018" y="372"/>
                    <a:pt x="16093" y="442"/>
                    <a:pt x="14847" y="655"/>
                  </a:cubicBezTo>
                  <a:cubicBezTo>
                    <a:pt x="13372" y="910"/>
                    <a:pt x="12636" y="998"/>
                    <a:pt x="12082" y="998"/>
                  </a:cubicBezTo>
                  <a:cubicBezTo>
                    <a:pt x="11237" y="998"/>
                    <a:pt x="10818" y="792"/>
                    <a:pt x="8846" y="655"/>
                  </a:cubicBezTo>
                  <a:cubicBezTo>
                    <a:pt x="5868" y="448"/>
                    <a:pt x="7469" y="1"/>
                    <a:pt x="6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0"/>
            <p:cNvSpPr/>
            <p:nvPr/>
          </p:nvSpPr>
          <p:spPr>
            <a:xfrm>
              <a:off x="1309480" y="3118369"/>
              <a:ext cx="757" cy="25"/>
            </a:xfrm>
            <a:custGeom>
              <a:avLst/>
              <a:gdLst/>
              <a:ahLst/>
              <a:cxnLst/>
              <a:rect l="l" t="t" r="r" b="b"/>
              <a:pathLst>
                <a:path w="24" h="1" extrusionOk="0">
                  <a:moveTo>
                    <a:pt x="0" y="0"/>
                  </a:moveTo>
                  <a:lnTo>
                    <a:pt x="0" y="0"/>
                  </a:lnTo>
                  <a:cubicBezTo>
                    <a:pt x="0" y="0"/>
                    <a:pt x="24" y="0"/>
                    <a:pt x="0" y="0"/>
                  </a:cubicBezTo>
                  <a:close/>
                </a:path>
              </a:pathLst>
            </a:custGeom>
            <a:solidFill>
              <a:srgbClr val="353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0"/>
            <p:cNvSpPr/>
            <p:nvPr/>
          </p:nvSpPr>
          <p:spPr>
            <a:xfrm>
              <a:off x="676770" y="2962303"/>
              <a:ext cx="273172" cy="100322"/>
            </a:xfrm>
            <a:custGeom>
              <a:avLst/>
              <a:gdLst/>
              <a:ahLst/>
              <a:cxnLst/>
              <a:rect l="l" t="t" r="r" b="b"/>
              <a:pathLst>
                <a:path w="8657" h="3970" extrusionOk="0">
                  <a:moveTo>
                    <a:pt x="6187" y="1"/>
                  </a:moveTo>
                  <a:cubicBezTo>
                    <a:pt x="5997" y="1"/>
                    <a:pt x="5775" y="25"/>
                    <a:pt x="5514" y="80"/>
                  </a:cubicBezTo>
                  <a:cubicBezTo>
                    <a:pt x="3609" y="473"/>
                    <a:pt x="3609" y="521"/>
                    <a:pt x="2668" y="950"/>
                  </a:cubicBezTo>
                  <a:cubicBezTo>
                    <a:pt x="1727" y="1378"/>
                    <a:pt x="1" y="2307"/>
                    <a:pt x="1096" y="2676"/>
                  </a:cubicBezTo>
                  <a:cubicBezTo>
                    <a:pt x="2098" y="3028"/>
                    <a:pt x="1614" y="3970"/>
                    <a:pt x="2954" y="3970"/>
                  </a:cubicBezTo>
                  <a:cubicBezTo>
                    <a:pt x="3064" y="3970"/>
                    <a:pt x="3186" y="3964"/>
                    <a:pt x="3323" y="3950"/>
                  </a:cubicBezTo>
                  <a:cubicBezTo>
                    <a:pt x="5133" y="3759"/>
                    <a:pt x="6633" y="2736"/>
                    <a:pt x="7645" y="2640"/>
                  </a:cubicBezTo>
                  <a:cubicBezTo>
                    <a:pt x="8657" y="2533"/>
                    <a:pt x="7276" y="950"/>
                    <a:pt x="7276" y="950"/>
                  </a:cubicBezTo>
                  <a:cubicBezTo>
                    <a:pt x="7276" y="950"/>
                    <a:pt x="7382" y="1"/>
                    <a:pt x="618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0"/>
            <p:cNvSpPr/>
            <p:nvPr/>
          </p:nvSpPr>
          <p:spPr>
            <a:xfrm>
              <a:off x="688067" y="2835726"/>
              <a:ext cx="154809" cy="83821"/>
            </a:xfrm>
            <a:custGeom>
              <a:avLst/>
              <a:gdLst/>
              <a:ahLst/>
              <a:cxnLst/>
              <a:rect l="l" t="t" r="r" b="b"/>
              <a:pathLst>
                <a:path w="4906" h="3317" extrusionOk="0">
                  <a:moveTo>
                    <a:pt x="3308" y="0"/>
                  </a:moveTo>
                  <a:cubicBezTo>
                    <a:pt x="3041" y="0"/>
                    <a:pt x="2762" y="73"/>
                    <a:pt x="2524" y="291"/>
                  </a:cubicBezTo>
                  <a:cubicBezTo>
                    <a:pt x="1810" y="946"/>
                    <a:pt x="976" y="2184"/>
                    <a:pt x="381" y="2720"/>
                  </a:cubicBezTo>
                  <a:cubicBezTo>
                    <a:pt x="1" y="3062"/>
                    <a:pt x="281" y="3317"/>
                    <a:pt x="933" y="3317"/>
                  </a:cubicBezTo>
                  <a:cubicBezTo>
                    <a:pt x="1302" y="3317"/>
                    <a:pt x="1790" y="3235"/>
                    <a:pt x="2346" y="3042"/>
                  </a:cubicBezTo>
                  <a:cubicBezTo>
                    <a:pt x="2749" y="2901"/>
                    <a:pt x="3096" y="2864"/>
                    <a:pt x="3392" y="2864"/>
                  </a:cubicBezTo>
                  <a:cubicBezTo>
                    <a:pt x="3725" y="2864"/>
                    <a:pt x="3992" y="2911"/>
                    <a:pt x="4198" y="2911"/>
                  </a:cubicBezTo>
                  <a:cubicBezTo>
                    <a:pt x="4507" y="2911"/>
                    <a:pt x="4681" y="2805"/>
                    <a:pt x="4739" y="2280"/>
                  </a:cubicBezTo>
                  <a:cubicBezTo>
                    <a:pt x="4905" y="1113"/>
                    <a:pt x="4322" y="291"/>
                    <a:pt x="4322" y="291"/>
                  </a:cubicBezTo>
                  <a:cubicBezTo>
                    <a:pt x="4322" y="291"/>
                    <a:pt x="3841" y="0"/>
                    <a:pt x="3308"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0"/>
            <p:cNvSpPr/>
            <p:nvPr/>
          </p:nvSpPr>
          <p:spPr>
            <a:xfrm>
              <a:off x="850733" y="2319388"/>
              <a:ext cx="1551023" cy="697401"/>
            </a:xfrm>
            <a:custGeom>
              <a:avLst/>
              <a:gdLst/>
              <a:ahLst/>
              <a:cxnLst/>
              <a:rect l="l" t="t" r="r" b="b"/>
              <a:pathLst>
                <a:path w="49153" h="27598" extrusionOk="0">
                  <a:moveTo>
                    <a:pt x="14008" y="1"/>
                  </a:moveTo>
                  <a:cubicBezTo>
                    <a:pt x="13796" y="1"/>
                    <a:pt x="13572" y="7"/>
                    <a:pt x="13336" y="19"/>
                  </a:cubicBezTo>
                  <a:cubicBezTo>
                    <a:pt x="10645" y="174"/>
                    <a:pt x="11609" y="174"/>
                    <a:pt x="8728" y="734"/>
                  </a:cubicBezTo>
                  <a:cubicBezTo>
                    <a:pt x="5846" y="1317"/>
                    <a:pt x="5465" y="4627"/>
                    <a:pt x="5465" y="4627"/>
                  </a:cubicBezTo>
                  <a:cubicBezTo>
                    <a:pt x="5465" y="4627"/>
                    <a:pt x="2596" y="5639"/>
                    <a:pt x="2013" y="7211"/>
                  </a:cubicBezTo>
                  <a:cubicBezTo>
                    <a:pt x="1715" y="8032"/>
                    <a:pt x="953" y="10521"/>
                    <a:pt x="1" y="12926"/>
                  </a:cubicBezTo>
                  <a:cubicBezTo>
                    <a:pt x="1060" y="13259"/>
                    <a:pt x="3620" y="14152"/>
                    <a:pt x="5251" y="15045"/>
                  </a:cubicBezTo>
                  <a:cubicBezTo>
                    <a:pt x="7370" y="16188"/>
                    <a:pt x="6025" y="16771"/>
                    <a:pt x="7751" y="18057"/>
                  </a:cubicBezTo>
                  <a:cubicBezTo>
                    <a:pt x="9478" y="19355"/>
                    <a:pt x="12371" y="19510"/>
                    <a:pt x="13324" y="20653"/>
                  </a:cubicBezTo>
                  <a:cubicBezTo>
                    <a:pt x="14276" y="21796"/>
                    <a:pt x="12181" y="23094"/>
                    <a:pt x="15050" y="23820"/>
                  </a:cubicBezTo>
                  <a:cubicBezTo>
                    <a:pt x="17919" y="24534"/>
                    <a:pt x="18693" y="24677"/>
                    <a:pt x="19658" y="25260"/>
                  </a:cubicBezTo>
                  <a:cubicBezTo>
                    <a:pt x="20610" y="25844"/>
                    <a:pt x="20051" y="25260"/>
                    <a:pt x="21587" y="26273"/>
                  </a:cubicBezTo>
                  <a:cubicBezTo>
                    <a:pt x="22920" y="27158"/>
                    <a:pt x="23087" y="27597"/>
                    <a:pt x="23890" y="27597"/>
                  </a:cubicBezTo>
                  <a:cubicBezTo>
                    <a:pt x="24004" y="27597"/>
                    <a:pt x="24132" y="27588"/>
                    <a:pt x="24277" y="27570"/>
                  </a:cubicBezTo>
                  <a:cubicBezTo>
                    <a:pt x="24523" y="27537"/>
                    <a:pt x="24725" y="27531"/>
                    <a:pt x="24894" y="27531"/>
                  </a:cubicBezTo>
                  <a:cubicBezTo>
                    <a:pt x="24990" y="27531"/>
                    <a:pt x="25074" y="27533"/>
                    <a:pt x="25151" y="27533"/>
                  </a:cubicBezTo>
                  <a:cubicBezTo>
                    <a:pt x="25575" y="27533"/>
                    <a:pt x="25742" y="27475"/>
                    <a:pt x="26004" y="26713"/>
                  </a:cubicBezTo>
                  <a:cubicBezTo>
                    <a:pt x="26385" y="25558"/>
                    <a:pt x="23503" y="26427"/>
                    <a:pt x="26385" y="25558"/>
                  </a:cubicBezTo>
                  <a:cubicBezTo>
                    <a:pt x="26947" y="25391"/>
                    <a:pt x="27319" y="25333"/>
                    <a:pt x="27570" y="25333"/>
                  </a:cubicBezTo>
                  <a:cubicBezTo>
                    <a:pt x="28138" y="25333"/>
                    <a:pt x="28082" y="25631"/>
                    <a:pt x="28197" y="25631"/>
                  </a:cubicBezTo>
                  <a:cubicBezTo>
                    <a:pt x="28292" y="25631"/>
                    <a:pt x="28502" y="25431"/>
                    <a:pt x="29266" y="24701"/>
                  </a:cubicBezTo>
                  <a:cubicBezTo>
                    <a:pt x="31373" y="22689"/>
                    <a:pt x="28683" y="24272"/>
                    <a:pt x="31373" y="22689"/>
                  </a:cubicBezTo>
                  <a:cubicBezTo>
                    <a:pt x="34064" y="21117"/>
                    <a:pt x="33683" y="20998"/>
                    <a:pt x="34243" y="20188"/>
                  </a:cubicBezTo>
                  <a:cubicBezTo>
                    <a:pt x="34430" y="19933"/>
                    <a:pt x="34755" y="19818"/>
                    <a:pt x="35134" y="19818"/>
                  </a:cubicBezTo>
                  <a:cubicBezTo>
                    <a:pt x="35937" y="19818"/>
                    <a:pt x="36988" y="20333"/>
                    <a:pt x="37505" y="21117"/>
                  </a:cubicBezTo>
                  <a:cubicBezTo>
                    <a:pt x="38279" y="22260"/>
                    <a:pt x="38089" y="21832"/>
                    <a:pt x="40006" y="22558"/>
                  </a:cubicBezTo>
                  <a:cubicBezTo>
                    <a:pt x="41606" y="23154"/>
                    <a:pt x="42277" y="23958"/>
                    <a:pt x="43120" y="23958"/>
                  </a:cubicBezTo>
                  <a:cubicBezTo>
                    <a:pt x="43286" y="23958"/>
                    <a:pt x="43460" y="23926"/>
                    <a:pt x="43649" y="23856"/>
                  </a:cubicBezTo>
                  <a:cubicBezTo>
                    <a:pt x="44374" y="23579"/>
                    <a:pt x="45099" y="23476"/>
                    <a:pt x="45680" y="23476"/>
                  </a:cubicBezTo>
                  <a:cubicBezTo>
                    <a:pt x="46024" y="23476"/>
                    <a:pt x="46317" y="23512"/>
                    <a:pt x="46530" y="23570"/>
                  </a:cubicBezTo>
                  <a:cubicBezTo>
                    <a:pt x="46841" y="23647"/>
                    <a:pt x="47665" y="23732"/>
                    <a:pt x="48276" y="23732"/>
                  </a:cubicBezTo>
                  <a:cubicBezTo>
                    <a:pt x="48789" y="23732"/>
                    <a:pt x="49153" y="23672"/>
                    <a:pt x="48935" y="23498"/>
                  </a:cubicBezTo>
                  <a:cubicBezTo>
                    <a:pt x="48733" y="23320"/>
                    <a:pt x="48685" y="22975"/>
                    <a:pt x="48590" y="22558"/>
                  </a:cubicBezTo>
                  <a:cubicBezTo>
                    <a:pt x="48233" y="22201"/>
                    <a:pt x="45959" y="19986"/>
                    <a:pt x="43851" y="19593"/>
                  </a:cubicBezTo>
                  <a:cubicBezTo>
                    <a:pt x="41541" y="19165"/>
                    <a:pt x="41351" y="18450"/>
                    <a:pt x="40006" y="17009"/>
                  </a:cubicBezTo>
                  <a:cubicBezTo>
                    <a:pt x="38672" y="15557"/>
                    <a:pt x="37898" y="15557"/>
                    <a:pt x="35969" y="14414"/>
                  </a:cubicBezTo>
                  <a:cubicBezTo>
                    <a:pt x="34052" y="13271"/>
                    <a:pt x="34052" y="12402"/>
                    <a:pt x="30992" y="9663"/>
                  </a:cubicBezTo>
                  <a:cubicBezTo>
                    <a:pt x="27921" y="6925"/>
                    <a:pt x="28111" y="6365"/>
                    <a:pt x="26194" y="4627"/>
                  </a:cubicBezTo>
                  <a:cubicBezTo>
                    <a:pt x="24277" y="2901"/>
                    <a:pt x="24861" y="3043"/>
                    <a:pt x="23325" y="1746"/>
                  </a:cubicBezTo>
                  <a:cubicBezTo>
                    <a:pt x="22494" y="1050"/>
                    <a:pt x="21831" y="940"/>
                    <a:pt x="21094" y="940"/>
                  </a:cubicBezTo>
                  <a:cubicBezTo>
                    <a:pt x="20750" y="940"/>
                    <a:pt x="20391" y="964"/>
                    <a:pt x="19991" y="964"/>
                  </a:cubicBezTo>
                  <a:cubicBezTo>
                    <a:pt x="19662" y="964"/>
                    <a:pt x="19305" y="948"/>
                    <a:pt x="18908" y="888"/>
                  </a:cubicBezTo>
                  <a:cubicBezTo>
                    <a:pt x="17149" y="628"/>
                    <a:pt x="16202" y="1"/>
                    <a:pt x="14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0"/>
            <p:cNvSpPr/>
            <p:nvPr/>
          </p:nvSpPr>
          <p:spPr>
            <a:xfrm>
              <a:off x="957042" y="2318428"/>
              <a:ext cx="755584" cy="283150"/>
            </a:xfrm>
            <a:custGeom>
              <a:avLst/>
              <a:gdLst/>
              <a:ahLst/>
              <a:cxnLst/>
              <a:rect l="l" t="t" r="r" b="b"/>
              <a:pathLst>
                <a:path w="23945" h="11205" extrusionOk="0">
                  <a:moveTo>
                    <a:pt x="10698" y="0"/>
                  </a:moveTo>
                  <a:cubicBezTo>
                    <a:pt x="10472" y="0"/>
                    <a:pt x="10233" y="7"/>
                    <a:pt x="9978" y="22"/>
                  </a:cubicBezTo>
                  <a:cubicBezTo>
                    <a:pt x="7288" y="164"/>
                    <a:pt x="8252" y="164"/>
                    <a:pt x="5371" y="736"/>
                  </a:cubicBezTo>
                  <a:cubicBezTo>
                    <a:pt x="4740" y="855"/>
                    <a:pt x="4240" y="1117"/>
                    <a:pt x="3835" y="1427"/>
                  </a:cubicBezTo>
                  <a:lnTo>
                    <a:pt x="3335" y="1843"/>
                  </a:lnTo>
                  <a:cubicBezTo>
                    <a:pt x="2906" y="2189"/>
                    <a:pt x="2632" y="2605"/>
                    <a:pt x="2501" y="3058"/>
                  </a:cubicBezTo>
                  <a:cubicBezTo>
                    <a:pt x="2287" y="3772"/>
                    <a:pt x="2108" y="4605"/>
                    <a:pt x="2108" y="4605"/>
                  </a:cubicBezTo>
                  <a:cubicBezTo>
                    <a:pt x="2108" y="4605"/>
                    <a:pt x="1585" y="4701"/>
                    <a:pt x="1132" y="4915"/>
                  </a:cubicBezTo>
                  <a:lnTo>
                    <a:pt x="1" y="5677"/>
                  </a:lnTo>
                  <a:cubicBezTo>
                    <a:pt x="1" y="5677"/>
                    <a:pt x="3239" y="5689"/>
                    <a:pt x="4192" y="6546"/>
                  </a:cubicBezTo>
                  <a:cubicBezTo>
                    <a:pt x="4861" y="7157"/>
                    <a:pt x="4972" y="7838"/>
                    <a:pt x="5644" y="7838"/>
                  </a:cubicBezTo>
                  <a:cubicBezTo>
                    <a:pt x="5928" y="7838"/>
                    <a:pt x="6313" y="7716"/>
                    <a:pt x="6883" y="7415"/>
                  </a:cubicBezTo>
                  <a:cubicBezTo>
                    <a:pt x="8812" y="6403"/>
                    <a:pt x="7466" y="6546"/>
                    <a:pt x="8812" y="6403"/>
                  </a:cubicBezTo>
                  <a:cubicBezTo>
                    <a:pt x="8916" y="6391"/>
                    <a:pt x="9007" y="6386"/>
                    <a:pt x="9085" y="6386"/>
                  </a:cubicBezTo>
                  <a:cubicBezTo>
                    <a:pt x="9926" y="6386"/>
                    <a:pt x="9414" y="7019"/>
                    <a:pt x="10245" y="7019"/>
                  </a:cubicBezTo>
                  <a:cubicBezTo>
                    <a:pt x="10328" y="7019"/>
                    <a:pt x="10425" y="7013"/>
                    <a:pt x="10538" y="6999"/>
                  </a:cubicBezTo>
                  <a:cubicBezTo>
                    <a:pt x="10820" y="6963"/>
                    <a:pt x="11060" y="6951"/>
                    <a:pt x="11272" y="6951"/>
                  </a:cubicBezTo>
                  <a:cubicBezTo>
                    <a:pt x="11851" y="6951"/>
                    <a:pt x="12223" y="7047"/>
                    <a:pt x="12680" y="7047"/>
                  </a:cubicBezTo>
                  <a:cubicBezTo>
                    <a:pt x="12847" y="7047"/>
                    <a:pt x="13025" y="7034"/>
                    <a:pt x="13229" y="6999"/>
                  </a:cubicBezTo>
                  <a:cubicBezTo>
                    <a:pt x="13294" y="6987"/>
                    <a:pt x="13357" y="6982"/>
                    <a:pt x="13418" y="6982"/>
                  </a:cubicBezTo>
                  <a:cubicBezTo>
                    <a:pt x="14189" y="6982"/>
                    <a:pt x="14593" y="7843"/>
                    <a:pt x="15544" y="7843"/>
                  </a:cubicBezTo>
                  <a:cubicBezTo>
                    <a:pt x="15603" y="7843"/>
                    <a:pt x="15665" y="7839"/>
                    <a:pt x="15729" y="7832"/>
                  </a:cubicBezTo>
                  <a:cubicBezTo>
                    <a:pt x="16457" y="7749"/>
                    <a:pt x="17272" y="7429"/>
                    <a:pt x="17863" y="7429"/>
                  </a:cubicBezTo>
                  <a:cubicBezTo>
                    <a:pt x="18200" y="7429"/>
                    <a:pt x="18465" y="7533"/>
                    <a:pt x="18599" y="7844"/>
                  </a:cubicBezTo>
                  <a:cubicBezTo>
                    <a:pt x="18991" y="8713"/>
                    <a:pt x="20694" y="9570"/>
                    <a:pt x="20896" y="9999"/>
                  </a:cubicBezTo>
                  <a:cubicBezTo>
                    <a:pt x="20952" y="10121"/>
                    <a:pt x="20817" y="10154"/>
                    <a:pt x="20640" y="10154"/>
                  </a:cubicBezTo>
                  <a:cubicBezTo>
                    <a:pt x="20421" y="10154"/>
                    <a:pt x="20137" y="10102"/>
                    <a:pt x="20076" y="10102"/>
                  </a:cubicBezTo>
                  <a:cubicBezTo>
                    <a:pt x="20008" y="10102"/>
                    <a:pt x="20217" y="10167"/>
                    <a:pt x="21099" y="10440"/>
                  </a:cubicBezTo>
                  <a:cubicBezTo>
                    <a:pt x="22410" y="10845"/>
                    <a:pt x="22915" y="11204"/>
                    <a:pt x="23070" y="11204"/>
                  </a:cubicBezTo>
                  <a:cubicBezTo>
                    <a:pt x="23189" y="11204"/>
                    <a:pt x="23103" y="10996"/>
                    <a:pt x="23016" y="10440"/>
                  </a:cubicBezTo>
                  <a:cubicBezTo>
                    <a:pt x="22825" y="9142"/>
                    <a:pt x="21289" y="8558"/>
                    <a:pt x="22242" y="7844"/>
                  </a:cubicBezTo>
                  <a:cubicBezTo>
                    <a:pt x="22591" y="7582"/>
                    <a:pt x="22711" y="7533"/>
                    <a:pt x="22761" y="7533"/>
                  </a:cubicBezTo>
                  <a:cubicBezTo>
                    <a:pt x="22790" y="7533"/>
                    <a:pt x="22794" y="7551"/>
                    <a:pt x="22807" y="7551"/>
                  </a:cubicBezTo>
                  <a:cubicBezTo>
                    <a:pt x="22831" y="7551"/>
                    <a:pt x="22885" y="7488"/>
                    <a:pt x="23194" y="7130"/>
                  </a:cubicBezTo>
                  <a:cubicBezTo>
                    <a:pt x="23944" y="6296"/>
                    <a:pt x="23254" y="5999"/>
                    <a:pt x="23194" y="4939"/>
                  </a:cubicBezTo>
                  <a:cubicBezTo>
                    <a:pt x="23075" y="4844"/>
                    <a:pt x="22956" y="4725"/>
                    <a:pt x="22825" y="4605"/>
                  </a:cubicBezTo>
                  <a:cubicBezTo>
                    <a:pt x="20908" y="2903"/>
                    <a:pt x="21492" y="3058"/>
                    <a:pt x="19956" y="1748"/>
                  </a:cubicBezTo>
                  <a:cubicBezTo>
                    <a:pt x="19551" y="1403"/>
                    <a:pt x="19182" y="1212"/>
                    <a:pt x="18825" y="1093"/>
                  </a:cubicBezTo>
                  <a:cubicBezTo>
                    <a:pt x="18491" y="1046"/>
                    <a:pt x="18170" y="998"/>
                    <a:pt x="17825" y="974"/>
                  </a:cubicBezTo>
                  <a:cubicBezTo>
                    <a:pt x="17753" y="974"/>
                    <a:pt x="17658" y="950"/>
                    <a:pt x="17587" y="938"/>
                  </a:cubicBezTo>
                  <a:cubicBezTo>
                    <a:pt x="17295" y="944"/>
                    <a:pt x="16985" y="962"/>
                    <a:pt x="16649" y="962"/>
                  </a:cubicBezTo>
                  <a:cubicBezTo>
                    <a:pt x="16313" y="962"/>
                    <a:pt x="15949" y="944"/>
                    <a:pt x="15551" y="879"/>
                  </a:cubicBezTo>
                  <a:cubicBezTo>
                    <a:pt x="13815" y="620"/>
                    <a:pt x="12860" y="0"/>
                    <a:pt x="10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0"/>
            <p:cNvSpPr/>
            <p:nvPr/>
          </p:nvSpPr>
          <p:spPr>
            <a:xfrm>
              <a:off x="1778892" y="2600060"/>
              <a:ext cx="221516" cy="126224"/>
            </a:xfrm>
            <a:custGeom>
              <a:avLst/>
              <a:gdLst/>
              <a:ahLst/>
              <a:cxnLst/>
              <a:rect l="l" t="t" r="r" b="b"/>
              <a:pathLst>
                <a:path w="7020" h="4995" extrusionOk="0">
                  <a:moveTo>
                    <a:pt x="2137" y="1"/>
                  </a:moveTo>
                  <a:cubicBezTo>
                    <a:pt x="1228" y="1"/>
                    <a:pt x="1" y="967"/>
                    <a:pt x="602" y="1521"/>
                  </a:cubicBezTo>
                  <a:cubicBezTo>
                    <a:pt x="1376" y="2212"/>
                    <a:pt x="3198" y="2354"/>
                    <a:pt x="2293" y="2914"/>
                  </a:cubicBezTo>
                  <a:cubicBezTo>
                    <a:pt x="1423" y="3456"/>
                    <a:pt x="1636" y="4663"/>
                    <a:pt x="2199" y="4663"/>
                  </a:cubicBezTo>
                  <a:cubicBezTo>
                    <a:pt x="2229" y="4663"/>
                    <a:pt x="2261" y="4660"/>
                    <a:pt x="2293" y="4652"/>
                  </a:cubicBezTo>
                  <a:cubicBezTo>
                    <a:pt x="2339" y="4641"/>
                    <a:pt x="2377" y="4636"/>
                    <a:pt x="2408" y="4636"/>
                  </a:cubicBezTo>
                  <a:cubicBezTo>
                    <a:pt x="2665" y="4636"/>
                    <a:pt x="2450" y="4995"/>
                    <a:pt x="2899" y="4995"/>
                  </a:cubicBezTo>
                  <a:cubicBezTo>
                    <a:pt x="3116" y="4995"/>
                    <a:pt x="3487" y="4911"/>
                    <a:pt x="4138" y="4664"/>
                  </a:cubicBezTo>
                  <a:cubicBezTo>
                    <a:pt x="6293" y="3843"/>
                    <a:pt x="7020" y="4629"/>
                    <a:pt x="6293" y="3843"/>
                  </a:cubicBezTo>
                  <a:cubicBezTo>
                    <a:pt x="5543" y="3057"/>
                    <a:pt x="4138" y="1521"/>
                    <a:pt x="4138" y="1521"/>
                  </a:cubicBezTo>
                  <a:cubicBezTo>
                    <a:pt x="4138" y="1521"/>
                    <a:pt x="3495" y="890"/>
                    <a:pt x="2721" y="199"/>
                  </a:cubicBezTo>
                  <a:cubicBezTo>
                    <a:pt x="2568" y="60"/>
                    <a:pt x="2362" y="1"/>
                    <a:pt x="2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0"/>
            <p:cNvSpPr/>
            <p:nvPr/>
          </p:nvSpPr>
          <p:spPr>
            <a:xfrm>
              <a:off x="1352300" y="2597988"/>
              <a:ext cx="325016" cy="245245"/>
            </a:xfrm>
            <a:custGeom>
              <a:avLst/>
              <a:gdLst/>
              <a:ahLst/>
              <a:cxnLst/>
              <a:rect l="l" t="t" r="r" b="b"/>
              <a:pathLst>
                <a:path w="10300" h="9705" extrusionOk="0">
                  <a:moveTo>
                    <a:pt x="3478" y="0"/>
                  </a:moveTo>
                  <a:cubicBezTo>
                    <a:pt x="3374" y="0"/>
                    <a:pt x="3276" y="52"/>
                    <a:pt x="3191" y="174"/>
                  </a:cubicBezTo>
                  <a:cubicBezTo>
                    <a:pt x="2608" y="996"/>
                    <a:pt x="2417" y="2008"/>
                    <a:pt x="2036" y="2365"/>
                  </a:cubicBezTo>
                  <a:cubicBezTo>
                    <a:pt x="1655" y="2722"/>
                    <a:pt x="512" y="2722"/>
                    <a:pt x="1084" y="4020"/>
                  </a:cubicBezTo>
                  <a:cubicBezTo>
                    <a:pt x="1667" y="5306"/>
                    <a:pt x="0" y="5461"/>
                    <a:pt x="929" y="6318"/>
                  </a:cubicBezTo>
                  <a:cubicBezTo>
                    <a:pt x="1846" y="7187"/>
                    <a:pt x="2810" y="7473"/>
                    <a:pt x="3572" y="8199"/>
                  </a:cubicBezTo>
                  <a:cubicBezTo>
                    <a:pt x="4117" y="8701"/>
                    <a:pt x="4749" y="9705"/>
                    <a:pt x="5280" y="9705"/>
                  </a:cubicBezTo>
                  <a:cubicBezTo>
                    <a:pt x="5503" y="9705"/>
                    <a:pt x="5709" y="9526"/>
                    <a:pt x="5882" y="9056"/>
                  </a:cubicBezTo>
                  <a:cubicBezTo>
                    <a:pt x="6127" y="8397"/>
                    <a:pt x="6399" y="8243"/>
                    <a:pt x="6718" y="8243"/>
                  </a:cubicBezTo>
                  <a:cubicBezTo>
                    <a:pt x="6999" y="8243"/>
                    <a:pt x="7317" y="8362"/>
                    <a:pt x="7685" y="8362"/>
                  </a:cubicBezTo>
                  <a:cubicBezTo>
                    <a:pt x="7896" y="8362"/>
                    <a:pt x="8124" y="8322"/>
                    <a:pt x="8370" y="8199"/>
                  </a:cubicBezTo>
                  <a:cubicBezTo>
                    <a:pt x="9525" y="7616"/>
                    <a:pt x="10299" y="7187"/>
                    <a:pt x="9335" y="6187"/>
                  </a:cubicBezTo>
                  <a:cubicBezTo>
                    <a:pt x="8382" y="5175"/>
                    <a:pt x="8930" y="4889"/>
                    <a:pt x="8370" y="4318"/>
                  </a:cubicBezTo>
                  <a:cubicBezTo>
                    <a:pt x="7799" y="3734"/>
                    <a:pt x="5430" y="2603"/>
                    <a:pt x="4918" y="1710"/>
                  </a:cubicBezTo>
                  <a:cubicBezTo>
                    <a:pt x="4918" y="1710"/>
                    <a:pt x="4080" y="0"/>
                    <a:pt x="3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0"/>
            <p:cNvSpPr/>
            <p:nvPr/>
          </p:nvSpPr>
          <p:spPr>
            <a:xfrm>
              <a:off x="1138455" y="2396769"/>
              <a:ext cx="201163" cy="62195"/>
            </a:xfrm>
            <a:custGeom>
              <a:avLst/>
              <a:gdLst/>
              <a:ahLst/>
              <a:cxnLst/>
              <a:rect l="l" t="t" r="r" b="b"/>
              <a:pathLst>
                <a:path w="6375" h="1971" extrusionOk="0">
                  <a:moveTo>
                    <a:pt x="2190" y="0"/>
                  </a:moveTo>
                  <a:cubicBezTo>
                    <a:pt x="1798" y="0"/>
                    <a:pt x="913" y="84"/>
                    <a:pt x="467" y="794"/>
                  </a:cubicBezTo>
                  <a:cubicBezTo>
                    <a:pt x="1" y="1546"/>
                    <a:pt x="128" y="1971"/>
                    <a:pt x="922" y="1971"/>
                  </a:cubicBezTo>
                  <a:cubicBezTo>
                    <a:pt x="1121" y="1971"/>
                    <a:pt x="1362" y="1944"/>
                    <a:pt x="1646" y="1889"/>
                  </a:cubicBezTo>
                  <a:cubicBezTo>
                    <a:pt x="3063" y="1604"/>
                    <a:pt x="3063" y="1604"/>
                    <a:pt x="4694" y="1532"/>
                  </a:cubicBezTo>
                  <a:cubicBezTo>
                    <a:pt x="4777" y="1528"/>
                    <a:pt x="4857" y="1526"/>
                    <a:pt x="4933" y="1526"/>
                  </a:cubicBezTo>
                  <a:cubicBezTo>
                    <a:pt x="5840" y="1526"/>
                    <a:pt x="6194" y="1807"/>
                    <a:pt x="6310" y="1807"/>
                  </a:cubicBezTo>
                  <a:cubicBezTo>
                    <a:pt x="6374" y="1807"/>
                    <a:pt x="6365" y="1720"/>
                    <a:pt x="6337" y="1449"/>
                  </a:cubicBezTo>
                  <a:cubicBezTo>
                    <a:pt x="6218" y="651"/>
                    <a:pt x="2384" y="8"/>
                    <a:pt x="2384" y="8"/>
                  </a:cubicBezTo>
                  <a:cubicBezTo>
                    <a:pt x="2384" y="8"/>
                    <a:pt x="2310" y="0"/>
                    <a:pt x="219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0"/>
            <p:cNvSpPr/>
            <p:nvPr/>
          </p:nvSpPr>
          <p:spPr>
            <a:xfrm>
              <a:off x="1361707" y="2459469"/>
              <a:ext cx="160804" cy="63457"/>
            </a:xfrm>
            <a:custGeom>
              <a:avLst/>
              <a:gdLst/>
              <a:ahLst/>
              <a:cxnLst/>
              <a:rect l="l" t="t" r="r" b="b"/>
              <a:pathLst>
                <a:path w="5096" h="2011" extrusionOk="0">
                  <a:moveTo>
                    <a:pt x="1226" y="0"/>
                  </a:moveTo>
                  <a:cubicBezTo>
                    <a:pt x="794" y="0"/>
                    <a:pt x="433" y="65"/>
                    <a:pt x="321" y="260"/>
                  </a:cubicBezTo>
                  <a:cubicBezTo>
                    <a:pt x="0" y="831"/>
                    <a:pt x="1250" y="760"/>
                    <a:pt x="2691" y="1272"/>
                  </a:cubicBezTo>
                  <a:cubicBezTo>
                    <a:pt x="3746" y="1638"/>
                    <a:pt x="4335" y="2011"/>
                    <a:pt x="4650" y="2011"/>
                  </a:cubicBezTo>
                  <a:cubicBezTo>
                    <a:pt x="4764" y="2011"/>
                    <a:pt x="4843" y="1961"/>
                    <a:pt x="4893" y="1843"/>
                  </a:cubicBezTo>
                  <a:cubicBezTo>
                    <a:pt x="5096" y="1403"/>
                    <a:pt x="4453" y="450"/>
                    <a:pt x="3239" y="260"/>
                  </a:cubicBezTo>
                  <a:cubicBezTo>
                    <a:pt x="3239" y="260"/>
                    <a:pt x="2090" y="0"/>
                    <a:pt x="1226"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0"/>
            <p:cNvSpPr/>
            <p:nvPr/>
          </p:nvSpPr>
          <p:spPr>
            <a:xfrm>
              <a:off x="-115954" y="4030257"/>
              <a:ext cx="1537770" cy="426330"/>
            </a:xfrm>
            <a:custGeom>
              <a:avLst/>
              <a:gdLst/>
              <a:ahLst/>
              <a:cxnLst/>
              <a:rect l="l" t="t" r="r" b="b"/>
              <a:pathLst>
                <a:path w="48733" h="16871" extrusionOk="0">
                  <a:moveTo>
                    <a:pt x="12749" y="1"/>
                  </a:moveTo>
                  <a:cubicBezTo>
                    <a:pt x="11400" y="1"/>
                    <a:pt x="9681" y="474"/>
                    <a:pt x="7668" y="883"/>
                  </a:cubicBezTo>
                  <a:cubicBezTo>
                    <a:pt x="4799" y="1467"/>
                    <a:pt x="3977" y="2324"/>
                    <a:pt x="3977" y="2324"/>
                  </a:cubicBezTo>
                  <a:cubicBezTo>
                    <a:pt x="3977" y="2324"/>
                    <a:pt x="2680" y="3776"/>
                    <a:pt x="1537" y="4765"/>
                  </a:cubicBezTo>
                  <a:cubicBezTo>
                    <a:pt x="394" y="5777"/>
                    <a:pt x="1" y="5503"/>
                    <a:pt x="1" y="8444"/>
                  </a:cubicBezTo>
                  <a:lnTo>
                    <a:pt x="1" y="12837"/>
                  </a:lnTo>
                  <a:cubicBezTo>
                    <a:pt x="1" y="14121"/>
                    <a:pt x="1313" y="14418"/>
                    <a:pt x="2471" y="14418"/>
                  </a:cubicBezTo>
                  <a:cubicBezTo>
                    <a:pt x="3138" y="14418"/>
                    <a:pt x="3754" y="14319"/>
                    <a:pt x="4037" y="14254"/>
                  </a:cubicBezTo>
                  <a:cubicBezTo>
                    <a:pt x="4094" y="14240"/>
                    <a:pt x="4150" y="14234"/>
                    <a:pt x="4204" y="14234"/>
                  </a:cubicBezTo>
                  <a:cubicBezTo>
                    <a:pt x="4870" y="14234"/>
                    <a:pt x="5379" y="15189"/>
                    <a:pt x="7668" y="15707"/>
                  </a:cubicBezTo>
                  <a:cubicBezTo>
                    <a:pt x="8349" y="15865"/>
                    <a:pt x="8830" y="15927"/>
                    <a:pt x="9217" y="15927"/>
                  </a:cubicBezTo>
                  <a:cubicBezTo>
                    <a:pt x="10250" y="15927"/>
                    <a:pt x="10607" y="15486"/>
                    <a:pt x="12288" y="15278"/>
                  </a:cubicBezTo>
                  <a:cubicBezTo>
                    <a:pt x="12769" y="15216"/>
                    <a:pt x="13149" y="15185"/>
                    <a:pt x="13461" y="15185"/>
                  </a:cubicBezTo>
                  <a:cubicBezTo>
                    <a:pt x="14642" y="15185"/>
                    <a:pt x="14852" y="15621"/>
                    <a:pt x="15860" y="16421"/>
                  </a:cubicBezTo>
                  <a:cubicBezTo>
                    <a:pt x="16281" y="16758"/>
                    <a:pt x="16663" y="16871"/>
                    <a:pt x="17086" y="16871"/>
                  </a:cubicBezTo>
                  <a:cubicBezTo>
                    <a:pt x="17932" y="16871"/>
                    <a:pt x="18940" y="16421"/>
                    <a:pt x="20741" y="16421"/>
                  </a:cubicBezTo>
                  <a:cubicBezTo>
                    <a:pt x="23420" y="16421"/>
                    <a:pt x="22658" y="15421"/>
                    <a:pt x="24575" y="15206"/>
                  </a:cubicBezTo>
                  <a:cubicBezTo>
                    <a:pt x="24909" y="15167"/>
                    <a:pt x="25312" y="15152"/>
                    <a:pt x="25761" y="15152"/>
                  </a:cubicBezTo>
                  <a:cubicBezTo>
                    <a:pt x="27144" y="15152"/>
                    <a:pt x="28966" y="15293"/>
                    <a:pt x="30553" y="15293"/>
                  </a:cubicBezTo>
                  <a:cubicBezTo>
                    <a:pt x="31416" y="15293"/>
                    <a:pt x="32210" y="15251"/>
                    <a:pt x="32826" y="15123"/>
                  </a:cubicBezTo>
                  <a:cubicBezTo>
                    <a:pt x="33338" y="15019"/>
                    <a:pt x="33714" y="14982"/>
                    <a:pt x="34018" y="14982"/>
                  </a:cubicBezTo>
                  <a:cubicBezTo>
                    <a:pt x="34745" y="14982"/>
                    <a:pt x="35057" y="15193"/>
                    <a:pt x="35819" y="15193"/>
                  </a:cubicBezTo>
                  <a:cubicBezTo>
                    <a:pt x="36050" y="15193"/>
                    <a:pt x="36323" y="15173"/>
                    <a:pt x="36660" y="15123"/>
                  </a:cubicBezTo>
                  <a:cubicBezTo>
                    <a:pt x="38577" y="14849"/>
                    <a:pt x="39922" y="14992"/>
                    <a:pt x="41375" y="14230"/>
                  </a:cubicBezTo>
                  <a:cubicBezTo>
                    <a:pt x="41768" y="14029"/>
                    <a:pt x="42190" y="13960"/>
                    <a:pt x="42619" y="13960"/>
                  </a:cubicBezTo>
                  <a:cubicBezTo>
                    <a:pt x="43565" y="13960"/>
                    <a:pt x="44546" y="14296"/>
                    <a:pt x="45324" y="14296"/>
                  </a:cubicBezTo>
                  <a:cubicBezTo>
                    <a:pt x="45508" y="14296"/>
                    <a:pt x="45681" y="14277"/>
                    <a:pt x="45840" y="14230"/>
                  </a:cubicBezTo>
                  <a:cubicBezTo>
                    <a:pt x="46971" y="13921"/>
                    <a:pt x="47590" y="13980"/>
                    <a:pt x="48162" y="13551"/>
                  </a:cubicBezTo>
                  <a:cubicBezTo>
                    <a:pt x="48733" y="13123"/>
                    <a:pt x="48150" y="12539"/>
                    <a:pt x="47138" y="11539"/>
                  </a:cubicBezTo>
                  <a:cubicBezTo>
                    <a:pt x="46126" y="10539"/>
                    <a:pt x="45673" y="10980"/>
                    <a:pt x="44137" y="10396"/>
                  </a:cubicBezTo>
                  <a:cubicBezTo>
                    <a:pt x="42601" y="9813"/>
                    <a:pt x="40291" y="8801"/>
                    <a:pt x="39910" y="8087"/>
                  </a:cubicBezTo>
                  <a:cubicBezTo>
                    <a:pt x="39518" y="7360"/>
                    <a:pt x="38565" y="7503"/>
                    <a:pt x="36458" y="6646"/>
                  </a:cubicBezTo>
                  <a:cubicBezTo>
                    <a:pt x="34338" y="5777"/>
                    <a:pt x="35291" y="5777"/>
                    <a:pt x="32231" y="3907"/>
                  </a:cubicBezTo>
                  <a:cubicBezTo>
                    <a:pt x="31279" y="3324"/>
                    <a:pt x="30603" y="3129"/>
                    <a:pt x="30073" y="3129"/>
                  </a:cubicBezTo>
                  <a:cubicBezTo>
                    <a:pt x="28998" y="3129"/>
                    <a:pt x="28521" y="3932"/>
                    <a:pt x="27544" y="3932"/>
                  </a:cubicBezTo>
                  <a:cubicBezTo>
                    <a:pt x="27448" y="3932"/>
                    <a:pt x="27348" y="3924"/>
                    <a:pt x="27242" y="3907"/>
                  </a:cubicBezTo>
                  <a:cubicBezTo>
                    <a:pt x="25516" y="3610"/>
                    <a:pt x="23789" y="3610"/>
                    <a:pt x="23206" y="2443"/>
                  </a:cubicBezTo>
                  <a:cubicBezTo>
                    <a:pt x="22960" y="1940"/>
                    <a:pt x="22676" y="1767"/>
                    <a:pt x="22340" y="1767"/>
                  </a:cubicBezTo>
                  <a:cubicBezTo>
                    <a:pt x="21896" y="1767"/>
                    <a:pt x="21363" y="2068"/>
                    <a:pt x="20706" y="2312"/>
                  </a:cubicBezTo>
                  <a:cubicBezTo>
                    <a:pt x="20474" y="2399"/>
                    <a:pt x="20226" y="2439"/>
                    <a:pt x="19959" y="2439"/>
                  </a:cubicBezTo>
                  <a:cubicBezTo>
                    <a:pt x="18908" y="2439"/>
                    <a:pt x="17559" y="1821"/>
                    <a:pt x="15717" y="1014"/>
                  </a:cubicBezTo>
                  <a:cubicBezTo>
                    <a:pt x="14807" y="623"/>
                    <a:pt x="14618" y="542"/>
                    <a:pt x="14631" y="542"/>
                  </a:cubicBezTo>
                  <a:cubicBezTo>
                    <a:pt x="14640" y="542"/>
                    <a:pt x="14753" y="583"/>
                    <a:pt x="14780" y="583"/>
                  </a:cubicBezTo>
                  <a:cubicBezTo>
                    <a:pt x="14811" y="583"/>
                    <a:pt x="14731" y="529"/>
                    <a:pt x="14264" y="300"/>
                  </a:cubicBezTo>
                  <a:cubicBezTo>
                    <a:pt x="13831" y="86"/>
                    <a:pt x="13323" y="1"/>
                    <a:pt x="12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0"/>
            <p:cNvSpPr/>
            <p:nvPr/>
          </p:nvSpPr>
          <p:spPr>
            <a:xfrm>
              <a:off x="158701" y="4187005"/>
              <a:ext cx="166042" cy="51146"/>
            </a:xfrm>
            <a:custGeom>
              <a:avLst/>
              <a:gdLst/>
              <a:ahLst/>
              <a:cxnLst/>
              <a:rect l="l" t="t" r="r" b="b"/>
              <a:pathLst>
                <a:path w="5262" h="2024" extrusionOk="0">
                  <a:moveTo>
                    <a:pt x="2715" y="1"/>
                  </a:moveTo>
                  <a:cubicBezTo>
                    <a:pt x="2379" y="1"/>
                    <a:pt x="2278" y="170"/>
                    <a:pt x="1727" y="336"/>
                  </a:cubicBezTo>
                  <a:cubicBezTo>
                    <a:pt x="774" y="621"/>
                    <a:pt x="0" y="1205"/>
                    <a:pt x="191" y="1479"/>
                  </a:cubicBezTo>
                  <a:cubicBezTo>
                    <a:pt x="241" y="1553"/>
                    <a:pt x="290" y="1579"/>
                    <a:pt x="354" y="1579"/>
                  </a:cubicBezTo>
                  <a:cubicBezTo>
                    <a:pt x="496" y="1579"/>
                    <a:pt x="708" y="1449"/>
                    <a:pt x="1143" y="1449"/>
                  </a:cubicBezTo>
                  <a:cubicBezTo>
                    <a:pt x="1255" y="1449"/>
                    <a:pt x="1381" y="1457"/>
                    <a:pt x="1524" y="1479"/>
                  </a:cubicBezTo>
                  <a:cubicBezTo>
                    <a:pt x="1788" y="1522"/>
                    <a:pt x="2020" y="1534"/>
                    <a:pt x="2239" y="1534"/>
                  </a:cubicBezTo>
                  <a:cubicBezTo>
                    <a:pt x="2557" y="1534"/>
                    <a:pt x="2849" y="1508"/>
                    <a:pt x="3181" y="1508"/>
                  </a:cubicBezTo>
                  <a:cubicBezTo>
                    <a:pt x="3446" y="1508"/>
                    <a:pt x="3736" y="1525"/>
                    <a:pt x="4084" y="1586"/>
                  </a:cubicBezTo>
                  <a:cubicBezTo>
                    <a:pt x="4832" y="1716"/>
                    <a:pt x="5158" y="2024"/>
                    <a:pt x="5229" y="2024"/>
                  </a:cubicBezTo>
                  <a:cubicBezTo>
                    <a:pt x="5262" y="2024"/>
                    <a:pt x="5240" y="1958"/>
                    <a:pt x="5179" y="1776"/>
                  </a:cubicBezTo>
                  <a:cubicBezTo>
                    <a:pt x="4977" y="1205"/>
                    <a:pt x="4084" y="336"/>
                    <a:pt x="4084" y="336"/>
                  </a:cubicBezTo>
                  <a:cubicBezTo>
                    <a:pt x="3327" y="90"/>
                    <a:pt x="2959" y="1"/>
                    <a:pt x="271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0"/>
            <p:cNvSpPr/>
            <p:nvPr/>
          </p:nvSpPr>
          <p:spPr>
            <a:xfrm>
              <a:off x="270658" y="4251039"/>
              <a:ext cx="315361" cy="92513"/>
            </a:xfrm>
            <a:custGeom>
              <a:avLst/>
              <a:gdLst/>
              <a:ahLst/>
              <a:cxnLst/>
              <a:rect l="l" t="t" r="r" b="b"/>
              <a:pathLst>
                <a:path w="9994" h="3661" extrusionOk="0">
                  <a:moveTo>
                    <a:pt x="4958" y="1"/>
                  </a:moveTo>
                  <a:cubicBezTo>
                    <a:pt x="4622" y="1"/>
                    <a:pt x="4456" y="92"/>
                    <a:pt x="4513" y="242"/>
                  </a:cubicBezTo>
                  <a:cubicBezTo>
                    <a:pt x="4608" y="528"/>
                    <a:pt x="4346" y="647"/>
                    <a:pt x="3715" y="885"/>
                  </a:cubicBezTo>
                  <a:cubicBezTo>
                    <a:pt x="3072" y="1100"/>
                    <a:pt x="2620" y="1183"/>
                    <a:pt x="2131" y="1326"/>
                  </a:cubicBezTo>
                  <a:cubicBezTo>
                    <a:pt x="2017" y="1362"/>
                    <a:pt x="1899" y="1374"/>
                    <a:pt x="1780" y="1374"/>
                  </a:cubicBezTo>
                  <a:cubicBezTo>
                    <a:pt x="1580" y="1374"/>
                    <a:pt x="1373" y="1342"/>
                    <a:pt x="1163" y="1342"/>
                  </a:cubicBezTo>
                  <a:cubicBezTo>
                    <a:pt x="965" y="1342"/>
                    <a:pt x="763" y="1370"/>
                    <a:pt x="560" y="1481"/>
                  </a:cubicBezTo>
                  <a:cubicBezTo>
                    <a:pt x="0" y="1755"/>
                    <a:pt x="203" y="1624"/>
                    <a:pt x="953" y="1755"/>
                  </a:cubicBezTo>
                  <a:cubicBezTo>
                    <a:pt x="1727" y="1909"/>
                    <a:pt x="1953" y="1981"/>
                    <a:pt x="2643" y="2469"/>
                  </a:cubicBezTo>
                  <a:cubicBezTo>
                    <a:pt x="2924" y="2685"/>
                    <a:pt x="2969" y="2719"/>
                    <a:pt x="3028" y="2719"/>
                  </a:cubicBezTo>
                  <a:cubicBezTo>
                    <a:pt x="3055" y="2719"/>
                    <a:pt x="3086" y="2711"/>
                    <a:pt x="3144" y="2711"/>
                  </a:cubicBezTo>
                  <a:cubicBezTo>
                    <a:pt x="3260" y="2711"/>
                    <a:pt x="3485" y="2740"/>
                    <a:pt x="4013" y="2909"/>
                  </a:cubicBezTo>
                  <a:cubicBezTo>
                    <a:pt x="5382" y="3338"/>
                    <a:pt x="4798" y="3183"/>
                    <a:pt x="6049" y="3410"/>
                  </a:cubicBezTo>
                  <a:cubicBezTo>
                    <a:pt x="6764" y="3539"/>
                    <a:pt x="7164" y="3661"/>
                    <a:pt x="7410" y="3661"/>
                  </a:cubicBezTo>
                  <a:cubicBezTo>
                    <a:pt x="7595" y="3661"/>
                    <a:pt x="7694" y="3593"/>
                    <a:pt x="7775" y="3410"/>
                  </a:cubicBezTo>
                  <a:cubicBezTo>
                    <a:pt x="7966" y="2981"/>
                    <a:pt x="7489" y="3124"/>
                    <a:pt x="8442" y="2755"/>
                  </a:cubicBezTo>
                  <a:cubicBezTo>
                    <a:pt x="9288" y="2437"/>
                    <a:pt x="9994" y="1781"/>
                    <a:pt x="9597" y="1781"/>
                  </a:cubicBezTo>
                  <a:cubicBezTo>
                    <a:pt x="9547" y="1781"/>
                    <a:pt x="9480" y="1792"/>
                    <a:pt x="9394" y="1814"/>
                  </a:cubicBezTo>
                  <a:cubicBezTo>
                    <a:pt x="9172" y="1880"/>
                    <a:pt x="8941" y="1904"/>
                    <a:pt x="8725" y="1904"/>
                  </a:cubicBezTo>
                  <a:cubicBezTo>
                    <a:pt x="8204" y="1904"/>
                    <a:pt x="7775" y="1766"/>
                    <a:pt x="7775" y="1766"/>
                  </a:cubicBezTo>
                  <a:cubicBezTo>
                    <a:pt x="7775" y="1766"/>
                    <a:pt x="7382" y="612"/>
                    <a:pt x="6239" y="242"/>
                  </a:cubicBezTo>
                  <a:cubicBezTo>
                    <a:pt x="5699" y="74"/>
                    <a:pt x="5260" y="1"/>
                    <a:pt x="4958"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0"/>
            <p:cNvSpPr/>
            <p:nvPr/>
          </p:nvSpPr>
          <p:spPr>
            <a:xfrm>
              <a:off x="547174" y="4248916"/>
              <a:ext cx="253260" cy="98326"/>
            </a:xfrm>
            <a:custGeom>
              <a:avLst/>
              <a:gdLst/>
              <a:ahLst/>
              <a:cxnLst/>
              <a:rect l="l" t="t" r="r" b="b"/>
              <a:pathLst>
                <a:path w="8026" h="3891" extrusionOk="0">
                  <a:moveTo>
                    <a:pt x="4028" y="1"/>
                  </a:moveTo>
                  <a:cubicBezTo>
                    <a:pt x="3589" y="1"/>
                    <a:pt x="3357" y="50"/>
                    <a:pt x="3024" y="88"/>
                  </a:cubicBezTo>
                  <a:cubicBezTo>
                    <a:pt x="3024" y="88"/>
                    <a:pt x="1453" y="267"/>
                    <a:pt x="941" y="398"/>
                  </a:cubicBezTo>
                  <a:cubicBezTo>
                    <a:pt x="845" y="428"/>
                    <a:pt x="732" y="438"/>
                    <a:pt x="619" y="438"/>
                  </a:cubicBezTo>
                  <a:cubicBezTo>
                    <a:pt x="357" y="438"/>
                    <a:pt x="96" y="382"/>
                    <a:pt x="43" y="382"/>
                  </a:cubicBezTo>
                  <a:cubicBezTo>
                    <a:pt x="1" y="382"/>
                    <a:pt x="96" y="419"/>
                    <a:pt x="441" y="553"/>
                  </a:cubicBezTo>
                  <a:cubicBezTo>
                    <a:pt x="917" y="731"/>
                    <a:pt x="1137" y="731"/>
                    <a:pt x="1332" y="731"/>
                  </a:cubicBezTo>
                  <a:cubicBezTo>
                    <a:pt x="1527" y="731"/>
                    <a:pt x="1697" y="731"/>
                    <a:pt x="2072" y="910"/>
                  </a:cubicBezTo>
                  <a:cubicBezTo>
                    <a:pt x="2834" y="1267"/>
                    <a:pt x="2751" y="1636"/>
                    <a:pt x="3024" y="1850"/>
                  </a:cubicBezTo>
                  <a:cubicBezTo>
                    <a:pt x="3310" y="2053"/>
                    <a:pt x="3798" y="2279"/>
                    <a:pt x="4167" y="2636"/>
                  </a:cubicBezTo>
                  <a:cubicBezTo>
                    <a:pt x="4560" y="2993"/>
                    <a:pt x="5513" y="2993"/>
                    <a:pt x="6287" y="3351"/>
                  </a:cubicBezTo>
                  <a:cubicBezTo>
                    <a:pt x="6754" y="3566"/>
                    <a:pt x="7004" y="3891"/>
                    <a:pt x="7048" y="3891"/>
                  </a:cubicBezTo>
                  <a:cubicBezTo>
                    <a:pt x="7077" y="3891"/>
                    <a:pt x="7016" y="3751"/>
                    <a:pt x="6870" y="3351"/>
                  </a:cubicBezTo>
                  <a:cubicBezTo>
                    <a:pt x="6477" y="2339"/>
                    <a:pt x="5918" y="2279"/>
                    <a:pt x="6584" y="1898"/>
                  </a:cubicBezTo>
                  <a:cubicBezTo>
                    <a:pt x="7251" y="1541"/>
                    <a:pt x="8025" y="1684"/>
                    <a:pt x="7644" y="1243"/>
                  </a:cubicBezTo>
                  <a:cubicBezTo>
                    <a:pt x="7251" y="815"/>
                    <a:pt x="6870" y="731"/>
                    <a:pt x="6299" y="624"/>
                  </a:cubicBezTo>
                  <a:cubicBezTo>
                    <a:pt x="5739" y="517"/>
                    <a:pt x="6108" y="172"/>
                    <a:pt x="4965" y="53"/>
                  </a:cubicBezTo>
                  <a:cubicBezTo>
                    <a:pt x="4561" y="15"/>
                    <a:pt x="4264" y="1"/>
                    <a:pt x="4028"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0"/>
            <p:cNvSpPr/>
            <p:nvPr/>
          </p:nvSpPr>
          <p:spPr>
            <a:xfrm>
              <a:off x="39581" y="4065660"/>
              <a:ext cx="373390" cy="95697"/>
            </a:xfrm>
            <a:custGeom>
              <a:avLst/>
              <a:gdLst/>
              <a:ahLst/>
              <a:cxnLst/>
              <a:rect l="l" t="t" r="r" b="b"/>
              <a:pathLst>
                <a:path w="11833" h="3787" extrusionOk="0">
                  <a:moveTo>
                    <a:pt x="4952" y="1"/>
                  </a:moveTo>
                  <a:cubicBezTo>
                    <a:pt x="4903" y="1"/>
                    <a:pt x="4860" y="2"/>
                    <a:pt x="4823" y="6"/>
                  </a:cubicBezTo>
                  <a:cubicBezTo>
                    <a:pt x="4251" y="78"/>
                    <a:pt x="2132" y="649"/>
                    <a:pt x="2132" y="649"/>
                  </a:cubicBezTo>
                  <a:lnTo>
                    <a:pt x="1275" y="1542"/>
                  </a:lnTo>
                  <a:cubicBezTo>
                    <a:pt x="1275" y="1542"/>
                    <a:pt x="921" y="1477"/>
                    <a:pt x="602" y="1477"/>
                  </a:cubicBezTo>
                  <a:cubicBezTo>
                    <a:pt x="284" y="1477"/>
                    <a:pt x="1" y="1542"/>
                    <a:pt x="144" y="1804"/>
                  </a:cubicBezTo>
                  <a:cubicBezTo>
                    <a:pt x="406" y="2328"/>
                    <a:pt x="215" y="1971"/>
                    <a:pt x="406" y="2328"/>
                  </a:cubicBezTo>
                  <a:cubicBezTo>
                    <a:pt x="596" y="2685"/>
                    <a:pt x="1" y="2983"/>
                    <a:pt x="691" y="3340"/>
                  </a:cubicBezTo>
                  <a:cubicBezTo>
                    <a:pt x="1257" y="3638"/>
                    <a:pt x="1219" y="3786"/>
                    <a:pt x="1528" y="3786"/>
                  </a:cubicBezTo>
                  <a:cubicBezTo>
                    <a:pt x="1590" y="3786"/>
                    <a:pt x="1666" y="3780"/>
                    <a:pt x="1763" y="3768"/>
                  </a:cubicBezTo>
                  <a:cubicBezTo>
                    <a:pt x="2346" y="3697"/>
                    <a:pt x="1477" y="3697"/>
                    <a:pt x="2716" y="3268"/>
                  </a:cubicBezTo>
                  <a:cubicBezTo>
                    <a:pt x="3743" y="2906"/>
                    <a:pt x="3137" y="2576"/>
                    <a:pt x="3750" y="2576"/>
                  </a:cubicBezTo>
                  <a:cubicBezTo>
                    <a:pt x="3882" y="2576"/>
                    <a:pt x="4072" y="2592"/>
                    <a:pt x="4347" y="2625"/>
                  </a:cubicBezTo>
                  <a:cubicBezTo>
                    <a:pt x="5245" y="2744"/>
                    <a:pt x="5463" y="2874"/>
                    <a:pt x="5699" y="2874"/>
                  </a:cubicBezTo>
                  <a:cubicBezTo>
                    <a:pt x="5866" y="2874"/>
                    <a:pt x="6043" y="2808"/>
                    <a:pt x="6478" y="2625"/>
                  </a:cubicBezTo>
                  <a:cubicBezTo>
                    <a:pt x="6847" y="2464"/>
                    <a:pt x="7072" y="2411"/>
                    <a:pt x="7257" y="2411"/>
                  </a:cubicBezTo>
                  <a:cubicBezTo>
                    <a:pt x="7591" y="2411"/>
                    <a:pt x="7791" y="2587"/>
                    <a:pt x="8466" y="2625"/>
                  </a:cubicBezTo>
                  <a:cubicBezTo>
                    <a:pt x="8967" y="2654"/>
                    <a:pt x="9056" y="2666"/>
                    <a:pt x="9154" y="2666"/>
                  </a:cubicBezTo>
                  <a:cubicBezTo>
                    <a:pt x="9264" y="2666"/>
                    <a:pt x="9387" y="2651"/>
                    <a:pt x="10109" y="2625"/>
                  </a:cubicBezTo>
                  <a:cubicBezTo>
                    <a:pt x="10204" y="2622"/>
                    <a:pt x="10296" y="2621"/>
                    <a:pt x="10384" y="2621"/>
                  </a:cubicBezTo>
                  <a:cubicBezTo>
                    <a:pt x="11141" y="2621"/>
                    <a:pt x="11671" y="2728"/>
                    <a:pt x="11773" y="2728"/>
                  </a:cubicBezTo>
                  <a:cubicBezTo>
                    <a:pt x="11832" y="2728"/>
                    <a:pt x="11747" y="2692"/>
                    <a:pt x="11479" y="2578"/>
                  </a:cubicBezTo>
                  <a:cubicBezTo>
                    <a:pt x="10693" y="2256"/>
                    <a:pt x="10526" y="923"/>
                    <a:pt x="9026" y="649"/>
                  </a:cubicBezTo>
                  <a:cubicBezTo>
                    <a:pt x="7621" y="393"/>
                    <a:pt x="5674" y="1"/>
                    <a:pt x="495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0"/>
            <p:cNvSpPr/>
            <p:nvPr/>
          </p:nvSpPr>
          <p:spPr>
            <a:xfrm>
              <a:off x="732749" y="4135303"/>
              <a:ext cx="213817" cy="112679"/>
            </a:xfrm>
            <a:custGeom>
              <a:avLst/>
              <a:gdLst/>
              <a:ahLst/>
              <a:cxnLst/>
              <a:rect l="l" t="t" r="r" b="b"/>
              <a:pathLst>
                <a:path w="6776" h="4459" extrusionOk="0">
                  <a:moveTo>
                    <a:pt x="3132" y="0"/>
                  </a:moveTo>
                  <a:lnTo>
                    <a:pt x="13" y="584"/>
                  </a:lnTo>
                  <a:lnTo>
                    <a:pt x="13" y="1644"/>
                  </a:lnTo>
                  <a:lnTo>
                    <a:pt x="1" y="1644"/>
                  </a:lnTo>
                  <a:lnTo>
                    <a:pt x="811" y="2036"/>
                  </a:lnTo>
                  <a:cubicBezTo>
                    <a:pt x="811" y="2036"/>
                    <a:pt x="715" y="2572"/>
                    <a:pt x="1192" y="3048"/>
                  </a:cubicBezTo>
                  <a:cubicBezTo>
                    <a:pt x="1668" y="3525"/>
                    <a:pt x="1668" y="3096"/>
                    <a:pt x="2918" y="3525"/>
                  </a:cubicBezTo>
                  <a:cubicBezTo>
                    <a:pt x="3799" y="3835"/>
                    <a:pt x="4006" y="4459"/>
                    <a:pt x="4355" y="4459"/>
                  </a:cubicBezTo>
                  <a:cubicBezTo>
                    <a:pt x="4502" y="4459"/>
                    <a:pt x="4673" y="4349"/>
                    <a:pt x="4930" y="4060"/>
                  </a:cubicBezTo>
                  <a:lnTo>
                    <a:pt x="5811" y="3096"/>
                  </a:lnTo>
                  <a:cubicBezTo>
                    <a:pt x="5811" y="3096"/>
                    <a:pt x="6776" y="1977"/>
                    <a:pt x="5811" y="1644"/>
                  </a:cubicBezTo>
                  <a:cubicBezTo>
                    <a:pt x="4847" y="1298"/>
                    <a:pt x="3132" y="0"/>
                    <a:pt x="3132"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0"/>
            <p:cNvSpPr/>
            <p:nvPr/>
          </p:nvSpPr>
          <p:spPr>
            <a:xfrm>
              <a:off x="729341" y="4364450"/>
              <a:ext cx="621097" cy="75658"/>
            </a:xfrm>
            <a:custGeom>
              <a:avLst/>
              <a:gdLst/>
              <a:ahLst/>
              <a:cxnLst/>
              <a:rect l="l" t="t" r="r" b="b"/>
              <a:pathLst>
                <a:path w="19683" h="2994" extrusionOk="0">
                  <a:moveTo>
                    <a:pt x="14254" y="1"/>
                  </a:moveTo>
                  <a:cubicBezTo>
                    <a:pt x="13983" y="1"/>
                    <a:pt x="13723" y="18"/>
                    <a:pt x="13444" y="53"/>
                  </a:cubicBezTo>
                  <a:lnTo>
                    <a:pt x="12372" y="196"/>
                  </a:lnTo>
                  <a:cubicBezTo>
                    <a:pt x="12372" y="196"/>
                    <a:pt x="12118" y="69"/>
                    <a:pt x="11635" y="69"/>
                  </a:cubicBezTo>
                  <a:cubicBezTo>
                    <a:pt x="11393" y="69"/>
                    <a:pt x="11094" y="100"/>
                    <a:pt x="10741" y="196"/>
                  </a:cubicBezTo>
                  <a:cubicBezTo>
                    <a:pt x="9682" y="469"/>
                    <a:pt x="8729" y="469"/>
                    <a:pt x="7824" y="553"/>
                  </a:cubicBezTo>
                  <a:cubicBezTo>
                    <a:pt x="6896" y="624"/>
                    <a:pt x="8253" y="767"/>
                    <a:pt x="5669" y="1029"/>
                  </a:cubicBezTo>
                  <a:cubicBezTo>
                    <a:pt x="3115" y="1275"/>
                    <a:pt x="1299" y="1982"/>
                    <a:pt x="606" y="1982"/>
                  </a:cubicBezTo>
                  <a:cubicBezTo>
                    <a:pt x="595" y="1982"/>
                    <a:pt x="584" y="1982"/>
                    <a:pt x="573" y="1981"/>
                  </a:cubicBezTo>
                  <a:cubicBezTo>
                    <a:pt x="552" y="1980"/>
                    <a:pt x="534" y="1980"/>
                    <a:pt x="517" y="1980"/>
                  </a:cubicBezTo>
                  <a:cubicBezTo>
                    <a:pt x="1" y="1980"/>
                    <a:pt x="1488" y="2502"/>
                    <a:pt x="4729" y="2779"/>
                  </a:cubicBezTo>
                  <a:cubicBezTo>
                    <a:pt x="6401" y="2922"/>
                    <a:pt x="7238" y="2993"/>
                    <a:pt x="8280" y="2993"/>
                  </a:cubicBezTo>
                  <a:cubicBezTo>
                    <a:pt x="9321" y="2993"/>
                    <a:pt x="10569" y="2922"/>
                    <a:pt x="13063" y="2779"/>
                  </a:cubicBezTo>
                  <a:cubicBezTo>
                    <a:pt x="14393" y="2703"/>
                    <a:pt x="15404" y="2683"/>
                    <a:pt x="16180" y="2683"/>
                  </a:cubicBezTo>
                  <a:cubicBezTo>
                    <a:pt x="16993" y="2683"/>
                    <a:pt x="17550" y="2705"/>
                    <a:pt x="17951" y="2705"/>
                  </a:cubicBezTo>
                  <a:cubicBezTo>
                    <a:pt x="18605" y="2705"/>
                    <a:pt x="18845" y="2648"/>
                    <a:pt x="19099" y="2351"/>
                  </a:cubicBezTo>
                  <a:cubicBezTo>
                    <a:pt x="19683" y="1696"/>
                    <a:pt x="19611" y="886"/>
                    <a:pt x="19611" y="886"/>
                  </a:cubicBezTo>
                  <a:cubicBezTo>
                    <a:pt x="19611" y="886"/>
                    <a:pt x="19683" y="767"/>
                    <a:pt x="17480" y="398"/>
                  </a:cubicBezTo>
                  <a:cubicBezTo>
                    <a:pt x="15858" y="135"/>
                    <a:pt x="15011" y="1"/>
                    <a:pt x="14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0"/>
            <p:cNvSpPr/>
            <p:nvPr/>
          </p:nvSpPr>
          <p:spPr>
            <a:xfrm>
              <a:off x="1151294" y="4204871"/>
              <a:ext cx="713111" cy="173100"/>
            </a:xfrm>
            <a:custGeom>
              <a:avLst/>
              <a:gdLst/>
              <a:ahLst/>
              <a:cxnLst/>
              <a:rect l="l" t="t" r="r" b="b"/>
              <a:pathLst>
                <a:path w="22599" h="6850" extrusionOk="0">
                  <a:moveTo>
                    <a:pt x="11297" y="1"/>
                  </a:moveTo>
                  <a:cubicBezTo>
                    <a:pt x="10687" y="1"/>
                    <a:pt x="9937" y="403"/>
                    <a:pt x="8866" y="403"/>
                  </a:cubicBezTo>
                  <a:cubicBezTo>
                    <a:pt x="8665" y="403"/>
                    <a:pt x="8453" y="389"/>
                    <a:pt x="8228" y="355"/>
                  </a:cubicBezTo>
                  <a:cubicBezTo>
                    <a:pt x="7746" y="288"/>
                    <a:pt x="7446" y="253"/>
                    <a:pt x="7234" y="253"/>
                  </a:cubicBezTo>
                  <a:cubicBezTo>
                    <a:pt x="6579" y="253"/>
                    <a:pt x="6775" y="595"/>
                    <a:pt x="5037" y="1415"/>
                  </a:cubicBezTo>
                  <a:cubicBezTo>
                    <a:pt x="4045" y="1877"/>
                    <a:pt x="3909" y="1940"/>
                    <a:pt x="3948" y="1940"/>
                  </a:cubicBezTo>
                  <a:cubicBezTo>
                    <a:pt x="3963" y="1940"/>
                    <a:pt x="4002" y="1932"/>
                    <a:pt x="4030" y="1932"/>
                  </a:cubicBezTo>
                  <a:cubicBezTo>
                    <a:pt x="4099" y="1932"/>
                    <a:pt x="4096" y="1987"/>
                    <a:pt x="3453" y="2379"/>
                  </a:cubicBezTo>
                  <a:cubicBezTo>
                    <a:pt x="2627" y="2892"/>
                    <a:pt x="1716" y="3014"/>
                    <a:pt x="1037" y="3014"/>
                  </a:cubicBezTo>
                  <a:cubicBezTo>
                    <a:pt x="424" y="3014"/>
                    <a:pt x="1" y="2915"/>
                    <a:pt x="1" y="2915"/>
                  </a:cubicBezTo>
                  <a:lnTo>
                    <a:pt x="1" y="3427"/>
                  </a:lnTo>
                  <a:lnTo>
                    <a:pt x="5608" y="6344"/>
                  </a:lnTo>
                  <a:cubicBezTo>
                    <a:pt x="5608" y="6344"/>
                    <a:pt x="5776" y="6277"/>
                    <a:pt x="6142" y="6277"/>
                  </a:cubicBezTo>
                  <a:cubicBezTo>
                    <a:pt x="6531" y="6277"/>
                    <a:pt x="7142" y="6352"/>
                    <a:pt x="8013" y="6665"/>
                  </a:cubicBezTo>
                  <a:cubicBezTo>
                    <a:pt x="8381" y="6798"/>
                    <a:pt x="8700" y="6849"/>
                    <a:pt x="8997" y="6849"/>
                  </a:cubicBezTo>
                  <a:cubicBezTo>
                    <a:pt x="9952" y="6849"/>
                    <a:pt x="10677" y="6324"/>
                    <a:pt x="12046" y="6324"/>
                  </a:cubicBezTo>
                  <a:cubicBezTo>
                    <a:pt x="12194" y="6324"/>
                    <a:pt x="12350" y="6330"/>
                    <a:pt x="12514" y="6344"/>
                  </a:cubicBezTo>
                  <a:cubicBezTo>
                    <a:pt x="13087" y="6391"/>
                    <a:pt x="13568" y="6415"/>
                    <a:pt x="14002" y="6415"/>
                  </a:cubicBezTo>
                  <a:cubicBezTo>
                    <a:pt x="15219" y="6415"/>
                    <a:pt x="16070" y="6227"/>
                    <a:pt x="17562" y="5832"/>
                  </a:cubicBezTo>
                  <a:cubicBezTo>
                    <a:pt x="18237" y="5653"/>
                    <a:pt x="18591" y="5594"/>
                    <a:pt x="18807" y="5594"/>
                  </a:cubicBezTo>
                  <a:cubicBezTo>
                    <a:pt x="19237" y="5594"/>
                    <a:pt x="19110" y="5832"/>
                    <a:pt x="19872" y="5832"/>
                  </a:cubicBezTo>
                  <a:cubicBezTo>
                    <a:pt x="21015" y="5832"/>
                    <a:pt x="21170" y="5201"/>
                    <a:pt x="21884" y="4975"/>
                  </a:cubicBezTo>
                  <a:cubicBezTo>
                    <a:pt x="22599" y="4748"/>
                    <a:pt x="20729" y="4105"/>
                    <a:pt x="20158" y="3605"/>
                  </a:cubicBezTo>
                  <a:cubicBezTo>
                    <a:pt x="19574" y="3093"/>
                    <a:pt x="18991" y="3332"/>
                    <a:pt x="17848" y="2153"/>
                  </a:cubicBezTo>
                  <a:cubicBezTo>
                    <a:pt x="17434" y="1730"/>
                    <a:pt x="17320" y="1614"/>
                    <a:pt x="17194" y="1614"/>
                  </a:cubicBezTo>
                  <a:cubicBezTo>
                    <a:pt x="17039" y="1614"/>
                    <a:pt x="16866" y="1791"/>
                    <a:pt x="16093" y="1791"/>
                  </a:cubicBezTo>
                  <a:cubicBezTo>
                    <a:pt x="15761" y="1791"/>
                    <a:pt x="15317" y="1758"/>
                    <a:pt x="14717" y="1665"/>
                  </a:cubicBezTo>
                  <a:cubicBezTo>
                    <a:pt x="11585" y="1177"/>
                    <a:pt x="12955" y="1296"/>
                    <a:pt x="12085" y="355"/>
                  </a:cubicBezTo>
                  <a:cubicBezTo>
                    <a:pt x="11841" y="91"/>
                    <a:pt x="11585" y="1"/>
                    <a:pt x="11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0"/>
            <p:cNvSpPr/>
            <p:nvPr/>
          </p:nvSpPr>
          <p:spPr>
            <a:xfrm>
              <a:off x="1534877" y="4269107"/>
              <a:ext cx="118394" cy="27873"/>
            </a:xfrm>
            <a:custGeom>
              <a:avLst/>
              <a:gdLst/>
              <a:ahLst/>
              <a:cxnLst/>
              <a:rect l="l" t="t" r="r" b="b"/>
              <a:pathLst>
                <a:path w="3752" h="1103" extrusionOk="0">
                  <a:moveTo>
                    <a:pt x="86" y="1"/>
                  </a:moveTo>
                  <a:cubicBezTo>
                    <a:pt x="1" y="1"/>
                    <a:pt x="36" y="58"/>
                    <a:pt x="298" y="230"/>
                  </a:cubicBezTo>
                  <a:cubicBezTo>
                    <a:pt x="1013" y="706"/>
                    <a:pt x="953" y="849"/>
                    <a:pt x="1751" y="885"/>
                  </a:cubicBezTo>
                  <a:cubicBezTo>
                    <a:pt x="2386" y="904"/>
                    <a:pt x="3067" y="1102"/>
                    <a:pt x="3400" y="1102"/>
                  </a:cubicBezTo>
                  <a:cubicBezTo>
                    <a:pt x="3479" y="1102"/>
                    <a:pt x="3538" y="1091"/>
                    <a:pt x="3573" y="1063"/>
                  </a:cubicBezTo>
                  <a:cubicBezTo>
                    <a:pt x="3751" y="909"/>
                    <a:pt x="2180" y="218"/>
                    <a:pt x="2180" y="218"/>
                  </a:cubicBezTo>
                  <a:cubicBezTo>
                    <a:pt x="1996" y="171"/>
                    <a:pt x="1870" y="156"/>
                    <a:pt x="1772" y="156"/>
                  </a:cubicBezTo>
                  <a:cubicBezTo>
                    <a:pt x="1563" y="156"/>
                    <a:pt x="1483" y="228"/>
                    <a:pt x="1256" y="228"/>
                  </a:cubicBezTo>
                  <a:cubicBezTo>
                    <a:pt x="1209" y="228"/>
                    <a:pt x="1157" y="225"/>
                    <a:pt x="1096" y="218"/>
                  </a:cubicBezTo>
                  <a:cubicBezTo>
                    <a:pt x="769" y="180"/>
                    <a:pt x="238" y="1"/>
                    <a:pt x="86"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0"/>
            <p:cNvSpPr/>
            <p:nvPr/>
          </p:nvSpPr>
          <p:spPr>
            <a:xfrm>
              <a:off x="1337279" y="4206564"/>
              <a:ext cx="120603" cy="28429"/>
            </a:xfrm>
            <a:custGeom>
              <a:avLst/>
              <a:gdLst/>
              <a:ahLst/>
              <a:cxnLst/>
              <a:rect l="l" t="t" r="r" b="b"/>
              <a:pathLst>
                <a:path w="3822" h="1125" extrusionOk="0">
                  <a:moveTo>
                    <a:pt x="1716" y="1"/>
                  </a:moveTo>
                  <a:cubicBezTo>
                    <a:pt x="1533" y="1"/>
                    <a:pt x="1369" y="70"/>
                    <a:pt x="1250" y="276"/>
                  </a:cubicBezTo>
                  <a:cubicBezTo>
                    <a:pt x="893" y="907"/>
                    <a:pt x="0" y="907"/>
                    <a:pt x="345" y="1050"/>
                  </a:cubicBezTo>
                  <a:cubicBezTo>
                    <a:pt x="457" y="1106"/>
                    <a:pt x="634" y="1124"/>
                    <a:pt x="834" y="1124"/>
                  </a:cubicBezTo>
                  <a:cubicBezTo>
                    <a:pt x="1236" y="1124"/>
                    <a:pt x="1730" y="1050"/>
                    <a:pt x="1977" y="1050"/>
                  </a:cubicBezTo>
                  <a:cubicBezTo>
                    <a:pt x="2346" y="1050"/>
                    <a:pt x="1834" y="943"/>
                    <a:pt x="2846" y="883"/>
                  </a:cubicBezTo>
                  <a:cubicBezTo>
                    <a:pt x="3822" y="848"/>
                    <a:pt x="2822" y="276"/>
                    <a:pt x="2822" y="276"/>
                  </a:cubicBezTo>
                  <a:cubicBezTo>
                    <a:pt x="2520" y="276"/>
                    <a:pt x="2081" y="1"/>
                    <a:pt x="1716"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0"/>
            <p:cNvSpPr/>
            <p:nvPr/>
          </p:nvSpPr>
          <p:spPr>
            <a:xfrm>
              <a:off x="1687792" y="4246617"/>
              <a:ext cx="117637" cy="59005"/>
            </a:xfrm>
            <a:custGeom>
              <a:avLst/>
              <a:gdLst/>
              <a:ahLst/>
              <a:cxnLst/>
              <a:rect l="l" t="t" r="r" b="b"/>
              <a:pathLst>
                <a:path w="3728" h="2335" extrusionOk="0">
                  <a:moveTo>
                    <a:pt x="334" y="1"/>
                  </a:moveTo>
                  <a:cubicBezTo>
                    <a:pt x="334" y="1"/>
                    <a:pt x="1" y="548"/>
                    <a:pt x="1" y="882"/>
                  </a:cubicBezTo>
                  <a:cubicBezTo>
                    <a:pt x="1" y="1203"/>
                    <a:pt x="572" y="1715"/>
                    <a:pt x="1144" y="1941"/>
                  </a:cubicBezTo>
                  <a:cubicBezTo>
                    <a:pt x="1727" y="2180"/>
                    <a:pt x="1489" y="2334"/>
                    <a:pt x="1965" y="2334"/>
                  </a:cubicBezTo>
                  <a:cubicBezTo>
                    <a:pt x="2441" y="2334"/>
                    <a:pt x="3727" y="2263"/>
                    <a:pt x="3168" y="1941"/>
                  </a:cubicBezTo>
                  <a:cubicBezTo>
                    <a:pt x="2596" y="1608"/>
                    <a:pt x="2382" y="453"/>
                    <a:pt x="2382" y="453"/>
                  </a:cubicBezTo>
                  <a:lnTo>
                    <a:pt x="334" y="1"/>
                  </a:ln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0"/>
            <p:cNvSpPr/>
            <p:nvPr/>
          </p:nvSpPr>
          <p:spPr>
            <a:xfrm>
              <a:off x="2322805" y="4151249"/>
              <a:ext cx="509203" cy="62644"/>
            </a:xfrm>
            <a:custGeom>
              <a:avLst/>
              <a:gdLst/>
              <a:ahLst/>
              <a:cxnLst/>
              <a:rect l="l" t="t" r="r" b="b"/>
              <a:pathLst>
                <a:path w="16137" h="2479" extrusionOk="0">
                  <a:moveTo>
                    <a:pt x="8261" y="0"/>
                  </a:moveTo>
                  <a:cubicBezTo>
                    <a:pt x="8261" y="0"/>
                    <a:pt x="6499" y="131"/>
                    <a:pt x="5344" y="381"/>
                  </a:cubicBezTo>
                  <a:cubicBezTo>
                    <a:pt x="4370" y="595"/>
                    <a:pt x="3871" y="886"/>
                    <a:pt x="3273" y="886"/>
                  </a:cubicBezTo>
                  <a:cubicBezTo>
                    <a:pt x="3170" y="886"/>
                    <a:pt x="3063" y="877"/>
                    <a:pt x="2951" y="858"/>
                  </a:cubicBezTo>
                  <a:cubicBezTo>
                    <a:pt x="2730" y="817"/>
                    <a:pt x="2485" y="802"/>
                    <a:pt x="2249" y="802"/>
                  </a:cubicBezTo>
                  <a:cubicBezTo>
                    <a:pt x="1658" y="802"/>
                    <a:pt x="1117" y="893"/>
                    <a:pt x="1117" y="893"/>
                  </a:cubicBezTo>
                  <a:cubicBezTo>
                    <a:pt x="1117" y="893"/>
                    <a:pt x="665" y="1215"/>
                    <a:pt x="320" y="1394"/>
                  </a:cubicBezTo>
                  <a:cubicBezTo>
                    <a:pt x="1" y="1559"/>
                    <a:pt x="545" y="2120"/>
                    <a:pt x="1466" y="2120"/>
                  </a:cubicBezTo>
                  <a:cubicBezTo>
                    <a:pt x="1542" y="2120"/>
                    <a:pt x="1620" y="2116"/>
                    <a:pt x="1701" y="2108"/>
                  </a:cubicBezTo>
                  <a:cubicBezTo>
                    <a:pt x="2760" y="2001"/>
                    <a:pt x="3249" y="2025"/>
                    <a:pt x="4249" y="1917"/>
                  </a:cubicBezTo>
                  <a:cubicBezTo>
                    <a:pt x="4326" y="1908"/>
                    <a:pt x="4402" y="1904"/>
                    <a:pt x="4479" y="1904"/>
                  </a:cubicBezTo>
                  <a:cubicBezTo>
                    <a:pt x="5368" y="1904"/>
                    <a:pt x="6212" y="2478"/>
                    <a:pt x="7138" y="2478"/>
                  </a:cubicBezTo>
                  <a:cubicBezTo>
                    <a:pt x="7163" y="2478"/>
                    <a:pt x="7188" y="2478"/>
                    <a:pt x="7213" y="2477"/>
                  </a:cubicBezTo>
                  <a:cubicBezTo>
                    <a:pt x="8237" y="2453"/>
                    <a:pt x="7940" y="2465"/>
                    <a:pt x="9190" y="2215"/>
                  </a:cubicBezTo>
                  <a:cubicBezTo>
                    <a:pt x="10153" y="2022"/>
                    <a:pt x="9695" y="1893"/>
                    <a:pt x="10726" y="1893"/>
                  </a:cubicBezTo>
                  <a:cubicBezTo>
                    <a:pt x="11033" y="1893"/>
                    <a:pt x="11472" y="1905"/>
                    <a:pt x="12119" y="1929"/>
                  </a:cubicBezTo>
                  <a:cubicBezTo>
                    <a:pt x="13779" y="1992"/>
                    <a:pt x="14985" y="2161"/>
                    <a:pt x="15587" y="2161"/>
                  </a:cubicBezTo>
                  <a:cubicBezTo>
                    <a:pt x="16013" y="2161"/>
                    <a:pt x="16137" y="2077"/>
                    <a:pt x="15905" y="1810"/>
                  </a:cubicBezTo>
                  <a:cubicBezTo>
                    <a:pt x="15333" y="1167"/>
                    <a:pt x="15429" y="893"/>
                    <a:pt x="14667" y="893"/>
                  </a:cubicBezTo>
                  <a:cubicBezTo>
                    <a:pt x="13893" y="893"/>
                    <a:pt x="12952" y="512"/>
                    <a:pt x="12119" y="417"/>
                  </a:cubicBezTo>
                  <a:cubicBezTo>
                    <a:pt x="12006" y="403"/>
                    <a:pt x="11885" y="397"/>
                    <a:pt x="11760" y="397"/>
                  </a:cubicBezTo>
                  <a:cubicBezTo>
                    <a:pt x="11216" y="397"/>
                    <a:pt x="10582" y="508"/>
                    <a:pt x="10135" y="508"/>
                  </a:cubicBezTo>
                  <a:cubicBezTo>
                    <a:pt x="9931" y="508"/>
                    <a:pt x="9766" y="485"/>
                    <a:pt x="9666" y="417"/>
                  </a:cubicBezTo>
                  <a:cubicBezTo>
                    <a:pt x="9285" y="143"/>
                    <a:pt x="8261" y="0"/>
                    <a:pt x="8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0"/>
            <p:cNvSpPr/>
            <p:nvPr/>
          </p:nvSpPr>
          <p:spPr>
            <a:xfrm>
              <a:off x="2712067" y="4131690"/>
              <a:ext cx="382036" cy="65904"/>
            </a:xfrm>
            <a:custGeom>
              <a:avLst/>
              <a:gdLst/>
              <a:ahLst/>
              <a:cxnLst/>
              <a:rect l="l" t="t" r="r" b="b"/>
              <a:pathLst>
                <a:path w="12107" h="2608" extrusionOk="0">
                  <a:moveTo>
                    <a:pt x="7071" y="1"/>
                  </a:moveTo>
                  <a:cubicBezTo>
                    <a:pt x="6355" y="1"/>
                    <a:pt x="6260" y="334"/>
                    <a:pt x="6260" y="334"/>
                  </a:cubicBezTo>
                  <a:cubicBezTo>
                    <a:pt x="6260" y="334"/>
                    <a:pt x="4678" y="175"/>
                    <a:pt x="3482" y="175"/>
                  </a:cubicBezTo>
                  <a:cubicBezTo>
                    <a:pt x="2884" y="175"/>
                    <a:pt x="2382" y="215"/>
                    <a:pt x="2224" y="334"/>
                  </a:cubicBezTo>
                  <a:cubicBezTo>
                    <a:pt x="1779" y="667"/>
                    <a:pt x="1387" y="1394"/>
                    <a:pt x="940" y="1394"/>
                  </a:cubicBezTo>
                  <a:cubicBezTo>
                    <a:pt x="908" y="1394"/>
                    <a:pt x="875" y="1390"/>
                    <a:pt x="842" y="1382"/>
                  </a:cubicBezTo>
                  <a:cubicBezTo>
                    <a:pt x="809" y="1374"/>
                    <a:pt x="776" y="1370"/>
                    <a:pt x="744" y="1370"/>
                  </a:cubicBezTo>
                  <a:cubicBezTo>
                    <a:pt x="319" y="1370"/>
                    <a:pt x="0" y="2008"/>
                    <a:pt x="104" y="2008"/>
                  </a:cubicBezTo>
                  <a:cubicBezTo>
                    <a:pt x="110" y="2008"/>
                    <a:pt x="118" y="2006"/>
                    <a:pt x="128" y="2001"/>
                  </a:cubicBezTo>
                  <a:cubicBezTo>
                    <a:pt x="158" y="1987"/>
                    <a:pt x="213" y="1981"/>
                    <a:pt x="285" y="1981"/>
                  </a:cubicBezTo>
                  <a:cubicBezTo>
                    <a:pt x="645" y="1981"/>
                    <a:pt x="1446" y="2128"/>
                    <a:pt x="1843" y="2168"/>
                  </a:cubicBezTo>
                  <a:cubicBezTo>
                    <a:pt x="2258" y="2209"/>
                    <a:pt x="2592" y="2587"/>
                    <a:pt x="3249" y="2587"/>
                  </a:cubicBezTo>
                  <a:cubicBezTo>
                    <a:pt x="3345" y="2587"/>
                    <a:pt x="3447" y="2579"/>
                    <a:pt x="3557" y="2560"/>
                  </a:cubicBezTo>
                  <a:cubicBezTo>
                    <a:pt x="4426" y="2418"/>
                    <a:pt x="3176" y="2275"/>
                    <a:pt x="4819" y="2168"/>
                  </a:cubicBezTo>
                  <a:cubicBezTo>
                    <a:pt x="6149" y="2080"/>
                    <a:pt x="5643" y="1985"/>
                    <a:pt x="6339" y="1985"/>
                  </a:cubicBezTo>
                  <a:cubicBezTo>
                    <a:pt x="6497" y="1985"/>
                    <a:pt x="6717" y="1990"/>
                    <a:pt x="7034" y="2001"/>
                  </a:cubicBezTo>
                  <a:cubicBezTo>
                    <a:pt x="8511" y="2052"/>
                    <a:pt x="8070" y="2608"/>
                    <a:pt x="8972" y="2608"/>
                  </a:cubicBezTo>
                  <a:cubicBezTo>
                    <a:pt x="9116" y="2608"/>
                    <a:pt x="9295" y="2593"/>
                    <a:pt x="9522" y="2560"/>
                  </a:cubicBezTo>
                  <a:cubicBezTo>
                    <a:pt x="11115" y="2328"/>
                    <a:pt x="12106" y="1380"/>
                    <a:pt x="11276" y="1380"/>
                  </a:cubicBezTo>
                  <a:cubicBezTo>
                    <a:pt x="11256" y="1380"/>
                    <a:pt x="11235" y="1381"/>
                    <a:pt x="11213" y="1382"/>
                  </a:cubicBezTo>
                  <a:cubicBezTo>
                    <a:pt x="11157" y="1385"/>
                    <a:pt x="11107" y="1386"/>
                    <a:pt x="11062" y="1386"/>
                  </a:cubicBezTo>
                  <a:cubicBezTo>
                    <a:pt x="10358" y="1386"/>
                    <a:pt x="10757" y="1039"/>
                    <a:pt x="8677" y="334"/>
                  </a:cubicBezTo>
                  <a:cubicBezTo>
                    <a:pt x="7943" y="84"/>
                    <a:pt x="7429" y="1"/>
                    <a:pt x="7071"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0"/>
            <p:cNvSpPr/>
            <p:nvPr/>
          </p:nvSpPr>
          <p:spPr>
            <a:xfrm>
              <a:off x="2492539" y="4166208"/>
              <a:ext cx="95833" cy="24790"/>
            </a:xfrm>
            <a:custGeom>
              <a:avLst/>
              <a:gdLst/>
              <a:ahLst/>
              <a:cxnLst/>
              <a:rect l="l" t="t" r="r" b="b"/>
              <a:pathLst>
                <a:path w="3037" h="981" extrusionOk="0">
                  <a:moveTo>
                    <a:pt x="1300" y="1"/>
                  </a:moveTo>
                  <a:cubicBezTo>
                    <a:pt x="820" y="1"/>
                    <a:pt x="191" y="43"/>
                    <a:pt x="251" y="266"/>
                  </a:cubicBezTo>
                  <a:cubicBezTo>
                    <a:pt x="346" y="623"/>
                    <a:pt x="1" y="444"/>
                    <a:pt x="1049" y="635"/>
                  </a:cubicBezTo>
                  <a:cubicBezTo>
                    <a:pt x="1742" y="778"/>
                    <a:pt x="2131" y="981"/>
                    <a:pt x="2402" y="981"/>
                  </a:cubicBezTo>
                  <a:cubicBezTo>
                    <a:pt x="2536" y="981"/>
                    <a:pt x="2641" y="931"/>
                    <a:pt x="2739" y="802"/>
                  </a:cubicBezTo>
                  <a:cubicBezTo>
                    <a:pt x="3037" y="421"/>
                    <a:pt x="2811" y="16"/>
                    <a:pt x="1822" y="16"/>
                  </a:cubicBezTo>
                  <a:cubicBezTo>
                    <a:pt x="1822" y="16"/>
                    <a:pt x="1588" y="1"/>
                    <a:pt x="1300"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0"/>
            <p:cNvSpPr/>
            <p:nvPr/>
          </p:nvSpPr>
          <p:spPr>
            <a:xfrm>
              <a:off x="3324739" y="3779681"/>
              <a:ext cx="1135791" cy="433911"/>
            </a:xfrm>
            <a:custGeom>
              <a:avLst/>
              <a:gdLst/>
              <a:ahLst/>
              <a:cxnLst/>
              <a:rect l="l" t="t" r="r" b="b"/>
              <a:pathLst>
                <a:path w="35994" h="17171" extrusionOk="0">
                  <a:moveTo>
                    <a:pt x="9513" y="0"/>
                  </a:moveTo>
                  <a:cubicBezTo>
                    <a:pt x="4465" y="1143"/>
                    <a:pt x="0" y="2024"/>
                    <a:pt x="0" y="2024"/>
                  </a:cubicBezTo>
                  <a:lnTo>
                    <a:pt x="8073" y="7346"/>
                  </a:lnTo>
                  <a:cubicBezTo>
                    <a:pt x="8049" y="7358"/>
                    <a:pt x="13621" y="10514"/>
                    <a:pt x="17074" y="11811"/>
                  </a:cubicBezTo>
                  <a:cubicBezTo>
                    <a:pt x="20527" y="13109"/>
                    <a:pt x="26861" y="15562"/>
                    <a:pt x="30313" y="16562"/>
                  </a:cubicBezTo>
                  <a:cubicBezTo>
                    <a:pt x="31819" y="17003"/>
                    <a:pt x="33108" y="17171"/>
                    <a:pt x="34066" y="17171"/>
                  </a:cubicBezTo>
                  <a:cubicBezTo>
                    <a:pt x="35305" y="17171"/>
                    <a:pt x="35993" y="16891"/>
                    <a:pt x="35886" y="16562"/>
                  </a:cubicBezTo>
                  <a:cubicBezTo>
                    <a:pt x="35695" y="15978"/>
                    <a:pt x="34540" y="16133"/>
                    <a:pt x="32040" y="15550"/>
                  </a:cubicBezTo>
                  <a:cubicBezTo>
                    <a:pt x="29540" y="14966"/>
                    <a:pt x="30516" y="14538"/>
                    <a:pt x="28016" y="13395"/>
                  </a:cubicBezTo>
                  <a:cubicBezTo>
                    <a:pt x="25515" y="12240"/>
                    <a:pt x="26480" y="11668"/>
                    <a:pt x="23396" y="10085"/>
                  </a:cubicBezTo>
                  <a:cubicBezTo>
                    <a:pt x="20336" y="8513"/>
                    <a:pt x="22062" y="9371"/>
                    <a:pt x="18407" y="8358"/>
                  </a:cubicBezTo>
                  <a:cubicBezTo>
                    <a:pt x="14764" y="7346"/>
                    <a:pt x="17074" y="5489"/>
                    <a:pt x="15157" y="4608"/>
                  </a:cubicBezTo>
                  <a:cubicBezTo>
                    <a:pt x="13228" y="3751"/>
                    <a:pt x="14573" y="3167"/>
                    <a:pt x="14002" y="2167"/>
                  </a:cubicBezTo>
                  <a:cubicBezTo>
                    <a:pt x="13430" y="1155"/>
                    <a:pt x="12085" y="1584"/>
                    <a:pt x="10942" y="869"/>
                  </a:cubicBezTo>
                  <a:cubicBezTo>
                    <a:pt x="10513" y="608"/>
                    <a:pt x="9990" y="274"/>
                    <a:pt x="9513"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0"/>
            <p:cNvSpPr/>
            <p:nvPr/>
          </p:nvSpPr>
          <p:spPr>
            <a:xfrm>
              <a:off x="3588854" y="3744581"/>
              <a:ext cx="536940" cy="142220"/>
            </a:xfrm>
            <a:custGeom>
              <a:avLst/>
              <a:gdLst/>
              <a:ahLst/>
              <a:cxnLst/>
              <a:rect l="l" t="t" r="r" b="b"/>
              <a:pathLst>
                <a:path w="17016" h="5628" extrusionOk="0">
                  <a:moveTo>
                    <a:pt x="16624" y="1"/>
                  </a:moveTo>
                  <a:cubicBezTo>
                    <a:pt x="16533" y="1"/>
                    <a:pt x="16347" y="34"/>
                    <a:pt x="16050" y="103"/>
                  </a:cubicBezTo>
                  <a:cubicBezTo>
                    <a:pt x="14478" y="473"/>
                    <a:pt x="13395" y="1723"/>
                    <a:pt x="10656" y="2318"/>
                  </a:cubicBezTo>
                  <a:cubicBezTo>
                    <a:pt x="7918" y="2913"/>
                    <a:pt x="6453" y="3032"/>
                    <a:pt x="5632" y="3544"/>
                  </a:cubicBezTo>
                  <a:cubicBezTo>
                    <a:pt x="4822" y="4068"/>
                    <a:pt x="0" y="5628"/>
                    <a:pt x="0" y="5628"/>
                  </a:cubicBezTo>
                  <a:cubicBezTo>
                    <a:pt x="0" y="5628"/>
                    <a:pt x="4239" y="5140"/>
                    <a:pt x="8061" y="3842"/>
                  </a:cubicBezTo>
                  <a:cubicBezTo>
                    <a:pt x="11871" y="2544"/>
                    <a:pt x="11585" y="2878"/>
                    <a:pt x="13823" y="1627"/>
                  </a:cubicBezTo>
                  <a:cubicBezTo>
                    <a:pt x="15632" y="622"/>
                    <a:pt x="17016" y="1"/>
                    <a:pt x="1662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0"/>
            <p:cNvSpPr/>
            <p:nvPr/>
          </p:nvSpPr>
          <p:spPr>
            <a:xfrm>
              <a:off x="4222889" y="3724441"/>
              <a:ext cx="339816" cy="210600"/>
            </a:xfrm>
            <a:custGeom>
              <a:avLst/>
              <a:gdLst/>
              <a:ahLst/>
              <a:cxnLst/>
              <a:rect l="l" t="t" r="r" b="b"/>
              <a:pathLst>
                <a:path w="10769" h="8334" extrusionOk="0">
                  <a:moveTo>
                    <a:pt x="10237" y="1"/>
                  </a:moveTo>
                  <a:cubicBezTo>
                    <a:pt x="9820" y="1"/>
                    <a:pt x="9058" y="1020"/>
                    <a:pt x="8280" y="1722"/>
                  </a:cubicBezTo>
                  <a:cubicBezTo>
                    <a:pt x="7315" y="2603"/>
                    <a:pt x="8042" y="2401"/>
                    <a:pt x="5160" y="4115"/>
                  </a:cubicBezTo>
                  <a:cubicBezTo>
                    <a:pt x="2291" y="5830"/>
                    <a:pt x="2136" y="6508"/>
                    <a:pt x="993" y="7520"/>
                  </a:cubicBezTo>
                  <a:cubicBezTo>
                    <a:pt x="403" y="8043"/>
                    <a:pt x="0" y="8334"/>
                    <a:pt x="85" y="8334"/>
                  </a:cubicBezTo>
                  <a:cubicBezTo>
                    <a:pt x="164" y="8334"/>
                    <a:pt x="670" y="8079"/>
                    <a:pt x="1850" y="7520"/>
                  </a:cubicBezTo>
                  <a:cubicBezTo>
                    <a:pt x="4291" y="6377"/>
                    <a:pt x="6018" y="5437"/>
                    <a:pt x="6018" y="5437"/>
                  </a:cubicBezTo>
                  <a:cubicBezTo>
                    <a:pt x="6018" y="5437"/>
                    <a:pt x="6732" y="5080"/>
                    <a:pt x="8327" y="3627"/>
                  </a:cubicBezTo>
                  <a:cubicBezTo>
                    <a:pt x="9911" y="2162"/>
                    <a:pt x="10768" y="972"/>
                    <a:pt x="10483" y="222"/>
                  </a:cubicBezTo>
                  <a:cubicBezTo>
                    <a:pt x="10427" y="67"/>
                    <a:pt x="10343" y="1"/>
                    <a:pt x="10237"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0"/>
            <p:cNvSpPr/>
            <p:nvPr/>
          </p:nvSpPr>
          <p:spPr>
            <a:xfrm>
              <a:off x="4407895" y="3211514"/>
              <a:ext cx="1326509" cy="656009"/>
            </a:xfrm>
            <a:custGeom>
              <a:avLst/>
              <a:gdLst/>
              <a:ahLst/>
              <a:cxnLst/>
              <a:rect l="l" t="t" r="r" b="b"/>
              <a:pathLst>
                <a:path w="42038" h="25960" extrusionOk="0">
                  <a:moveTo>
                    <a:pt x="41319" y="1"/>
                  </a:moveTo>
                  <a:cubicBezTo>
                    <a:pt x="41280" y="1"/>
                    <a:pt x="41235" y="6"/>
                    <a:pt x="41184" y="17"/>
                  </a:cubicBezTo>
                  <a:cubicBezTo>
                    <a:pt x="40172" y="243"/>
                    <a:pt x="39898" y="1613"/>
                    <a:pt x="38886" y="2494"/>
                  </a:cubicBezTo>
                  <a:cubicBezTo>
                    <a:pt x="37874" y="3375"/>
                    <a:pt x="34266" y="8316"/>
                    <a:pt x="33266" y="8649"/>
                  </a:cubicBezTo>
                  <a:cubicBezTo>
                    <a:pt x="33099" y="8704"/>
                    <a:pt x="32944" y="8730"/>
                    <a:pt x="32803" y="8730"/>
                  </a:cubicBezTo>
                  <a:cubicBezTo>
                    <a:pt x="32096" y="8730"/>
                    <a:pt x="31765" y="8089"/>
                    <a:pt x="32123" y="7423"/>
                  </a:cubicBezTo>
                  <a:cubicBezTo>
                    <a:pt x="32496" y="6717"/>
                    <a:pt x="33422" y="5569"/>
                    <a:pt x="32889" y="5569"/>
                  </a:cubicBezTo>
                  <a:cubicBezTo>
                    <a:pt x="32810" y="5569"/>
                    <a:pt x="32700" y="5594"/>
                    <a:pt x="32552" y="5649"/>
                  </a:cubicBezTo>
                  <a:cubicBezTo>
                    <a:pt x="31409" y="6078"/>
                    <a:pt x="31694" y="6923"/>
                    <a:pt x="30551" y="7423"/>
                  </a:cubicBezTo>
                  <a:cubicBezTo>
                    <a:pt x="29396" y="7911"/>
                    <a:pt x="29396" y="8375"/>
                    <a:pt x="28384" y="8852"/>
                  </a:cubicBezTo>
                  <a:cubicBezTo>
                    <a:pt x="28057" y="9006"/>
                    <a:pt x="27927" y="9041"/>
                    <a:pt x="27846" y="9041"/>
                  </a:cubicBezTo>
                  <a:cubicBezTo>
                    <a:pt x="27777" y="9041"/>
                    <a:pt x="27745" y="9015"/>
                    <a:pt x="27655" y="9015"/>
                  </a:cubicBezTo>
                  <a:cubicBezTo>
                    <a:pt x="27528" y="9015"/>
                    <a:pt x="27286" y="9068"/>
                    <a:pt x="26658" y="9328"/>
                  </a:cubicBezTo>
                  <a:cubicBezTo>
                    <a:pt x="25086" y="9983"/>
                    <a:pt x="24503" y="10411"/>
                    <a:pt x="23920" y="10411"/>
                  </a:cubicBezTo>
                  <a:cubicBezTo>
                    <a:pt x="23348" y="10411"/>
                    <a:pt x="23205" y="9459"/>
                    <a:pt x="23920" y="8864"/>
                  </a:cubicBezTo>
                  <a:cubicBezTo>
                    <a:pt x="24538" y="8348"/>
                    <a:pt x="25059" y="7359"/>
                    <a:pt x="24723" y="7359"/>
                  </a:cubicBezTo>
                  <a:cubicBezTo>
                    <a:pt x="24671" y="7359"/>
                    <a:pt x="24598" y="7382"/>
                    <a:pt x="24503" y="7435"/>
                  </a:cubicBezTo>
                  <a:cubicBezTo>
                    <a:pt x="23789" y="7816"/>
                    <a:pt x="23062" y="8161"/>
                    <a:pt x="22193" y="8864"/>
                  </a:cubicBezTo>
                  <a:cubicBezTo>
                    <a:pt x="21336" y="9542"/>
                    <a:pt x="21479" y="9804"/>
                    <a:pt x="20193" y="9947"/>
                  </a:cubicBezTo>
                  <a:cubicBezTo>
                    <a:pt x="19164" y="10070"/>
                    <a:pt x="18045" y="11300"/>
                    <a:pt x="17555" y="11300"/>
                  </a:cubicBezTo>
                  <a:cubicBezTo>
                    <a:pt x="17426" y="11300"/>
                    <a:pt x="17341" y="11216"/>
                    <a:pt x="17312" y="11007"/>
                  </a:cubicBezTo>
                  <a:cubicBezTo>
                    <a:pt x="17169" y="9995"/>
                    <a:pt x="18181" y="9102"/>
                    <a:pt x="18026" y="8685"/>
                  </a:cubicBezTo>
                  <a:cubicBezTo>
                    <a:pt x="17964" y="8506"/>
                    <a:pt x="17905" y="8439"/>
                    <a:pt x="17765" y="8439"/>
                  </a:cubicBezTo>
                  <a:cubicBezTo>
                    <a:pt x="17579" y="8439"/>
                    <a:pt x="17250" y="8556"/>
                    <a:pt x="16585" y="8685"/>
                  </a:cubicBezTo>
                  <a:cubicBezTo>
                    <a:pt x="15870" y="8827"/>
                    <a:pt x="15374" y="9168"/>
                    <a:pt x="14998" y="9168"/>
                  </a:cubicBezTo>
                  <a:cubicBezTo>
                    <a:pt x="14773" y="9168"/>
                    <a:pt x="14591" y="9046"/>
                    <a:pt x="14430" y="8685"/>
                  </a:cubicBezTo>
                  <a:cubicBezTo>
                    <a:pt x="14289" y="8368"/>
                    <a:pt x="14070" y="8306"/>
                    <a:pt x="13864" y="8306"/>
                  </a:cubicBezTo>
                  <a:cubicBezTo>
                    <a:pt x="13731" y="8306"/>
                    <a:pt x="13604" y="8332"/>
                    <a:pt x="13507" y="8332"/>
                  </a:cubicBezTo>
                  <a:cubicBezTo>
                    <a:pt x="13299" y="8332"/>
                    <a:pt x="13234" y="8211"/>
                    <a:pt x="13561" y="7447"/>
                  </a:cubicBezTo>
                  <a:cubicBezTo>
                    <a:pt x="14109" y="6169"/>
                    <a:pt x="14412" y="4352"/>
                    <a:pt x="14002" y="4352"/>
                  </a:cubicBezTo>
                  <a:cubicBezTo>
                    <a:pt x="13878" y="4352"/>
                    <a:pt x="13688" y="4520"/>
                    <a:pt x="13418" y="4923"/>
                  </a:cubicBezTo>
                  <a:cubicBezTo>
                    <a:pt x="12251" y="6649"/>
                    <a:pt x="12978" y="8090"/>
                    <a:pt x="11251" y="8625"/>
                  </a:cubicBezTo>
                  <a:cubicBezTo>
                    <a:pt x="11251" y="8625"/>
                    <a:pt x="8941" y="11090"/>
                    <a:pt x="7084" y="12400"/>
                  </a:cubicBezTo>
                  <a:cubicBezTo>
                    <a:pt x="5203" y="13709"/>
                    <a:pt x="4643" y="13459"/>
                    <a:pt x="3048" y="14936"/>
                  </a:cubicBezTo>
                  <a:cubicBezTo>
                    <a:pt x="1524" y="16357"/>
                    <a:pt x="0" y="17369"/>
                    <a:pt x="789" y="17369"/>
                  </a:cubicBezTo>
                  <a:cubicBezTo>
                    <a:pt x="820" y="17369"/>
                    <a:pt x="855" y="17368"/>
                    <a:pt x="893" y="17365"/>
                  </a:cubicBezTo>
                  <a:cubicBezTo>
                    <a:pt x="1893" y="17269"/>
                    <a:pt x="3619" y="16245"/>
                    <a:pt x="4060" y="15948"/>
                  </a:cubicBezTo>
                  <a:cubicBezTo>
                    <a:pt x="4436" y="15687"/>
                    <a:pt x="4959" y="14885"/>
                    <a:pt x="5660" y="14885"/>
                  </a:cubicBezTo>
                  <a:cubicBezTo>
                    <a:pt x="5758" y="14885"/>
                    <a:pt x="5860" y="14901"/>
                    <a:pt x="5965" y="14936"/>
                  </a:cubicBezTo>
                  <a:cubicBezTo>
                    <a:pt x="6798" y="15222"/>
                    <a:pt x="6655" y="15483"/>
                    <a:pt x="7227" y="15948"/>
                  </a:cubicBezTo>
                  <a:cubicBezTo>
                    <a:pt x="7530" y="16189"/>
                    <a:pt x="7675" y="16385"/>
                    <a:pt x="7945" y="16385"/>
                  </a:cubicBezTo>
                  <a:cubicBezTo>
                    <a:pt x="8195" y="16385"/>
                    <a:pt x="8551" y="16216"/>
                    <a:pt x="9239" y="15757"/>
                  </a:cubicBezTo>
                  <a:cubicBezTo>
                    <a:pt x="10418" y="14958"/>
                    <a:pt x="11789" y="14311"/>
                    <a:pt x="12163" y="14311"/>
                  </a:cubicBezTo>
                  <a:cubicBezTo>
                    <a:pt x="12246" y="14311"/>
                    <a:pt x="12280" y="14343"/>
                    <a:pt x="12251" y="14412"/>
                  </a:cubicBezTo>
                  <a:cubicBezTo>
                    <a:pt x="12109" y="14805"/>
                    <a:pt x="11680" y="15698"/>
                    <a:pt x="10525" y="16650"/>
                  </a:cubicBezTo>
                  <a:cubicBezTo>
                    <a:pt x="9382" y="17603"/>
                    <a:pt x="9513" y="19401"/>
                    <a:pt x="8656" y="19698"/>
                  </a:cubicBezTo>
                  <a:cubicBezTo>
                    <a:pt x="7926" y="19938"/>
                    <a:pt x="8221" y="20355"/>
                    <a:pt x="8849" y="20355"/>
                  </a:cubicBezTo>
                  <a:cubicBezTo>
                    <a:pt x="8968" y="20355"/>
                    <a:pt x="9100" y="20340"/>
                    <a:pt x="9239" y="20305"/>
                  </a:cubicBezTo>
                  <a:cubicBezTo>
                    <a:pt x="10096" y="20103"/>
                    <a:pt x="10251" y="20305"/>
                    <a:pt x="11537" y="18746"/>
                  </a:cubicBezTo>
                  <a:cubicBezTo>
                    <a:pt x="12835" y="17186"/>
                    <a:pt x="12120" y="17638"/>
                    <a:pt x="13704" y="16662"/>
                  </a:cubicBezTo>
                  <a:cubicBezTo>
                    <a:pt x="14829" y="15955"/>
                    <a:pt x="14862" y="15369"/>
                    <a:pt x="14995" y="15369"/>
                  </a:cubicBezTo>
                  <a:cubicBezTo>
                    <a:pt x="15048" y="15369"/>
                    <a:pt x="15117" y="15461"/>
                    <a:pt x="15276" y="15674"/>
                  </a:cubicBezTo>
                  <a:cubicBezTo>
                    <a:pt x="15859" y="16436"/>
                    <a:pt x="15859" y="17067"/>
                    <a:pt x="15276" y="18377"/>
                  </a:cubicBezTo>
                  <a:cubicBezTo>
                    <a:pt x="14692" y="19686"/>
                    <a:pt x="14990" y="19460"/>
                    <a:pt x="13406" y="21139"/>
                  </a:cubicBezTo>
                  <a:cubicBezTo>
                    <a:pt x="11823" y="22806"/>
                    <a:pt x="11680" y="23377"/>
                    <a:pt x="10382" y="24485"/>
                  </a:cubicBezTo>
                  <a:cubicBezTo>
                    <a:pt x="9398" y="25342"/>
                    <a:pt x="9906" y="25960"/>
                    <a:pt x="10463" y="25960"/>
                  </a:cubicBezTo>
                  <a:cubicBezTo>
                    <a:pt x="10641" y="25960"/>
                    <a:pt x="10824" y="25897"/>
                    <a:pt x="10966" y="25759"/>
                  </a:cubicBezTo>
                  <a:cubicBezTo>
                    <a:pt x="11537" y="25175"/>
                    <a:pt x="12406" y="24425"/>
                    <a:pt x="13549" y="23449"/>
                  </a:cubicBezTo>
                  <a:cubicBezTo>
                    <a:pt x="14692" y="22484"/>
                    <a:pt x="13549" y="22258"/>
                    <a:pt x="15704" y="20305"/>
                  </a:cubicBezTo>
                  <a:cubicBezTo>
                    <a:pt x="17871" y="18377"/>
                    <a:pt x="16859" y="18436"/>
                    <a:pt x="18300" y="17377"/>
                  </a:cubicBezTo>
                  <a:cubicBezTo>
                    <a:pt x="19740" y="16317"/>
                    <a:pt x="19312" y="16722"/>
                    <a:pt x="20312" y="15769"/>
                  </a:cubicBezTo>
                  <a:cubicBezTo>
                    <a:pt x="21142" y="14978"/>
                    <a:pt x="21667" y="14324"/>
                    <a:pt x="21994" y="14324"/>
                  </a:cubicBezTo>
                  <a:cubicBezTo>
                    <a:pt x="22066" y="14324"/>
                    <a:pt x="22128" y="14355"/>
                    <a:pt x="22181" y="14424"/>
                  </a:cubicBezTo>
                  <a:cubicBezTo>
                    <a:pt x="22467" y="14817"/>
                    <a:pt x="22467" y="16353"/>
                    <a:pt x="22181" y="16662"/>
                  </a:cubicBezTo>
                  <a:cubicBezTo>
                    <a:pt x="22005" y="16853"/>
                    <a:pt x="22105" y="17225"/>
                    <a:pt x="22476" y="17225"/>
                  </a:cubicBezTo>
                  <a:cubicBezTo>
                    <a:pt x="22706" y="17225"/>
                    <a:pt x="23041" y="17082"/>
                    <a:pt x="23479" y="16662"/>
                  </a:cubicBezTo>
                  <a:cubicBezTo>
                    <a:pt x="24622" y="15555"/>
                    <a:pt x="25051" y="15341"/>
                    <a:pt x="25634" y="14424"/>
                  </a:cubicBezTo>
                  <a:cubicBezTo>
                    <a:pt x="26102" y="13698"/>
                    <a:pt x="26555" y="12789"/>
                    <a:pt x="26869" y="12789"/>
                  </a:cubicBezTo>
                  <a:cubicBezTo>
                    <a:pt x="26947" y="12789"/>
                    <a:pt x="27016" y="12844"/>
                    <a:pt x="27075" y="12971"/>
                  </a:cubicBezTo>
                  <a:cubicBezTo>
                    <a:pt x="27360" y="13626"/>
                    <a:pt x="26801" y="15257"/>
                    <a:pt x="26217" y="16662"/>
                  </a:cubicBezTo>
                  <a:cubicBezTo>
                    <a:pt x="25634" y="18055"/>
                    <a:pt x="30099" y="19448"/>
                    <a:pt x="29515" y="20317"/>
                  </a:cubicBezTo>
                  <a:cubicBezTo>
                    <a:pt x="29208" y="20785"/>
                    <a:pt x="29438" y="21094"/>
                    <a:pt x="29853" y="21094"/>
                  </a:cubicBezTo>
                  <a:cubicBezTo>
                    <a:pt x="30208" y="21094"/>
                    <a:pt x="30698" y="20867"/>
                    <a:pt x="31099" y="20317"/>
                  </a:cubicBezTo>
                  <a:cubicBezTo>
                    <a:pt x="31956" y="19127"/>
                    <a:pt x="30230" y="21210"/>
                    <a:pt x="32111" y="16662"/>
                  </a:cubicBezTo>
                  <a:cubicBezTo>
                    <a:pt x="33980" y="12102"/>
                    <a:pt x="32694" y="13555"/>
                    <a:pt x="34695" y="9923"/>
                  </a:cubicBezTo>
                  <a:cubicBezTo>
                    <a:pt x="36707" y="6292"/>
                    <a:pt x="37874" y="4720"/>
                    <a:pt x="39314" y="3232"/>
                  </a:cubicBezTo>
                  <a:cubicBezTo>
                    <a:pt x="40681" y="1820"/>
                    <a:pt x="42037" y="1"/>
                    <a:pt x="41319"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0"/>
            <p:cNvSpPr/>
            <p:nvPr/>
          </p:nvSpPr>
          <p:spPr>
            <a:xfrm>
              <a:off x="5909566" y="2735354"/>
              <a:ext cx="320883" cy="765807"/>
            </a:xfrm>
            <a:custGeom>
              <a:avLst/>
              <a:gdLst/>
              <a:ahLst/>
              <a:cxnLst/>
              <a:rect l="l" t="t" r="r" b="b"/>
              <a:pathLst>
                <a:path w="10169" h="30305" extrusionOk="0">
                  <a:moveTo>
                    <a:pt x="8275" y="1"/>
                  </a:moveTo>
                  <a:lnTo>
                    <a:pt x="5072" y="2013"/>
                  </a:lnTo>
                  <a:lnTo>
                    <a:pt x="5072" y="2013"/>
                  </a:lnTo>
                  <a:lnTo>
                    <a:pt x="7977" y="1894"/>
                  </a:lnTo>
                  <a:lnTo>
                    <a:pt x="7977" y="1894"/>
                  </a:lnTo>
                  <a:cubicBezTo>
                    <a:pt x="7977" y="1894"/>
                    <a:pt x="7489" y="8419"/>
                    <a:pt x="6906" y="10109"/>
                  </a:cubicBezTo>
                  <a:cubicBezTo>
                    <a:pt x="6322" y="11812"/>
                    <a:pt x="7096" y="12669"/>
                    <a:pt x="5953" y="14264"/>
                  </a:cubicBezTo>
                  <a:cubicBezTo>
                    <a:pt x="5357" y="15090"/>
                    <a:pt x="5017" y="15566"/>
                    <a:pt x="4828" y="15566"/>
                  </a:cubicBezTo>
                  <a:cubicBezTo>
                    <a:pt x="4654" y="15566"/>
                    <a:pt x="4608" y="15165"/>
                    <a:pt x="4608" y="14264"/>
                  </a:cubicBezTo>
                  <a:cubicBezTo>
                    <a:pt x="4608" y="12723"/>
                    <a:pt x="4746" y="11789"/>
                    <a:pt x="4246" y="11789"/>
                  </a:cubicBezTo>
                  <a:cubicBezTo>
                    <a:pt x="4140" y="11789"/>
                    <a:pt x="4005" y="11831"/>
                    <a:pt x="3834" y="11919"/>
                  </a:cubicBezTo>
                  <a:cubicBezTo>
                    <a:pt x="2881" y="12407"/>
                    <a:pt x="3643" y="13383"/>
                    <a:pt x="2500" y="14907"/>
                  </a:cubicBezTo>
                  <a:cubicBezTo>
                    <a:pt x="1357" y="16419"/>
                    <a:pt x="0" y="18444"/>
                    <a:pt x="381" y="18884"/>
                  </a:cubicBezTo>
                  <a:cubicBezTo>
                    <a:pt x="464" y="18974"/>
                    <a:pt x="562" y="19014"/>
                    <a:pt x="672" y="19014"/>
                  </a:cubicBezTo>
                  <a:cubicBezTo>
                    <a:pt x="1085" y="19014"/>
                    <a:pt x="1656" y="18443"/>
                    <a:pt x="2108" y="17813"/>
                  </a:cubicBezTo>
                  <a:cubicBezTo>
                    <a:pt x="2516" y="17245"/>
                    <a:pt x="3504" y="16578"/>
                    <a:pt x="3956" y="16578"/>
                  </a:cubicBezTo>
                  <a:cubicBezTo>
                    <a:pt x="4149" y="16578"/>
                    <a:pt x="4245" y="16700"/>
                    <a:pt x="4155" y="17003"/>
                  </a:cubicBezTo>
                  <a:cubicBezTo>
                    <a:pt x="3922" y="17738"/>
                    <a:pt x="5077" y="17839"/>
                    <a:pt x="5727" y="17839"/>
                  </a:cubicBezTo>
                  <a:cubicBezTo>
                    <a:pt x="5971" y="17839"/>
                    <a:pt x="6144" y="17824"/>
                    <a:pt x="6144" y="17824"/>
                  </a:cubicBezTo>
                  <a:cubicBezTo>
                    <a:pt x="6144" y="17824"/>
                    <a:pt x="6334" y="17824"/>
                    <a:pt x="6537" y="19503"/>
                  </a:cubicBezTo>
                  <a:cubicBezTo>
                    <a:pt x="6727" y="21182"/>
                    <a:pt x="5953" y="19741"/>
                    <a:pt x="7108" y="23194"/>
                  </a:cubicBezTo>
                  <a:cubicBezTo>
                    <a:pt x="8263" y="26647"/>
                    <a:pt x="6370" y="29802"/>
                    <a:pt x="7989" y="30231"/>
                  </a:cubicBezTo>
                  <a:cubicBezTo>
                    <a:pt x="8168" y="30280"/>
                    <a:pt x="8328" y="30304"/>
                    <a:pt x="8469" y="30304"/>
                  </a:cubicBezTo>
                  <a:cubicBezTo>
                    <a:pt x="9618" y="30304"/>
                    <a:pt x="9598" y="28725"/>
                    <a:pt x="9418" y="26456"/>
                  </a:cubicBezTo>
                  <a:cubicBezTo>
                    <a:pt x="9228" y="23909"/>
                    <a:pt x="10168" y="22730"/>
                    <a:pt x="9513" y="20289"/>
                  </a:cubicBezTo>
                  <a:cubicBezTo>
                    <a:pt x="8858" y="17872"/>
                    <a:pt x="10073" y="16408"/>
                    <a:pt x="9751" y="14907"/>
                  </a:cubicBezTo>
                  <a:cubicBezTo>
                    <a:pt x="9418" y="13395"/>
                    <a:pt x="9811" y="11955"/>
                    <a:pt x="9811" y="8930"/>
                  </a:cubicBezTo>
                  <a:cubicBezTo>
                    <a:pt x="9811" y="5918"/>
                    <a:pt x="9418" y="3775"/>
                    <a:pt x="8858" y="1894"/>
                  </a:cubicBezTo>
                  <a:lnTo>
                    <a:pt x="8275" y="1"/>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0"/>
            <p:cNvSpPr/>
            <p:nvPr/>
          </p:nvSpPr>
          <p:spPr>
            <a:xfrm>
              <a:off x="6461463" y="2861931"/>
              <a:ext cx="77404" cy="259624"/>
            </a:xfrm>
            <a:custGeom>
              <a:avLst/>
              <a:gdLst/>
              <a:ahLst/>
              <a:cxnLst/>
              <a:rect l="l" t="t" r="r" b="b"/>
              <a:pathLst>
                <a:path w="2453" h="10274" extrusionOk="0">
                  <a:moveTo>
                    <a:pt x="1767" y="1"/>
                  </a:moveTo>
                  <a:cubicBezTo>
                    <a:pt x="1752" y="1"/>
                    <a:pt x="1739" y="13"/>
                    <a:pt x="1727" y="40"/>
                  </a:cubicBezTo>
                  <a:cubicBezTo>
                    <a:pt x="1536" y="481"/>
                    <a:pt x="1143" y="2695"/>
                    <a:pt x="584" y="3957"/>
                  </a:cubicBezTo>
                  <a:cubicBezTo>
                    <a:pt x="0" y="5219"/>
                    <a:pt x="774" y="5219"/>
                    <a:pt x="584" y="7243"/>
                  </a:cubicBezTo>
                  <a:cubicBezTo>
                    <a:pt x="381" y="9255"/>
                    <a:pt x="739" y="10113"/>
                    <a:pt x="1239" y="10267"/>
                  </a:cubicBezTo>
                  <a:cubicBezTo>
                    <a:pt x="1252" y="10271"/>
                    <a:pt x="1266" y="10273"/>
                    <a:pt x="1278" y="10273"/>
                  </a:cubicBezTo>
                  <a:cubicBezTo>
                    <a:pt x="1727" y="10273"/>
                    <a:pt x="1727" y="7922"/>
                    <a:pt x="1727" y="7922"/>
                  </a:cubicBezTo>
                  <a:cubicBezTo>
                    <a:pt x="1727" y="7922"/>
                    <a:pt x="953" y="6231"/>
                    <a:pt x="1727" y="4505"/>
                  </a:cubicBezTo>
                  <a:cubicBezTo>
                    <a:pt x="2453" y="2886"/>
                    <a:pt x="1985" y="1"/>
                    <a:pt x="1767"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0"/>
            <p:cNvSpPr/>
            <p:nvPr/>
          </p:nvSpPr>
          <p:spPr>
            <a:xfrm>
              <a:off x="6622646" y="2835398"/>
              <a:ext cx="194032" cy="336849"/>
            </a:xfrm>
            <a:custGeom>
              <a:avLst/>
              <a:gdLst/>
              <a:ahLst/>
              <a:cxnLst/>
              <a:rect l="l" t="t" r="r" b="b"/>
              <a:pathLst>
                <a:path w="6149" h="13330" extrusionOk="0">
                  <a:moveTo>
                    <a:pt x="1085" y="1"/>
                  </a:moveTo>
                  <a:cubicBezTo>
                    <a:pt x="1000" y="1"/>
                    <a:pt x="919" y="92"/>
                    <a:pt x="846" y="304"/>
                  </a:cubicBezTo>
                  <a:cubicBezTo>
                    <a:pt x="453" y="1388"/>
                    <a:pt x="1036" y="3400"/>
                    <a:pt x="846" y="4971"/>
                  </a:cubicBezTo>
                  <a:cubicBezTo>
                    <a:pt x="655" y="6555"/>
                    <a:pt x="965" y="7460"/>
                    <a:pt x="715" y="8948"/>
                  </a:cubicBezTo>
                  <a:cubicBezTo>
                    <a:pt x="453" y="10436"/>
                    <a:pt x="0" y="13330"/>
                    <a:pt x="715" y="13330"/>
                  </a:cubicBezTo>
                  <a:cubicBezTo>
                    <a:pt x="1429" y="13330"/>
                    <a:pt x="1977" y="12913"/>
                    <a:pt x="2084" y="11317"/>
                  </a:cubicBezTo>
                  <a:cubicBezTo>
                    <a:pt x="2168" y="9910"/>
                    <a:pt x="3095" y="8892"/>
                    <a:pt x="3500" y="8892"/>
                  </a:cubicBezTo>
                  <a:cubicBezTo>
                    <a:pt x="3554" y="8892"/>
                    <a:pt x="3599" y="8910"/>
                    <a:pt x="3632" y="8948"/>
                  </a:cubicBezTo>
                  <a:cubicBezTo>
                    <a:pt x="3817" y="9182"/>
                    <a:pt x="3348" y="10049"/>
                    <a:pt x="3383" y="10049"/>
                  </a:cubicBezTo>
                  <a:cubicBezTo>
                    <a:pt x="3400" y="10049"/>
                    <a:pt x="3532" y="9851"/>
                    <a:pt x="3905" y="9293"/>
                  </a:cubicBezTo>
                  <a:cubicBezTo>
                    <a:pt x="5060" y="7567"/>
                    <a:pt x="5251" y="8436"/>
                    <a:pt x="5632" y="6555"/>
                  </a:cubicBezTo>
                  <a:cubicBezTo>
                    <a:pt x="5961" y="4979"/>
                    <a:pt x="6148" y="3511"/>
                    <a:pt x="5857" y="3511"/>
                  </a:cubicBezTo>
                  <a:cubicBezTo>
                    <a:pt x="5801" y="3511"/>
                    <a:pt x="5726" y="3566"/>
                    <a:pt x="5632" y="3686"/>
                  </a:cubicBezTo>
                  <a:cubicBezTo>
                    <a:pt x="5060" y="4400"/>
                    <a:pt x="3727" y="5900"/>
                    <a:pt x="3632" y="6662"/>
                  </a:cubicBezTo>
                  <a:cubicBezTo>
                    <a:pt x="3590" y="7000"/>
                    <a:pt x="3261" y="7183"/>
                    <a:pt x="2908" y="7183"/>
                  </a:cubicBezTo>
                  <a:cubicBezTo>
                    <a:pt x="2452" y="7183"/>
                    <a:pt x="1955" y="6876"/>
                    <a:pt x="1989" y="6198"/>
                  </a:cubicBezTo>
                  <a:cubicBezTo>
                    <a:pt x="1989" y="6198"/>
                    <a:pt x="2179" y="3852"/>
                    <a:pt x="1989" y="2531"/>
                  </a:cubicBezTo>
                  <a:cubicBezTo>
                    <a:pt x="1836" y="1499"/>
                    <a:pt x="1430" y="1"/>
                    <a:pt x="1085"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0"/>
            <p:cNvSpPr/>
            <p:nvPr/>
          </p:nvSpPr>
          <p:spPr>
            <a:xfrm>
              <a:off x="7055075" y="2608096"/>
              <a:ext cx="163455" cy="812431"/>
            </a:xfrm>
            <a:custGeom>
              <a:avLst/>
              <a:gdLst/>
              <a:ahLst/>
              <a:cxnLst/>
              <a:rect l="l" t="t" r="r" b="b"/>
              <a:pathLst>
                <a:path w="5180" h="32150" extrusionOk="0">
                  <a:moveTo>
                    <a:pt x="2989" y="0"/>
                  </a:moveTo>
                  <a:lnTo>
                    <a:pt x="1727" y="3334"/>
                  </a:lnTo>
                  <a:cubicBezTo>
                    <a:pt x="1727" y="3334"/>
                    <a:pt x="0" y="8513"/>
                    <a:pt x="1727" y="11538"/>
                  </a:cubicBezTo>
                  <a:cubicBezTo>
                    <a:pt x="3453" y="14550"/>
                    <a:pt x="3263" y="16181"/>
                    <a:pt x="2679" y="17967"/>
                  </a:cubicBezTo>
                  <a:cubicBezTo>
                    <a:pt x="2096" y="19753"/>
                    <a:pt x="2322" y="21360"/>
                    <a:pt x="2024" y="23861"/>
                  </a:cubicBezTo>
                  <a:cubicBezTo>
                    <a:pt x="1727" y="26361"/>
                    <a:pt x="1560" y="29409"/>
                    <a:pt x="2024" y="31266"/>
                  </a:cubicBezTo>
                  <a:cubicBezTo>
                    <a:pt x="2182" y="31898"/>
                    <a:pt x="2380" y="32150"/>
                    <a:pt x="2565" y="32150"/>
                  </a:cubicBezTo>
                  <a:cubicBezTo>
                    <a:pt x="2923" y="32150"/>
                    <a:pt x="3229" y="31205"/>
                    <a:pt x="3096" y="30254"/>
                  </a:cubicBezTo>
                  <a:cubicBezTo>
                    <a:pt x="2870" y="28814"/>
                    <a:pt x="1846" y="26504"/>
                    <a:pt x="3120" y="23206"/>
                  </a:cubicBezTo>
                  <a:cubicBezTo>
                    <a:pt x="4406" y="19896"/>
                    <a:pt x="5180" y="19396"/>
                    <a:pt x="4989" y="16681"/>
                  </a:cubicBezTo>
                  <a:cubicBezTo>
                    <a:pt x="4787" y="13978"/>
                    <a:pt x="3286" y="14609"/>
                    <a:pt x="2989" y="10061"/>
                  </a:cubicBezTo>
                  <a:cubicBezTo>
                    <a:pt x="2691" y="5489"/>
                    <a:pt x="3406" y="7740"/>
                    <a:pt x="2989" y="4465"/>
                  </a:cubicBezTo>
                  <a:cubicBezTo>
                    <a:pt x="2572" y="1181"/>
                    <a:pt x="2988" y="2"/>
                    <a:pt x="2989"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0"/>
            <p:cNvSpPr/>
            <p:nvPr/>
          </p:nvSpPr>
          <p:spPr>
            <a:xfrm>
              <a:off x="7470591" y="3063913"/>
              <a:ext cx="123632" cy="356863"/>
            </a:xfrm>
            <a:custGeom>
              <a:avLst/>
              <a:gdLst/>
              <a:ahLst/>
              <a:cxnLst/>
              <a:rect l="l" t="t" r="r" b="b"/>
              <a:pathLst>
                <a:path w="3918" h="14122" extrusionOk="0">
                  <a:moveTo>
                    <a:pt x="1608" y="0"/>
                  </a:moveTo>
                  <a:lnTo>
                    <a:pt x="1608" y="0"/>
                  </a:lnTo>
                  <a:cubicBezTo>
                    <a:pt x="1608" y="1"/>
                    <a:pt x="2191" y="5025"/>
                    <a:pt x="1608" y="5823"/>
                  </a:cubicBezTo>
                  <a:cubicBezTo>
                    <a:pt x="1025" y="6596"/>
                    <a:pt x="655" y="6846"/>
                    <a:pt x="465" y="9037"/>
                  </a:cubicBezTo>
                  <a:cubicBezTo>
                    <a:pt x="276" y="11191"/>
                    <a:pt x="274" y="14122"/>
                    <a:pt x="462" y="14122"/>
                  </a:cubicBezTo>
                  <a:cubicBezTo>
                    <a:pt x="463" y="14122"/>
                    <a:pt x="464" y="14121"/>
                    <a:pt x="465" y="14121"/>
                  </a:cubicBezTo>
                  <a:cubicBezTo>
                    <a:pt x="655" y="14097"/>
                    <a:pt x="1" y="11919"/>
                    <a:pt x="1084" y="10061"/>
                  </a:cubicBezTo>
                  <a:cubicBezTo>
                    <a:pt x="2191" y="8204"/>
                    <a:pt x="965" y="9775"/>
                    <a:pt x="1858" y="6608"/>
                  </a:cubicBezTo>
                  <a:cubicBezTo>
                    <a:pt x="2751" y="3441"/>
                    <a:pt x="3918" y="4572"/>
                    <a:pt x="2751" y="2286"/>
                  </a:cubicBezTo>
                  <a:lnTo>
                    <a:pt x="1608" y="0"/>
                  </a:ln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0"/>
            <p:cNvSpPr/>
            <p:nvPr/>
          </p:nvSpPr>
          <p:spPr>
            <a:xfrm>
              <a:off x="7635119" y="3025882"/>
              <a:ext cx="966814" cy="529508"/>
            </a:xfrm>
            <a:custGeom>
              <a:avLst/>
              <a:gdLst/>
              <a:ahLst/>
              <a:cxnLst/>
              <a:rect l="l" t="t" r="r" b="b"/>
              <a:pathLst>
                <a:path w="30639" h="20954" extrusionOk="0">
                  <a:moveTo>
                    <a:pt x="18775" y="0"/>
                  </a:moveTo>
                  <a:cubicBezTo>
                    <a:pt x="18715" y="0"/>
                    <a:pt x="18729" y="59"/>
                    <a:pt x="18837" y="196"/>
                  </a:cubicBezTo>
                  <a:cubicBezTo>
                    <a:pt x="19647" y="1172"/>
                    <a:pt x="19778" y="1684"/>
                    <a:pt x="21361" y="2625"/>
                  </a:cubicBezTo>
                  <a:cubicBezTo>
                    <a:pt x="22945" y="3553"/>
                    <a:pt x="23909" y="4053"/>
                    <a:pt x="23719" y="4661"/>
                  </a:cubicBezTo>
                  <a:cubicBezTo>
                    <a:pt x="23528" y="5280"/>
                    <a:pt x="24338" y="5315"/>
                    <a:pt x="23719" y="5780"/>
                  </a:cubicBezTo>
                  <a:cubicBezTo>
                    <a:pt x="23569" y="5887"/>
                    <a:pt x="23447" y="5937"/>
                    <a:pt x="23332" y="5937"/>
                  </a:cubicBezTo>
                  <a:cubicBezTo>
                    <a:pt x="22964" y="5937"/>
                    <a:pt x="22674" y="5423"/>
                    <a:pt x="21802" y="4661"/>
                  </a:cubicBezTo>
                  <a:cubicBezTo>
                    <a:pt x="20878" y="3861"/>
                    <a:pt x="19209" y="2292"/>
                    <a:pt x="18839" y="2292"/>
                  </a:cubicBezTo>
                  <a:cubicBezTo>
                    <a:pt x="18746" y="2292"/>
                    <a:pt x="18735" y="2391"/>
                    <a:pt x="18837" y="2625"/>
                  </a:cubicBezTo>
                  <a:cubicBezTo>
                    <a:pt x="19337" y="3768"/>
                    <a:pt x="20504" y="3720"/>
                    <a:pt x="20504" y="4661"/>
                  </a:cubicBezTo>
                  <a:cubicBezTo>
                    <a:pt x="20504" y="5601"/>
                    <a:pt x="19802" y="6256"/>
                    <a:pt x="19718" y="6256"/>
                  </a:cubicBezTo>
                  <a:cubicBezTo>
                    <a:pt x="19635" y="6256"/>
                    <a:pt x="18480" y="5970"/>
                    <a:pt x="17909" y="5792"/>
                  </a:cubicBezTo>
                  <a:cubicBezTo>
                    <a:pt x="17431" y="5642"/>
                    <a:pt x="16670" y="4528"/>
                    <a:pt x="15835" y="4528"/>
                  </a:cubicBezTo>
                  <a:cubicBezTo>
                    <a:pt x="15672" y="4528"/>
                    <a:pt x="15505" y="4571"/>
                    <a:pt x="15337" y="4672"/>
                  </a:cubicBezTo>
                  <a:cubicBezTo>
                    <a:pt x="14313" y="5303"/>
                    <a:pt x="13729" y="5935"/>
                    <a:pt x="13301" y="6589"/>
                  </a:cubicBezTo>
                  <a:cubicBezTo>
                    <a:pt x="12919" y="7172"/>
                    <a:pt x="12877" y="8650"/>
                    <a:pt x="12261" y="8650"/>
                  </a:cubicBezTo>
                  <a:cubicBezTo>
                    <a:pt x="12184" y="8650"/>
                    <a:pt x="12099" y="8628"/>
                    <a:pt x="12003" y="8578"/>
                  </a:cubicBezTo>
                  <a:cubicBezTo>
                    <a:pt x="11234" y="8161"/>
                    <a:pt x="11232" y="7304"/>
                    <a:pt x="10268" y="7304"/>
                  </a:cubicBezTo>
                  <a:cubicBezTo>
                    <a:pt x="10157" y="7304"/>
                    <a:pt x="10034" y="7315"/>
                    <a:pt x="9896" y="7339"/>
                  </a:cubicBezTo>
                  <a:cubicBezTo>
                    <a:pt x="9391" y="7429"/>
                    <a:pt x="8751" y="7516"/>
                    <a:pt x="8194" y="7516"/>
                  </a:cubicBezTo>
                  <a:cubicBezTo>
                    <a:pt x="7265" y="7516"/>
                    <a:pt x="6566" y="7273"/>
                    <a:pt x="7110" y="6387"/>
                  </a:cubicBezTo>
                  <a:cubicBezTo>
                    <a:pt x="7910" y="5075"/>
                    <a:pt x="7963" y="2598"/>
                    <a:pt x="7268" y="2598"/>
                  </a:cubicBezTo>
                  <a:cubicBezTo>
                    <a:pt x="7219" y="2598"/>
                    <a:pt x="7166" y="2611"/>
                    <a:pt x="7110" y="2636"/>
                  </a:cubicBezTo>
                  <a:cubicBezTo>
                    <a:pt x="6240" y="3041"/>
                    <a:pt x="6562" y="5018"/>
                    <a:pt x="6264" y="5804"/>
                  </a:cubicBezTo>
                  <a:cubicBezTo>
                    <a:pt x="5981" y="6552"/>
                    <a:pt x="5989" y="7333"/>
                    <a:pt x="5475" y="7333"/>
                  </a:cubicBezTo>
                  <a:cubicBezTo>
                    <a:pt x="5450" y="7333"/>
                    <a:pt x="5423" y="7331"/>
                    <a:pt x="5395" y="7328"/>
                  </a:cubicBezTo>
                  <a:cubicBezTo>
                    <a:pt x="4913" y="7250"/>
                    <a:pt x="5570" y="6035"/>
                    <a:pt x="4923" y="6035"/>
                  </a:cubicBezTo>
                  <a:cubicBezTo>
                    <a:pt x="4770" y="6035"/>
                    <a:pt x="4546" y="6102"/>
                    <a:pt x="4216" y="6268"/>
                  </a:cubicBezTo>
                  <a:cubicBezTo>
                    <a:pt x="2490" y="7125"/>
                    <a:pt x="1752" y="7185"/>
                    <a:pt x="1502" y="7994"/>
                  </a:cubicBezTo>
                  <a:cubicBezTo>
                    <a:pt x="1502" y="7994"/>
                    <a:pt x="680" y="10459"/>
                    <a:pt x="383" y="11554"/>
                  </a:cubicBezTo>
                  <a:cubicBezTo>
                    <a:pt x="140" y="12475"/>
                    <a:pt x="0" y="13861"/>
                    <a:pt x="227" y="13861"/>
                  </a:cubicBezTo>
                  <a:cubicBezTo>
                    <a:pt x="267" y="13861"/>
                    <a:pt x="318" y="13818"/>
                    <a:pt x="383" y="13721"/>
                  </a:cubicBezTo>
                  <a:cubicBezTo>
                    <a:pt x="811" y="13078"/>
                    <a:pt x="597" y="12304"/>
                    <a:pt x="1502" y="11554"/>
                  </a:cubicBezTo>
                  <a:cubicBezTo>
                    <a:pt x="1782" y="11322"/>
                    <a:pt x="1988" y="11223"/>
                    <a:pt x="2144" y="11223"/>
                  </a:cubicBezTo>
                  <a:cubicBezTo>
                    <a:pt x="2490" y="11223"/>
                    <a:pt x="2586" y="11713"/>
                    <a:pt x="2692" y="12304"/>
                  </a:cubicBezTo>
                  <a:cubicBezTo>
                    <a:pt x="2835" y="13174"/>
                    <a:pt x="2407" y="13400"/>
                    <a:pt x="2692" y="15007"/>
                  </a:cubicBezTo>
                  <a:cubicBezTo>
                    <a:pt x="2978" y="16626"/>
                    <a:pt x="3550" y="16948"/>
                    <a:pt x="4562" y="18781"/>
                  </a:cubicBezTo>
                  <a:cubicBezTo>
                    <a:pt x="5192" y="19924"/>
                    <a:pt x="6327" y="20614"/>
                    <a:pt x="6917" y="20614"/>
                  </a:cubicBezTo>
                  <a:cubicBezTo>
                    <a:pt x="7274" y="20614"/>
                    <a:pt x="7431" y="20362"/>
                    <a:pt x="7157" y="19805"/>
                  </a:cubicBezTo>
                  <a:cubicBezTo>
                    <a:pt x="6431" y="18353"/>
                    <a:pt x="5895" y="18460"/>
                    <a:pt x="6312" y="17055"/>
                  </a:cubicBezTo>
                  <a:cubicBezTo>
                    <a:pt x="6729" y="15662"/>
                    <a:pt x="6871" y="15102"/>
                    <a:pt x="7157" y="14305"/>
                  </a:cubicBezTo>
                  <a:cubicBezTo>
                    <a:pt x="7443" y="13495"/>
                    <a:pt x="6145" y="13174"/>
                    <a:pt x="7288" y="12745"/>
                  </a:cubicBezTo>
                  <a:cubicBezTo>
                    <a:pt x="7578" y="12633"/>
                    <a:pt x="7844" y="12584"/>
                    <a:pt x="8082" y="12584"/>
                  </a:cubicBezTo>
                  <a:cubicBezTo>
                    <a:pt x="8781" y="12584"/>
                    <a:pt x="9242" y="13006"/>
                    <a:pt x="9384" y="13495"/>
                  </a:cubicBezTo>
                  <a:cubicBezTo>
                    <a:pt x="9598" y="14150"/>
                    <a:pt x="8967" y="14388"/>
                    <a:pt x="9919" y="15614"/>
                  </a:cubicBezTo>
                  <a:cubicBezTo>
                    <a:pt x="10692" y="16619"/>
                    <a:pt x="10838" y="17945"/>
                    <a:pt x="11101" y="17945"/>
                  </a:cubicBezTo>
                  <a:cubicBezTo>
                    <a:pt x="11162" y="17945"/>
                    <a:pt x="11229" y="17874"/>
                    <a:pt x="11313" y="17710"/>
                  </a:cubicBezTo>
                  <a:cubicBezTo>
                    <a:pt x="11741" y="16853"/>
                    <a:pt x="11158" y="16555"/>
                    <a:pt x="11313" y="15614"/>
                  </a:cubicBezTo>
                  <a:cubicBezTo>
                    <a:pt x="11455" y="14674"/>
                    <a:pt x="11467" y="14305"/>
                    <a:pt x="11467" y="14305"/>
                  </a:cubicBezTo>
                  <a:cubicBezTo>
                    <a:pt x="11467" y="14305"/>
                    <a:pt x="12313" y="14924"/>
                    <a:pt x="12884" y="15614"/>
                  </a:cubicBezTo>
                  <a:cubicBezTo>
                    <a:pt x="13468" y="16293"/>
                    <a:pt x="15027" y="16948"/>
                    <a:pt x="15027" y="18353"/>
                  </a:cubicBezTo>
                  <a:cubicBezTo>
                    <a:pt x="15039" y="19746"/>
                    <a:pt x="14015" y="19960"/>
                    <a:pt x="15027" y="20615"/>
                  </a:cubicBezTo>
                  <a:cubicBezTo>
                    <a:pt x="15378" y="20842"/>
                    <a:pt x="15573" y="20953"/>
                    <a:pt x="15696" y="20953"/>
                  </a:cubicBezTo>
                  <a:cubicBezTo>
                    <a:pt x="15927" y="20953"/>
                    <a:pt x="15902" y="20559"/>
                    <a:pt x="16182" y="19805"/>
                  </a:cubicBezTo>
                  <a:cubicBezTo>
                    <a:pt x="16623" y="18662"/>
                    <a:pt x="16468" y="18353"/>
                    <a:pt x="16182" y="16733"/>
                  </a:cubicBezTo>
                  <a:cubicBezTo>
                    <a:pt x="15908" y="15102"/>
                    <a:pt x="16004" y="15436"/>
                    <a:pt x="16456" y="13912"/>
                  </a:cubicBezTo>
                  <a:cubicBezTo>
                    <a:pt x="16800" y="12733"/>
                    <a:pt x="16969" y="11090"/>
                    <a:pt x="17502" y="11090"/>
                  </a:cubicBezTo>
                  <a:cubicBezTo>
                    <a:pt x="17652" y="11090"/>
                    <a:pt x="17831" y="11221"/>
                    <a:pt x="18051" y="11530"/>
                  </a:cubicBezTo>
                  <a:cubicBezTo>
                    <a:pt x="19063" y="12947"/>
                    <a:pt x="19647" y="13935"/>
                    <a:pt x="19718" y="14471"/>
                  </a:cubicBezTo>
                  <a:cubicBezTo>
                    <a:pt x="19770" y="14936"/>
                    <a:pt x="18926" y="15669"/>
                    <a:pt x="19400" y="15669"/>
                  </a:cubicBezTo>
                  <a:cubicBezTo>
                    <a:pt x="19473" y="15669"/>
                    <a:pt x="19576" y="15652"/>
                    <a:pt x="19718" y="15614"/>
                  </a:cubicBezTo>
                  <a:cubicBezTo>
                    <a:pt x="19938" y="15556"/>
                    <a:pt x="20131" y="15541"/>
                    <a:pt x="20297" y="15541"/>
                  </a:cubicBezTo>
                  <a:cubicBezTo>
                    <a:pt x="20458" y="15541"/>
                    <a:pt x="20593" y="15555"/>
                    <a:pt x="20700" y="15555"/>
                  </a:cubicBezTo>
                  <a:cubicBezTo>
                    <a:pt x="21020" y="15555"/>
                    <a:pt x="21103" y="15434"/>
                    <a:pt x="20933" y="14471"/>
                  </a:cubicBezTo>
                  <a:cubicBezTo>
                    <a:pt x="20647" y="12840"/>
                    <a:pt x="20968" y="12519"/>
                    <a:pt x="21028" y="11983"/>
                  </a:cubicBezTo>
                  <a:cubicBezTo>
                    <a:pt x="21059" y="11706"/>
                    <a:pt x="21147" y="11484"/>
                    <a:pt x="21305" y="11484"/>
                  </a:cubicBezTo>
                  <a:cubicBezTo>
                    <a:pt x="21453" y="11484"/>
                    <a:pt x="21663" y="11679"/>
                    <a:pt x="21945" y="12209"/>
                  </a:cubicBezTo>
                  <a:cubicBezTo>
                    <a:pt x="22528" y="13293"/>
                    <a:pt x="23481" y="13066"/>
                    <a:pt x="23719" y="15221"/>
                  </a:cubicBezTo>
                  <a:cubicBezTo>
                    <a:pt x="23957" y="17388"/>
                    <a:pt x="23957" y="17174"/>
                    <a:pt x="24969" y="18781"/>
                  </a:cubicBezTo>
                  <a:cubicBezTo>
                    <a:pt x="25326" y="19352"/>
                    <a:pt x="25557" y="19574"/>
                    <a:pt x="25700" y="19574"/>
                  </a:cubicBezTo>
                  <a:cubicBezTo>
                    <a:pt x="25963" y="19574"/>
                    <a:pt x="25931" y="18828"/>
                    <a:pt x="25838" y="18126"/>
                  </a:cubicBezTo>
                  <a:cubicBezTo>
                    <a:pt x="25683" y="17043"/>
                    <a:pt x="25124" y="16293"/>
                    <a:pt x="25255" y="14471"/>
                  </a:cubicBezTo>
                  <a:cubicBezTo>
                    <a:pt x="25386" y="12777"/>
                    <a:pt x="25025" y="9337"/>
                    <a:pt x="25693" y="9337"/>
                  </a:cubicBezTo>
                  <a:cubicBezTo>
                    <a:pt x="25753" y="9337"/>
                    <a:pt x="25821" y="9364"/>
                    <a:pt x="25898" y="9423"/>
                  </a:cubicBezTo>
                  <a:cubicBezTo>
                    <a:pt x="26826" y="10137"/>
                    <a:pt x="26326" y="11530"/>
                    <a:pt x="28374" y="12947"/>
                  </a:cubicBezTo>
                  <a:cubicBezTo>
                    <a:pt x="29809" y="13926"/>
                    <a:pt x="30453" y="15217"/>
                    <a:pt x="30566" y="15217"/>
                  </a:cubicBezTo>
                  <a:cubicBezTo>
                    <a:pt x="30615" y="15217"/>
                    <a:pt x="30564" y="14973"/>
                    <a:pt x="30434" y="14352"/>
                  </a:cubicBezTo>
                  <a:cubicBezTo>
                    <a:pt x="29993" y="12292"/>
                    <a:pt x="30148" y="12935"/>
                    <a:pt x="29422" y="11530"/>
                  </a:cubicBezTo>
                  <a:cubicBezTo>
                    <a:pt x="28757" y="10233"/>
                    <a:pt x="27266" y="8513"/>
                    <a:pt x="28140" y="8513"/>
                  </a:cubicBezTo>
                  <a:cubicBezTo>
                    <a:pt x="28205" y="8513"/>
                    <a:pt x="28282" y="8522"/>
                    <a:pt x="28374" y="8542"/>
                  </a:cubicBezTo>
                  <a:cubicBezTo>
                    <a:pt x="29180" y="8720"/>
                    <a:pt x="29867" y="8967"/>
                    <a:pt x="30254" y="8967"/>
                  </a:cubicBezTo>
                  <a:cubicBezTo>
                    <a:pt x="30514" y="8967"/>
                    <a:pt x="30639" y="8857"/>
                    <a:pt x="30577" y="8542"/>
                  </a:cubicBezTo>
                  <a:cubicBezTo>
                    <a:pt x="30434" y="7756"/>
                    <a:pt x="30136" y="8471"/>
                    <a:pt x="29851" y="7304"/>
                  </a:cubicBezTo>
                  <a:cubicBezTo>
                    <a:pt x="29565" y="6149"/>
                    <a:pt x="30065" y="5815"/>
                    <a:pt x="28374" y="5280"/>
                  </a:cubicBezTo>
                  <a:cubicBezTo>
                    <a:pt x="26695" y="4744"/>
                    <a:pt x="25207" y="2982"/>
                    <a:pt x="23719" y="2625"/>
                  </a:cubicBezTo>
                  <a:cubicBezTo>
                    <a:pt x="22436" y="2317"/>
                    <a:pt x="19153" y="0"/>
                    <a:pt x="18775"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0"/>
            <p:cNvSpPr/>
            <p:nvPr/>
          </p:nvSpPr>
          <p:spPr>
            <a:xfrm>
              <a:off x="7272237" y="2688454"/>
              <a:ext cx="1132761" cy="364141"/>
            </a:xfrm>
            <a:custGeom>
              <a:avLst/>
              <a:gdLst/>
              <a:ahLst/>
              <a:cxnLst/>
              <a:rect l="l" t="t" r="r" b="b"/>
              <a:pathLst>
                <a:path w="35898" h="14410" extrusionOk="0">
                  <a:moveTo>
                    <a:pt x="25345" y="0"/>
                  </a:moveTo>
                  <a:cubicBezTo>
                    <a:pt x="25169" y="0"/>
                    <a:pt x="24982" y="23"/>
                    <a:pt x="24777" y="71"/>
                  </a:cubicBezTo>
                  <a:cubicBezTo>
                    <a:pt x="23241" y="452"/>
                    <a:pt x="22467" y="1750"/>
                    <a:pt x="21896" y="2250"/>
                  </a:cubicBezTo>
                  <a:cubicBezTo>
                    <a:pt x="21496" y="2600"/>
                    <a:pt x="21189" y="3551"/>
                    <a:pt x="20579" y="3551"/>
                  </a:cubicBezTo>
                  <a:cubicBezTo>
                    <a:pt x="20318" y="3551"/>
                    <a:pt x="20001" y="3376"/>
                    <a:pt x="19598" y="2905"/>
                  </a:cubicBezTo>
                  <a:cubicBezTo>
                    <a:pt x="18252" y="1321"/>
                    <a:pt x="18252" y="1845"/>
                    <a:pt x="15562" y="1297"/>
                  </a:cubicBezTo>
                  <a:cubicBezTo>
                    <a:pt x="12895" y="714"/>
                    <a:pt x="12216" y="940"/>
                    <a:pt x="11156" y="583"/>
                  </a:cubicBezTo>
                  <a:cubicBezTo>
                    <a:pt x="11156" y="583"/>
                    <a:pt x="10130" y="75"/>
                    <a:pt x="8877" y="75"/>
                  </a:cubicBezTo>
                  <a:cubicBezTo>
                    <a:pt x="8251" y="75"/>
                    <a:pt x="7569" y="202"/>
                    <a:pt x="6930" y="583"/>
                  </a:cubicBezTo>
                  <a:cubicBezTo>
                    <a:pt x="5001" y="1726"/>
                    <a:pt x="4060" y="1881"/>
                    <a:pt x="3274" y="2524"/>
                  </a:cubicBezTo>
                  <a:cubicBezTo>
                    <a:pt x="2500" y="3178"/>
                    <a:pt x="1167" y="4036"/>
                    <a:pt x="584" y="5048"/>
                  </a:cubicBezTo>
                  <a:cubicBezTo>
                    <a:pt x="0" y="6060"/>
                    <a:pt x="584" y="5691"/>
                    <a:pt x="584" y="6881"/>
                  </a:cubicBezTo>
                  <a:cubicBezTo>
                    <a:pt x="584" y="7833"/>
                    <a:pt x="713" y="8670"/>
                    <a:pt x="1841" y="8670"/>
                  </a:cubicBezTo>
                  <a:cubicBezTo>
                    <a:pt x="2124" y="8670"/>
                    <a:pt x="2470" y="8618"/>
                    <a:pt x="2893" y="8500"/>
                  </a:cubicBezTo>
                  <a:cubicBezTo>
                    <a:pt x="4018" y="8191"/>
                    <a:pt x="4599" y="7938"/>
                    <a:pt x="5184" y="7938"/>
                  </a:cubicBezTo>
                  <a:cubicBezTo>
                    <a:pt x="5701" y="7938"/>
                    <a:pt x="6220" y="8136"/>
                    <a:pt x="7120" y="8667"/>
                  </a:cubicBezTo>
                  <a:cubicBezTo>
                    <a:pt x="9037" y="9798"/>
                    <a:pt x="8073" y="11191"/>
                    <a:pt x="11156" y="12013"/>
                  </a:cubicBezTo>
                  <a:cubicBezTo>
                    <a:pt x="13387" y="12594"/>
                    <a:pt x="15428" y="14410"/>
                    <a:pt x="16735" y="14410"/>
                  </a:cubicBezTo>
                  <a:cubicBezTo>
                    <a:pt x="17220" y="14410"/>
                    <a:pt x="17605" y="14159"/>
                    <a:pt x="17860" y="13501"/>
                  </a:cubicBezTo>
                  <a:cubicBezTo>
                    <a:pt x="18824" y="11084"/>
                    <a:pt x="17086" y="9643"/>
                    <a:pt x="19586" y="8631"/>
                  </a:cubicBezTo>
                  <a:cubicBezTo>
                    <a:pt x="22086" y="7619"/>
                    <a:pt x="23432" y="7846"/>
                    <a:pt x="24575" y="7238"/>
                  </a:cubicBezTo>
                  <a:cubicBezTo>
                    <a:pt x="25718" y="6619"/>
                    <a:pt x="24575" y="7310"/>
                    <a:pt x="28218" y="5822"/>
                  </a:cubicBezTo>
                  <a:cubicBezTo>
                    <a:pt x="31873" y="4333"/>
                    <a:pt x="27837" y="5191"/>
                    <a:pt x="31873" y="4333"/>
                  </a:cubicBezTo>
                  <a:cubicBezTo>
                    <a:pt x="35897" y="3476"/>
                    <a:pt x="35897" y="2452"/>
                    <a:pt x="33981" y="2250"/>
                  </a:cubicBezTo>
                  <a:cubicBezTo>
                    <a:pt x="33870" y="2238"/>
                    <a:pt x="33762" y="2233"/>
                    <a:pt x="33655" y="2233"/>
                  </a:cubicBezTo>
                  <a:cubicBezTo>
                    <a:pt x="32485" y="2233"/>
                    <a:pt x="31516" y="2874"/>
                    <a:pt x="30462" y="2874"/>
                  </a:cubicBezTo>
                  <a:cubicBezTo>
                    <a:pt x="29941" y="2874"/>
                    <a:pt x="29399" y="2717"/>
                    <a:pt x="28801" y="2250"/>
                  </a:cubicBezTo>
                  <a:cubicBezTo>
                    <a:pt x="27142" y="951"/>
                    <a:pt x="26482" y="0"/>
                    <a:pt x="25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0"/>
            <p:cNvSpPr/>
            <p:nvPr/>
          </p:nvSpPr>
          <p:spPr>
            <a:xfrm>
              <a:off x="8488744" y="2683147"/>
              <a:ext cx="922006" cy="358253"/>
            </a:xfrm>
            <a:custGeom>
              <a:avLst/>
              <a:gdLst/>
              <a:ahLst/>
              <a:cxnLst/>
              <a:rect l="l" t="t" r="r" b="b"/>
              <a:pathLst>
                <a:path w="29219" h="14177" extrusionOk="0">
                  <a:moveTo>
                    <a:pt x="7175" y="1"/>
                  </a:moveTo>
                  <a:cubicBezTo>
                    <a:pt x="7042" y="1"/>
                    <a:pt x="6908" y="3"/>
                    <a:pt x="6775" y="7"/>
                  </a:cubicBezTo>
                  <a:cubicBezTo>
                    <a:pt x="4858" y="67"/>
                    <a:pt x="2930" y="471"/>
                    <a:pt x="2358" y="1412"/>
                  </a:cubicBezTo>
                  <a:cubicBezTo>
                    <a:pt x="1775" y="2364"/>
                    <a:pt x="4465" y="3400"/>
                    <a:pt x="4084" y="4496"/>
                  </a:cubicBezTo>
                  <a:cubicBezTo>
                    <a:pt x="3692" y="5615"/>
                    <a:pt x="1608" y="5603"/>
                    <a:pt x="2263" y="6972"/>
                  </a:cubicBezTo>
                  <a:cubicBezTo>
                    <a:pt x="2918" y="8329"/>
                    <a:pt x="1" y="9139"/>
                    <a:pt x="2132" y="9818"/>
                  </a:cubicBezTo>
                  <a:cubicBezTo>
                    <a:pt x="3130" y="10137"/>
                    <a:pt x="4672" y="10275"/>
                    <a:pt x="6177" y="10275"/>
                  </a:cubicBezTo>
                  <a:cubicBezTo>
                    <a:pt x="7868" y="10275"/>
                    <a:pt x="9513" y="10101"/>
                    <a:pt x="10288" y="9818"/>
                  </a:cubicBezTo>
                  <a:cubicBezTo>
                    <a:pt x="11036" y="9542"/>
                    <a:pt x="11962" y="9253"/>
                    <a:pt x="12813" y="9253"/>
                  </a:cubicBezTo>
                  <a:cubicBezTo>
                    <a:pt x="13614" y="9253"/>
                    <a:pt x="14350" y="9508"/>
                    <a:pt x="14812" y="10270"/>
                  </a:cubicBezTo>
                  <a:cubicBezTo>
                    <a:pt x="15764" y="11854"/>
                    <a:pt x="15002" y="11092"/>
                    <a:pt x="17312" y="12413"/>
                  </a:cubicBezTo>
                  <a:cubicBezTo>
                    <a:pt x="19553" y="13714"/>
                    <a:pt x="20526" y="14176"/>
                    <a:pt x="22351" y="14176"/>
                  </a:cubicBezTo>
                  <a:cubicBezTo>
                    <a:pt x="22397" y="14176"/>
                    <a:pt x="22444" y="14176"/>
                    <a:pt x="22491" y="14175"/>
                  </a:cubicBezTo>
                  <a:cubicBezTo>
                    <a:pt x="24408" y="14140"/>
                    <a:pt x="25944" y="12794"/>
                    <a:pt x="27099" y="10484"/>
                  </a:cubicBezTo>
                  <a:cubicBezTo>
                    <a:pt x="28242" y="8175"/>
                    <a:pt x="29219" y="7460"/>
                    <a:pt x="27099" y="5651"/>
                  </a:cubicBezTo>
                  <a:cubicBezTo>
                    <a:pt x="25004" y="3865"/>
                    <a:pt x="19241" y="1412"/>
                    <a:pt x="19241" y="1412"/>
                  </a:cubicBezTo>
                  <a:cubicBezTo>
                    <a:pt x="19241" y="1412"/>
                    <a:pt x="14824" y="1269"/>
                    <a:pt x="12728" y="805"/>
                  </a:cubicBezTo>
                  <a:cubicBezTo>
                    <a:pt x="10756" y="362"/>
                    <a:pt x="8959" y="1"/>
                    <a:pt x="7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0"/>
            <p:cNvSpPr/>
            <p:nvPr/>
          </p:nvSpPr>
          <p:spPr>
            <a:xfrm>
              <a:off x="8666841" y="2709428"/>
              <a:ext cx="417410" cy="109621"/>
            </a:xfrm>
            <a:custGeom>
              <a:avLst/>
              <a:gdLst/>
              <a:ahLst/>
              <a:cxnLst/>
              <a:rect l="l" t="t" r="r" b="b"/>
              <a:pathLst>
                <a:path w="13228" h="4338" extrusionOk="0">
                  <a:moveTo>
                    <a:pt x="583" y="0"/>
                  </a:moveTo>
                  <a:cubicBezTo>
                    <a:pt x="367" y="0"/>
                    <a:pt x="302" y="141"/>
                    <a:pt x="548" y="658"/>
                  </a:cubicBezTo>
                  <a:cubicBezTo>
                    <a:pt x="1131" y="1896"/>
                    <a:pt x="941" y="753"/>
                    <a:pt x="1131" y="1896"/>
                  </a:cubicBezTo>
                  <a:cubicBezTo>
                    <a:pt x="1322" y="3039"/>
                    <a:pt x="0" y="2837"/>
                    <a:pt x="1905" y="3741"/>
                  </a:cubicBezTo>
                  <a:cubicBezTo>
                    <a:pt x="2797" y="4160"/>
                    <a:pt x="2977" y="4338"/>
                    <a:pt x="3152" y="4338"/>
                  </a:cubicBezTo>
                  <a:cubicBezTo>
                    <a:pt x="3352" y="4338"/>
                    <a:pt x="3547" y="4109"/>
                    <a:pt x="4775" y="3741"/>
                  </a:cubicBezTo>
                  <a:cubicBezTo>
                    <a:pt x="5263" y="3595"/>
                    <a:pt x="5579" y="3542"/>
                    <a:pt x="5798" y="3542"/>
                  </a:cubicBezTo>
                  <a:cubicBezTo>
                    <a:pt x="6396" y="3542"/>
                    <a:pt x="6267" y="3941"/>
                    <a:pt x="6924" y="3941"/>
                  </a:cubicBezTo>
                  <a:cubicBezTo>
                    <a:pt x="7165" y="3941"/>
                    <a:pt x="7511" y="3887"/>
                    <a:pt x="8037" y="3741"/>
                  </a:cubicBezTo>
                  <a:cubicBezTo>
                    <a:pt x="10537" y="3075"/>
                    <a:pt x="13228" y="2598"/>
                    <a:pt x="11871" y="2194"/>
                  </a:cubicBezTo>
                  <a:cubicBezTo>
                    <a:pt x="11871" y="2194"/>
                    <a:pt x="7925" y="929"/>
                    <a:pt x="6430" y="929"/>
                  </a:cubicBezTo>
                  <a:cubicBezTo>
                    <a:pt x="6310" y="929"/>
                    <a:pt x="6205" y="938"/>
                    <a:pt x="6120" y="955"/>
                  </a:cubicBezTo>
                  <a:cubicBezTo>
                    <a:pt x="6010" y="978"/>
                    <a:pt x="5891" y="988"/>
                    <a:pt x="5763" y="988"/>
                  </a:cubicBezTo>
                  <a:cubicBezTo>
                    <a:pt x="4618" y="988"/>
                    <a:pt x="2837" y="171"/>
                    <a:pt x="2045" y="171"/>
                  </a:cubicBezTo>
                  <a:cubicBezTo>
                    <a:pt x="1994" y="171"/>
                    <a:pt x="1947" y="174"/>
                    <a:pt x="1905" y="181"/>
                  </a:cubicBezTo>
                  <a:cubicBezTo>
                    <a:pt x="1845" y="193"/>
                    <a:pt x="1782" y="197"/>
                    <a:pt x="1717" y="197"/>
                  </a:cubicBezTo>
                  <a:cubicBezTo>
                    <a:pt x="1306" y="197"/>
                    <a:pt x="839" y="0"/>
                    <a:pt x="583"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0"/>
            <p:cNvSpPr/>
            <p:nvPr/>
          </p:nvSpPr>
          <p:spPr>
            <a:xfrm>
              <a:off x="8782174" y="2897688"/>
              <a:ext cx="513147" cy="195135"/>
            </a:xfrm>
            <a:custGeom>
              <a:avLst/>
              <a:gdLst/>
              <a:ahLst/>
              <a:cxnLst/>
              <a:rect l="l" t="t" r="r" b="b"/>
              <a:pathLst>
                <a:path w="16262" h="7722" extrusionOk="0">
                  <a:moveTo>
                    <a:pt x="5047" y="1"/>
                  </a:moveTo>
                  <a:cubicBezTo>
                    <a:pt x="2952" y="1"/>
                    <a:pt x="0" y="2197"/>
                    <a:pt x="0" y="2197"/>
                  </a:cubicBezTo>
                  <a:lnTo>
                    <a:pt x="1703" y="3745"/>
                  </a:lnTo>
                  <a:lnTo>
                    <a:pt x="6489" y="6602"/>
                  </a:lnTo>
                  <a:lnTo>
                    <a:pt x="14931" y="7721"/>
                  </a:lnTo>
                  <a:cubicBezTo>
                    <a:pt x="14931" y="7721"/>
                    <a:pt x="16261" y="5244"/>
                    <a:pt x="16123" y="5244"/>
                  </a:cubicBezTo>
                  <a:cubicBezTo>
                    <a:pt x="16112" y="5244"/>
                    <a:pt x="16092" y="5260"/>
                    <a:pt x="16062" y="5293"/>
                  </a:cubicBezTo>
                  <a:cubicBezTo>
                    <a:pt x="15945" y="5423"/>
                    <a:pt x="15760" y="5478"/>
                    <a:pt x="15500" y="5478"/>
                  </a:cubicBezTo>
                  <a:cubicBezTo>
                    <a:pt x="14833" y="5478"/>
                    <a:pt x="13669" y="5115"/>
                    <a:pt x="11871" y="4721"/>
                  </a:cubicBezTo>
                  <a:cubicBezTo>
                    <a:pt x="9382" y="4161"/>
                    <a:pt x="11692" y="4102"/>
                    <a:pt x="10918" y="3733"/>
                  </a:cubicBezTo>
                  <a:cubicBezTo>
                    <a:pt x="10156" y="3352"/>
                    <a:pt x="8620" y="2661"/>
                    <a:pt x="8597" y="1102"/>
                  </a:cubicBezTo>
                  <a:cubicBezTo>
                    <a:pt x="8578" y="295"/>
                    <a:pt x="8327" y="166"/>
                    <a:pt x="7800" y="166"/>
                  </a:cubicBezTo>
                  <a:cubicBezTo>
                    <a:pt x="7555" y="166"/>
                    <a:pt x="7251" y="194"/>
                    <a:pt x="6882" y="194"/>
                  </a:cubicBezTo>
                  <a:cubicBezTo>
                    <a:pt x="6512" y="194"/>
                    <a:pt x="6077" y="166"/>
                    <a:pt x="5572" y="54"/>
                  </a:cubicBezTo>
                  <a:cubicBezTo>
                    <a:pt x="5405" y="18"/>
                    <a:pt x="5229" y="1"/>
                    <a:pt x="5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0"/>
            <p:cNvSpPr/>
            <p:nvPr/>
          </p:nvSpPr>
          <p:spPr>
            <a:xfrm>
              <a:off x="7300042" y="2246725"/>
              <a:ext cx="604909" cy="328077"/>
            </a:xfrm>
            <a:custGeom>
              <a:avLst/>
              <a:gdLst/>
              <a:ahLst/>
              <a:cxnLst/>
              <a:rect l="l" t="t" r="r" b="b"/>
              <a:pathLst>
                <a:path w="19170" h="10397" extrusionOk="0">
                  <a:moveTo>
                    <a:pt x="6953" y="1"/>
                  </a:moveTo>
                  <a:lnTo>
                    <a:pt x="0" y="1668"/>
                  </a:lnTo>
                  <a:cubicBezTo>
                    <a:pt x="0" y="1668"/>
                    <a:pt x="2310" y="4323"/>
                    <a:pt x="2120" y="5192"/>
                  </a:cubicBezTo>
                  <a:cubicBezTo>
                    <a:pt x="1929" y="6073"/>
                    <a:pt x="5763" y="6787"/>
                    <a:pt x="5382" y="8085"/>
                  </a:cubicBezTo>
                  <a:cubicBezTo>
                    <a:pt x="4989" y="9371"/>
                    <a:pt x="4322" y="10192"/>
                    <a:pt x="6953" y="10359"/>
                  </a:cubicBezTo>
                  <a:cubicBezTo>
                    <a:pt x="7340" y="10384"/>
                    <a:pt x="7719" y="10397"/>
                    <a:pt x="8085" y="10397"/>
                  </a:cubicBezTo>
                  <a:cubicBezTo>
                    <a:pt x="10209" y="10397"/>
                    <a:pt x="11867" y="9952"/>
                    <a:pt x="11704" y="8692"/>
                  </a:cubicBezTo>
                  <a:cubicBezTo>
                    <a:pt x="11514" y="7216"/>
                    <a:pt x="11121" y="6168"/>
                    <a:pt x="13240" y="6120"/>
                  </a:cubicBezTo>
                  <a:cubicBezTo>
                    <a:pt x="15347" y="6073"/>
                    <a:pt x="13430" y="6120"/>
                    <a:pt x="16300" y="5597"/>
                  </a:cubicBezTo>
                  <a:cubicBezTo>
                    <a:pt x="19169" y="5073"/>
                    <a:pt x="18991" y="1977"/>
                    <a:pt x="18991" y="1977"/>
                  </a:cubicBezTo>
                  <a:lnTo>
                    <a:pt x="12478" y="1370"/>
                  </a:lnTo>
                  <a:lnTo>
                    <a:pt x="69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0"/>
            <p:cNvSpPr/>
            <p:nvPr/>
          </p:nvSpPr>
          <p:spPr>
            <a:xfrm>
              <a:off x="4759923" y="2189425"/>
              <a:ext cx="3930617" cy="1074607"/>
            </a:xfrm>
            <a:custGeom>
              <a:avLst/>
              <a:gdLst/>
              <a:ahLst/>
              <a:cxnLst/>
              <a:rect l="l" t="t" r="r" b="b"/>
              <a:pathLst>
                <a:path w="124564" h="42525" extrusionOk="0">
                  <a:moveTo>
                    <a:pt x="124562" y="14722"/>
                  </a:moveTo>
                  <a:lnTo>
                    <a:pt x="124562" y="14722"/>
                  </a:lnTo>
                  <a:cubicBezTo>
                    <a:pt x="124563" y="14723"/>
                    <a:pt x="124563" y="14723"/>
                    <a:pt x="124563" y="14723"/>
                  </a:cubicBezTo>
                  <a:cubicBezTo>
                    <a:pt x="124563" y="14723"/>
                    <a:pt x="124563" y="14723"/>
                    <a:pt x="124562" y="14722"/>
                  </a:cubicBezTo>
                  <a:close/>
                  <a:moveTo>
                    <a:pt x="96232" y="1"/>
                  </a:moveTo>
                  <a:cubicBezTo>
                    <a:pt x="95514" y="1"/>
                    <a:pt x="94730" y="466"/>
                    <a:pt x="93643" y="638"/>
                  </a:cubicBezTo>
                  <a:cubicBezTo>
                    <a:pt x="91916" y="924"/>
                    <a:pt x="90773" y="1507"/>
                    <a:pt x="87499" y="1626"/>
                  </a:cubicBezTo>
                  <a:cubicBezTo>
                    <a:pt x="87022" y="1644"/>
                    <a:pt x="86619" y="1651"/>
                    <a:pt x="86270" y="1651"/>
                  </a:cubicBezTo>
                  <a:cubicBezTo>
                    <a:pt x="84862" y="1651"/>
                    <a:pt x="84333" y="1537"/>
                    <a:pt x="83384" y="1537"/>
                  </a:cubicBezTo>
                  <a:cubicBezTo>
                    <a:pt x="82958" y="1537"/>
                    <a:pt x="82448" y="1560"/>
                    <a:pt x="81736" y="1626"/>
                  </a:cubicBezTo>
                  <a:cubicBezTo>
                    <a:pt x="79046" y="1876"/>
                    <a:pt x="74831" y="3817"/>
                    <a:pt x="73474" y="3817"/>
                  </a:cubicBezTo>
                  <a:cubicBezTo>
                    <a:pt x="72140" y="3817"/>
                    <a:pt x="71366" y="2948"/>
                    <a:pt x="69640" y="2233"/>
                  </a:cubicBezTo>
                  <a:cubicBezTo>
                    <a:pt x="68981" y="1961"/>
                    <a:pt x="68488" y="1896"/>
                    <a:pt x="68002" y="1896"/>
                  </a:cubicBezTo>
                  <a:cubicBezTo>
                    <a:pt x="67567" y="1896"/>
                    <a:pt x="67137" y="1948"/>
                    <a:pt x="66598" y="1948"/>
                  </a:cubicBezTo>
                  <a:cubicBezTo>
                    <a:pt x="66163" y="1948"/>
                    <a:pt x="65657" y="1914"/>
                    <a:pt x="65020" y="1793"/>
                  </a:cubicBezTo>
                  <a:cubicBezTo>
                    <a:pt x="64365" y="1664"/>
                    <a:pt x="63990" y="1620"/>
                    <a:pt x="63754" y="1620"/>
                  </a:cubicBezTo>
                  <a:cubicBezTo>
                    <a:pt x="63254" y="1620"/>
                    <a:pt x="63371" y="1816"/>
                    <a:pt x="62756" y="1816"/>
                  </a:cubicBezTo>
                  <a:cubicBezTo>
                    <a:pt x="62642" y="1816"/>
                    <a:pt x="62503" y="1809"/>
                    <a:pt x="62329" y="1793"/>
                  </a:cubicBezTo>
                  <a:cubicBezTo>
                    <a:pt x="62273" y="1787"/>
                    <a:pt x="62214" y="1784"/>
                    <a:pt x="62153" y="1784"/>
                  </a:cubicBezTo>
                  <a:cubicBezTo>
                    <a:pt x="60556" y="1784"/>
                    <a:pt x="57458" y="3678"/>
                    <a:pt x="55233" y="4091"/>
                  </a:cubicBezTo>
                  <a:cubicBezTo>
                    <a:pt x="53587" y="4405"/>
                    <a:pt x="52829" y="4931"/>
                    <a:pt x="51624" y="4931"/>
                  </a:cubicBezTo>
                  <a:cubicBezTo>
                    <a:pt x="51139" y="4931"/>
                    <a:pt x="50581" y="4845"/>
                    <a:pt x="49863" y="4627"/>
                  </a:cubicBezTo>
                  <a:cubicBezTo>
                    <a:pt x="48644" y="4261"/>
                    <a:pt x="48065" y="4090"/>
                    <a:pt x="47591" y="4090"/>
                  </a:cubicBezTo>
                  <a:cubicBezTo>
                    <a:pt x="47093" y="4090"/>
                    <a:pt x="46712" y="4279"/>
                    <a:pt x="45827" y="4627"/>
                  </a:cubicBezTo>
                  <a:cubicBezTo>
                    <a:pt x="45169" y="4890"/>
                    <a:pt x="44369" y="4978"/>
                    <a:pt x="43516" y="4978"/>
                  </a:cubicBezTo>
                  <a:cubicBezTo>
                    <a:pt x="42132" y="4978"/>
                    <a:pt x="40606" y="4746"/>
                    <a:pt x="39303" y="4650"/>
                  </a:cubicBezTo>
                  <a:cubicBezTo>
                    <a:pt x="39202" y="4642"/>
                    <a:pt x="39104" y="4638"/>
                    <a:pt x="39011" y="4638"/>
                  </a:cubicBezTo>
                  <a:cubicBezTo>
                    <a:pt x="37156" y="4638"/>
                    <a:pt x="36757" y="6172"/>
                    <a:pt x="35850" y="7544"/>
                  </a:cubicBezTo>
                  <a:cubicBezTo>
                    <a:pt x="34897" y="8996"/>
                    <a:pt x="27218" y="12449"/>
                    <a:pt x="25110" y="13306"/>
                  </a:cubicBezTo>
                  <a:cubicBezTo>
                    <a:pt x="23872" y="13814"/>
                    <a:pt x="23102" y="14025"/>
                    <a:pt x="22176" y="14025"/>
                  </a:cubicBezTo>
                  <a:cubicBezTo>
                    <a:pt x="21517" y="14025"/>
                    <a:pt x="20780" y="13918"/>
                    <a:pt x="19741" y="13735"/>
                  </a:cubicBezTo>
                  <a:cubicBezTo>
                    <a:pt x="18623" y="13543"/>
                    <a:pt x="17929" y="13468"/>
                    <a:pt x="17315" y="13468"/>
                  </a:cubicBezTo>
                  <a:cubicBezTo>
                    <a:pt x="16555" y="13468"/>
                    <a:pt x="15918" y="13583"/>
                    <a:pt x="14752" y="13735"/>
                  </a:cubicBezTo>
                  <a:cubicBezTo>
                    <a:pt x="12633" y="14021"/>
                    <a:pt x="11882" y="19069"/>
                    <a:pt x="9954" y="21224"/>
                  </a:cubicBezTo>
                  <a:cubicBezTo>
                    <a:pt x="8037" y="23379"/>
                    <a:pt x="6894" y="22236"/>
                    <a:pt x="4774" y="23236"/>
                  </a:cubicBezTo>
                  <a:cubicBezTo>
                    <a:pt x="2869" y="24141"/>
                    <a:pt x="810" y="31285"/>
                    <a:pt x="0" y="35428"/>
                  </a:cubicBezTo>
                  <a:cubicBezTo>
                    <a:pt x="405" y="35428"/>
                    <a:pt x="810" y="35428"/>
                    <a:pt x="1131" y="35392"/>
                  </a:cubicBezTo>
                  <a:cubicBezTo>
                    <a:pt x="1190" y="35389"/>
                    <a:pt x="1251" y="35387"/>
                    <a:pt x="1314" y="35387"/>
                  </a:cubicBezTo>
                  <a:cubicBezTo>
                    <a:pt x="2270" y="35387"/>
                    <a:pt x="3643" y="35805"/>
                    <a:pt x="3822" y="36476"/>
                  </a:cubicBezTo>
                  <a:cubicBezTo>
                    <a:pt x="4024" y="37190"/>
                    <a:pt x="5167" y="37940"/>
                    <a:pt x="5548" y="38297"/>
                  </a:cubicBezTo>
                  <a:cubicBezTo>
                    <a:pt x="5941" y="38655"/>
                    <a:pt x="4024" y="38631"/>
                    <a:pt x="5548" y="39369"/>
                  </a:cubicBezTo>
                  <a:cubicBezTo>
                    <a:pt x="5929" y="39546"/>
                    <a:pt x="6192" y="39599"/>
                    <a:pt x="6378" y="39599"/>
                  </a:cubicBezTo>
                  <a:cubicBezTo>
                    <a:pt x="6661" y="39599"/>
                    <a:pt x="6766" y="39475"/>
                    <a:pt x="6836" y="39475"/>
                  </a:cubicBezTo>
                  <a:cubicBezTo>
                    <a:pt x="6906" y="39475"/>
                    <a:pt x="6942" y="39597"/>
                    <a:pt x="7084" y="40083"/>
                  </a:cubicBezTo>
                  <a:cubicBezTo>
                    <a:pt x="7465" y="41381"/>
                    <a:pt x="5548" y="40512"/>
                    <a:pt x="7465" y="41381"/>
                  </a:cubicBezTo>
                  <a:cubicBezTo>
                    <a:pt x="9394" y="42238"/>
                    <a:pt x="9192" y="41953"/>
                    <a:pt x="10168" y="42393"/>
                  </a:cubicBezTo>
                  <a:cubicBezTo>
                    <a:pt x="10372" y="42485"/>
                    <a:pt x="10533" y="42525"/>
                    <a:pt x="10673" y="42525"/>
                  </a:cubicBezTo>
                  <a:cubicBezTo>
                    <a:pt x="11182" y="42525"/>
                    <a:pt x="11409" y="41991"/>
                    <a:pt x="12466" y="41524"/>
                  </a:cubicBezTo>
                  <a:cubicBezTo>
                    <a:pt x="13811" y="40941"/>
                    <a:pt x="13418" y="39738"/>
                    <a:pt x="13418" y="38607"/>
                  </a:cubicBezTo>
                  <a:cubicBezTo>
                    <a:pt x="13418" y="37476"/>
                    <a:pt x="13037" y="35583"/>
                    <a:pt x="15347" y="35380"/>
                  </a:cubicBezTo>
                  <a:cubicBezTo>
                    <a:pt x="17657" y="35166"/>
                    <a:pt x="18038" y="34737"/>
                    <a:pt x="19181" y="33440"/>
                  </a:cubicBezTo>
                  <a:cubicBezTo>
                    <a:pt x="20336" y="32142"/>
                    <a:pt x="19955" y="32654"/>
                    <a:pt x="20134" y="31106"/>
                  </a:cubicBezTo>
                  <a:cubicBezTo>
                    <a:pt x="20336" y="29558"/>
                    <a:pt x="19550" y="28260"/>
                    <a:pt x="21669" y="27832"/>
                  </a:cubicBezTo>
                  <a:cubicBezTo>
                    <a:pt x="23789" y="27403"/>
                    <a:pt x="24360" y="27546"/>
                    <a:pt x="25122" y="26391"/>
                  </a:cubicBezTo>
                  <a:cubicBezTo>
                    <a:pt x="25852" y="25302"/>
                    <a:pt x="27258" y="23706"/>
                    <a:pt x="28215" y="23706"/>
                  </a:cubicBezTo>
                  <a:cubicBezTo>
                    <a:pt x="28273" y="23706"/>
                    <a:pt x="28330" y="23712"/>
                    <a:pt x="28385" y="23724"/>
                  </a:cubicBezTo>
                  <a:cubicBezTo>
                    <a:pt x="29337" y="23950"/>
                    <a:pt x="28099" y="24808"/>
                    <a:pt x="29206" y="25379"/>
                  </a:cubicBezTo>
                  <a:cubicBezTo>
                    <a:pt x="30301" y="25951"/>
                    <a:pt x="29539" y="26820"/>
                    <a:pt x="30301" y="27534"/>
                  </a:cubicBezTo>
                  <a:cubicBezTo>
                    <a:pt x="31063" y="28248"/>
                    <a:pt x="31647" y="28391"/>
                    <a:pt x="32218" y="29106"/>
                  </a:cubicBezTo>
                  <a:cubicBezTo>
                    <a:pt x="32521" y="29477"/>
                    <a:pt x="32975" y="29774"/>
                    <a:pt x="33611" y="29774"/>
                  </a:cubicBezTo>
                  <a:cubicBezTo>
                    <a:pt x="34200" y="29774"/>
                    <a:pt x="34946" y="29519"/>
                    <a:pt x="35874" y="28832"/>
                  </a:cubicBezTo>
                  <a:cubicBezTo>
                    <a:pt x="37790" y="27379"/>
                    <a:pt x="36647" y="26236"/>
                    <a:pt x="38564" y="25808"/>
                  </a:cubicBezTo>
                  <a:cubicBezTo>
                    <a:pt x="40481" y="25379"/>
                    <a:pt x="43351" y="23760"/>
                    <a:pt x="45280" y="23688"/>
                  </a:cubicBezTo>
                  <a:lnTo>
                    <a:pt x="45280" y="23069"/>
                  </a:lnTo>
                  <a:cubicBezTo>
                    <a:pt x="45280" y="23069"/>
                    <a:pt x="44506" y="21926"/>
                    <a:pt x="45280" y="20486"/>
                  </a:cubicBezTo>
                  <a:cubicBezTo>
                    <a:pt x="46053" y="19033"/>
                    <a:pt x="47196" y="16592"/>
                    <a:pt x="48339" y="16592"/>
                  </a:cubicBezTo>
                  <a:cubicBezTo>
                    <a:pt x="49482" y="16592"/>
                    <a:pt x="50459" y="16747"/>
                    <a:pt x="50840" y="17307"/>
                  </a:cubicBezTo>
                  <a:cubicBezTo>
                    <a:pt x="51233" y="17890"/>
                    <a:pt x="54102" y="18569"/>
                    <a:pt x="54293" y="19093"/>
                  </a:cubicBezTo>
                  <a:cubicBezTo>
                    <a:pt x="54483" y="19616"/>
                    <a:pt x="53709" y="20045"/>
                    <a:pt x="56793" y="20474"/>
                  </a:cubicBezTo>
                  <a:cubicBezTo>
                    <a:pt x="59865" y="20914"/>
                    <a:pt x="60436" y="20759"/>
                    <a:pt x="61210" y="21343"/>
                  </a:cubicBezTo>
                  <a:cubicBezTo>
                    <a:pt x="61724" y="21731"/>
                    <a:pt x="62407" y="22176"/>
                    <a:pt x="63255" y="22176"/>
                  </a:cubicBezTo>
                  <a:cubicBezTo>
                    <a:pt x="63682" y="22176"/>
                    <a:pt x="64152" y="22063"/>
                    <a:pt x="64663" y="21771"/>
                  </a:cubicBezTo>
                  <a:cubicBezTo>
                    <a:pt x="66211" y="20902"/>
                    <a:pt x="66413" y="21045"/>
                    <a:pt x="67366" y="19831"/>
                  </a:cubicBezTo>
                  <a:cubicBezTo>
                    <a:pt x="67921" y="19116"/>
                    <a:pt x="68415" y="19097"/>
                    <a:pt x="68994" y="19097"/>
                  </a:cubicBezTo>
                  <a:cubicBezTo>
                    <a:pt x="69028" y="19097"/>
                    <a:pt x="69061" y="19097"/>
                    <a:pt x="69095" y="19097"/>
                  </a:cubicBezTo>
                  <a:cubicBezTo>
                    <a:pt x="69484" y="19097"/>
                    <a:pt x="69913" y="19089"/>
                    <a:pt x="70426" y="18878"/>
                  </a:cubicBezTo>
                  <a:cubicBezTo>
                    <a:pt x="71771" y="18319"/>
                    <a:pt x="73295" y="17747"/>
                    <a:pt x="73295" y="17747"/>
                  </a:cubicBezTo>
                  <a:cubicBezTo>
                    <a:pt x="73295" y="17747"/>
                    <a:pt x="74831" y="14140"/>
                    <a:pt x="75021" y="12568"/>
                  </a:cubicBezTo>
                  <a:cubicBezTo>
                    <a:pt x="75212" y="10984"/>
                    <a:pt x="75212" y="8675"/>
                    <a:pt x="76164" y="7091"/>
                  </a:cubicBezTo>
                  <a:cubicBezTo>
                    <a:pt x="77109" y="5539"/>
                    <a:pt x="77128" y="3839"/>
                    <a:pt x="78037" y="3839"/>
                  </a:cubicBezTo>
                  <a:cubicBezTo>
                    <a:pt x="78055" y="3839"/>
                    <a:pt x="78074" y="3839"/>
                    <a:pt x="78093" y="3841"/>
                  </a:cubicBezTo>
                  <a:cubicBezTo>
                    <a:pt x="78200" y="3849"/>
                    <a:pt x="78292" y="3852"/>
                    <a:pt x="78375" y="3852"/>
                  </a:cubicBezTo>
                  <a:cubicBezTo>
                    <a:pt x="78819" y="3852"/>
                    <a:pt x="78976" y="3754"/>
                    <a:pt x="79511" y="3754"/>
                  </a:cubicBezTo>
                  <a:cubicBezTo>
                    <a:pt x="79764" y="3754"/>
                    <a:pt x="80101" y="3776"/>
                    <a:pt x="80593" y="3841"/>
                  </a:cubicBezTo>
                  <a:cubicBezTo>
                    <a:pt x="80774" y="3864"/>
                    <a:pt x="80947" y="3875"/>
                    <a:pt x="81112" y="3875"/>
                  </a:cubicBezTo>
                  <a:cubicBezTo>
                    <a:pt x="82068" y="3875"/>
                    <a:pt x="82780" y="3537"/>
                    <a:pt x="83458" y="3537"/>
                  </a:cubicBezTo>
                  <a:cubicBezTo>
                    <a:pt x="83781" y="3537"/>
                    <a:pt x="84097" y="3614"/>
                    <a:pt x="84427" y="3841"/>
                  </a:cubicBezTo>
                  <a:cubicBezTo>
                    <a:pt x="85570" y="4650"/>
                    <a:pt x="87118" y="4650"/>
                    <a:pt x="89047" y="4924"/>
                  </a:cubicBezTo>
                  <a:cubicBezTo>
                    <a:pt x="90964" y="5210"/>
                    <a:pt x="91345" y="5936"/>
                    <a:pt x="93071" y="6222"/>
                  </a:cubicBezTo>
                  <a:cubicBezTo>
                    <a:pt x="94798" y="6508"/>
                    <a:pt x="96334" y="6508"/>
                    <a:pt x="97298" y="7234"/>
                  </a:cubicBezTo>
                  <a:cubicBezTo>
                    <a:pt x="98262" y="7948"/>
                    <a:pt x="99608" y="8222"/>
                    <a:pt x="100560" y="9020"/>
                  </a:cubicBezTo>
                  <a:cubicBezTo>
                    <a:pt x="101447" y="9774"/>
                    <a:pt x="105175" y="12325"/>
                    <a:pt x="107395" y="12325"/>
                  </a:cubicBezTo>
                  <a:cubicBezTo>
                    <a:pt x="107558" y="12325"/>
                    <a:pt x="107713" y="12312"/>
                    <a:pt x="107859" y="12282"/>
                  </a:cubicBezTo>
                  <a:cubicBezTo>
                    <a:pt x="109590" y="11930"/>
                    <a:pt x="109505" y="10991"/>
                    <a:pt x="110272" y="10991"/>
                  </a:cubicBezTo>
                  <a:cubicBezTo>
                    <a:pt x="110438" y="10991"/>
                    <a:pt x="110645" y="11035"/>
                    <a:pt x="110919" y="11139"/>
                  </a:cubicBezTo>
                  <a:cubicBezTo>
                    <a:pt x="112455" y="11711"/>
                    <a:pt x="113419" y="12425"/>
                    <a:pt x="114955" y="12711"/>
                  </a:cubicBezTo>
                  <a:cubicBezTo>
                    <a:pt x="116491" y="12997"/>
                    <a:pt x="116491" y="13485"/>
                    <a:pt x="117646" y="14032"/>
                  </a:cubicBezTo>
                  <a:cubicBezTo>
                    <a:pt x="118260" y="14333"/>
                    <a:pt x="118881" y="14458"/>
                    <a:pt x="119591" y="14458"/>
                  </a:cubicBezTo>
                  <a:cubicBezTo>
                    <a:pt x="120204" y="14458"/>
                    <a:pt x="120883" y="14365"/>
                    <a:pt x="121682" y="14211"/>
                  </a:cubicBezTo>
                  <a:cubicBezTo>
                    <a:pt x="121961" y="14159"/>
                    <a:pt x="122225" y="14137"/>
                    <a:pt x="122472" y="14137"/>
                  </a:cubicBezTo>
                  <a:cubicBezTo>
                    <a:pt x="123727" y="14137"/>
                    <a:pt x="124532" y="14701"/>
                    <a:pt x="124562" y="14722"/>
                  </a:cubicBezTo>
                  <a:lnTo>
                    <a:pt x="124562" y="14722"/>
                  </a:lnTo>
                  <a:cubicBezTo>
                    <a:pt x="124229" y="14484"/>
                    <a:pt x="123848" y="14199"/>
                    <a:pt x="123408" y="13878"/>
                  </a:cubicBezTo>
                  <a:cubicBezTo>
                    <a:pt x="120718" y="11866"/>
                    <a:pt x="121289" y="12866"/>
                    <a:pt x="117455" y="10699"/>
                  </a:cubicBezTo>
                  <a:cubicBezTo>
                    <a:pt x="113609" y="8544"/>
                    <a:pt x="114586" y="9258"/>
                    <a:pt x="112085" y="8258"/>
                  </a:cubicBezTo>
                  <a:cubicBezTo>
                    <a:pt x="109585" y="7246"/>
                    <a:pt x="110740" y="6532"/>
                    <a:pt x="109585" y="5817"/>
                  </a:cubicBezTo>
                  <a:cubicBezTo>
                    <a:pt x="108430" y="5103"/>
                    <a:pt x="106894" y="4674"/>
                    <a:pt x="103632" y="3817"/>
                  </a:cubicBezTo>
                  <a:cubicBezTo>
                    <a:pt x="100370" y="2948"/>
                    <a:pt x="98643" y="1936"/>
                    <a:pt x="97477" y="638"/>
                  </a:cubicBezTo>
                  <a:cubicBezTo>
                    <a:pt x="97053" y="162"/>
                    <a:pt x="96654" y="1"/>
                    <a:pt x="96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0"/>
            <p:cNvSpPr/>
            <p:nvPr/>
          </p:nvSpPr>
          <p:spPr>
            <a:xfrm>
              <a:off x="7945115" y="2415236"/>
              <a:ext cx="326878" cy="165645"/>
            </a:xfrm>
            <a:custGeom>
              <a:avLst/>
              <a:gdLst/>
              <a:ahLst/>
              <a:cxnLst/>
              <a:rect l="l" t="t" r="r" b="b"/>
              <a:pathLst>
                <a:path w="10359" h="6555" extrusionOk="0">
                  <a:moveTo>
                    <a:pt x="0" y="1"/>
                  </a:moveTo>
                  <a:lnTo>
                    <a:pt x="0" y="1"/>
                  </a:lnTo>
                  <a:cubicBezTo>
                    <a:pt x="0" y="1"/>
                    <a:pt x="60" y="1310"/>
                    <a:pt x="1786" y="2930"/>
                  </a:cubicBezTo>
                  <a:cubicBezTo>
                    <a:pt x="3513" y="4549"/>
                    <a:pt x="3513" y="5025"/>
                    <a:pt x="5429" y="5656"/>
                  </a:cubicBezTo>
                  <a:cubicBezTo>
                    <a:pt x="6581" y="6028"/>
                    <a:pt x="7732" y="6554"/>
                    <a:pt x="8386" y="6554"/>
                  </a:cubicBezTo>
                  <a:cubicBezTo>
                    <a:pt x="8820" y="6554"/>
                    <a:pt x="9034" y="6322"/>
                    <a:pt x="8882" y="5656"/>
                  </a:cubicBezTo>
                  <a:cubicBezTo>
                    <a:pt x="8489" y="3989"/>
                    <a:pt x="10359" y="2930"/>
                    <a:pt x="10359" y="2930"/>
                  </a:cubicBezTo>
                  <a:lnTo>
                    <a:pt x="9073" y="1096"/>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0"/>
            <p:cNvSpPr/>
            <p:nvPr/>
          </p:nvSpPr>
          <p:spPr>
            <a:xfrm>
              <a:off x="4885764" y="3157487"/>
              <a:ext cx="308860" cy="106842"/>
            </a:xfrm>
            <a:custGeom>
              <a:avLst/>
              <a:gdLst/>
              <a:ahLst/>
              <a:cxnLst/>
              <a:rect l="l" t="t" r="r" b="b"/>
              <a:pathLst>
                <a:path w="9788" h="4228" extrusionOk="0">
                  <a:moveTo>
                    <a:pt x="1537" y="0"/>
                  </a:moveTo>
                  <a:lnTo>
                    <a:pt x="1537" y="0"/>
                  </a:lnTo>
                  <a:cubicBezTo>
                    <a:pt x="1918" y="346"/>
                    <a:pt x="1" y="346"/>
                    <a:pt x="1537" y="1072"/>
                  </a:cubicBezTo>
                  <a:cubicBezTo>
                    <a:pt x="1916" y="1253"/>
                    <a:pt x="2178" y="1307"/>
                    <a:pt x="2362" y="1307"/>
                  </a:cubicBezTo>
                  <a:cubicBezTo>
                    <a:pt x="2642" y="1307"/>
                    <a:pt x="2745" y="1181"/>
                    <a:pt x="2814" y="1181"/>
                  </a:cubicBezTo>
                  <a:cubicBezTo>
                    <a:pt x="2882" y="1181"/>
                    <a:pt x="2919" y="1303"/>
                    <a:pt x="3061" y="1786"/>
                  </a:cubicBezTo>
                  <a:cubicBezTo>
                    <a:pt x="3453" y="3084"/>
                    <a:pt x="1537" y="2215"/>
                    <a:pt x="3453" y="3084"/>
                  </a:cubicBezTo>
                  <a:cubicBezTo>
                    <a:pt x="5370" y="3941"/>
                    <a:pt x="5180" y="3667"/>
                    <a:pt x="6144" y="4096"/>
                  </a:cubicBezTo>
                  <a:cubicBezTo>
                    <a:pt x="6349" y="4188"/>
                    <a:pt x="6509" y="4228"/>
                    <a:pt x="6649" y="4228"/>
                  </a:cubicBezTo>
                  <a:cubicBezTo>
                    <a:pt x="7159" y="4228"/>
                    <a:pt x="7388" y="3694"/>
                    <a:pt x="8454" y="3227"/>
                  </a:cubicBezTo>
                  <a:cubicBezTo>
                    <a:pt x="9788" y="2655"/>
                    <a:pt x="9407" y="1441"/>
                    <a:pt x="9407" y="310"/>
                  </a:cubicBezTo>
                  <a:lnTo>
                    <a:pt x="9407" y="310"/>
                  </a:lnTo>
                  <a:cubicBezTo>
                    <a:pt x="9395" y="334"/>
                    <a:pt x="8347" y="1596"/>
                    <a:pt x="6954" y="1703"/>
                  </a:cubicBezTo>
                  <a:cubicBezTo>
                    <a:pt x="6010" y="1759"/>
                    <a:pt x="6222" y="2169"/>
                    <a:pt x="6112" y="2169"/>
                  </a:cubicBezTo>
                  <a:cubicBezTo>
                    <a:pt x="6058" y="2169"/>
                    <a:pt x="5928" y="2071"/>
                    <a:pt x="5549" y="1786"/>
                  </a:cubicBezTo>
                  <a:cubicBezTo>
                    <a:pt x="5061" y="1420"/>
                    <a:pt x="5304" y="1378"/>
                    <a:pt x="5520" y="1378"/>
                  </a:cubicBezTo>
                  <a:cubicBezTo>
                    <a:pt x="5586" y="1378"/>
                    <a:pt x="5649" y="1381"/>
                    <a:pt x="5688" y="1381"/>
                  </a:cubicBezTo>
                  <a:cubicBezTo>
                    <a:pt x="5822" y="1381"/>
                    <a:pt x="5679" y="1336"/>
                    <a:pt x="4406" y="929"/>
                  </a:cubicBezTo>
                  <a:lnTo>
                    <a:pt x="15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0"/>
            <p:cNvSpPr/>
            <p:nvPr/>
          </p:nvSpPr>
          <p:spPr>
            <a:xfrm>
              <a:off x="5738980" y="2794814"/>
              <a:ext cx="360327" cy="150003"/>
            </a:xfrm>
            <a:custGeom>
              <a:avLst/>
              <a:gdLst/>
              <a:ahLst/>
              <a:cxnLst/>
              <a:rect l="l" t="t" r="r" b="b"/>
              <a:pathLst>
                <a:path w="11419" h="5936" extrusionOk="0">
                  <a:moveTo>
                    <a:pt x="8247" y="0"/>
                  </a:moveTo>
                  <a:cubicBezTo>
                    <a:pt x="8023" y="0"/>
                    <a:pt x="7746" y="74"/>
                    <a:pt x="7359" y="267"/>
                  </a:cubicBezTo>
                  <a:cubicBezTo>
                    <a:pt x="6013" y="970"/>
                    <a:pt x="4942" y="1791"/>
                    <a:pt x="4037" y="2089"/>
                  </a:cubicBezTo>
                  <a:cubicBezTo>
                    <a:pt x="3132" y="2398"/>
                    <a:pt x="2120" y="2553"/>
                    <a:pt x="2620" y="3113"/>
                  </a:cubicBezTo>
                  <a:cubicBezTo>
                    <a:pt x="3055" y="3608"/>
                    <a:pt x="2537" y="4782"/>
                    <a:pt x="1838" y="4782"/>
                  </a:cubicBezTo>
                  <a:cubicBezTo>
                    <a:pt x="1714" y="4782"/>
                    <a:pt x="1584" y="4745"/>
                    <a:pt x="1453" y="4661"/>
                  </a:cubicBezTo>
                  <a:cubicBezTo>
                    <a:pt x="790" y="4244"/>
                    <a:pt x="1182" y="4098"/>
                    <a:pt x="638" y="4098"/>
                  </a:cubicBezTo>
                  <a:cubicBezTo>
                    <a:pt x="499" y="4098"/>
                    <a:pt x="297" y="4108"/>
                    <a:pt x="1" y="4125"/>
                  </a:cubicBezTo>
                  <a:lnTo>
                    <a:pt x="215" y="4256"/>
                  </a:lnTo>
                  <a:cubicBezTo>
                    <a:pt x="513" y="4470"/>
                    <a:pt x="929" y="4911"/>
                    <a:pt x="1215" y="5268"/>
                  </a:cubicBezTo>
                  <a:cubicBezTo>
                    <a:pt x="1512" y="5639"/>
                    <a:pt x="1966" y="5936"/>
                    <a:pt x="2602" y="5936"/>
                  </a:cubicBezTo>
                  <a:cubicBezTo>
                    <a:pt x="3191" y="5936"/>
                    <a:pt x="3937" y="5681"/>
                    <a:pt x="4858" y="4994"/>
                  </a:cubicBezTo>
                  <a:cubicBezTo>
                    <a:pt x="6775" y="3541"/>
                    <a:pt x="5632" y="2398"/>
                    <a:pt x="7549" y="1970"/>
                  </a:cubicBezTo>
                  <a:cubicBezTo>
                    <a:pt x="8680" y="1720"/>
                    <a:pt x="10026" y="946"/>
                    <a:pt x="11419" y="434"/>
                  </a:cubicBezTo>
                  <a:lnTo>
                    <a:pt x="11419" y="434"/>
                  </a:lnTo>
                  <a:cubicBezTo>
                    <a:pt x="10876" y="540"/>
                    <a:pt x="10437" y="671"/>
                    <a:pt x="10086" y="671"/>
                  </a:cubicBezTo>
                  <a:cubicBezTo>
                    <a:pt x="10006" y="671"/>
                    <a:pt x="9930" y="664"/>
                    <a:pt x="9859" y="648"/>
                  </a:cubicBezTo>
                  <a:cubicBezTo>
                    <a:pt x="9042" y="461"/>
                    <a:pt x="8809" y="0"/>
                    <a:pt x="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0"/>
            <p:cNvSpPr/>
            <p:nvPr/>
          </p:nvSpPr>
          <p:spPr>
            <a:xfrm>
              <a:off x="6481752" y="2581613"/>
              <a:ext cx="616174" cy="171912"/>
            </a:xfrm>
            <a:custGeom>
              <a:avLst/>
              <a:gdLst/>
              <a:ahLst/>
              <a:cxnLst/>
              <a:rect l="l" t="t" r="r" b="b"/>
              <a:pathLst>
                <a:path w="19527" h="6803" extrusionOk="0">
                  <a:moveTo>
                    <a:pt x="14486" y="26"/>
                  </a:moveTo>
                  <a:cubicBezTo>
                    <a:pt x="14339" y="26"/>
                    <a:pt x="14160" y="36"/>
                    <a:pt x="13943" y="60"/>
                  </a:cubicBezTo>
                  <a:cubicBezTo>
                    <a:pt x="11442" y="334"/>
                    <a:pt x="11335" y="1"/>
                    <a:pt x="10335" y="679"/>
                  </a:cubicBezTo>
                  <a:cubicBezTo>
                    <a:pt x="9347" y="1346"/>
                    <a:pt x="8906" y="1763"/>
                    <a:pt x="9502" y="2191"/>
                  </a:cubicBezTo>
                  <a:cubicBezTo>
                    <a:pt x="10097" y="2644"/>
                    <a:pt x="10442" y="2787"/>
                    <a:pt x="9502" y="3215"/>
                  </a:cubicBezTo>
                  <a:cubicBezTo>
                    <a:pt x="8805" y="3537"/>
                    <a:pt x="9381" y="3698"/>
                    <a:pt x="9150" y="3698"/>
                  </a:cubicBezTo>
                  <a:cubicBezTo>
                    <a:pt x="9073" y="3698"/>
                    <a:pt x="8906" y="3680"/>
                    <a:pt x="8573" y="3644"/>
                  </a:cubicBezTo>
                  <a:cubicBezTo>
                    <a:pt x="7227" y="3501"/>
                    <a:pt x="6108" y="3680"/>
                    <a:pt x="6287" y="2953"/>
                  </a:cubicBezTo>
                  <a:cubicBezTo>
                    <a:pt x="6434" y="2335"/>
                    <a:pt x="5489" y="1806"/>
                    <a:pt x="4879" y="1806"/>
                  </a:cubicBezTo>
                  <a:cubicBezTo>
                    <a:pt x="4749" y="1806"/>
                    <a:pt x="4634" y="1830"/>
                    <a:pt x="4549" y="1882"/>
                  </a:cubicBezTo>
                  <a:cubicBezTo>
                    <a:pt x="4500" y="1910"/>
                    <a:pt x="4457" y="1920"/>
                    <a:pt x="4411" y="1920"/>
                  </a:cubicBezTo>
                  <a:cubicBezTo>
                    <a:pt x="4318" y="1920"/>
                    <a:pt x="4215" y="1880"/>
                    <a:pt x="4047" y="1880"/>
                  </a:cubicBezTo>
                  <a:cubicBezTo>
                    <a:pt x="3745" y="1880"/>
                    <a:pt x="3232" y="2007"/>
                    <a:pt x="2179" y="2715"/>
                  </a:cubicBezTo>
                  <a:cubicBezTo>
                    <a:pt x="823" y="3630"/>
                    <a:pt x="537" y="4224"/>
                    <a:pt x="134" y="4224"/>
                  </a:cubicBezTo>
                  <a:cubicBezTo>
                    <a:pt x="91" y="4224"/>
                    <a:pt x="47" y="4217"/>
                    <a:pt x="0" y="4204"/>
                  </a:cubicBezTo>
                  <a:lnTo>
                    <a:pt x="0" y="4204"/>
                  </a:lnTo>
                  <a:cubicBezTo>
                    <a:pt x="36" y="4525"/>
                    <a:pt x="358" y="4811"/>
                    <a:pt x="2441" y="5108"/>
                  </a:cubicBezTo>
                  <a:cubicBezTo>
                    <a:pt x="5501" y="5537"/>
                    <a:pt x="6084" y="5394"/>
                    <a:pt x="6858" y="5966"/>
                  </a:cubicBezTo>
                  <a:cubicBezTo>
                    <a:pt x="7375" y="6355"/>
                    <a:pt x="8056" y="6803"/>
                    <a:pt x="8908" y="6803"/>
                  </a:cubicBezTo>
                  <a:cubicBezTo>
                    <a:pt x="9333" y="6803"/>
                    <a:pt x="9800" y="6691"/>
                    <a:pt x="10311" y="6406"/>
                  </a:cubicBezTo>
                  <a:cubicBezTo>
                    <a:pt x="11847" y="5537"/>
                    <a:pt x="12038" y="5668"/>
                    <a:pt x="13002" y="4454"/>
                  </a:cubicBezTo>
                  <a:cubicBezTo>
                    <a:pt x="13557" y="3739"/>
                    <a:pt x="14051" y="3720"/>
                    <a:pt x="14633" y="3720"/>
                  </a:cubicBezTo>
                  <a:cubicBezTo>
                    <a:pt x="14667" y="3720"/>
                    <a:pt x="14700" y="3720"/>
                    <a:pt x="14734" y="3720"/>
                  </a:cubicBezTo>
                  <a:cubicBezTo>
                    <a:pt x="15125" y="3720"/>
                    <a:pt x="15557" y="3711"/>
                    <a:pt x="16074" y="3501"/>
                  </a:cubicBezTo>
                  <a:cubicBezTo>
                    <a:pt x="16979" y="3132"/>
                    <a:pt x="17955" y="2739"/>
                    <a:pt x="18515" y="2537"/>
                  </a:cubicBezTo>
                  <a:cubicBezTo>
                    <a:pt x="18777" y="2430"/>
                    <a:pt x="18967" y="2239"/>
                    <a:pt x="19015" y="2013"/>
                  </a:cubicBezTo>
                  <a:cubicBezTo>
                    <a:pt x="19086" y="1632"/>
                    <a:pt x="19253" y="977"/>
                    <a:pt x="19527" y="263"/>
                  </a:cubicBezTo>
                  <a:lnTo>
                    <a:pt x="19527" y="263"/>
                  </a:lnTo>
                  <a:cubicBezTo>
                    <a:pt x="19304" y="818"/>
                    <a:pt x="18750" y="2214"/>
                    <a:pt x="17168" y="2214"/>
                  </a:cubicBezTo>
                  <a:cubicBezTo>
                    <a:pt x="17055" y="2214"/>
                    <a:pt x="16936" y="2207"/>
                    <a:pt x="16812" y="2191"/>
                  </a:cubicBezTo>
                  <a:cubicBezTo>
                    <a:pt x="14502" y="1906"/>
                    <a:pt x="13943" y="1227"/>
                    <a:pt x="13943" y="1227"/>
                  </a:cubicBezTo>
                  <a:cubicBezTo>
                    <a:pt x="13943" y="1227"/>
                    <a:pt x="16028" y="26"/>
                    <a:pt x="14486" y="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0"/>
            <p:cNvSpPr/>
            <p:nvPr/>
          </p:nvSpPr>
          <p:spPr>
            <a:xfrm>
              <a:off x="6429529" y="2628236"/>
              <a:ext cx="79708" cy="43060"/>
            </a:xfrm>
            <a:custGeom>
              <a:avLst/>
              <a:gdLst/>
              <a:ahLst/>
              <a:cxnLst/>
              <a:rect l="l" t="t" r="r" b="b"/>
              <a:pathLst>
                <a:path w="2526" h="1704" extrusionOk="0">
                  <a:moveTo>
                    <a:pt x="2054" y="0"/>
                  </a:moveTo>
                  <a:cubicBezTo>
                    <a:pt x="1907" y="0"/>
                    <a:pt x="1669" y="65"/>
                    <a:pt x="1310" y="204"/>
                  </a:cubicBezTo>
                  <a:cubicBezTo>
                    <a:pt x="0" y="692"/>
                    <a:pt x="679" y="120"/>
                    <a:pt x="560" y="1073"/>
                  </a:cubicBezTo>
                  <a:cubicBezTo>
                    <a:pt x="1096" y="1299"/>
                    <a:pt x="1536" y="1501"/>
                    <a:pt x="1608" y="1704"/>
                  </a:cubicBezTo>
                  <a:cubicBezTo>
                    <a:pt x="2053" y="669"/>
                    <a:pt x="2525" y="0"/>
                    <a:pt x="2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0"/>
            <p:cNvSpPr/>
            <p:nvPr/>
          </p:nvSpPr>
          <p:spPr>
            <a:xfrm>
              <a:off x="5028898" y="2898774"/>
              <a:ext cx="118394" cy="132390"/>
            </a:xfrm>
            <a:custGeom>
              <a:avLst/>
              <a:gdLst/>
              <a:ahLst/>
              <a:cxnLst/>
              <a:rect l="l" t="t" r="r" b="b"/>
              <a:pathLst>
                <a:path w="3752" h="5239" extrusionOk="0">
                  <a:moveTo>
                    <a:pt x="3057" y="1"/>
                  </a:moveTo>
                  <a:cubicBezTo>
                    <a:pt x="3002" y="1"/>
                    <a:pt x="2937" y="8"/>
                    <a:pt x="2858" y="23"/>
                  </a:cubicBezTo>
                  <a:cubicBezTo>
                    <a:pt x="2120" y="177"/>
                    <a:pt x="1656" y="737"/>
                    <a:pt x="1358" y="1118"/>
                  </a:cubicBezTo>
                  <a:cubicBezTo>
                    <a:pt x="1061" y="1475"/>
                    <a:pt x="977" y="1261"/>
                    <a:pt x="477" y="2261"/>
                  </a:cubicBezTo>
                  <a:cubicBezTo>
                    <a:pt x="1" y="3273"/>
                    <a:pt x="287" y="2666"/>
                    <a:pt x="477" y="3690"/>
                  </a:cubicBezTo>
                  <a:cubicBezTo>
                    <a:pt x="680" y="4714"/>
                    <a:pt x="287" y="4357"/>
                    <a:pt x="680" y="5071"/>
                  </a:cubicBezTo>
                  <a:cubicBezTo>
                    <a:pt x="742" y="5188"/>
                    <a:pt x="819" y="5238"/>
                    <a:pt x="903" y="5238"/>
                  </a:cubicBezTo>
                  <a:cubicBezTo>
                    <a:pt x="1334" y="5238"/>
                    <a:pt x="1981" y="3948"/>
                    <a:pt x="2120" y="3690"/>
                  </a:cubicBezTo>
                  <a:cubicBezTo>
                    <a:pt x="2120" y="3690"/>
                    <a:pt x="2311" y="3202"/>
                    <a:pt x="2977" y="2404"/>
                  </a:cubicBezTo>
                  <a:cubicBezTo>
                    <a:pt x="3656" y="1618"/>
                    <a:pt x="3751" y="1475"/>
                    <a:pt x="3454" y="963"/>
                  </a:cubicBezTo>
                  <a:cubicBezTo>
                    <a:pt x="3208" y="515"/>
                    <a:pt x="3527" y="1"/>
                    <a:pt x="3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0"/>
            <p:cNvSpPr/>
            <p:nvPr/>
          </p:nvSpPr>
          <p:spPr>
            <a:xfrm>
              <a:off x="5197244" y="2964375"/>
              <a:ext cx="74028" cy="100094"/>
            </a:xfrm>
            <a:custGeom>
              <a:avLst/>
              <a:gdLst/>
              <a:ahLst/>
              <a:cxnLst/>
              <a:rect l="l" t="t" r="r" b="b"/>
              <a:pathLst>
                <a:path w="2346" h="3961" extrusionOk="0">
                  <a:moveTo>
                    <a:pt x="1096" y="0"/>
                  </a:moveTo>
                  <a:cubicBezTo>
                    <a:pt x="569" y="0"/>
                    <a:pt x="1" y="281"/>
                    <a:pt x="250" y="570"/>
                  </a:cubicBezTo>
                  <a:cubicBezTo>
                    <a:pt x="536" y="903"/>
                    <a:pt x="1155" y="963"/>
                    <a:pt x="1226" y="1582"/>
                  </a:cubicBezTo>
                  <a:cubicBezTo>
                    <a:pt x="1310" y="2213"/>
                    <a:pt x="1548" y="1820"/>
                    <a:pt x="1226" y="2654"/>
                  </a:cubicBezTo>
                  <a:cubicBezTo>
                    <a:pt x="1009" y="3240"/>
                    <a:pt x="544" y="3961"/>
                    <a:pt x="676" y="3961"/>
                  </a:cubicBezTo>
                  <a:cubicBezTo>
                    <a:pt x="732" y="3961"/>
                    <a:pt x="894" y="3832"/>
                    <a:pt x="1226" y="3511"/>
                  </a:cubicBezTo>
                  <a:cubicBezTo>
                    <a:pt x="2345" y="2403"/>
                    <a:pt x="2262" y="1094"/>
                    <a:pt x="2262" y="1094"/>
                  </a:cubicBezTo>
                  <a:cubicBezTo>
                    <a:pt x="2262" y="1094"/>
                    <a:pt x="1976" y="165"/>
                    <a:pt x="1393" y="34"/>
                  </a:cubicBezTo>
                  <a:cubicBezTo>
                    <a:pt x="1300" y="11"/>
                    <a:pt x="1199" y="0"/>
                    <a:pt x="1096"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0"/>
            <p:cNvSpPr/>
            <p:nvPr/>
          </p:nvSpPr>
          <p:spPr>
            <a:xfrm>
              <a:off x="5147229" y="2733257"/>
              <a:ext cx="88354" cy="88344"/>
            </a:xfrm>
            <a:custGeom>
              <a:avLst/>
              <a:gdLst/>
              <a:ahLst/>
              <a:cxnLst/>
              <a:rect l="l" t="t" r="r" b="b"/>
              <a:pathLst>
                <a:path w="2800" h="3496" extrusionOk="0">
                  <a:moveTo>
                    <a:pt x="1917" y="1"/>
                  </a:moveTo>
                  <a:cubicBezTo>
                    <a:pt x="1602" y="1"/>
                    <a:pt x="1287" y="161"/>
                    <a:pt x="1347" y="524"/>
                  </a:cubicBezTo>
                  <a:cubicBezTo>
                    <a:pt x="1430" y="1108"/>
                    <a:pt x="1811" y="1084"/>
                    <a:pt x="1347" y="1846"/>
                  </a:cubicBezTo>
                  <a:cubicBezTo>
                    <a:pt x="914" y="2538"/>
                    <a:pt x="0" y="3496"/>
                    <a:pt x="488" y="3496"/>
                  </a:cubicBezTo>
                  <a:cubicBezTo>
                    <a:pt x="537" y="3496"/>
                    <a:pt x="600" y="3486"/>
                    <a:pt x="680" y="3465"/>
                  </a:cubicBezTo>
                  <a:cubicBezTo>
                    <a:pt x="1537" y="3251"/>
                    <a:pt x="740" y="3358"/>
                    <a:pt x="1775" y="2608"/>
                  </a:cubicBezTo>
                  <a:lnTo>
                    <a:pt x="2799" y="1858"/>
                  </a:lnTo>
                  <a:cubicBezTo>
                    <a:pt x="2680" y="1477"/>
                    <a:pt x="2680" y="465"/>
                    <a:pt x="2406" y="167"/>
                  </a:cubicBezTo>
                  <a:cubicBezTo>
                    <a:pt x="2299" y="59"/>
                    <a:pt x="2108" y="1"/>
                    <a:pt x="191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0"/>
            <p:cNvSpPr/>
            <p:nvPr/>
          </p:nvSpPr>
          <p:spPr>
            <a:xfrm>
              <a:off x="5427911" y="2670082"/>
              <a:ext cx="147677" cy="100575"/>
            </a:xfrm>
            <a:custGeom>
              <a:avLst/>
              <a:gdLst/>
              <a:ahLst/>
              <a:cxnLst/>
              <a:rect l="l" t="t" r="r" b="b"/>
              <a:pathLst>
                <a:path w="4680" h="3980" extrusionOk="0">
                  <a:moveTo>
                    <a:pt x="1410" y="1"/>
                  </a:moveTo>
                  <a:cubicBezTo>
                    <a:pt x="1151" y="1"/>
                    <a:pt x="985" y="31"/>
                    <a:pt x="953" y="119"/>
                  </a:cubicBezTo>
                  <a:cubicBezTo>
                    <a:pt x="858" y="345"/>
                    <a:pt x="0" y="393"/>
                    <a:pt x="953" y="965"/>
                  </a:cubicBezTo>
                  <a:cubicBezTo>
                    <a:pt x="1905" y="1548"/>
                    <a:pt x="1643" y="1846"/>
                    <a:pt x="2358" y="2274"/>
                  </a:cubicBezTo>
                  <a:cubicBezTo>
                    <a:pt x="2522" y="2375"/>
                    <a:pt x="2628" y="2407"/>
                    <a:pt x="2699" y="2407"/>
                  </a:cubicBezTo>
                  <a:cubicBezTo>
                    <a:pt x="2823" y="2407"/>
                    <a:pt x="2838" y="2310"/>
                    <a:pt x="2865" y="2310"/>
                  </a:cubicBezTo>
                  <a:cubicBezTo>
                    <a:pt x="2890" y="2310"/>
                    <a:pt x="2924" y="2393"/>
                    <a:pt x="3060" y="2715"/>
                  </a:cubicBezTo>
                  <a:cubicBezTo>
                    <a:pt x="3453" y="3572"/>
                    <a:pt x="3346" y="3572"/>
                    <a:pt x="3453" y="3858"/>
                  </a:cubicBezTo>
                  <a:cubicBezTo>
                    <a:pt x="3477" y="3939"/>
                    <a:pt x="3509" y="3980"/>
                    <a:pt x="3555" y="3980"/>
                  </a:cubicBezTo>
                  <a:cubicBezTo>
                    <a:pt x="3670" y="3980"/>
                    <a:pt x="3869" y="3722"/>
                    <a:pt x="4227" y="3203"/>
                  </a:cubicBezTo>
                  <a:cubicBezTo>
                    <a:pt x="4680" y="2489"/>
                    <a:pt x="4203" y="1917"/>
                    <a:pt x="4203" y="1917"/>
                  </a:cubicBezTo>
                  <a:cubicBezTo>
                    <a:pt x="4203" y="1917"/>
                    <a:pt x="3156" y="1536"/>
                    <a:pt x="3156" y="965"/>
                  </a:cubicBezTo>
                  <a:cubicBezTo>
                    <a:pt x="3156" y="405"/>
                    <a:pt x="4299" y="191"/>
                    <a:pt x="3156" y="119"/>
                  </a:cubicBezTo>
                  <a:cubicBezTo>
                    <a:pt x="2450" y="76"/>
                    <a:pt x="1816" y="1"/>
                    <a:pt x="1410"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0"/>
            <p:cNvSpPr/>
            <p:nvPr/>
          </p:nvSpPr>
          <p:spPr>
            <a:xfrm>
              <a:off x="5844563" y="2721886"/>
              <a:ext cx="111231" cy="113690"/>
            </a:xfrm>
            <a:custGeom>
              <a:avLst/>
              <a:gdLst/>
              <a:ahLst/>
              <a:cxnLst/>
              <a:rect l="l" t="t" r="r" b="b"/>
              <a:pathLst>
                <a:path w="3525" h="4499" extrusionOk="0">
                  <a:moveTo>
                    <a:pt x="2124" y="1"/>
                  </a:moveTo>
                  <a:cubicBezTo>
                    <a:pt x="2053" y="1"/>
                    <a:pt x="1976" y="15"/>
                    <a:pt x="1893" y="46"/>
                  </a:cubicBezTo>
                  <a:cubicBezTo>
                    <a:pt x="941" y="403"/>
                    <a:pt x="453" y="1129"/>
                    <a:pt x="750" y="1570"/>
                  </a:cubicBezTo>
                  <a:cubicBezTo>
                    <a:pt x="1036" y="1998"/>
                    <a:pt x="1334" y="2153"/>
                    <a:pt x="1131" y="2867"/>
                  </a:cubicBezTo>
                  <a:cubicBezTo>
                    <a:pt x="941" y="3582"/>
                    <a:pt x="0" y="4487"/>
                    <a:pt x="679" y="4499"/>
                  </a:cubicBezTo>
                  <a:cubicBezTo>
                    <a:pt x="688" y="4499"/>
                    <a:pt x="697" y="4499"/>
                    <a:pt x="705" y="4499"/>
                  </a:cubicBezTo>
                  <a:cubicBezTo>
                    <a:pt x="1320" y="4499"/>
                    <a:pt x="834" y="4072"/>
                    <a:pt x="1751" y="3367"/>
                  </a:cubicBezTo>
                  <a:cubicBezTo>
                    <a:pt x="2667" y="2653"/>
                    <a:pt x="2584" y="2570"/>
                    <a:pt x="3060" y="2332"/>
                  </a:cubicBezTo>
                  <a:cubicBezTo>
                    <a:pt x="3525" y="2058"/>
                    <a:pt x="3036" y="1570"/>
                    <a:pt x="3036" y="1570"/>
                  </a:cubicBezTo>
                  <a:cubicBezTo>
                    <a:pt x="3036" y="1570"/>
                    <a:pt x="2878" y="1"/>
                    <a:pt x="2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0"/>
            <p:cNvSpPr/>
            <p:nvPr/>
          </p:nvSpPr>
          <p:spPr>
            <a:xfrm>
              <a:off x="5756335" y="2563974"/>
              <a:ext cx="91257" cy="76442"/>
            </a:xfrm>
            <a:custGeom>
              <a:avLst/>
              <a:gdLst/>
              <a:ahLst/>
              <a:cxnLst/>
              <a:rect l="l" t="t" r="r" b="b"/>
              <a:pathLst>
                <a:path w="2892" h="3025" extrusionOk="0">
                  <a:moveTo>
                    <a:pt x="839" y="0"/>
                  </a:moveTo>
                  <a:cubicBezTo>
                    <a:pt x="808" y="0"/>
                    <a:pt x="808" y="91"/>
                    <a:pt x="808" y="342"/>
                  </a:cubicBezTo>
                  <a:cubicBezTo>
                    <a:pt x="808" y="1139"/>
                    <a:pt x="1665" y="1651"/>
                    <a:pt x="1284" y="1961"/>
                  </a:cubicBezTo>
                  <a:cubicBezTo>
                    <a:pt x="932" y="2269"/>
                    <a:pt x="0" y="3024"/>
                    <a:pt x="998" y="3024"/>
                  </a:cubicBezTo>
                  <a:cubicBezTo>
                    <a:pt x="1080" y="3024"/>
                    <a:pt x="1175" y="3019"/>
                    <a:pt x="1284" y="3009"/>
                  </a:cubicBezTo>
                  <a:cubicBezTo>
                    <a:pt x="2725" y="2854"/>
                    <a:pt x="2892" y="1985"/>
                    <a:pt x="2892" y="1985"/>
                  </a:cubicBezTo>
                  <a:cubicBezTo>
                    <a:pt x="2892" y="1985"/>
                    <a:pt x="2725" y="794"/>
                    <a:pt x="1761" y="568"/>
                  </a:cubicBezTo>
                  <a:cubicBezTo>
                    <a:pt x="1112" y="414"/>
                    <a:pt x="905" y="0"/>
                    <a:pt x="839"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0"/>
            <p:cNvSpPr/>
            <p:nvPr/>
          </p:nvSpPr>
          <p:spPr>
            <a:xfrm>
              <a:off x="6022627" y="2649867"/>
              <a:ext cx="193085" cy="115181"/>
            </a:xfrm>
            <a:custGeom>
              <a:avLst/>
              <a:gdLst/>
              <a:ahLst/>
              <a:cxnLst/>
              <a:rect l="l" t="t" r="r" b="b"/>
              <a:pathLst>
                <a:path w="6119" h="4558" extrusionOk="0">
                  <a:moveTo>
                    <a:pt x="5346" y="0"/>
                  </a:moveTo>
                  <a:cubicBezTo>
                    <a:pt x="5297" y="0"/>
                    <a:pt x="5242" y="9"/>
                    <a:pt x="5180" y="26"/>
                  </a:cubicBezTo>
                  <a:cubicBezTo>
                    <a:pt x="4132" y="312"/>
                    <a:pt x="3930" y="872"/>
                    <a:pt x="3656" y="1526"/>
                  </a:cubicBezTo>
                  <a:cubicBezTo>
                    <a:pt x="3370" y="2181"/>
                    <a:pt x="3454" y="1515"/>
                    <a:pt x="2406" y="2872"/>
                  </a:cubicBezTo>
                  <a:cubicBezTo>
                    <a:pt x="1346" y="4205"/>
                    <a:pt x="1" y="4467"/>
                    <a:pt x="1346" y="4551"/>
                  </a:cubicBezTo>
                  <a:cubicBezTo>
                    <a:pt x="1412" y="4555"/>
                    <a:pt x="1474" y="4558"/>
                    <a:pt x="1534" y="4558"/>
                  </a:cubicBezTo>
                  <a:cubicBezTo>
                    <a:pt x="2701" y="4558"/>
                    <a:pt x="2924" y="3709"/>
                    <a:pt x="3740" y="3324"/>
                  </a:cubicBezTo>
                  <a:cubicBezTo>
                    <a:pt x="4609" y="2896"/>
                    <a:pt x="5180" y="2110"/>
                    <a:pt x="5180" y="2110"/>
                  </a:cubicBezTo>
                  <a:cubicBezTo>
                    <a:pt x="5180" y="2110"/>
                    <a:pt x="6119" y="0"/>
                    <a:pt x="5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0"/>
            <p:cNvSpPr/>
            <p:nvPr/>
          </p:nvSpPr>
          <p:spPr>
            <a:xfrm>
              <a:off x="6215744" y="2333413"/>
              <a:ext cx="384750" cy="262682"/>
            </a:xfrm>
            <a:custGeom>
              <a:avLst/>
              <a:gdLst/>
              <a:ahLst/>
              <a:cxnLst/>
              <a:rect l="l" t="t" r="r" b="b"/>
              <a:pathLst>
                <a:path w="12193" h="10395" extrusionOk="0">
                  <a:moveTo>
                    <a:pt x="12038" y="0"/>
                  </a:moveTo>
                  <a:cubicBezTo>
                    <a:pt x="12038" y="0"/>
                    <a:pt x="10454" y="441"/>
                    <a:pt x="9026" y="857"/>
                  </a:cubicBezTo>
                  <a:cubicBezTo>
                    <a:pt x="7609" y="1250"/>
                    <a:pt x="6644" y="1524"/>
                    <a:pt x="6644" y="1524"/>
                  </a:cubicBezTo>
                  <a:cubicBezTo>
                    <a:pt x="6644" y="1524"/>
                    <a:pt x="5109" y="1667"/>
                    <a:pt x="3763" y="2536"/>
                  </a:cubicBezTo>
                  <a:cubicBezTo>
                    <a:pt x="2430" y="3393"/>
                    <a:pt x="1846" y="4108"/>
                    <a:pt x="1846" y="4108"/>
                  </a:cubicBezTo>
                  <a:cubicBezTo>
                    <a:pt x="1846" y="4108"/>
                    <a:pt x="120" y="4667"/>
                    <a:pt x="513" y="5465"/>
                  </a:cubicBezTo>
                  <a:cubicBezTo>
                    <a:pt x="894" y="6275"/>
                    <a:pt x="406" y="6846"/>
                    <a:pt x="441" y="7287"/>
                  </a:cubicBezTo>
                  <a:cubicBezTo>
                    <a:pt x="489" y="7715"/>
                    <a:pt x="953" y="8608"/>
                    <a:pt x="441" y="8870"/>
                  </a:cubicBezTo>
                  <a:cubicBezTo>
                    <a:pt x="1" y="9106"/>
                    <a:pt x="1359" y="10065"/>
                    <a:pt x="1746" y="10327"/>
                  </a:cubicBezTo>
                  <a:lnTo>
                    <a:pt x="1746" y="10327"/>
                  </a:lnTo>
                  <a:cubicBezTo>
                    <a:pt x="1610" y="10196"/>
                    <a:pt x="1427" y="9828"/>
                    <a:pt x="1846" y="8870"/>
                  </a:cubicBezTo>
                  <a:cubicBezTo>
                    <a:pt x="2430" y="7561"/>
                    <a:pt x="1263" y="7418"/>
                    <a:pt x="1846" y="6549"/>
                  </a:cubicBezTo>
                  <a:cubicBezTo>
                    <a:pt x="2430" y="5691"/>
                    <a:pt x="2668" y="4977"/>
                    <a:pt x="3501" y="4822"/>
                  </a:cubicBezTo>
                  <a:cubicBezTo>
                    <a:pt x="3579" y="4809"/>
                    <a:pt x="3648" y="4803"/>
                    <a:pt x="3710" y="4803"/>
                  </a:cubicBezTo>
                  <a:cubicBezTo>
                    <a:pt x="4324" y="4803"/>
                    <a:pt x="4278" y="5389"/>
                    <a:pt x="5490" y="5465"/>
                  </a:cubicBezTo>
                  <a:cubicBezTo>
                    <a:pt x="6402" y="5530"/>
                    <a:pt x="6258" y="5747"/>
                    <a:pt x="6367" y="5747"/>
                  </a:cubicBezTo>
                  <a:cubicBezTo>
                    <a:pt x="6419" y="5747"/>
                    <a:pt x="6528" y="5698"/>
                    <a:pt x="6835" y="5560"/>
                  </a:cubicBezTo>
                  <a:cubicBezTo>
                    <a:pt x="7787" y="5120"/>
                    <a:pt x="7418" y="4691"/>
                    <a:pt x="6835" y="4405"/>
                  </a:cubicBezTo>
                  <a:cubicBezTo>
                    <a:pt x="6252" y="4132"/>
                    <a:pt x="5109" y="4132"/>
                    <a:pt x="6252" y="3262"/>
                  </a:cubicBezTo>
                  <a:cubicBezTo>
                    <a:pt x="7395" y="2405"/>
                    <a:pt x="5478" y="2679"/>
                    <a:pt x="7395" y="2405"/>
                  </a:cubicBezTo>
                  <a:cubicBezTo>
                    <a:pt x="9323" y="2119"/>
                    <a:pt x="9514" y="2250"/>
                    <a:pt x="10847" y="1536"/>
                  </a:cubicBezTo>
                  <a:cubicBezTo>
                    <a:pt x="12193" y="822"/>
                    <a:pt x="12038" y="0"/>
                    <a:pt x="12038" y="0"/>
                  </a:cubicBezTo>
                  <a:close/>
                  <a:moveTo>
                    <a:pt x="1746" y="10327"/>
                  </a:moveTo>
                  <a:cubicBezTo>
                    <a:pt x="1800" y="10379"/>
                    <a:pt x="1846" y="10394"/>
                    <a:pt x="1846" y="10394"/>
                  </a:cubicBezTo>
                  <a:cubicBezTo>
                    <a:pt x="1846" y="10394"/>
                    <a:pt x="1809" y="10370"/>
                    <a:pt x="1746" y="103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0"/>
            <p:cNvSpPr/>
            <p:nvPr/>
          </p:nvSpPr>
          <p:spPr>
            <a:xfrm>
              <a:off x="6885625" y="2299399"/>
              <a:ext cx="268659" cy="260887"/>
            </a:xfrm>
            <a:custGeom>
              <a:avLst/>
              <a:gdLst/>
              <a:ahLst/>
              <a:cxnLst/>
              <a:rect l="l" t="t" r="r" b="b"/>
              <a:pathLst>
                <a:path w="8514" h="10324" extrusionOk="0">
                  <a:moveTo>
                    <a:pt x="3465" y="1"/>
                  </a:moveTo>
                  <a:cubicBezTo>
                    <a:pt x="3465" y="1"/>
                    <a:pt x="1548" y="715"/>
                    <a:pt x="775" y="1644"/>
                  </a:cubicBezTo>
                  <a:cubicBezTo>
                    <a:pt x="1" y="2584"/>
                    <a:pt x="1" y="3311"/>
                    <a:pt x="775" y="3596"/>
                  </a:cubicBezTo>
                  <a:cubicBezTo>
                    <a:pt x="1548" y="3882"/>
                    <a:pt x="2501" y="4466"/>
                    <a:pt x="1918" y="4894"/>
                  </a:cubicBezTo>
                  <a:cubicBezTo>
                    <a:pt x="1334" y="5323"/>
                    <a:pt x="572" y="5478"/>
                    <a:pt x="1525" y="6549"/>
                  </a:cubicBezTo>
                  <a:cubicBezTo>
                    <a:pt x="2477" y="7633"/>
                    <a:pt x="2477" y="6763"/>
                    <a:pt x="3251" y="7764"/>
                  </a:cubicBezTo>
                  <a:cubicBezTo>
                    <a:pt x="3929" y="8650"/>
                    <a:pt x="4013" y="10323"/>
                    <a:pt x="4408" y="10323"/>
                  </a:cubicBezTo>
                  <a:cubicBezTo>
                    <a:pt x="4464" y="10323"/>
                    <a:pt x="4526" y="10290"/>
                    <a:pt x="4596" y="10216"/>
                  </a:cubicBezTo>
                  <a:cubicBezTo>
                    <a:pt x="5180" y="9621"/>
                    <a:pt x="5180" y="9061"/>
                    <a:pt x="4977" y="8049"/>
                  </a:cubicBezTo>
                  <a:cubicBezTo>
                    <a:pt x="4787" y="7037"/>
                    <a:pt x="2108" y="6728"/>
                    <a:pt x="3251" y="5156"/>
                  </a:cubicBezTo>
                  <a:cubicBezTo>
                    <a:pt x="4406" y="3584"/>
                    <a:pt x="4406" y="3727"/>
                    <a:pt x="4787" y="2715"/>
                  </a:cubicBezTo>
                  <a:cubicBezTo>
                    <a:pt x="5180" y="1703"/>
                    <a:pt x="8514" y="1334"/>
                    <a:pt x="8514" y="1334"/>
                  </a:cubicBezTo>
                  <a:lnTo>
                    <a:pt x="6335" y="1334"/>
                  </a:lnTo>
                  <a:lnTo>
                    <a:pt x="6335" y="1346"/>
                  </a:lnTo>
                  <a:lnTo>
                    <a:pt x="34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p:nvPr/>
          </p:nvSpPr>
          <p:spPr>
            <a:xfrm>
              <a:off x="6498671" y="2430817"/>
              <a:ext cx="229563" cy="175604"/>
            </a:xfrm>
            <a:custGeom>
              <a:avLst/>
              <a:gdLst/>
              <a:ahLst/>
              <a:cxnLst/>
              <a:rect l="l" t="t" r="r" b="b"/>
              <a:pathLst>
                <a:path w="7275" h="5565" extrusionOk="0">
                  <a:moveTo>
                    <a:pt x="5358" y="1"/>
                  </a:moveTo>
                  <a:cubicBezTo>
                    <a:pt x="5358" y="1"/>
                    <a:pt x="4286" y="429"/>
                    <a:pt x="3096" y="715"/>
                  </a:cubicBezTo>
                  <a:cubicBezTo>
                    <a:pt x="1905" y="1001"/>
                    <a:pt x="1143" y="572"/>
                    <a:pt x="953" y="1298"/>
                  </a:cubicBezTo>
                  <a:cubicBezTo>
                    <a:pt x="750" y="2013"/>
                    <a:pt x="0" y="1727"/>
                    <a:pt x="953" y="2739"/>
                  </a:cubicBezTo>
                  <a:cubicBezTo>
                    <a:pt x="1804" y="3643"/>
                    <a:pt x="3225" y="5565"/>
                    <a:pt x="4011" y="5565"/>
                  </a:cubicBezTo>
                  <a:cubicBezTo>
                    <a:pt x="4104" y="5565"/>
                    <a:pt x="4189" y="5537"/>
                    <a:pt x="4263" y="5478"/>
                  </a:cubicBezTo>
                  <a:cubicBezTo>
                    <a:pt x="4965" y="4894"/>
                    <a:pt x="6513" y="4299"/>
                    <a:pt x="6322" y="3525"/>
                  </a:cubicBezTo>
                  <a:cubicBezTo>
                    <a:pt x="6132" y="2751"/>
                    <a:pt x="5394" y="3156"/>
                    <a:pt x="6334" y="1870"/>
                  </a:cubicBezTo>
                  <a:cubicBezTo>
                    <a:pt x="7275" y="584"/>
                    <a:pt x="5358" y="1"/>
                    <a:pt x="5358"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0"/>
            <p:cNvSpPr/>
            <p:nvPr/>
          </p:nvSpPr>
          <p:spPr>
            <a:xfrm>
              <a:off x="6698919" y="2326749"/>
              <a:ext cx="162319" cy="110001"/>
            </a:xfrm>
            <a:custGeom>
              <a:avLst/>
              <a:gdLst/>
              <a:ahLst/>
              <a:cxnLst/>
              <a:rect l="l" t="t" r="r" b="b"/>
              <a:pathLst>
                <a:path w="5144" h="3486" extrusionOk="0">
                  <a:moveTo>
                    <a:pt x="3596" y="1"/>
                  </a:moveTo>
                  <a:cubicBezTo>
                    <a:pt x="3596" y="1"/>
                    <a:pt x="977" y="679"/>
                    <a:pt x="750" y="1346"/>
                  </a:cubicBezTo>
                  <a:cubicBezTo>
                    <a:pt x="536" y="2025"/>
                    <a:pt x="0" y="2299"/>
                    <a:pt x="750" y="2739"/>
                  </a:cubicBezTo>
                  <a:cubicBezTo>
                    <a:pt x="1204" y="3002"/>
                    <a:pt x="813" y="3486"/>
                    <a:pt x="907" y="3486"/>
                  </a:cubicBezTo>
                  <a:cubicBezTo>
                    <a:pt x="966" y="3486"/>
                    <a:pt x="1217" y="3295"/>
                    <a:pt x="1989" y="2739"/>
                  </a:cubicBezTo>
                  <a:cubicBezTo>
                    <a:pt x="3977" y="1287"/>
                    <a:pt x="2834" y="2453"/>
                    <a:pt x="3977" y="1287"/>
                  </a:cubicBezTo>
                  <a:cubicBezTo>
                    <a:pt x="5144" y="144"/>
                    <a:pt x="3596" y="1"/>
                    <a:pt x="3596"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a:off x="5918217" y="2388344"/>
              <a:ext cx="381689" cy="113787"/>
            </a:xfrm>
            <a:custGeom>
              <a:avLst/>
              <a:gdLst/>
              <a:ahLst/>
              <a:cxnLst/>
              <a:rect l="l" t="t" r="r" b="b"/>
              <a:pathLst>
                <a:path w="12096" h="3606" extrusionOk="0">
                  <a:moveTo>
                    <a:pt x="11617" y="1"/>
                  </a:moveTo>
                  <a:cubicBezTo>
                    <a:pt x="11528" y="1"/>
                    <a:pt x="11412" y="27"/>
                    <a:pt x="11263" y="85"/>
                  </a:cubicBezTo>
                  <a:cubicBezTo>
                    <a:pt x="10311" y="454"/>
                    <a:pt x="8954" y="763"/>
                    <a:pt x="8954" y="763"/>
                  </a:cubicBezTo>
                  <a:cubicBezTo>
                    <a:pt x="8954" y="763"/>
                    <a:pt x="8952" y="762"/>
                    <a:pt x="8941" y="762"/>
                  </a:cubicBezTo>
                  <a:cubicBezTo>
                    <a:pt x="8880" y="762"/>
                    <a:pt x="8525" y="814"/>
                    <a:pt x="6513" y="1525"/>
                  </a:cubicBezTo>
                  <a:cubicBezTo>
                    <a:pt x="4167" y="2359"/>
                    <a:pt x="5882" y="2073"/>
                    <a:pt x="4167" y="2359"/>
                  </a:cubicBezTo>
                  <a:cubicBezTo>
                    <a:pt x="2441" y="2644"/>
                    <a:pt x="0" y="2478"/>
                    <a:pt x="1798" y="3204"/>
                  </a:cubicBezTo>
                  <a:cubicBezTo>
                    <a:pt x="2521" y="3501"/>
                    <a:pt x="3023" y="3605"/>
                    <a:pt x="3431" y="3605"/>
                  </a:cubicBezTo>
                  <a:cubicBezTo>
                    <a:pt x="4039" y="3605"/>
                    <a:pt x="4441" y="3375"/>
                    <a:pt x="5060" y="3204"/>
                  </a:cubicBezTo>
                  <a:cubicBezTo>
                    <a:pt x="5995" y="2954"/>
                    <a:pt x="5590" y="2158"/>
                    <a:pt x="7127" y="2158"/>
                  </a:cubicBezTo>
                  <a:cubicBezTo>
                    <a:pt x="7273" y="2158"/>
                    <a:pt x="7436" y="2165"/>
                    <a:pt x="7620" y="2180"/>
                  </a:cubicBezTo>
                  <a:cubicBezTo>
                    <a:pt x="8329" y="2240"/>
                    <a:pt x="8908" y="2286"/>
                    <a:pt x="9386" y="2286"/>
                  </a:cubicBezTo>
                  <a:cubicBezTo>
                    <a:pt x="10327" y="2286"/>
                    <a:pt x="10876" y="2110"/>
                    <a:pt x="11263" y="1525"/>
                  </a:cubicBezTo>
                  <a:cubicBezTo>
                    <a:pt x="11756" y="772"/>
                    <a:pt x="12096" y="1"/>
                    <a:pt x="1161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0"/>
            <p:cNvSpPr/>
            <p:nvPr/>
          </p:nvSpPr>
          <p:spPr>
            <a:xfrm>
              <a:off x="5883186" y="2518514"/>
              <a:ext cx="308135" cy="200770"/>
            </a:xfrm>
            <a:custGeom>
              <a:avLst/>
              <a:gdLst/>
              <a:ahLst/>
              <a:cxnLst/>
              <a:rect l="l" t="t" r="r" b="b"/>
              <a:pathLst>
                <a:path w="9765" h="7945" extrusionOk="0">
                  <a:moveTo>
                    <a:pt x="6870" y="0"/>
                  </a:moveTo>
                  <a:cubicBezTo>
                    <a:pt x="6744" y="0"/>
                    <a:pt x="6595" y="60"/>
                    <a:pt x="6420" y="200"/>
                  </a:cubicBezTo>
                  <a:cubicBezTo>
                    <a:pt x="5468" y="974"/>
                    <a:pt x="5480" y="2355"/>
                    <a:pt x="5182" y="2891"/>
                  </a:cubicBezTo>
                  <a:cubicBezTo>
                    <a:pt x="4887" y="3421"/>
                    <a:pt x="3811" y="4582"/>
                    <a:pt x="2923" y="4582"/>
                  </a:cubicBezTo>
                  <a:cubicBezTo>
                    <a:pt x="2914" y="4582"/>
                    <a:pt x="2905" y="4582"/>
                    <a:pt x="2896" y="4581"/>
                  </a:cubicBezTo>
                  <a:cubicBezTo>
                    <a:pt x="2881" y="4581"/>
                    <a:pt x="2866" y="4581"/>
                    <a:pt x="2850" y="4581"/>
                  </a:cubicBezTo>
                  <a:cubicBezTo>
                    <a:pt x="1937" y="4581"/>
                    <a:pt x="1" y="4928"/>
                    <a:pt x="598" y="5712"/>
                  </a:cubicBezTo>
                  <a:cubicBezTo>
                    <a:pt x="664" y="5802"/>
                    <a:pt x="715" y="5838"/>
                    <a:pt x="758" y="5838"/>
                  </a:cubicBezTo>
                  <a:cubicBezTo>
                    <a:pt x="925" y="5838"/>
                    <a:pt x="981" y="5312"/>
                    <a:pt x="1395" y="5312"/>
                  </a:cubicBezTo>
                  <a:cubicBezTo>
                    <a:pt x="1588" y="5312"/>
                    <a:pt x="1858" y="5426"/>
                    <a:pt x="2253" y="5760"/>
                  </a:cubicBezTo>
                  <a:cubicBezTo>
                    <a:pt x="3706" y="6998"/>
                    <a:pt x="1610" y="6427"/>
                    <a:pt x="3706" y="6998"/>
                  </a:cubicBezTo>
                  <a:cubicBezTo>
                    <a:pt x="5182" y="7405"/>
                    <a:pt x="4561" y="7944"/>
                    <a:pt x="4793" y="7944"/>
                  </a:cubicBezTo>
                  <a:cubicBezTo>
                    <a:pt x="4894" y="7944"/>
                    <a:pt x="5157" y="7842"/>
                    <a:pt x="5825" y="7582"/>
                  </a:cubicBezTo>
                  <a:cubicBezTo>
                    <a:pt x="8051" y="6713"/>
                    <a:pt x="8611" y="5748"/>
                    <a:pt x="8611" y="5748"/>
                  </a:cubicBezTo>
                  <a:cubicBezTo>
                    <a:pt x="8611" y="5748"/>
                    <a:pt x="8739" y="5771"/>
                    <a:pt x="8887" y="5771"/>
                  </a:cubicBezTo>
                  <a:cubicBezTo>
                    <a:pt x="9262" y="5771"/>
                    <a:pt x="9764" y="5624"/>
                    <a:pt x="8611" y="4581"/>
                  </a:cubicBezTo>
                  <a:cubicBezTo>
                    <a:pt x="7004" y="3129"/>
                    <a:pt x="7658" y="2224"/>
                    <a:pt x="7611" y="1664"/>
                  </a:cubicBezTo>
                  <a:cubicBezTo>
                    <a:pt x="7572" y="1216"/>
                    <a:pt x="7445" y="0"/>
                    <a:pt x="687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6461841" y="2527561"/>
              <a:ext cx="178096" cy="88672"/>
            </a:xfrm>
            <a:custGeom>
              <a:avLst/>
              <a:gdLst/>
              <a:ahLst/>
              <a:cxnLst/>
              <a:rect l="l" t="t" r="r" b="b"/>
              <a:pathLst>
                <a:path w="5644" h="3509" extrusionOk="0">
                  <a:moveTo>
                    <a:pt x="334" y="1"/>
                  </a:moveTo>
                  <a:cubicBezTo>
                    <a:pt x="273" y="1"/>
                    <a:pt x="251" y="168"/>
                    <a:pt x="191" y="616"/>
                  </a:cubicBezTo>
                  <a:cubicBezTo>
                    <a:pt x="0" y="2056"/>
                    <a:pt x="715" y="2414"/>
                    <a:pt x="2191" y="3176"/>
                  </a:cubicBezTo>
                  <a:cubicBezTo>
                    <a:pt x="2671" y="3426"/>
                    <a:pt x="3191" y="3509"/>
                    <a:pt x="3671" y="3509"/>
                  </a:cubicBezTo>
                  <a:cubicBezTo>
                    <a:pt x="4631" y="3509"/>
                    <a:pt x="5430" y="3176"/>
                    <a:pt x="5430" y="3176"/>
                  </a:cubicBezTo>
                  <a:cubicBezTo>
                    <a:pt x="5430" y="3176"/>
                    <a:pt x="5644" y="1425"/>
                    <a:pt x="4251" y="1306"/>
                  </a:cubicBezTo>
                  <a:cubicBezTo>
                    <a:pt x="4124" y="1295"/>
                    <a:pt x="4019" y="1291"/>
                    <a:pt x="3931" y="1291"/>
                  </a:cubicBezTo>
                  <a:cubicBezTo>
                    <a:pt x="3380" y="1291"/>
                    <a:pt x="3496" y="1474"/>
                    <a:pt x="3217" y="1474"/>
                  </a:cubicBezTo>
                  <a:cubicBezTo>
                    <a:pt x="3054" y="1474"/>
                    <a:pt x="2755" y="1411"/>
                    <a:pt x="2108" y="1211"/>
                  </a:cubicBezTo>
                  <a:cubicBezTo>
                    <a:pt x="792" y="802"/>
                    <a:pt x="469"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7769675" y="2368528"/>
              <a:ext cx="330286" cy="141903"/>
            </a:xfrm>
            <a:custGeom>
              <a:avLst/>
              <a:gdLst/>
              <a:ahLst/>
              <a:cxnLst/>
              <a:rect l="l" t="t" r="r" b="b"/>
              <a:pathLst>
                <a:path w="10467" h="4497" extrusionOk="0">
                  <a:moveTo>
                    <a:pt x="3084" y="1"/>
                  </a:moveTo>
                  <a:cubicBezTo>
                    <a:pt x="3019" y="1"/>
                    <a:pt x="2959" y="4"/>
                    <a:pt x="2905" y="10"/>
                  </a:cubicBezTo>
                  <a:cubicBezTo>
                    <a:pt x="2167" y="117"/>
                    <a:pt x="0" y="617"/>
                    <a:pt x="1453" y="617"/>
                  </a:cubicBezTo>
                  <a:cubicBezTo>
                    <a:pt x="1453" y="617"/>
                    <a:pt x="4501" y="1808"/>
                    <a:pt x="5144" y="2153"/>
                  </a:cubicBezTo>
                  <a:cubicBezTo>
                    <a:pt x="5775" y="2487"/>
                    <a:pt x="6644" y="3582"/>
                    <a:pt x="7501" y="3832"/>
                  </a:cubicBezTo>
                  <a:cubicBezTo>
                    <a:pt x="8126" y="4029"/>
                    <a:pt x="9574" y="4496"/>
                    <a:pt x="10150" y="4496"/>
                  </a:cubicBezTo>
                  <a:cubicBezTo>
                    <a:pt x="10375" y="4496"/>
                    <a:pt x="10467" y="4425"/>
                    <a:pt x="10323" y="4237"/>
                  </a:cubicBezTo>
                  <a:cubicBezTo>
                    <a:pt x="9799" y="3570"/>
                    <a:pt x="9668" y="3999"/>
                    <a:pt x="8799" y="3142"/>
                  </a:cubicBezTo>
                  <a:cubicBezTo>
                    <a:pt x="7941" y="2272"/>
                    <a:pt x="6513" y="820"/>
                    <a:pt x="5929" y="617"/>
                  </a:cubicBezTo>
                  <a:cubicBezTo>
                    <a:pt x="5390" y="441"/>
                    <a:pt x="3875" y="1"/>
                    <a:pt x="3084"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7558130" y="2246221"/>
              <a:ext cx="261907" cy="80623"/>
            </a:xfrm>
            <a:custGeom>
              <a:avLst/>
              <a:gdLst/>
              <a:ahLst/>
              <a:cxnLst/>
              <a:rect l="l" t="t" r="r" b="b"/>
              <a:pathLst>
                <a:path w="8300" h="2555" extrusionOk="0">
                  <a:moveTo>
                    <a:pt x="2487" y="0"/>
                  </a:moveTo>
                  <a:cubicBezTo>
                    <a:pt x="2063" y="0"/>
                    <a:pt x="1757" y="79"/>
                    <a:pt x="1549" y="314"/>
                  </a:cubicBezTo>
                  <a:cubicBezTo>
                    <a:pt x="953" y="969"/>
                    <a:pt x="1" y="1934"/>
                    <a:pt x="1" y="1934"/>
                  </a:cubicBezTo>
                  <a:cubicBezTo>
                    <a:pt x="1" y="1934"/>
                    <a:pt x="810" y="2505"/>
                    <a:pt x="3835" y="2553"/>
                  </a:cubicBezTo>
                  <a:cubicBezTo>
                    <a:pt x="3948" y="2554"/>
                    <a:pt x="4058" y="2554"/>
                    <a:pt x="4165" y="2554"/>
                  </a:cubicBezTo>
                  <a:cubicBezTo>
                    <a:pt x="6883" y="2554"/>
                    <a:pt x="7199" y="2266"/>
                    <a:pt x="7680" y="1934"/>
                  </a:cubicBezTo>
                  <a:cubicBezTo>
                    <a:pt x="8168" y="1612"/>
                    <a:pt x="7680" y="541"/>
                    <a:pt x="7680" y="541"/>
                  </a:cubicBezTo>
                  <a:cubicBezTo>
                    <a:pt x="7680" y="541"/>
                    <a:pt x="8299" y="433"/>
                    <a:pt x="5859" y="314"/>
                  </a:cubicBezTo>
                  <a:cubicBezTo>
                    <a:pt x="4310" y="239"/>
                    <a:pt x="3221" y="0"/>
                    <a:pt x="2487"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4594606" y="3475508"/>
              <a:ext cx="4792479" cy="1084664"/>
            </a:xfrm>
            <a:custGeom>
              <a:avLst/>
              <a:gdLst/>
              <a:ahLst/>
              <a:cxnLst/>
              <a:rect l="l" t="t" r="r" b="b"/>
              <a:pathLst>
                <a:path w="151877" h="42923" extrusionOk="0">
                  <a:moveTo>
                    <a:pt x="69558" y="1"/>
                  </a:moveTo>
                  <a:cubicBezTo>
                    <a:pt x="68132" y="1"/>
                    <a:pt x="66692" y="385"/>
                    <a:pt x="65485" y="595"/>
                  </a:cubicBezTo>
                  <a:cubicBezTo>
                    <a:pt x="63568" y="941"/>
                    <a:pt x="61841" y="1834"/>
                    <a:pt x="57567" y="1965"/>
                  </a:cubicBezTo>
                  <a:cubicBezTo>
                    <a:pt x="53293" y="2108"/>
                    <a:pt x="55126" y="2560"/>
                    <a:pt x="53209" y="3179"/>
                  </a:cubicBezTo>
                  <a:cubicBezTo>
                    <a:pt x="52518" y="3398"/>
                    <a:pt x="51653" y="3471"/>
                    <a:pt x="50775" y="3471"/>
                  </a:cubicBezTo>
                  <a:cubicBezTo>
                    <a:pt x="49216" y="3471"/>
                    <a:pt x="47618" y="3240"/>
                    <a:pt x="46887" y="3179"/>
                  </a:cubicBezTo>
                  <a:cubicBezTo>
                    <a:pt x="46845" y="3175"/>
                    <a:pt x="46801" y="3173"/>
                    <a:pt x="46755" y="3173"/>
                  </a:cubicBezTo>
                  <a:cubicBezTo>
                    <a:pt x="45560" y="3173"/>
                    <a:pt x="43267" y="4521"/>
                    <a:pt x="38874" y="6930"/>
                  </a:cubicBezTo>
                  <a:cubicBezTo>
                    <a:pt x="34326" y="9430"/>
                    <a:pt x="36529" y="10763"/>
                    <a:pt x="31909" y="12049"/>
                  </a:cubicBezTo>
                  <a:cubicBezTo>
                    <a:pt x="27313" y="13323"/>
                    <a:pt x="28647" y="15645"/>
                    <a:pt x="24813" y="18621"/>
                  </a:cubicBezTo>
                  <a:cubicBezTo>
                    <a:pt x="20967" y="21586"/>
                    <a:pt x="20586" y="21693"/>
                    <a:pt x="16550" y="23563"/>
                  </a:cubicBezTo>
                  <a:cubicBezTo>
                    <a:pt x="12514" y="25432"/>
                    <a:pt x="3501" y="28563"/>
                    <a:pt x="3501" y="28563"/>
                  </a:cubicBezTo>
                  <a:cubicBezTo>
                    <a:pt x="3501" y="28563"/>
                    <a:pt x="48" y="30766"/>
                    <a:pt x="12" y="31421"/>
                  </a:cubicBezTo>
                  <a:cubicBezTo>
                    <a:pt x="0" y="32052"/>
                    <a:pt x="5227" y="32957"/>
                    <a:pt x="17372" y="33671"/>
                  </a:cubicBezTo>
                  <a:cubicBezTo>
                    <a:pt x="24818" y="34109"/>
                    <a:pt x="28883" y="34278"/>
                    <a:pt x="32608" y="34278"/>
                  </a:cubicBezTo>
                  <a:cubicBezTo>
                    <a:pt x="34965" y="34278"/>
                    <a:pt x="37186" y="34210"/>
                    <a:pt x="40041" y="34100"/>
                  </a:cubicBezTo>
                  <a:cubicBezTo>
                    <a:pt x="40619" y="34076"/>
                    <a:pt x="41153" y="34065"/>
                    <a:pt x="41650" y="34065"/>
                  </a:cubicBezTo>
                  <a:cubicBezTo>
                    <a:pt x="47479" y="34065"/>
                    <a:pt x="48192" y="35554"/>
                    <a:pt x="54567" y="35719"/>
                  </a:cubicBezTo>
                  <a:cubicBezTo>
                    <a:pt x="61460" y="35921"/>
                    <a:pt x="59746" y="37421"/>
                    <a:pt x="61972" y="37707"/>
                  </a:cubicBezTo>
                  <a:cubicBezTo>
                    <a:pt x="64211" y="37981"/>
                    <a:pt x="81820" y="39564"/>
                    <a:pt x="88726" y="40148"/>
                  </a:cubicBezTo>
                  <a:cubicBezTo>
                    <a:pt x="95655" y="40719"/>
                    <a:pt x="97179" y="41160"/>
                    <a:pt x="100632" y="41874"/>
                  </a:cubicBezTo>
                  <a:cubicBezTo>
                    <a:pt x="104097" y="42589"/>
                    <a:pt x="103513" y="42303"/>
                    <a:pt x="105764" y="42732"/>
                  </a:cubicBezTo>
                  <a:cubicBezTo>
                    <a:pt x="106510" y="42874"/>
                    <a:pt x="107334" y="42922"/>
                    <a:pt x="108101" y="42922"/>
                  </a:cubicBezTo>
                  <a:cubicBezTo>
                    <a:pt x="109636" y="42922"/>
                    <a:pt x="110943" y="42732"/>
                    <a:pt x="110943" y="42732"/>
                  </a:cubicBezTo>
                  <a:cubicBezTo>
                    <a:pt x="110943" y="42732"/>
                    <a:pt x="110050" y="41589"/>
                    <a:pt x="109847" y="41005"/>
                  </a:cubicBezTo>
                  <a:cubicBezTo>
                    <a:pt x="109657" y="40422"/>
                    <a:pt x="112336" y="40422"/>
                    <a:pt x="115241" y="40422"/>
                  </a:cubicBezTo>
                  <a:cubicBezTo>
                    <a:pt x="117965" y="40422"/>
                    <a:pt x="119946" y="41448"/>
                    <a:pt x="123953" y="41448"/>
                  </a:cubicBezTo>
                  <a:cubicBezTo>
                    <a:pt x="124219" y="41448"/>
                    <a:pt x="124493" y="41443"/>
                    <a:pt x="124778" y="41434"/>
                  </a:cubicBezTo>
                  <a:cubicBezTo>
                    <a:pt x="125022" y="41426"/>
                    <a:pt x="125262" y="41423"/>
                    <a:pt x="125498" y="41423"/>
                  </a:cubicBezTo>
                  <a:cubicBezTo>
                    <a:pt x="128289" y="41423"/>
                    <a:pt x="130506" y="41917"/>
                    <a:pt x="133027" y="41917"/>
                  </a:cubicBezTo>
                  <a:cubicBezTo>
                    <a:pt x="134275" y="41917"/>
                    <a:pt x="135597" y="41796"/>
                    <a:pt x="137101" y="41434"/>
                  </a:cubicBezTo>
                  <a:cubicBezTo>
                    <a:pt x="141911" y="40291"/>
                    <a:pt x="148245" y="40577"/>
                    <a:pt x="149352" y="40148"/>
                  </a:cubicBezTo>
                  <a:cubicBezTo>
                    <a:pt x="150448" y="39707"/>
                    <a:pt x="151876" y="36838"/>
                    <a:pt x="151793" y="35719"/>
                  </a:cubicBezTo>
                  <a:cubicBezTo>
                    <a:pt x="151686" y="34612"/>
                    <a:pt x="149317" y="32075"/>
                    <a:pt x="148852" y="31706"/>
                  </a:cubicBezTo>
                  <a:cubicBezTo>
                    <a:pt x="148376" y="31313"/>
                    <a:pt x="145542" y="27313"/>
                    <a:pt x="143816" y="25979"/>
                  </a:cubicBezTo>
                  <a:cubicBezTo>
                    <a:pt x="142066" y="24634"/>
                    <a:pt x="142268" y="24586"/>
                    <a:pt x="139196" y="23574"/>
                  </a:cubicBezTo>
                  <a:cubicBezTo>
                    <a:pt x="136136" y="22562"/>
                    <a:pt x="137660" y="22134"/>
                    <a:pt x="133636" y="20634"/>
                  </a:cubicBezTo>
                  <a:cubicBezTo>
                    <a:pt x="129600" y="19133"/>
                    <a:pt x="130564" y="19550"/>
                    <a:pt x="129445" y="18193"/>
                  </a:cubicBezTo>
                  <a:cubicBezTo>
                    <a:pt x="128338" y="16836"/>
                    <a:pt x="124611" y="15943"/>
                    <a:pt x="120099" y="13978"/>
                  </a:cubicBezTo>
                  <a:cubicBezTo>
                    <a:pt x="115574" y="12013"/>
                    <a:pt x="112705" y="12490"/>
                    <a:pt x="109062" y="11585"/>
                  </a:cubicBezTo>
                  <a:cubicBezTo>
                    <a:pt x="105418" y="10680"/>
                    <a:pt x="103501" y="10204"/>
                    <a:pt x="100037" y="9870"/>
                  </a:cubicBezTo>
                  <a:cubicBezTo>
                    <a:pt x="99740" y="9843"/>
                    <a:pt x="99481" y="9830"/>
                    <a:pt x="99253" y="9830"/>
                  </a:cubicBezTo>
                  <a:cubicBezTo>
                    <a:pt x="96834" y="9830"/>
                    <a:pt x="97976" y="11289"/>
                    <a:pt x="96453" y="12061"/>
                  </a:cubicBezTo>
                  <a:cubicBezTo>
                    <a:pt x="94786" y="12918"/>
                    <a:pt x="94095" y="13085"/>
                    <a:pt x="90643" y="13990"/>
                  </a:cubicBezTo>
                  <a:cubicBezTo>
                    <a:pt x="87190" y="14907"/>
                    <a:pt x="86416" y="15514"/>
                    <a:pt x="86416" y="15514"/>
                  </a:cubicBezTo>
                  <a:cubicBezTo>
                    <a:pt x="86416" y="15514"/>
                    <a:pt x="86645" y="16227"/>
                    <a:pt x="86341" y="16227"/>
                  </a:cubicBezTo>
                  <a:cubicBezTo>
                    <a:pt x="86171" y="16227"/>
                    <a:pt x="85832" y="16002"/>
                    <a:pt x="85190" y="15300"/>
                  </a:cubicBezTo>
                  <a:cubicBezTo>
                    <a:pt x="83404" y="13359"/>
                    <a:pt x="83142" y="10180"/>
                    <a:pt x="80498" y="7953"/>
                  </a:cubicBezTo>
                  <a:cubicBezTo>
                    <a:pt x="77855" y="5703"/>
                    <a:pt x="77570" y="4429"/>
                    <a:pt x="76034" y="3179"/>
                  </a:cubicBezTo>
                  <a:cubicBezTo>
                    <a:pt x="74510" y="1929"/>
                    <a:pt x="74117" y="1548"/>
                    <a:pt x="72009" y="512"/>
                  </a:cubicBezTo>
                  <a:cubicBezTo>
                    <a:pt x="71230" y="133"/>
                    <a:pt x="70396" y="1"/>
                    <a:pt x="69558"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6713555" y="4088958"/>
              <a:ext cx="846116" cy="153313"/>
            </a:xfrm>
            <a:custGeom>
              <a:avLst/>
              <a:gdLst/>
              <a:ahLst/>
              <a:cxnLst/>
              <a:rect l="l" t="t" r="r" b="b"/>
              <a:pathLst>
                <a:path w="26814" h="6067" extrusionOk="0">
                  <a:moveTo>
                    <a:pt x="5644" y="1"/>
                  </a:moveTo>
                  <a:cubicBezTo>
                    <a:pt x="5644" y="1"/>
                    <a:pt x="5358" y="1346"/>
                    <a:pt x="3489" y="1465"/>
                  </a:cubicBezTo>
                  <a:cubicBezTo>
                    <a:pt x="3327" y="1476"/>
                    <a:pt x="3169" y="1480"/>
                    <a:pt x="3015" y="1480"/>
                  </a:cubicBezTo>
                  <a:cubicBezTo>
                    <a:pt x="2066" y="1480"/>
                    <a:pt x="1296" y="1311"/>
                    <a:pt x="818" y="1311"/>
                  </a:cubicBezTo>
                  <a:cubicBezTo>
                    <a:pt x="478" y="1311"/>
                    <a:pt x="286" y="1397"/>
                    <a:pt x="286" y="1692"/>
                  </a:cubicBezTo>
                  <a:cubicBezTo>
                    <a:pt x="286" y="2465"/>
                    <a:pt x="1" y="2942"/>
                    <a:pt x="1525" y="3323"/>
                  </a:cubicBezTo>
                  <a:cubicBezTo>
                    <a:pt x="3049" y="3716"/>
                    <a:pt x="6287" y="4132"/>
                    <a:pt x="9787" y="4668"/>
                  </a:cubicBezTo>
                  <a:cubicBezTo>
                    <a:pt x="13300" y="5204"/>
                    <a:pt x="12204" y="5525"/>
                    <a:pt x="15836" y="5799"/>
                  </a:cubicBezTo>
                  <a:cubicBezTo>
                    <a:pt x="17865" y="5946"/>
                    <a:pt x="18394" y="6067"/>
                    <a:pt x="19042" y="6067"/>
                  </a:cubicBezTo>
                  <a:cubicBezTo>
                    <a:pt x="19549" y="6067"/>
                    <a:pt x="20130" y="5993"/>
                    <a:pt x="21563" y="5799"/>
                  </a:cubicBezTo>
                  <a:cubicBezTo>
                    <a:pt x="24825" y="5347"/>
                    <a:pt x="25766" y="4942"/>
                    <a:pt x="25766" y="4942"/>
                  </a:cubicBezTo>
                  <a:cubicBezTo>
                    <a:pt x="25766" y="4942"/>
                    <a:pt x="26813" y="3799"/>
                    <a:pt x="25051" y="3073"/>
                  </a:cubicBezTo>
                  <a:cubicBezTo>
                    <a:pt x="23277" y="2323"/>
                    <a:pt x="26159" y="2084"/>
                    <a:pt x="20598" y="1703"/>
                  </a:cubicBezTo>
                  <a:cubicBezTo>
                    <a:pt x="19843" y="1650"/>
                    <a:pt x="19254" y="1629"/>
                    <a:pt x="18789" y="1629"/>
                  </a:cubicBezTo>
                  <a:cubicBezTo>
                    <a:pt x="16919" y="1629"/>
                    <a:pt x="17043" y="1973"/>
                    <a:pt x="16371" y="1973"/>
                  </a:cubicBezTo>
                  <a:cubicBezTo>
                    <a:pt x="15977" y="1973"/>
                    <a:pt x="15308" y="1854"/>
                    <a:pt x="13800" y="1477"/>
                  </a:cubicBezTo>
                  <a:cubicBezTo>
                    <a:pt x="9097" y="299"/>
                    <a:pt x="5644" y="1"/>
                    <a:pt x="564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6008365" y="3899131"/>
              <a:ext cx="492195" cy="175728"/>
            </a:xfrm>
            <a:custGeom>
              <a:avLst/>
              <a:gdLst/>
              <a:ahLst/>
              <a:cxnLst/>
              <a:rect l="l" t="t" r="r" b="b"/>
              <a:pathLst>
                <a:path w="15598" h="6954" extrusionOk="0">
                  <a:moveTo>
                    <a:pt x="1" y="0"/>
                  </a:moveTo>
                  <a:cubicBezTo>
                    <a:pt x="1" y="0"/>
                    <a:pt x="1394" y="1286"/>
                    <a:pt x="4132" y="2893"/>
                  </a:cubicBezTo>
                  <a:cubicBezTo>
                    <a:pt x="6870" y="4501"/>
                    <a:pt x="9549" y="6953"/>
                    <a:pt x="11859" y="6953"/>
                  </a:cubicBezTo>
                  <a:cubicBezTo>
                    <a:pt x="14169" y="6953"/>
                    <a:pt x="15598" y="5703"/>
                    <a:pt x="15598" y="5703"/>
                  </a:cubicBezTo>
                  <a:cubicBezTo>
                    <a:pt x="14717" y="5239"/>
                    <a:pt x="14824" y="5096"/>
                    <a:pt x="12764" y="3870"/>
                  </a:cubicBezTo>
                  <a:cubicBezTo>
                    <a:pt x="10716" y="2631"/>
                    <a:pt x="12454" y="3108"/>
                    <a:pt x="8990" y="1857"/>
                  </a:cubicBezTo>
                  <a:cubicBezTo>
                    <a:pt x="5513" y="607"/>
                    <a:pt x="6013" y="893"/>
                    <a:pt x="4132" y="607"/>
                  </a:cubicBezTo>
                  <a:cubicBezTo>
                    <a:pt x="2263" y="333"/>
                    <a:pt x="1" y="0"/>
                    <a:pt x="1"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5966649" y="4070941"/>
              <a:ext cx="97663" cy="158165"/>
            </a:xfrm>
            <a:custGeom>
              <a:avLst/>
              <a:gdLst/>
              <a:ahLst/>
              <a:cxnLst/>
              <a:rect l="l" t="t" r="r" b="b"/>
              <a:pathLst>
                <a:path w="3095" h="6259" extrusionOk="0">
                  <a:moveTo>
                    <a:pt x="2734" y="1"/>
                  </a:moveTo>
                  <a:cubicBezTo>
                    <a:pt x="2655" y="1"/>
                    <a:pt x="2551" y="49"/>
                    <a:pt x="2418" y="154"/>
                  </a:cubicBezTo>
                  <a:cubicBezTo>
                    <a:pt x="1668" y="738"/>
                    <a:pt x="1954" y="476"/>
                    <a:pt x="1334" y="2405"/>
                  </a:cubicBezTo>
                  <a:cubicBezTo>
                    <a:pt x="727" y="4321"/>
                    <a:pt x="1" y="4381"/>
                    <a:pt x="263" y="5643"/>
                  </a:cubicBezTo>
                  <a:cubicBezTo>
                    <a:pt x="353" y="6077"/>
                    <a:pt x="662" y="6259"/>
                    <a:pt x="1025" y="6259"/>
                  </a:cubicBezTo>
                  <a:cubicBezTo>
                    <a:pt x="1720" y="6259"/>
                    <a:pt x="2611" y="5594"/>
                    <a:pt x="2549" y="4750"/>
                  </a:cubicBezTo>
                  <a:cubicBezTo>
                    <a:pt x="2513" y="4202"/>
                    <a:pt x="2096" y="3655"/>
                    <a:pt x="2549" y="2190"/>
                  </a:cubicBezTo>
                  <a:cubicBezTo>
                    <a:pt x="2929" y="1000"/>
                    <a:pt x="3094" y="1"/>
                    <a:pt x="2734"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7395459" y="3884045"/>
              <a:ext cx="810806" cy="484097"/>
            </a:xfrm>
            <a:custGeom>
              <a:avLst/>
              <a:gdLst/>
              <a:ahLst/>
              <a:cxnLst/>
              <a:rect l="l" t="t" r="r" b="b"/>
              <a:pathLst>
                <a:path w="25695" h="19157" extrusionOk="0">
                  <a:moveTo>
                    <a:pt x="8632" y="0"/>
                  </a:moveTo>
                  <a:cubicBezTo>
                    <a:pt x="7246" y="0"/>
                    <a:pt x="6199" y="31"/>
                    <a:pt x="5656" y="121"/>
                  </a:cubicBezTo>
                  <a:cubicBezTo>
                    <a:pt x="4215" y="359"/>
                    <a:pt x="1143" y="1395"/>
                    <a:pt x="953" y="2026"/>
                  </a:cubicBezTo>
                  <a:cubicBezTo>
                    <a:pt x="762" y="2645"/>
                    <a:pt x="0" y="4467"/>
                    <a:pt x="0" y="4467"/>
                  </a:cubicBezTo>
                  <a:lnTo>
                    <a:pt x="4168" y="13039"/>
                  </a:lnTo>
                  <a:cubicBezTo>
                    <a:pt x="4168" y="13039"/>
                    <a:pt x="6299" y="13099"/>
                    <a:pt x="6680" y="14349"/>
                  </a:cubicBezTo>
                  <a:cubicBezTo>
                    <a:pt x="7073" y="15599"/>
                    <a:pt x="8228" y="15313"/>
                    <a:pt x="9097" y="16682"/>
                  </a:cubicBezTo>
                  <a:cubicBezTo>
                    <a:pt x="9942" y="18052"/>
                    <a:pt x="10907" y="18492"/>
                    <a:pt x="11490" y="18766"/>
                  </a:cubicBezTo>
                  <a:cubicBezTo>
                    <a:pt x="11837" y="18936"/>
                    <a:pt x="12598" y="19157"/>
                    <a:pt x="12991" y="19157"/>
                  </a:cubicBezTo>
                  <a:cubicBezTo>
                    <a:pt x="13258" y="19157"/>
                    <a:pt x="13356" y="19055"/>
                    <a:pt x="13038" y="18766"/>
                  </a:cubicBezTo>
                  <a:cubicBezTo>
                    <a:pt x="12252" y="18052"/>
                    <a:pt x="11490" y="17480"/>
                    <a:pt x="10907" y="16682"/>
                  </a:cubicBezTo>
                  <a:cubicBezTo>
                    <a:pt x="10335" y="15897"/>
                    <a:pt x="10728" y="15539"/>
                    <a:pt x="9097" y="14349"/>
                  </a:cubicBezTo>
                  <a:cubicBezTo>
                    <a:pt x="7454" y="13158"/>
                    <a:pt x="8216" y="14337"/>
                    <a:pt x="6489" y="11801"/>
                  </a:cubicBezTo>
                  <a:cubicBezTo>
                    <a:pt x="4763" y="9277"/>
                    <a:pt x="4715" y="9562"/>
                    <a:pt x="4168" y="7979"/>
                  </a:cubicBezTo>
                  <a:cubicBezTo>
                    <a:pt x="3629" y="6423"/>
                    <a:pt x="3574" y="4465"/>
                    <a:pt x="4137" y="4465"/>
                  </a:cubicBezTo>
                  <a:cubicBezTo>
                    <a:pt x="4147" y="4465"/>
                    <a:pt x="4157" y="4465"/>
                    <a:pt x="4168" y="4467"/>
                  </a:cubicBezTo>
                  <a:cubicBezTo>
                    <a:pt x="4763" y="4526"/>
                    <a:pt x="6823" y="5538"/>
                    <a:pt x="7716" y="7110"/>
                  </a:cubicBezTo>
                  <a:cubicBezTo>
                    <a:pt x="8609" y="8693"/>
                    <a:pt x="9097" y="9789"/>
                    <a:pt x="9097" y="9789"/>
                  </a:cubicBezTo>
                  <a:cubicBezTo>
                    <a:pt x="9097" y="9789"/>
                    <a:pt x="9219" y="9802"/>
                    <a:pt x="9393" y="9802"/>
                  </a:cubicBezTo>
                  <a:cubicBezTo>
                    <a:pt x="9889" y="9802"/>
                    <a:pt x="10808" y="9691"/>
                    <a:pt x="10526" y="8836"/>
                  </a:cubicBezTo>
                  <a:cubicBezTo>
                    <a:pt x="10133" y="7693"/>
                    <a:pt x="8430" y="7836"/>
                    <a:pt x="9097" y="6395"/>
                  </a:cubicBezTo>
                  <a:cubicBezTo>
                    <a:pt x="9594" y="5300"/>
                    <a:pt x="9384" y="4047"/>
                    <a:pt x="10184" y="4047"/>
                  </a:cubicBezTo>
                  <a:cubicBezTo>
                    <a:pt x="10437" y="4047"/>
                    <a:pt x="10791" y="4172"/>
                    <a:pt x="11299" y="4467"/>
                  </a:cubicBezTo>
                  <a:cubicBezTo>
                    <a:pt x="12652" y="5254"/>
                    <a:pt x="13539" y="5619"/>
                    <a:pt x="14098" y="5619"/>
                  </a:cubicBezTo>
                  <a:cubicBezTo>
                    <a:pt x="14410" y="5619"/>
                    <a:pt x="14620" y="5506"/>
                    <a:pt x="14752" y="5288"/>
                  </a:cubicBezTo>
                  <a:cubicBezTo>
                    <a:pt x="15128" y="4678"/>
                    <a:pt x="16139" y="3501"/>
                    <a:pt x="16966" y="3501"/>
                  </a:cubicBezTo>
                  <a:cubicBezTo>
                    <a:pt x="16978" y="3501"/>
                    <a:pt x="16990" y="3502"/>
                    <a:pt x="17003" y="3502"/>
                  </a:cubicBezTo>
                  <a:cubicBezTo>
                    <a:pt x="17529" y="3517"/>
                    <a:pt x="17566" y="3561"/>
                    <a:pt x="18198" y="3561"/>
                  </a:cubicBezTo>
                  <a:cubicBezTo>
                    <a:pt x="18566" y="3561"/>
                    <a:pt x="19136" y="3546"/>
                    <a:pt x="20122" y="3502"/>
                  </a:cubicBezTo>
                  <a:cubicBezTo>
                    <a:pt x="20636" y="3479"/>
                    <a:pt x="20982" y="3471"/>
                    <a:pt x="21219" y="3471"/>
                  </a:cubicBezTo>
                  <a:cubicBezTo>
                    <a:pt x="21772" y="3471"/>
                    <a:pt x="21727" y="3515"/>
                    <a:pt x="21838" y="3515"/>
                  </a:cubicBezTo>
                  <a:cubicBezTo>
                    <a:pt x="21928" y="3515"/>
                    <a:pt x="22119" y="3487"/>
                    <a:pt x="22813" y="3383"/>
                  </a:cubicBezTo>
                  <a:cubicBezTo>
                    <a:pt x="24742" y="3097"/>
                    <a:pt x="25694" y="2847"/>
                    <a:pt x="25313" y="2454"/>
                  </a:cubicBezTo>
                  <a:cubicBezTo>
                    <a:pt x="24932" y="2073"/>
                    <a:pt x="23027" y="168"/>
                    <a:pt x="17550" y="121"/>
                  </a:cubicBezTo>
                  <a:cubicBezTo>
                    <a:pt x="14139" y="84"/>
                    <a:pt x="10922" y="0"/>
                    <a:pt x="8632"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5592880" y="3954725"/>
              <a:ext cx="241554" cy="230109"/>
            </a:xfrm>
            <a:custGeom>
              <a:avLst/>
              <a:gdLst/>
              <a:ahLst/>
              <a:cxnLst/>
              <a:rect l="l" t="t" r="r" b="b"/>
              <a:pathLst>
                <a:path w="7655" h="9106" extrusionOk="0">
                  <a:moveTo>
                    <a:pt x="6683" y="1"/>
                  </a:moveTo>
                  <a:cubicBezTo>
                    <a:pt x="6554" y="1"/>
                    <a:pt x="6375" y="230"/>
                    <a:pt x="6059" y="693"/>
                  </a:cubicBezTo>
                  <a:cubicBezTo>
                    <a:pt x="5262" y="1884"/>
                    <a:pt x="5559" y="3194"/>
                    <a:pt x="3964" y="4182"/>
                  </a:cubicBezTo>
                  <a:cubicBezTo>
                    <a:pt x="2369" y="5182"/>
                    <a:pt x="3535" y="4801"/>
                    <a:pt x="1416" y="6789"/>
                  </a:cubicBezTo>
                  <a:cubicBezTo>
                    <a:pt x="1" y="8140"/>
                    <a:pt x="497" y="9106"/>
                    <a:pt x="969" y="9106"/>
                  </a:cubicBezTo>
                  <a:cubicBezTo>
                    <a:pt x="1195" y="9106"/>
                    <a:pt x="1416" y="8883"/>
                    <a:pt x="1416" y="8373"/>
                  </a:cubicBezTo>
                  <a:cubicBezTo>
                    <a:pt x="1416" y="8373"/>
                    <a:pt x="1523" y="7492"/>
                    <a:pt x="3964" y="5337"/>
                  </a:cubicBezTo>
                  <a:cubicBezTo>
                    <a:pt x="6405" y="3170"/>
                    <a:pt x="7655" y="3491"/>
                    <a:pt x="7226" y="1670"/>
                  </a:cubicBezTo>
                  <a:cubicBezTo>
                    <a:pt x="6957" y="564"/>
                    <a:pt x="6884" y="1"/>
                    <a:pt x="6683"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5836295" y="3991240"/>
              <a:ext cx="117984" cy="181388"/>
            </a:xfrm>
            <a:custGeom>
              <a:avLst/>
              <a:gdLst/>
              <a:ahLst/>
              <a:cxnLst/>
              <a:rect l="l" t="t" r="r" b="b"/>
              <a:pathLst>
                <a:path w="3739" h="7178" extrusionOk="0">
                  <a:moveTo>
                    <a:pt x="3174" y="0"/>
                  </a:moveTo>
                  <a:cubicBezTo>
                    <a:pt x="3100" y="0"/>
                    <a:pt x="3002" y="65"/>
                    <a:pt x="2870" y="213"/>
                  </a:cubicBezTo>
                  <a:cubicBezTo>
                    <a:pt x="2155" y="999"/>
                    <a:pt x="2144" y="1868"/>
                    <a:pt x="1858" y="3296"/>
                  </a:cubicBezTo>
                  <a:cubicBezTo>
                    <a:pt x="1596" y="4737"/>
                    <a:pt x="0" y="7178"/>
                    <a:pt x="703" y="7178"/>
                  </a:cubicBezTo>
                  <a:cubicBezTo>
                    <a:pt x="705" y="7178"/>
                    <a:pt x="708" y="7178"/>
                    <a:pt x="710" y="7178"/>
                  </a:cubicBezTo>
                  <a:cubicBezTo>
                    <a:pt x="1387" y="7178"/>
                    <a:pt x="2179" y="5559"/>
                    <a:pt x="2179" y="5559"/>
                  </a:cubicBezTo>
                  <a:cubicBezTo>
                    <a:pt x="2929" y="5035"/>
                    <a:pt x="3739" y="3392"/>
                    <a:pt x="3525" y="2189"/>
                  </a:cubicBezTo>
                  <a:cubicBezTo>
                    <a:pt x="3360" y="1212"/>
                    <a:pt x="3494" y="0"/>
                    <a:pt x="3174"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6226662" y="4017672"/>
              <a:ext cx="1167314" cy="420922"/>
            </a:xfrm>
            <a:custGeom>
              <a:avLst/>
              <a:gdLst/>
              <a:ahLst/>
              <a:cxnLst/>
              <a:rect l="l" t="t" r="r" b="b"/>
              <a:pathLst>
                <a:path w="36993" h="16657" extrusionOk="0">
                  <a:moveTo>
                    <a:pt x="0" y="0"/>
                  </a:moveTo>
                  <a:cubicBezTo>
                    <a:pt x="0" y="0"/>
                    <a:pt x="1488" y="2679"/>
                    <a:pt x="2072" y="3822"/>
                  </a:cubicBezTo>
                  <a:cubicBezTo>
                    <a:pt x="2643" y="4977"/>
                    <a:pt x="3774" y="5703"/>
                    <a:pt x="4560" y="7382"/>
                  </a:cubicBezTo>
                  <a:cubicBezTo>
                    <a:pt x="5358" y="9061"/>
                    <a:pt x="7239" y="8144"/>
                    <a:pt x="11692" y="9930"/>
                  </a:cubicBezTo>
                  <a:cubicBezTo>
                    <a:pt x="13794" y="10759"/>
                    <a:pt x="14547" y="10858"/>
                    <a:pt x="14838" y="10858"/>
                  </a:cubicBezTo>
                  <a:cubicBezTo>
                    <a:pt x="14929" y="10858"/>
                    <a:pt x="14975" y="10849"/>
                    <a:pt x="15002" y="10849"/>
                  </a:cubicBezTo>
                  <a:cubicBezTo>
                    <a:pt x="15074" y="10849"/>
                    <a:pt x="15023" y="10914"/>
                    <a:pt x="15323" y="11382"/>
                  </a:cubicBezTo>
                  <a:cubicBezTo>
                    <a:pt x="16121" y="12609"/>
                    <a:pt x="18574" y="11894"/>
                    <a:pt x="21074" y="12609"/>
                  </a:cubicBezTo>
                  <a:cubicBezTo>
                    <a:pt x="23574" y="13335"/>
                    <a:pt x="22408" y="13478"/>
                    <a:pt x="25241" y="13871"/>
                  </a:cubicBezTo>
                  <a:cubicBezTo>
                    <a:pt x="26652" y="14073"/>
                    <a:pt x="27099" y="14082"/>
                    <a:pt x="27469" y="14082"/>
                  </a:cubicBezTo>
                  <a:cubicBezTo>
                    <a:pt x="27505" y="14082"/>
                    <a:pt x="27540" y="14082"/>
                    <a:pt x="27576" y="14082"/>
                  </a:cubicBezTo>
                  <a:cubicBezTo>
                    <a:pt x="27904" y="14082"/>
                    <a:pt x="28242" y="14089"/>
                    <a:pt x="29242" y="14240"/>
                  </a:cubicBezTo>
                  <a:cubicBezTo>
                    <a:pt x="31456" y="14573"/>
                    <a:pt x="36993" y="16657"/>
                    <a:pt x="36993" y="16657"/>
                  </a:cubicBezTo>
                  <a:cubicBezTo>
                    <a:pt x="36993" y="16657"/>
                    <a:pt x="35469" y="15073"/>
                    <a:pt x="33469" y="14228"/>
                  </a:cubicBezTo>
                  <a:cubicBezTo>
                    <a:pt x="31492" y="13407"/>
                    <a:pt x="31611" y="13609"/>
                    <a:pt x="30266" y="13180"/>
                  </a:cubicBezTo>
                  <a:cubicBezTo>
                    <a:pt x="29478" y="12931"/>
                    <a:pt x="28822" y="12879"/>
                    <a:pt x="28222" y="12879"/>
                  </a:cubicBezTo>
                  <a:cubicBezTo>
                    <a:pt x="27788" y="12879"/>
                    <a:pt x="27384" y="12906"/>
                    <a:pt x="26980" y="12906"/>
                  </a:cubicBezTo>
                  <a:cubicBezTo>
                    <a:pt x="26015" y="12906"/>
                    <a:pt x="23944" y="12466"/>
                    <a:pt x="23170" y="11382"/>
                  </a:cubicBezTo>
                  <a:cubicBezTo>
                    <a:pt x="22832" y="10902"/>
                    <a:pt x="22077" y="10834"/>
                    <a:pt x="21252" y="10834"/>
                  </a:cubicBezTo>
                  <a:cubicBezTo>
                    <a:pt x="20923" y="10834"/>
                    <a:pt x="20583" y="10845"/>
                    <a:pt x="20253" y="10845"/>
                  </a:cubicBezTo>
                  <a:cubicBezTo>
                    <a:pt x="19544" y="10845"/>
                    <a:pt x="18884" y="10794"/>
                    <a:pt x="18490" y="10478"/>
                  </a:cubicBezTo>
                  <a:cubicBezTo>
                    <a:pt x="17467" y="9644"/>
                    <a:pt x="17419" y="9728"/>
                    <a:pt x="15121" y="8870"/>
                  </a:cubicBezTo>
                  <a:cubicBezTo>
                    <a:pt x="12811" y="8001"/>
                    <a:pt x="10501" y="7989"/>
                    <a:pt x="8668" y="7096"/>
                  </a:cubicBezTo>
                  <a:cubicBezTo>
                    <a:pt x="6846" y="6203"/>
                    <a:pt x="6858" y="5834"/>
                    <a:pt x="5846" y="4489"/>
                  </a:cubicBezTo>
                  <a:cubicBezTo>
                    <a:pt x="4834" y="3143"/>
                    <a:pt x="7049" y="2953"/>
                    <a:pt x="7799" y="2084"/>
                  </a:cubicBezTo>
                  <a:cubicBezTo>
                    <a:pt x="8537" y="1203"/>
                    <a:pt x="7596" y="798"/>
                    <a:pt x="7596" y="798"/>
                  </a:cubicBezTo>
                  <a:cubicBezTo>
                    <a:pt x="7596" y="798"/>
                    <a:pt x="6199" y="1142"/>
                    <a:pt x="4353" y="1142"/>
                  </a:cubicBezTo>
                  <a:cubicBezTo>
                    <a:pt x="4168" y="1142"/>
                    <a:pt x="3979" y="1139"/>
                    <a:pt x="3786" y="1131"/>
                  </a:cubicBezTo>
                  <a:cubicBezTo>
                    <a:pt x="1679" y="1036"/>
                    <a:pt x="0" y="0"/>
                    <a:pt x="0"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7389053" y="4214423"/>
              <a:ext cx="312268" cy="249668"/>
            </a:xfrm>
            <a:custGeom>
              <a:avLst/>
              <a:gdLst/>
              <a:ahLst/>
              <a:cxnLst/>
              <a:rect l="l" t="t" r="r" b="b"/>
              <a:pathLst>
                <a:path w="9896" h="9880" extrusionOk="0">
                  <a:moveTo>
                    <a:pt x="1049" y="1"/>
                  </a:moveTo>
                  <a:lnTo>
                    <a:pt x="156" y="834"/>
                  </a:lnTo>
                  <a:cubicBezTo>
                    <a:pt x="156" y="834"/>
                    <a:pt x="1" y="2263"/>
                    <a:pt x="1037" y="3608"/>
                  </a:cubicBezTo>
                  <a:cubicBezTo>
                    <a:pt x="2085" y="4978"/>
                    <a:pt x="2358" y="5037"/>
                    <a:pt x="2894" y="6097"/>
                  </a:cubicBezTo>
                  <a:cubicBezTo>
                    <a:pt x="3418" y="7145"/>
                    <a:pt x="4013" y="7442"/>
                    <a:pt x="5835" y="8299"/>
                  </a:cubicBezTo>
                  <a:cubicBezTo>
                    <a:pt x="7161" y="8936"/>
                    <a:pt x="8660" y="9880"/>
                    <a:pt x="9179" y="9880"/>
                  </a:cubicBezTo>
                  <a:cubicBezTo>
                    <a:pt x="9368" y="9880"/>
                    <a:pt x="9427" y="9754"/>
                    <a:pt x="9300" y="9442"/>
                  </a:cubicBezTo>
                  <a:cubicBezTo>
                    <a:pt x="8812" y="8299"/>
                    <a:pt x="9895" y="9300"/>
                    <a:pt x="7919" y="7716"/>
                  </a:cubicBezTo>
                  <a:cubicBezTo>
                    <a:pt x="5930" y="6144"/>
                    <a:pt x="6085" y="6859"/>
                    <a:pt x="4371" y="4847"/>
                  </a:cubicBezTo>
                  <a:cubicBezTo>
                    <a:pt x="2656" y="2834"/>
                    <a:pt x="2394" y="3668"/>
                    <a:pt x="1906" y="2168"/>
                  </a:cubicBezTo>
                  <a:cubicBezTo>
                    <a:pt x="1406" y="656"/>
                    <a:pt x="1049" y="1"/>
                    <a:pt x="1049"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7757994" y="4159360"/>
              <a:ext cx="182987" cy="195009"/>
            </a:xfrm>
            <a:custGeom>
              <a:avLst/>
              <a:gdLst/>
              <a:ahLst/>
              <a:cxnLst/>
              <a:rect l="l" t="t" r="r" b="b"/>
              <a:pathLst>
                <a:path w="5799" h="7717" extrusionOk="0">
                  <a:moveTo>
                    <a:pt x="1632" y="0"/>
                  </a:moveTo>
                  <a:cubicBezTo>
                    <a:pt x="1553" y="0"/>
                    <a:pt x="1415" y="80"/>
                    <a:pt x="1192" y="263"/>
                  </a:cubicBezTo>
                  <a:cubicBezTo>
                    <a:pt x="1" y="1251"/>
                    <a:pt x="846" y="2204"/>
                    <a:pt x="1192" y="3454"/>
                  </a:cubicBezTo>
                  <a:cubicBezTo>
                    <a:pt x="1537" y="4704"/>
                    <a:pt x="1537" y="6609"/>
                    <a:pt x="3263" y="7097"/>
                  </a:cubicBezTo>
                  <a:cubicBezTo>
                    <a:pt x="4278" y="7384"/>
                    <a:pt x="5116" y="7716"/>
                    <a:pt x="5494" y="7716"/>
                  </a:cubicBezTo>
                  <a:cubicBezTo>
                    <a:pt x="5759" y="7716"/>
                    <a:pt x="5798" y="7553"/>
                    <a:pt x="5514" y="7097"/>
                  </a:cubicBezTo>
                  <a:cubicBezTo>
                    <a:pt x="4811" y="6002"/>
                    <a:pt x="3263" y="4335"/>
                    <a:pt x="3263" y="4335"/>
                  </a:cubicBezTo>
                  <a:cubicBezTo>
                    <a:pt x="3263" y="4335"/>
                    <a:pt x="1954" y="3620"/>
                    <a:pt x="1549" y="2442"/>
                  </a:cubicBezTo>
                  <a:cubicBezTo>
                    <a:pt x="1220" y="1484"/>
                    <a:pt x="1975" y="0"/>
                    <a:pt x="1632"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7857455" y="4076172"/>
              <a:ext cx="317980" cy="299298"/>
            </a:xfrm>
            <a:custGeom>
              <a:avLst/>
              <a:gdLst/>
              <a:ahLst/>
              <a:cxnLst/>
              <a:rect l="l" t="t" r="r" b="b"/>
              <a:pathLst>
                <a:path w="10077" h="11844" extrusionOk="0">
                  <a:moveTo>
                    <a:pt x="177" y="0"/>
                  </a:moveTo>
                  <a:cubicBezTo>
                    <a:pt x="43" y="0"/>
                    <a:pt x="0" y="152"/>
                    <a:pt x="99" y="531"/>
                  </a:cubicBezTo>
                  <a:cubicBezTo>
                    <a:pt x="480" y="1971"/>
                    <a:pt x="1123" y="2983"/>
                    <a:pt x="2338" y="4067"/>
                  </a:cubicBezTo>
                  <a:cubicBezTo>
                    <a:pt x="3552" y="5138"/>
                    <a:pt x="3743" y="5150"/>
                    <a:pt x="4898" y="6579"/>
                  </a:cubicBezTo>
                  <a:cubicBezTo>
                    <a:pt x="6052" y="8008"/>
                    <a:pt x="7088" y="7579"/>
                    <a:pt x="7517" y="9103"/>
                  </a:cubicBezTo>
                  <a:cubicBezTo>
                    <a:pt x="7885" y="10332"/>
                    <a:pt x="8079" y="11843"/>
                    <a:pt x="8650" y="11843"/>
                  </a:cubicBezTo>
                  <a:cubicBezTo>
                    <a:pt x="8782" y="11843"/>
                    <a:pt x="8934" y="11763"/>
                    <a:pt x="9112" y="11580"/>
                  </a:cubicBezTo>
                  <a:cubicBezTo>
                    <a:pt x="10077" y="10603"/>
                    <a:pt x="8017" y="7151"/>
                    <a:pt x="8017" y="7151"/>
                  </a:cubicBezTo>
                  <a:cubicBezTo>
                    <a:pt x="7600" y="6567"/>
                    <a:pt x="5671" y="4876"/>
                    <a:pt x="4517" y="3567"/>
                  </a:cubicBezTo>
                  <a:cubicBezTo>
                    <a:pt x="3374" y="2257"/>
                    <a:pt x="3254" y="3007"/>
                    <a:pt x="2338" y="1983"/>
                  </a:cubicBezTo>
                  <a:cubicBezTo>
                    <a:pt x="1669" y="1226"/>
                    <a:pt x="557" y="0"/>
                    <a:pt x="177"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5323463" y="3474497"/>
              <a:ext cx="2231159" cy="739198"/>
            </a:xfrm>
            <a:custGeom>
              <a:avLst/>
              <a:gdLst/>
              <a:ahLst/>
              <a:cxnLst/>
              <a:rect l="l" t="t" r="r" b="b"/>
              <a:pathLst>
                <a:path w="70707" h="29252" extrusionOk="0">
                  <a:moveTo>
                    <a:pt x="46463" y="0"/>
                  </a:moveTo>
                  <a:cubicBezTo>
                    <a:pt x="45045" y="0"/>
                    <a:pt x="43617" y="388"/>
                    <a:pt x="42422" y="612"/>
                  </a:cubicBezTo>
                  <a:cubicBezTo>
                    <a:pt x="40494" y="957"/>
                    <a:pt x="38767" y="1850"/>
                    <a:pt x="34505" y="1981"/>
                  </a:cubicBezTo>
                  <a:cubicBezTo>
                    <a:pt x="30230" y="2112"/>
                    <a:pt x="32064" y="2564"/>
                    <a:pt x="30135" y="3183"/>
                  </a:cubicBezTo>
                  <a:cubicBezTo>
                    <a:pt x="29439" y="3408"/>
                    <a:pt x="28565" y="3484"/>
                    <a:pt x="27679" y="3484"/>
                  </a:cubicBezTo>
                  <a:cubicBezTo>
                    <a:pt x="26128" y="3484"/>
                    <a:pt x="24541" y="3252"/>
                    <a:pt x="23813" y="3183"/>
                  </a:cubicBezTo>
                  <a:cubicBezTo>
                    <a:pt x="23775" y="3180"/>
                    <a:pt x="23736" y="3179"/>
                    <a:pt x="23695" y="3179"/>
                  </a:cubicBezTo>
                  <a:cubicBezTo>
                    <a:pt x="22514" y="3179"/>
                    <a:pt x="20209" y="4516"/>
                    <a:pt x="15812" y="6934"/>
                  </a:cubicBezTo>
                  <a:cubicBezTo>
                    <a:pt x="11252" y="9434"/>
                    <a:pt x="13454" y="10780"/>
                    <a:pt x="8847" y="12053"/>
                  </a:cubicBezTo>
                  <a:cubicBezTo>
                    <a:pt x="4691" y="13220"/>
                    <a:pt x="5370" y="15209"/>
                    <a:pt x="2739" y="17768"/>
                  </a:cubicBezTo>
                  <a:cubicBezTo>
                    <a:pt x="2786" y="18388"/>
                    <a:pt x="2751" y="19042"/>
                    <a:pt x="2501" y="19412"/>
                  </a:cubicBezTo>
                  <a:cubicBezTo>
                    <a:pt x="1917" y="20269"/>
                    <a:pt x="0" y="21364"/>
                    <a:pt x="1727" y="21459"/>
                  </a:cubicBezTo>
                  <a:cubicBezTo>
                    <a:pt x="1819" y="21465"/>
                    <a:pt x="1905" y="21468"/>
                    <a:pt x="1983" y="21468"/>
                  </a:cubicBezTo>
                  <a:cubicBezTo>
                    <a:pt x="3365" y="21468"/>
                    <a:pt x="2646" y="20597"/>
                    <a:pt x="4156" y="19673"/>
                  </a:cubicBezTo>
                  <a:cubicBezTo>
                    <a:pt x="5763" y="18697"/>
                    <a:pt x="3691" y="19257"/>
                    <a:pt x="8085" y="17399"/>
                  </a:cubicBezTo>
                  <a:cubicBezTo>
                    <a:pt x="12478" y="15530"/>
                    <a:pt x="11133" y="15649"/>
                    <a:pt x="13443" y="15506"/>
                  </a:cubicBezTo>
                  <a:cubicBezTo>
                    <a:pt x="15043" y="15416"/>
                    <a:pt x="15855" y="14976"/>
                    <a:pt x="16856" y="14976"/>
                  </a:cubicBezTo>
                  <a:cubicBezTo>
                    <a:pt x="17299" y="14976"/>
                    <a:pt x="17780" y="15063"/>
                    <a:pt x="18384" y="15304"/>
                  </a:cubicBezTo>
                  <a:cubicBezTo>
                    <a:pt x="20348" y="16090"/>
                    <a:pt x="20646" y="15947"/>
                    <a:pt x="22610" y="17387"/>
                  </a:cubicBezTo>
                  <a:cubicBezTo>
                    <a:pt x="24575" y="18828"/>
                    <a:pt x="22956" y="18007"/>
                    <a:pt x="25873" y="18638"/>
                  </a:cubicBezTo>
                  <a:cubicBezTo>
                    <a:pt x="28802" y="19257"/>
                    <a:pt x="28587" y="19709"/>
                    <a:pt x="30135" y="20650"/>
                  </a:cubicBezTo>
                  <a:cubicBezTo>
                    <a:pt x="31671" y="21567"/>
                    <a:pt x="31766" y="20793"/>
                    <a:pt x="34505" y="21483"/>
                  </a:cubicBezTo>
                  <a:cubicBezTo>
                    <a:pt x="37243" y="22150"/>
                    <a:pt x="36898" y="22150"/>
                    <a:pt x="38886" y="23745"/>
                  </a:cubicBezTo>
                  <a:cubicBezTo>
                    <a:pt x="40886" y="25329"/>
                    <a:pt x="43042" y="25615"/>
                    <a:pt x="44363" y="26758"/>
                  </a:cubicBezTo>
                  <a:cubicBezTo>
                    <a:pt x="45330" y="27595"/>
                    <a:pt x="46503" y="28057"/>
                    <a:pt x="47952" y="28057"/>
                  </a:cubicBezTo>
                  <a:cubicBezTo>
                    <a:pt x="48501" y="28057"/>
                    <a:pt x="49089" y="27991"/>
                    <a:pt x="49721" y="27853"/>
                  </a:cubicBezTo>
                  <a:cubicBezTo>
                    <a:pt x="51329" y="27497"/>
                    <a:pt x="51817" y="27060"/>
                    <a:pt x="52869" y="27060"/>
                  </a:cubicBezTo>
                  <a:cubicBezTo>
                    <a:pt x="53328" y="27060"/>
                    <a:pt x="53895" y="27143"/>
                    <a:pt x="54710" y="27353"/>
                  </a:cubicBezTo>
                  <a:cubicBezTo>
                    <a:pt x="57400" y="28055"/>
                    <a:pt x="59508" y="27758"/>
                    <a:pt x="61425" y="28341"/>
                  </a:cubicBezTo>
                  <a:cubicBezTo>
                    <a:pt x="62540" y="28680"/>
                    <a:pt x="63070" y="28847"/>
                    <a:pt x="63699" y="28847"/>
                  </a:cubicBezTo>
                  <a:cubicBezTo>
                    <a:pt x="64151" y="28847"/>
                    <a:pt x="64654" y="28761"/>
                    <a:pt x="65461" y="28591"/>
                  </a:cubicBezTo>
                  <a:cubicBezTo>
                    <a:pt x="65773" y="28530"/>
                    <a:pt x="66075" y="28504"/>
                    <a:pt x="66366" y="28504"/>
                  </a:cubicBezTo>
                  <a:cubicBezTo>
                    <a:pt x="67829" y="28504"/>
                    <a:pt x="69016" y="29157"/>
                    <a:pt x="69831" y="29246"/>
                  </a:cubicBezTo>
                  <a:cubicBezTo>
                    <a:pt x="69861" y="29250"/>
                    <a:pt x="69889" y="29252"/>
                    <a:pt x="69915" y="29252"/>
                  </a:cubicBezTo>
                  <a:cubicBezTo>
                    <a:pt x="70706" y="29252"/>
                    <a:pt x="68966" y="27484"/>
                    <a:pt x="68378" y="26008"/>
                  </a:cubicBezTo>
                  <a:cubicBezTo>
                    <a:pt x="67747" y="24472"/>
                    <a:pt x="66413" y="22912"/>
                    <a:pt x="65640" y="20662"/>
                  </a:cubicBezTo>
                  <a:cubicBezTo>
                    <a:pt x="64866" y="18411"/>
                    <a:pt x="62127" y="17316"/>
                    <a:pt x="62127" y="16316"/>
                  </a:cubicBezTo>
                  <a:lnTo>
                    <a:pt x="62127" y="15316"/>
                  </a:lnTo>
                  <a:cubicBezTo>
                    <a:pt x="60341" y="13363"/>
                    <a:pt x="60067" y="10208"/>
                    <a:pt x="57436" y="7970"/>
                  </a:cubicBezTo>
                  <a:cubicBezTo>
                    <a:pt x="54805" y="5731"/>
                    <a:pt x="54507" y="4457"/>
                    <a:pt x="52971" y="3183"/>
                  </a:cubicBezTo>
                  <a:cubicBezTo>
                    <a:pt x="51435" y="1933"/>
                    <a:pt x="51054" y="1564"/>
                    <a:pt x="48935" y="528"/>
                  </a:cubicBezTo>
                  <a:cubicBezTo>
                    <a:pt x="48149" y="137"/>
                    <a:pt x="47308" y="0"/>
                    <a:pt x="46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5601116" y="3575981"/>
              <a:ext cx="451236" cy="240419"/>
            </a:xfrm>
            <a:custGeom>
              <a:avLst/>
              <a:gdLst/>
              <a:ahLst/>
              <a:cxnLst/>
              <a:rect l="l" t="t" r="r" b="b"/>
              <a:pathLst>
                <a:path w="14300" h="9514" extrusionOk="0">
                  <a:moveTo>
                    <a:pt x="12454" y="1"/>
                  </a:moveTo>
                  <a:cubicBezTo>
                    <a:pt x="11144" y="644"/>
                    <a:pt x="9370" y="1644"/>
                    <a:pt x="6965" y="2965"/>
                  </a:cubicBezTo>
                  <a:cubicBezTo>
                    <a:pt x="2405" y="5466"/>
                    <a:pt x="4608" y="6811"/>
                    <a:pt x="0" y="8085"/>
                  </a:cubicBezTo>
                  <a:lnTo>
                    <a:pt x="0" y="9514"/>
                  </a:lnTo>
                  <a:cubicBezTo>
                    <a:pt x="12" y="9502"/>
                    <a:pt x="203" y="8907"/>
                    <a:pt x="1155" y="8788"/>
                  </a:cubicBezTo>
                  <a:cubicBezTo>
                    <a:pt x="1487" y="8742"/>
                    <a:pt x="1646" y="8727"/>
                    <a:pt x="1799" y="8727"/>
                  </a:cubicBezTo>
                  <a:cubicBezTo>
                    <a:pt x="2085" y="8727"/>
                    <a:pt x="2354" y="8780"/>
                    <a:pt x="3703" y="8788"/>
                  </a:cubicBezTo>
                  <a:cubicBezTo>
                    <a:pt x="5078" y="8795"/>
                    <a:pt x="5499" y="9102"/>
                    <a:pt x="6002" y="9102"/>
                  </a:cubicBezTo>
                  <a:cubicBezTo>
                    <a:pt x="6257" y="9102"/>
                    <a:pt x="6533" y="9024"/>
                    <a:pt x="6965" y="8788"/>
                  </a:cubicBezTo>
                  <a:cubicBezTo>
                    <a:pt x="8263" y="8085"/>
                    <a:pt x="7644" y="8847"/>
                    <a:pt x="9299" y="7597"/>
                  </a:cubicBezTo>
                  <a:cubicBezTo>
                    <a:pt x="10942" y="6347"/>
                    <a:pt x="10430" y="6847"/>
                    <a:pt x="11835" y="5882"/>
                  </a:cubicBezTo>
                  <a:cubicBezTo>
                    <a:pt x="13240" y="4918"/>
                    <a:pt x="14300" y="4489"/>
                    <a:pt x="13764" y="3477"/>
                  </a:cubicBezTo>
                  <a:cubicBezTo>
                    <a:pt x="13228" y="2465"/>
                    <a:pt x="12656" y="2477"/>
                    <a:pt x="12859" y="1537"/>
                  </a:cubicBezTo>
                  <a:cubicBezTo>
                    <a:pt x="13049" y="596"/>
                    <a:pt x="12454" y="1"/>
                    <a:pt x="12454"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6019251" y="3697124"/>
              <a:ext cx="914495" cy="241682"/>
            </a:xfrm>
            <a:custGeom>
              <a:avLst/>
              <a:gdLst/>
              <a:ahLst/>
              <a:cxnLst/>
              <a:rect l="l" t="t" r="r" b="b"/>
              <a:pathLst>
                <a:path w="28981" h="9564" extrusionOk="0">
                  <a:moveTo>
                    <a:pt x="15203" y="1"/>
                  </a:moveTo>
                  <a:cubicBezTo>
                    <a:pt x="13962" y="1"/>
                    <a:pt x="13415" y="207"/>
                    <a:pt x="12419" y="481"/>
                  </a:cubicBezTo>
                  <a:cubicBezTo>
                    <a:pt x="10562" y="969"/>
                    <a:pt x="3311" y="1898"/>
                    <a:pt x="3311" y="1898"/>
                  </a:cubicBezTo>
                  <a:cubicBezTo>
                    <a:pt x="3311" y="1898"/>
                    <a:pt x="2704" y="2529"/>
                    <a:pt x="1930" y="3267"/>
                  </a:cubicBezTo>
                  <a:cubicBezTo>
                    <a:pt x="1156" y="3994"/>
                    <a:pt x="1" y="4898"/>
                    <a:pt x="1930" y="5244"/>
                  </a:cubicBezTo>
                  <a:cubicBezTo>
                    <a:pt x="3847" y="5589"/>
                    <a:pt x="4644" y="5720"/>
                    <a:pt x="5013" y="6506"/>
                  </a:cubicBezTo>
                  <a:cubicBezTo>
                    <a:pt x="5382" y="7292"/>
                    <a:pt x="6918" y="7411"/>
                    <a:pt x="8061" y="7506"/>
                  </a:cubicBezTo>
                  <a:cubicBezTo>
                    <a:pt x="9216" y="7589"/>
                    <a:pt x="9395" y="8030"/>
                    <a:pt x="10562" y="8601"/>
                  </a:cubicBezTo>
                  <a:cubicBezTo>
                    <a:pt x="11495" y="9078"/>
                    <a:pt x="11626" y="9475"/>
                    <a:pt x="12654" y="9475"/>
                  </a:cubicBezTo>
                  <a:cubicBezTo>
                    <a:pt x="12885" y="9475"/>
                    <a:pt x="13162" y="9455"/>
                    <a:pt x="13502" y="9411"/>
                  </a:cubicBezTo>
                  <a:cubicBezTo>
                    <a:pt x="13743" y="9380"/>
                    <a:pt x="13940" y="9367"/>
                    <a:pt x="14102" y="9367"/>
                  </a:cubicBezTo>
                  <a:cubicBezTo>
                    <a:pt x="14743" y="9367"/>
                    <a:pt x="14831" y="9563"/>
                    <a:pt x="14936" y="9563"/>
                  </a:cubicBezTo>
                  <a:cubicBezTo>
                    <a:pt x="15006" y="9563"/>
                    <a:pt x="15085" y="9474"/>
                    <a:pt x="15348" y="9173"/>
                  </a:cubicBezTo>
                  <a:cubicBezTo>
                    <a:pt x="15692" y="8786"/>
                    <a:pt x="15664" y="8713"/>
                    <a:pt x="15685" y="8713"/>
                  </a:cubicBezTo>
                  <a:cubicBezTo>
                    <a:pt x="15698" y="8713"/>
                    <a:pt x="15729" y="8740"/>
                    <a:pt x="15875" y="8740"/>
                  </a:cubicBezTo>
                  <a:cubicBezTo>
                    <a:pt x="16027" y="8740"/>
                    <a:pt x="16303" y="8711"/>
                    <a:pt x="16812" y="8589"/>
                  </a:cubicBezTo>
                  <a:cubicBezTo>
                    <a:pt x="18610" y="8161"/>
                    <a:pt x="18170" y="8327"/>
                    <a:pt x="19444" y="7387"/>
                  </a:cubicBezTo>
                  <a:cubicBezTo>
                    <a:pt x="20730" y="6446"/>
                    <a:pt x="19003" y="6875"/>
                    <a:pt x="20730" y="6446"/>
                  </a:cubicBezTo>
                  <a:cubicBezTo>
                    <a:pt x="21636" y="6220"/>
                    <a:pt x="22127" y="5983"/>
                    <a:pt x="22515" y="5983"/>
                  </a:cubicBezTo>
                  <a:cubicBezTo>
                    <a:pt x="22860" y="5983"/>
                    <a:pt x="23124" y="6171"/>
                    <a:pt x="23528" y="6720"/>
                  </a:cubicBezTo>
                  <a:cubicBezTo>
                    <a:pt x="24373" y="7875"/>
                    <a:pt x="22444" y="7875"/>
                    <a:pt x="24373" y="7875"/>
                  </a:cubicBezTo>
                  <a:cubicBezTo>
                    <a:pt x="26290" y="7875"/>
                    <a:pt x="26683" y="7839"/>
                    <a:pt x="26873" y="6720"/>
                  </a:cubicBezTo>
                  <a:lnTo>
                    <a:pt x="27064" y="5589"/>
                  </a:lnTo>
                  <a:cubicBezTo>
                    <a:pt x="27064" y="5589"/>
                    <a:pt x="28981" y="4279"/>
                    <a:pt x="28397" y="3279"/>
                  </a:cubicBezTo>
                  <a:cubicBezTo>
                    <a:pt x="27826" y="2279"/>
                    <a:pt x="27540" y="2529"/>
                    <a:pt x="25468" y="1910"/>
                  </a:cubicBezTo>
                  <a:cubicBezTo>
                    <a:pt x="23397" y="1279"/>
                    <a:pt x="26873" y="1422"/>
                    <a:pt x="20718" y="553"/>
                  </a:cubicBezTo>
                  <a:cubicBezTo>
                    <a:pt x="17868" y="155"/>
                    <a:pt x="16276" y="1"/>
                    <a:pt x="1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6138718" y="3655985"/>
              <a:ext cx="735484" cy="191496"/>
            </a:xfrm>
            <a:custGeom>
              <a:avLst/>
              <a:gdLst/>
              <a:ahLst/>
              <a:cxnLst/>
              <a:rect l="l" t="t" r="r" b="b"/>
              <a:pathLst>
                <a:path w="23308" h="7578" extrusionOk="0">
                  <a:moveTo>
                    <a:pt x="11522" y="0"/>
                  </a:moveTo>
                  <a:cubicBezTo>
                    <a:pt x="10774" y="0"/>
                    <a:pt x="10185" y="199"/>
                    <a:pt x="9740" y="752"/>
                  </a:cubicBezTo>
                  <a:cubicBezTo>
                    <a:pt x="8645" y="2109"/>
                    <a:pt x="6776" y="2705"/>
                    <a:pt x="6776" y="2705"/>
                  </a:cubicBezTo>
                  <a:cubicBezTo>
                    <a:pt x="6776" y="2705"/>
                    <a:pt x="2930" y="4062"/>
                    <a:pt x="2787" y="4419"/>
                  </a:cubicBezTo>
                  <a:cubicBezTo>
                    <a:pt x="2275" y="5645"/>
                    <a:pt x="1" y="5610"/>
                    <a:pt x="1644" y="5919"/>
                  </a:cubicBezTo>
                  <a:cubicBezTo>
                    <a:pt x="1733" y="5937"/>
                    <a:pt x="1819" y="5945"/>
                    <a:pt x="1901" y="5945"/>
                  </a:cubicBezTo>
                  <a:cubicBezTo>
                    <a:pt x="2529" y="5945"/>
                    <a:pt x="2976" y="5490"/>
                    <a:pt x="3498" y="5490"/>
                  </a:cubicBezTo>
                  <a:cubicBezTo>
                    <a:pt x="3784" y="5490"/>
                    <a:pt x="4093" y="5626"/>
                    <a:pt x="4466" y="6050"/>
                  </a:cubicBezTo>
                  <a:cubicBezTo>
                    <a:pt x="5609" y="7348"/>
                    <a:pt x="3132" y="7408"/>
                    <a:pt x="6776" y="7455"/>
                  </a:cubicBezTo>
                  <a:cubicBezTo>
                    <a:pt x="6988" y="7457"/>
                    <a:pt x="7180" y="7458"/>
                    <a:pt x="7354" y="7458"/>
                  </a:cubicBezTo>
                  <a:cubicBezTo>
                    <a:pt x="9149" y="7458"/>
                    <a:pt x="9015" y="7357"/>
                    <a:pt x="9249" y="7357"/>
                  </a:cubicBezTo>
                  <a:cubicBezTo>
                    <a:pt x="9382" y="7357"/>
                    <a:pt x="9633" y="7390"/>
                    <a:pt x="10419" y="7491"/>
                  </a:cubicBezTo>
                  <a:cubicBezTo>
                    <a:pt x="10903" y="7551"/>
                    <a:pt x="11264" y="7577"/>
                    <a:pt x="11553" y="7577"/>
                  </a:cubicBezTo>
                  <a:cubicBezTo>
                    <a:pt x="12645" y="7577"/>
                    <a:pt x="12714" y="7201"/>
                    <a:pt x="14503" y="6824"/>
                  </a:cubicBezTo>
                  <a:cubicBezTo>
                    <a:pt x="16765" y="6348"/>
                    <a:pt x="16360" y="6622"/>
                    <a:pt x="17991" y="6407"/>
                  </a:cubicBezTo>
                  <a:cubicBezTo>
                    <a:pt x="18073" y="6397"/>
                    <a:pt x="18152" y="6393"/>
                    <a:pt x="18228" y="6393"/>
                  </a:cubicBezTo>
                  <a:cubicBezTo>
                    <a:pt x="19279" y="6393"/>
                    <a:pt x="19764" y="7299"/>
                    <a:pt x="20452" y="7299"/>
                  </a:cubicBezTo>
                  <a:cubicBezTo>
                    <a:pt x="20709" y="7299"/>
                    <a:pt x="20995" y="7172"/>
                    <a:pt x="21349" y="6824"/>
                  </a:cubicBezTo>
                  <a:cubicBezTo>
                    <a:pt x="22630" y="5576"/>
                    <a:pt x="20804" y="3484"/>
                    <a:pt x="21521" y="3484"/>
                  </a:cubicBezTo>
                  <a:cubicBezTo>
                    <a:pt x="21570" y="3484"/>
                    <a:pt x="21631" y="3494"/>
                    <a:pt x="21706" y="3514"/>
                  </a:cubicBezTo>
                  <a:cubicBezTo>
                    <a:pt x="21866" y="3559"/>
                    <a:pt x="22019" y="3580"/>
                    <a:pt x="22156" y="3580"/>
                  </a:cubicBezTo>
                  <a:cubicBezTo>
                    <a:pt x="23014" y="3580"/>
                    <a:pt x="23308" y="2760"/>
                    <a:pt x="21349" y="1621"/>
                  </a:cubicBezTo>
                  <a:cubicBezTo>
                    <a:pt x="20328" y="1026"/>
                    <a:pt x="19673" y="910"/>
                    <a:pt x="18999" y="910"/>
                  </a:cubicBezTo>
                  <a:cubicBezTo>
                    <a:pt x="18569" y="910"/>
                    <a:pt x="18130" y="957"/>
                    <a:pt x="17585" y="957"/>
                  </a:cubicBezTo>
                  <a:cubicBezTo>
                    <a:pt x="17070" y="957"/>
                    <a:pt x="16460" y="915"/>
                    <a:pt x="15670" y="752"/>
                  </a:cubicBezTo>
                  <a:cubicBezTo>
                    <a:pt x="13948" y="396"/>
                    <a:pt x="12577" y="0"/>
                    <a:pt x="11522"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6112054" y="3474775"/>
              <a:ext cx="1003544" cy="219748"/>
            </a:xfrm>
            <a:custGeom>
              <a:avLst/>
              <a:gdLst/>
              <a:ahLst/>
              <a:cxnLst/>
              <a:rect l="l" t="t" r="r" b="b"/>
              <a:pathLst>
                <a:path w="31803" h="8696" extrusionOk="0">
                  <a:moveTo>
                    <a:pt x="21472" y="1"/>
                  </a:moveTo>
                  <a:cubicBezTo>
                    <a:pt x="20054" y="1"/>
                    <a:pt x="18626" y="389"/>
                    <a:pt x="17431" y="613"/>
                  </a:cubicBezTo>
                  <a:cubicBezTo>
                    <a:pt x="15503" y="958"/>
                    <a:pt x="13776" y="1851"/>
                    <a:pt x="9514" y="1982"/>
                  </a:cubicBezTo>
                  <a:cubicBezTo>
                    <a:pt x="5239" y="2125"/>
                    <a:pt x="7073" y="2565"/>
                    <a:pt x="5144" y="3196"/>
                  </a:cubicBezTo>
                  <a:cubicBezTo>
                    <a:pt x="4463" y="3417"/>
                    <a:pt x="3611" y="3493"/>
                    <a:pt x="2743" y="3493"/>
                  </a:cubicBezTo>
                  <a:cubicBezTo>
                    <a:pt x="1927" y="3493"/>
                    <a:pt x="1097" y="3426"/>
                    <a:pt x="382" y="3351"/>
                  </a:cubicBezTo>
                  <a:lnTo>
                    <a:pt x="382" y="3351"/>
                  </a:lnTo>
                  <a:cubicBezTo>
                    <a:pt x="382" y="3351"/>
                    <a:pt x="608" y="5411"/>
                    <a:pt x="382" y="6208"/>
                  </a:cubicBezTo>
                  <a:cubicBezTo>
                    <a:pt x="167" y="7030"/>
                    <a:pt x="1" y="7375"/>
                    <a:pt x="2096" y="7923"/>
                  </a:cubicBezTo>
                  <a:cubicBezTo>
                    <a:pt x="3297" y="8237"/>
                    <a:pt x="3431" y="8535"/>
                    <a:pt x="3722" y="8535"/>
                  </a:cubicBezTo>
                  <a:cubicBezTo>
                    <a:pt x="3940" y="8535"/>
                    <a:pt x="4245" y="8370"/>
                    <a:pt x="5144" y="7923"/>
                  </a:cubicBezTo>
                  <a:cubicBezTo>
                    <a:pt x="5905" y="7551"/>
                    <a:pt x="6292" y="7475"/>
                    <a:pt x="6575" y="7475"/>
                  </a:cubicBezTo>
                  <a:cubicBezTo>
                    <a:pt x="6769" y="7475"/>
                    <a:pt x="6914" y="7512"/>
                    <a:pt x="7095" y="7512"/>
                  </a:cubicBezTo>
                  <a:cubicBezTo>
                    <a:pt x="7384" y="7512"/>
                    <a:pt x="7767" y="7420"/>
                    <a:pt x="8597" y="6947"/>
                  </a:cubicBezTo>
                  <a:cubicBezTo>
                    <a:pt x="10034" y="6123"/>
                    <a:pt x="10447" y="5306"/>
                    <a:pt x="10928" y="5306"/>
                  </a:cubicBezTo>
                  <a:cubicBezTo>
                    <a:pt x="11156" y="5306"/>
                    <a:pt x="11400" y="5490"/>
                    <a:pt x="11776" y="5947"/>
                  </a:cubicBezTo>
                  <a:cubicBezTo>
                    <a:pt x="12800" y="7197"/>
                    <a:pt x="13228" y="6506"/>
                    <a:pt x="14776" y="8042"/>
                  </a:cubicBezTo>
                  <a:cubicBezTo>
                    <a:pt x="15267" y="8529"/>
                    <a:pt x="15621" y="8695"/>
                    <a:pt x="15876" y="8695"/>
                  </a:cubicBezTo>
                  <a:cubicBezTo>
                    <a:pt x="16426" y="8695"/>
                    <a:pt x="16515" y="7923"/>
                    <a:pt x="16515" y="7923"/>
                  </a:cubicBezTo>
                  <a:lnTo>
                    <a:pt x="16515" y="5947"/>
                  </a:lnTo>
                  <a:cubicBezTo>
                    <a:pt x="16515" y="5947"/>
                    <a:pt x="18158" y="5935"/>
                    <a:pt x="18836" y="5339"/>
                  </a:cubicBezTo>
                  <a:cubicBezTo>
                    <a:pt x="19527" y="4744"/>
                    <a:pt x="17574" y="3077"/>
                    <a:pt x="18836" y="2541"/>
                  </a:cubicBezTo>
                  <a:cubicBezTo>
                    <a:pt x="19710" y="2174"/>
                    <a:pt x="19688" y="1767"/>
                    <a:pt x="20464" y="1767"/>
                  </a:cubicBezTo>
                  <a:cubicBezTo>
                    <a:pt x="20819" y="1767"/>
                    <a:pt x="21342" y="1852"/>
                    <a:pt x="22194" y="2065"/>
                  </a:cubicBezTo>
                  <a:cubicBezTo>
                    <a:pt x="24897" y="2720"/>
                    <a:pt x="27206" y="2244"/>
                    <a:pt x="27016" y="3196"/>
                  </a:cubicBezTo>
                  <a:cubicBezTo>
                    <a:pt x="26814" y="4161"/>
                    <a:pt x="24789" y="2982"/>
                    <a:pt x="27814" y="5161"/>
                  </a:cubicBezTo>
                  <a:cubicBezTo>
                    <a:pt x="30850" y="7328"/>
                    <a:pt x="29254" y="6685"/>
                    <a:pt x="30850" y="7328"/>
                  </a:cubicBezTo>
                  <a:cubicBezTo>
                    <a:pt x="31083" y="7424"/>
                    <a:pt x="31289" y="7468"/>
                    <a:pt x="31465" y="7468"/>
                  </a:cubicBezTo>
                  <a:cubicBezTo>
                    <a:pt x="31594" y="7468"/>
                    <a:pt x="31707" y="7444"/>
                    <a:pt x="31802" y="7399"/>
                  </a:cubicBezTo>
                  <a:cubicBezTo>
                    <a:pt x="29731" y="5494"/>
                    <a:pt x="29373" y="4339"/>
                    <a:pt x="27980" y="3196"/>
                  </a:cubicBezTo>
                  <a:cubicBezTo>
                    <a:pt x="26444" y="1946"/>
                    <a:pt x="26063" y="1565"/>
                    <a:pt x="23944" y="529"/>
                  </a:cubicBezTo>
                  <a:cubicBezTo>
                    <a:pt x="23158" y="138"/>
                    <a:pt x="22317" y="1"/>
                    <a:pt x="2147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0"/>
            <p:cNvSpPr/>
            <p:nvPr/>
          </p:nvSpPr>
          <p:spPr>
            <a:xfrm>
              <a:off x="6978807" y="3771392"/>
              <a:ext cx="441107" cy="275013"/>
            </a:xfrm>
            <a:custGeom>
              <a:avLst/>
              <a:gdLst/>
              <a:ahLst/>
              <a:cxnLst/>
              <a:rect l="l" t="t" r="r" b="b"/>
              <a:pathLst>
                <a:path w="13979" h="10883" extrusionOk="0">
                  <a:moveTo>
                    <a:pt x="6350" y="0"/>
                  </a:moveTo>
                  <a:cubicBezTo>
                    <a:pt x="6024" y="0"/>
                    <a:pt x="5727" y="82"/>
                    <a:pt x="5572" y="328"/>
                  </a:cubicBezTo>
                  <a:cubicBezTo>
                    <a:pt x="5108" y="1055"/>
                    <a:pt x="3382" y="876"/>
                    <a:pt x="3382" y="1757"/>
                  </a:cubicBezTo>
                  <a:cubicBezTo>
                    <a:pt x="3382" y="2626"/>
                    <a:pt x="4525" y="1948"/>
                    <a:pt x="3382" y="3007"/>
                  </a:cubicBezTo>
                  <a:cubicBezTo>
                    <a:pt x="2239" y="4079"/>
                    <a:pt x="0" y="4341"/>
                    <a:pt x="1405" y="5650"/>
                  </a:cubicBezTo>
                  <a:cubicBezTo>
                    <a:pt x="2798" y="6948"/>
                    <a:pt x="1512" y="9472"/>
                    <a:pt x="4370" y="9722"/>
                  </a:cubicBezTo>
                  <a:cubicBezTo>
                    <a:pt x="7227" y="9984"/>
                    <a:pt x="8954" y="10258"/>
                    <a:pt x="11252" y="10699"/>
                  </a:cubicBezTo>
                  <a:cubicBezTo>
                    <a:pt x="12016" y="10837"/>
                    <a:pt x="12582" y="10883"/>
                    <a:pt x="12996" y="10883"/>
                  </a:cubicBezTo>
                  <a:cubicBezTo>
                    <a:pt x="13583" y="10883"/>
                    <a:pt x="13867" y="10790"/>
                    <a:pt x="13978" y="10734"/>
                  </a:cubicBezTo>
                  <a:cubicBezTo>
                    <a:pt x="13681" y="10187"/>
                    <a:pt x="13395" y="9579"/>
                    <a:pt x="13157" y="8913"/>
                  </a:cubicBezTo>
                  <a:cubicBezTo>
                    <a:pt x="12383" y="6662"/>
                    <a:pt x="9644" y="5567"/>
                    <a:pt x="9644" y="4567"/>
                  </a:cubicBezTo>
                  <a:lnTo>
                    <a:pt x="9644" y="3567"/>
                  </a:lnTo>
                  <a:cubicBezTo>
                    <a:pt x="8835" y="2674"/>
                    <a:pt x="8323" y="1519"/>
                    <a:pt x="7775" y="328"/>
                  </a:cubicBezTo>
                  <a:cubicBezTo>
                    <a:pt x="7775" y="328"/>
                    <a:pt x="7003" y="0"/>
                    <a:pt x="6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0"/>
            <p:cNvSpPr/>
            <p:nvPr/>
          </p:nvSpPr>
          <p:spPr>
            <a:xfrm>
              <a:off x="6633153" y="3994348"/>
              <a:ext cx="174373" cy="88672"/>
            </a:xfrm>
            <a:custGeom>
              <a:avLst/>
              <a:gdLst/>
              <a:ahLst/>
              <a:cxnLst/>
              <a:rect l="l" t="t" r="r" b="b"/>
              <a:pathLst>
                <a:path w="5526" h="3509" extrusionOk="0">
                  <a:moveTo>
                    <a:pt x="3503" y="0"/>
                  </a:moveTo>
                  <a:cubicBezTo>
                    <a:pt x="3421" y="0"/>
                    <a:pt x="3190" y="88"/>
                    <a:pt x="2620" y="304"/>
                  </a:cubicBezTo>
                  <a:cubicBezTo>
                    <a:pt x="2038" y="521"/>
                    <a:pt x="1698" y="575"/>
                    <a:pt x="1486" y="575"/>
                  </a:cubicBezTo>
                  <a:cubicBezTo>
                    <a:pt x="1272" y="575"/>
                    <a:pt x="1190" y="520"/>
                    <a:pt x="1123" y="520"/>
                  </a:cubicBezTo>
                  <a:cubicBezTo>
                    <a:pt x="1037" y="520"/>
                    <a:pt x="977" y="610"/>
                    <a:pt x="703" y="1018"/>
                  </a:cubicBezTo>
                  <a:lnTo>
                    <a:pt x="1" y="2078"/>
                  </a:lnTo>
                  <a:cubicBezTo>
                    <a:pt x="787" y="2777"/>
                    <a:pt x="990" y="3509"/>
                    <a:pt x="1542" y="3509"/>
                  </a:cubicBezTo>
                  <a:cubicBezTo>
                    <a:pt x="1742" y="3509"/>
                    <a:pt x="1987" y="3413"/>
                    <a:pt x="2322" y="3185"/>
                  </a:cubicBezTo>
                  <a:cubicBezTo>
                    <a:pt x="3584" y="2316"/>
                    <a:pt x="5525" y="1530"/>
                    <a:pt x="4084" y="923"/>
                  </a:cubicBezTo>
                  <a:cubicBezTo>
                    <a:pt x="3056" y="488"/>
                    <a:pt x="3696" y="0"/>
                    <a:pt x="3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0"/>
            <p:cNvSpPr/>
            <p:nvPr/>
          </p:nvSpPr>
          <p:spPr>
            <a:xfrm>
              <a:off x="7065204" y="3936228"/>
              <a:ext cx="148056" cy="71261"/>
            </a:xfrm>
            <a:custGeom>
              <a:avLst/>
              <a:gdLst/>
              <a:ahLst/>
              <a:cxnLst/>
              <a:rect l="l" t="t" r="r" b="b"/>
              <a:pathLst>
                <a:path w="4692" h="2820" extrusionOk="0">
                  <a:moveTo>
                    <a:pt x="2662" y="1"/>
                  </a:moveTo>
                  <a:cubicBezTo>
                    <a:pt x="2443" y="1"/>
                    <a:pt x="2280" y="108"/>
                    <a:pt x="2227" y="389"/>
                  </a:cubicBezTo>
                  <a:cubicBezTo>
                    <a:pt x="1989" y="1604"/>
                    <a:pt x="1" y="2294"/>
                    <a:pt x="1953" y="2294"/>
                  </a:cubicBezTo>
                  <a:cubicBezTo>
                    <a:pt x="3256" y="2302"/>
                    <a:pt x="3329" y="2819"/>
                    <a:pt x="3474" y="2819"/>
                  </a:cubicBezTo>
                  <a:cubicBezTo>
                    <a:pt x="3547" y="2819"/>
                    <a:pt x="3637" y="2691"/>
                    <a:pt x="3906" y="2306"/>
                  </a:cubicBezTo>
                  <a:lnTo>
                    <a:pt x="4692" y="1163"/>
                  </a:lnTo>
                  <a:cubicBezTo>
                    <a:pt x="4692" y="1163"/>
                    <a:pt x="4549" y="1032"/>
                    <a:pt x="4323" y="854"/>
                  </a:cubicBezTo>
                  <a:cubicBezTo>
                    <a:pt x="3882" y="511"/>
                    <a:pt x="3140" y="1"/>
                    <a:pt x="2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0"/>
            <p:cNvSpPr/>
            <p:nvPr/>
          </p:nvSpPr>
          <p:spPr>
            <a:xfrm>
              <a:off x="6570801" y="3738718"/>
              <a:ext cx="133004" cy="37374"/>
            </a:xfrm>
            <a:custGeom>
              <a:avLst/>
              <a:gdLst/>
              <a:ahLst/>
              <a:cxnLst/>
              <a:rect l="l" t="t" r="r" b="b"/>
              <a:pathLst>
                <a:path w="4215" h="1479" extrusionOk="0">
                  <a:moveTo>
                    <a:pt x="2060" y="1"/>
                  </a:moveTo>
                  <a:cubicBezTo>
                    <a:pt x="1634" y="1"/>
                    <a:pt x="1181" y="75"/>
                    <a:pt x="810" y="252"/>
                  </a:cubicBezTo>
                  <a:cubicBezTo>
                    <a:pt x="0" y="621"/>
                    <a:pt x="274" y="966"/>
                    <a:pt x="810" y="1157"/>
                  </a:cubicBezTo>
                  <a:cubicBezTo>
                    <a:pt x="996" y="1223"/>
                    <a:pt x="1233" y="1239"/>
                    <a:pt x="1503" y="1239"/>
                  </a:cubicBezTo>
                  <a:cubicBezTo>
                    <a:pt x="1751" y="1239"/>
                    <a:pt x="2026" y="1226"/>
                    <a:pt x="2317" y="1226"/>
                  </a:cubicBezTo>
                  <a:cubicBezTo>
                    <a:pt x="2621" y="1226"/>
                    <a:pt x="2941" y="1240"/>
                    <a:pt x="3262" y="1300"/>
                  </a:cubicBezTo>
                  <a:lnTo>
                    <a:pt x="4215" y="1478"/>
                  </a:lnTo>
                  <a:cubicBezTo>
                    <a:pt x="4215" y="1478"/>
                    <a:pt x="3632" y="466"/>
                    <a:pt x="3262" y="252"/>
                  </a:cubicBezTo>
                  <a:cubicBezTo>
                    <a:pt x="3008" y="99"/>
                    <a:pt x="2552" y="1"/>
                    <a:pt x="20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0"/>
            <p:cNvSpPr/>
            <p:nvPr/>
          </p:nvSpPr>
          <p:spPr>
            <a:xfrm>
              <a:off x="7029042" y="3677894"/>
              <a:ext cx="104952" cy="63908"/>
            </a:xfrm>
            <a:custGeom>
              <a:avLst/>
              <a:gdLst/>
              <a:ahLst/>
              <a:cxnLst/>
              <a:rect l="l" t="t" r="r" b="b"/>
              <a:pathLst>
                <a:path w="3326" h="2529" extrusionOk="0">
                  <a:moveTo>
                    <a:pt x="55" y="1"/>
                  </a:moveTo>
                  <a:cubicBezTo>
                    <a:pt x="1" y="1"/>
                    <a:pt x="65" y="146"/>
                    <a:pt x="254" y="576"/>
                  </a:cubicBezTo>
                  <a:cubicBezTo>
                    <a:pt x="837" y="1861"/>
                    <a:pt x="1183" y="2219"/>
                    <a:pt x="1587" y="2480"/>
                  </a:cubicBezTo>
                  <a:cubicBezTo>
                    <a:pt x="1637" y="2514"/>
                    <a:pt x="1698" y="2528"/>
                    <a:pt x="1767" y="2528"/>
                  </a:cubicBezTo>
                  <a:cubicBezTo>
                    <a:pt x="2245" y="2528"/>
                    <a:pt x="3099" y="1838"/>
                    <a:pt x="3099" y="1838"/>
                  </a:cubicBezTo>
                  <a:cubicBezTo>
                    <a:pt x="3099" y="1838"/>
                    <a:pt x="3326" y="695"/>
                    <a:pt x="1790" y="635"/>
                  </a:cubicBezTo>
                  <a:cubicBezTo>
                    <a:pt x="762" y="595"/>
                    <a:pt x="166" y="1"/>
                    <a:pt x="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0"/>
            <p:cNvSpPr/>
            <p:nvPr/>
          </p:nvSpPr>
          <p:spPr>
            <a:xfrm>
              <a:off x="6365031" y="3512200"/>
              <a:ext cx="248243" cy="69897"/>
            </a:xfrm>
            <a:custGeom>
              <a:avLst/>
              <a:gdLst/>
              <a:ahLst/>
              <a:cxnLst/>
              <a:rect l="l" t="t" r="r" b="b"/>
              <a:pathLst>
                <a:path w="7867" h="2766" extrusionOk="0">
                  <a:moveTo>
                    <a:pt x="5866" y="1"/>
                  </a:moveTo>
                  <a:cubicBezTo>
                    <a:pt x="5866" y="1"/>
                    <a:pt x="3580" y="298"/>
                    <a:pt x="2544" y="1060"/>
                  </a:cubicBezTo>
                  <a:cubicBezTo>
                    <a:pt x="2100" y="1386"/>
                    <a:pt x="1488" y="1411"/>
                    <a:pt x="1001" y="1411"/>
                  </a:cubicBezTo>
                  <a:cubicBezTo>
                    <a:pt x="911" y="1411"/>
                    <a:pt x="826" y="1410"/>
                    <a:pt x="747" y="1410"/>
                  </a:cubicBezTo>
                  <a:cubicBezTo>
                    <a:pt x="262" y="1410"/>
                    <a:pt x="1" y="1442"/>
                    <a:pt x="378" y="1894"/>
                  </a:cubicBezTo>
                  <a:cubicBezTo>
                    <a:pt x="850" y="2454"/>
                    <a:pt x="1150" y="2765"/>
                    <a:pt x="1713" y="2765"/>
                  </a:cubicBezTo>
                  <a:cubicBezTo>
                    <a:pt x="2072" y="2765"/>
                    <a:pt x="2537" y="2639"/>
                    <a:pt x="3223" y="2370"/>
                  </a:cubicBezTo>
                  <a:cubicBezTo>
                    <a:pt x="4973" y="1668"/>
                    <a:pt x="3878" y="1965"/>
                    <a:pt x="5866" y="1382"/>
                  </a:cubicBezTo>
                  <a:cubicBezTo>
                    <a:pt x="7867" y="798"/>
                    <a:pt x="5866" y="1"/>
                    <a:pt x="58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a:off x="5739232" y="3649895"/>
              <a:ext cx="169671" cy="101004"/>
            </a:xfrm>
            <a:custGeom>
              <a:avLst/>
              <a:gdLst/>
              <a:ahLst/>
              <a:cxnLst/>
              <a:rect l="l" t="t" r="r" b="b"/>
              <a:pathLst>
                <a:path w="5377" h="3997" extrusionOk="0">
                  <a:moveTo>
                    <a:pt x="4093" y="0"/>
                  </a:moveTo>
                  <a:cubicBezTo>
                    <a:pt x="3903" y="0"/>
                    <a:pt x="3767" y="17"/>
                    <a:pt x="3767" y="17"/>
                  </a:cubicBezTo>
                  <a:cubicBezTo>
                    <a:pt x="3767" y="17"/>
                    <a:pt x="3207" y="922"/>
                    <a:pt x="2588" y="1386"/>
                  </a:cubicBezTo>
                  <a:cubicBezTo>
                    <a:pt x="1957" y="1826"/>
                    <a:pt x="2148" y="2767"/>
                    <a:pt x="1481" y="2946"/>
                  </a:cubicBezTo>
                  <a:cubicBezTo>
                    <a:pt x="955" y="3086"/>
                    <a:pt x="1" y="3997"/>
                    <a:pt x="612" y="3997"/>
                  </a:cubicBezTo>
                  <a:cubicBezTo>
                    <a:pt x="776" y="3997"/>
                    <a:pt x="1053" y="3931"/>
                    <a:pt x="1481" y="3767"/>
                  </a:cubicBezTo>
                  <a:cubicBezTo>
                    <a:pt x="3505" y="2993"/>
                    <a:pt x="2303" y="2660"/>
                    <a:pt x="3755" y="1755"/>
                  </a:cubicBezTo>
                  <a:cubicBezTo>
                    <a:pt x="4370" y="1368"/>
                    <a:pt x="4695" y="1318"/>
                    <a:pt x="4880" y="1318"/>
                  </a:cubicBezTo>
                  <a:cubicBezTo>
                    <a:pt x="4945" y="1318"/>
                    <a:pt x="4992" y="1324"/>
                    <a:pt x="5029" y="1324"/>
                  </a:cubicBezTo>
                  <a:cubicBezTo>
                    <a:pt x="5138" y="1324"/>
                    <a:pt x="5148" y="1269"/>
                    <a:pt x="5231" y="826"/>
                  </a:cubicBezTo>
                  <a:cubicBezTo>
                    <a:pt x="5376" y="103"/>
                    <a:pt x="4567" y="0"/>
                    <a:pt x="40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7478385" y="3723582"/>
              <a:ext cx="1333136" cy="273346"/>
            </a:xfrm>
            <a:custGeom>
              <a:avLst/>
              <a:gdLst/>
              <a:ahLst/>
              <a:cxnLst/>
              <a:rect l="l" t="t" r="r" b="b"/>
              <a:pathLst>
                <a:path w="42248" h="10817" extrusionOk="0">
                  <a:moveTo>
                    <a:pt x="7873" y="1"/>
                  </a:moveTo>
                  <a:cubicBezTo>
                    <a:pt x="5445" y="1"/>
                    <a:pt x="6587" y="1460"/>
                    <a:pt x="5064" y="2232"/>
                  </a:cubicBezTo>
                  <a:cubicBezTo>
                    <a:pt x="3671" y="2947"/>
                    <a:pt x="2945" y="3185"/>
                    <a:pt x="694" y="3780"/>
                  </a:cubicBezTo>
                  <a:cubicBezTo>
                    <a:pt x="385" y="4137"/>
                    <a:pt x="87" y="4518"/>
                    <a:pt x="63" y="4792"/>
                  </a:cubicBezTo>
                  <a:cubicBezTo>
                    <a:pt x="36" y="5262"/>
                    <a:pt x="1" y="5546"/>
                    <a:pt x="703" y="5546"/>
                  </a:cubicBezTo>
                  <a:cubicBezTo>
                    <a:pt x="909" y="5546"/>
                    <a:pt x="1177" y="5522"/>
                    <a:pt x="1528" y="5471"/>
                  </a:cubicBezTo>
                  <a:cubicBezTo>
                    <a:pt x="1879" y="5425"/>
                    <a:pt x="2220" y="5415"/>
                    <a:pt x="2561" y="5415"/>
                  </a:cubicBezTo>
                  <a:cubicBezTo>
                    <a:pt x="2854" y="5415"/>
                    <a:pt x="3147" y="5422"/>
                    <a:pt x="3445" y="5422"/>
                  </a:cubicBezTo>
                  <a:cubicBezTo>
                    <a:pt x="4340" y="5422"/>
                    <a:pt x="5288" y="5352"/>
                    <a:pt x="6457" y="4792"/>
                  </a:cubicBezTo>
                  <a:cubicBezTo>
                    <a:pt x="7681" y="4202"/>
                    <a:pt x="8080" y="3915"/>
                    <a:pt x="8648" y="3915"/>
                  </a:cubicBezTo>
                  <a:cubicBezTo>
                    <a:pt x="9008" y="3915"/>
                    <a:pt x="9435" y="4030"/>
                    <a:pt x="10184" y="4256"/>
                  </a:cubicBezTo>
                  <a:cubicBezTo>
                    <a:pt x="12112" y="4840"/>
                    <a:pt x="11815" y="4280"/>
                    <a:pt x="14351" y="4923"/>
                  </a:cubicBezTo>
                  <a:cubicBezTo>
                    <a:pt x="16911" y="5566"/>
                    <a:pt x="18327" y="5102"/>
                    <a:pt x="19530" y="5685"/>
                  </a:cubicBezTo>
                  <a:cubicBezTo>
                    <a:pt x="20732" y="6280"/>
                    <a:pt x="21113" y="6054"/>
                    <a:pt x="22745" y="6959"/>
                  </a:cubicBezTo>
                  <a:cubicBezTo>
                    <a:pt x="24388" y="7852"/>
                    <a:pt x="25352" y="7316"/>
                    <a:pt x="26686" y="8376"/>
                  </a:cubicBezTo>
                  <a:cubicBezTo>
                    <a:pt x="28031" y="9435"/>
                    <a:pt x="26114" y="9435"/>
                    <a:pt x="30138" y="9578"/>
                  </a:cubicBezTo>
                  <a:cubicBezTo>
                    <a:pt x="34175" y="9733"/>
                    <a:pt x="32067" y="10114"/>
                    <a:pt x="34758" y="10436"/>
                  </a:cubicBezTo>
                  <a:cubicBezTo>
                    <a:pt x="37449" y="10745"/>
                    <a:pt x="36889" y="10626"/>
                    <a:pt x="39568" y="10733"/>
                  </a:cubicBezTo>
                  <a:lnTo>
                    <a:pt x="42247" y="10817"/>
                  </a:lnTo>
                  <a:cubicBezTo>
                    <a:pt x="38211" y="9316"/>
                    <a:pt x="39175" y="9721"/>
                    <a:pt x="38068" y="8364"/>
                  </a:cubicBezTo>
                  <a:cubicBezTo>
                    <a:pt x="36949" y="7007"/>
                    <a:pt x="33222" y="6114"/>
                    <a:pt x="28722" y="4149"/>
                  </a:cubicBezTo>
                  <a:cubicBezTo>
                    <a:pt x="24209" y="2185"/>
                    <a:pt x="21316" y="2661"/>
                    <a:pt x="17673" y="1756"/>
                  </a:cubicBezTo>
                  <a:cubicBezTo>
                    <a:pt x="14029" y="851"/>
                    <a:pt x="12112" y="375"/>
                    <a:pt x="8660" y="41"/>
                  </a:cubicBezTo>
                  <a:cubicBezTo>
                    <a:pt x="8362" y="14"/>
                    <a:pt x="8102" y="1"/>
                    <a:pt x="7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7839153" y="3736697"/>
              <a:ext cx="536530" cy="129155"/>
            </a:xfrm>
            <a:custGeom>
              <a:avLst/>
              <a:gdLst/>
              <a:ahLst/>
              <a:cxnLst/>
              <a:rect l="l" t="t" r="r" b="b"/>
              <a:pathLst>
                <a:path w="17003" h="5111" extrusionOk="0">
                  <a:moveTo>
                    <a:pt x="1106" y="1"/>
                  </a:moveTo>
                  <a:cubicBezTo>
                    <a:pt x="916" y="1"/>
                    <a:pt x="751" y="28"/>
                    <a:pt x="632" y="94"/>
                  </a:cubicBezTo>
                  <a:cubicBezTo>
                    <a:pt x="1" y="427"/>
                    <a:pt x="870" y="1058"/>
                    <a:pt x="1251" y="1380"/>
                  </a:cubicBezTo>
                  <a:cubicBezTo>
                    <a:pt x="1644" y="1713"/>
                    <a:pt x="1537" y="2725"/>
                    <a:pt x="2501" y="2725"/>
                  </a:cubicBezTo>
                  <a:cubicBezTo>
                    <a:pt x="3136" y="2725"/>
                    <a:pt x="3268" y="2566"/>
                    <a:pt x="3709" y="2566"/>
                  </a:cubicBezTo>
                  <a:cubicBezTo>
                    <a:pt x="3930" y="2566"/>
                    <a:pt x="4227" y="2606"/>
                    <a:pt x="4704" y="2725"/>
                  </a:cubicBezTo>
                  <a:cubicBezTo>
                    <a:pt x="6156" y="3082"/>
                    <a:pt x="5954" y="2832"/>
                    <a:pt x="8264" y="3142"/>
                  </a:cubicBezTo>
                  <a:cubicBezTo>
                    <a:pt x="10573" y="3452"/>
                    <a:pt x="11050" y="4154"/>
                    <a:pt x="12681" y="4273"/>
                  </a:cubicBezTo>
                  <a:cubicBezTo>
                    <a:pt x="13950" y="4365"/>
                    <a:pt x="14459" y="5110"/>
                    <a:pt x="15162" y="5110"/>
                  </a:cubicBezTo>
                  <a:cubicBezTo>
                    <a:pt x="15370" y="5110"/>
                    <a:pt x="15594" y="5046"/>
                    <a:pt x="15860" y="4880"/>
                  </a:cubicBezTo>
                  <a:cubicBezTo>
                    <a:pt x="17003" y="4166"/>
                    <a:pt x="16896" y="3404"/>
                    <a:pt x="15860" y="3071"/>
                  </a:cubicBezTo>
                  <a:cubicBezTo>
                    <a:pt x="14812" y="2737"/>
                    <a:pt x="13931" y="1975"/>
                    <a:pt x="12300" y="1666"/>
                  </a:cubicBezTo>
                  <a:cubicBezTo>
                    <a:pt x="10657" y="1356"/>
                    <a:pt x="11288" y="1785"/>
                    <a:pt x="8907" y="1070"/>
                  </a:cubicBezTo>
                  <a:cubicBezTo>
                    <a:pt x="7165" y="537"/>
                    <a:pt x="4864" y="466"/>
                    <a:pt x="3767" y="466"/>
                  </a:cubicBezTo>
                  <a:cubicBezTo>
                    <a:pt x="3371" y="466"/>
                    <a:pt x="3132" y="475"/>
                    <a:pt x="3132" y="475"/>
                  </a:cubicBezTo>
                  <a:cubicBezTo>
                    <a:pt x="3132" y="475"/>
                    <a:pt x="1904" y="1"/>
                    <a:pt x="1106"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a:off x="8378712" y="3883590"/>
              <a:ext cx="108549" cy="36086"/>
            </a:xfrm>
            <a:custGeom>
              <a:avLst/>
              <a:gdLst/>
              <a:ahLst/>
              <a:cxnLst/>
              <a:rect l="l" t="t" r="r" b="b"/>
              <a:pathLst>
                <a:path w="3440" h="1428" extrusionOk="0">
                  <a:moveTo>
                    <a:pt x="1222" y="1"/>
                  </a:moveTo>
                  <a:cubicBezTo>
                    <a:pt x="248" y="1"/>
                    <a:pt x="0" y="448"/>
                    <a:pt x="190" y="615"/>
                  </a:cubicBezTo>
                  <a:cubicBezTo>
                    <a:pt x="380" y="794"/>
                    <a:pt x="1761" y="1020"/>
                    <a:pt x="1797" y="1306"/>
                  </a:cubicBezTo>
                  <a:cubicBezTo>
                    <a:pt x="1805" y="1397"/>
                    <a:pt x="1842" y="1427"/>
                    <a:pt x="1912" y="1427"/>
                  </a:cubicBezTo>
                  <a:cubicBezTo>
                    <a:pt x="2054" y="1427"/>
                    <a:pt x="2329" y="1306"/>
                    <a:pt x="2773" y="1306"/>
                  </a:cubicBezTo>
                  <a:cubicBezTo>
                    <a:pt x="3440" y="1306"/>
                    <a:pt x="3440" y="615"/>
                    <a:pt x="3440" y="615"/>
                  </a:cubicBezTo>
                  <a:cubicBezTo>
                    <a:pt x="3440" y="615"/>
                    <a:pt x="2583" y="91"/>
                    <a:pt x="1440" y="8"/>
                  </a:cubicBezTo>
                  <a:cubicBezTo>
                    <a:pt x="1364" y="3"/>
                    <a:pt x="1291" y="1"/>
                    <a:pt x="122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0"/>
            <p:cNvSpPr/>
            <p:nvPr/>
          </p:nvSpPr>
          <p:spPr>
            <a:xfrm>
              <a:off x="7996613" y="3765555"/>
              <a:ext cx="106309" cy="37096"/>
            </a:xfrm>
            <a:custGeom>
              <a:avLst/>
              <a:gdLst/>
              <a:ahLst/>
              <a:cxnLst/>
              <a:rect l="l" t="t" r="r" b="b"/>
              <a:pathLst>
                <a:path w="3369" h="1468" extrusionOk="0">
                  <a:moveTo>
                    <a:pt x="177" y="1"/>
                  </a:moveTo>
                  <a:cubicBezTo>
                    <a:pt x="6" y="1"/>
                    <a:pt x="1" y="65"/>
                    <a:pt x="297" y="238"/>
                  </a:cubicBezTo>
                  <a:cubicBezTo>
                    <a:pt x="1494" y="936"/>
                    <a:pt x="2173" y="1467"/>
                    <a:pt x="2642" y="1467"/>
                  </a:cubicBezTo>
                  <a:cubicBezTo>
                    <a:pt x="2732" y="1467"/>
                    <a:pt x="2815" y="1447"/>
                    <a:pt x="2893" y="1405"/>
                  </a:cubicBezTo>
                  <a:cubicBezTo>
                    <a:pt x="3369" y="1155"/>
                    <a:pt x="3262" y="738"/>
                    <a:pt x="2500" y="524"/>
                  </a:cubicBezTo>
                  <a:cubicBezTo>
                    <a:pt x="2500" y="524"/>
                    <a:pt x="664"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a:off x="1059816" y="4348909"/>
              <a:ext cx="8036838" cy="1094570"/>
            </a:xfrm>
            <a:custGeom>
              <a:avLst/>
              <a:gdLst/>
              <a:ahLst/>
              <a:cxnLst/>
              <a:rect l="l" t="t" r="r" b="b"/>
              <a:pathLst>
                <a:path w="254693" h="43315" extrusionOk="0">
                  <a:moveTo>
                    <a:pt x="97166" y="1"/>
                  </a:moveTo>
                  <a:cubicBezTo>
                    <a:pt x="86659" y="1"/>
                    <a:pt x="75462" y="365"/>
                    <a:pt x="69229" y="787"/>
                  </a:cubicBezTo>
                  <a:cubicBezTo>
                    <a:pt x="67264" y="922"/>
                    <a:pt x="65628" y="961"/>
                    <a:pt x="64230" y="961"/>
                  </a:cubicBezTo>
                  <a:cubicBezTo>
                    <a:pt x="62387" y="961"/>
                    <a:pt x="60957" y="894"/>
                    <a:pt x="59732" y="894"/>
                  </a:cubicBezTo>
                  <a:cubicBezTo>
                    <a:pt x="57643" y="894"/>
                    <a:pt x="56150" y="1089"/>
                    <a:pt x="54215" y="2144"/>
                  </a:cubicBezTo>
                  <a:cubicBezTo>
                    <a:pt x="51348" y="3708"/>
                    <a:pt x="50358" y="4758"/>
                    <a:pt x="48394" y="4758"/>
                  </a:cubicBezTo>
                  <a:cubicBezTo>
                    <a:pt x="47666" y="4758"/>
                    <a:pt x="46806" y="4614"/>
                    <a:pt x="45667" y="4299"/>
                  </a:cubicBezTo>
                  <a:cubicBezTo>
                    <a:pt x="43805" y="3787"/>
                    <a:pt x="41999" y="3554"/>
                    <a:pt x="40051" y="3554"/>
                  </a:cubicBezTo>
                  <a:cubicBezTo>
                    <a:pt x="37603" y="3554"/>
                    <a:pt x="34930" y="3923"/>
                    <a:pt x="31641" y="4573"/>
                  </a:cubicBezTo>
                  <a:cubicBezTo>
                    <a:pt x="25700" y="5704"/>
                    <a:pt x="19902" y="8347"/>
                    <a:pt x="19902" y="8347"/>
                  </a:cubicBezTo>
                  <a:cubicBezTo>
                    <a:pt x="19902" y="8347"/>
                    <a:pt x="8293" y="12502"/>
                    <a:pt x="4138" y="12562"/>
                  </a:cubicBezTo>
                  <a:cubicBezTo>
                    <a:pt x="0" y="12621"/>
                    <a:pt x="89" y="16694"/>
                    <a:pt x="2875" y="16694"/>
                  </a:cubicBezTo>
                  <a:cubicBezTo>
                    <a:pt x="2887" y="16694"/>
                    <a:pt x="2899" y="16694"/>
                    <a:pt x="2911" y="16693"/>
                  </a:cubicBezTo>
                  <a:cubicBezTo>
                    <a:pt x="2957" y="16693"/>
                    <a:pt x="3004" y="16693"/>
                    <a:pt x="3052" y="16693"/>
                  </a:cubicBezTo>
                  <a:cubicBezTo>
                    <a:pt x="5963" y="16693"/>
                    <a:pt x="12559" y="17753"/>
                    <a:pt x="12794" y="18503"/>
                  </a:cubicBezTo>
                  <a:cubicBezTo>
                    <a:pt x="13032" y="19253"/>
                    <a:pt x="14282" y="20408"/>
                    <a:pt x="18663" y="20980"/>
                  </a:cubicBezTo>
                  <a:cubicBezTo>
                    <a:pt x="22558" y="21501"/>
                    <a:pt x="25016" y="22888"/>
                    <a:pt x="27730" y="22888"/>
                  </a:cubicBezTo>
                  <a:cubicBezTo>
                    <a:pt x="28053" y="22888"/>
                    <a:pt x="28379" y="22868"/>
                    <a:pt x="28712" y="22825"/>
                  </a:cubicBezTo>
                  <a:cubicBezTo>
                    <a:pt x="29988" y="22665"/>
                    <a:pt x="30511" y="22469"/>
                    <a:pt x="31146" y="22469"/>
                  </a:cubicBezTo>
                  <a:cubicBezTo>
                    <a:pt x="32069" y="22469"/>
                    <a:pt x="33229" y="22883"/>
                    <a:pt x="37285" y="24421"/>
                  </a:cubicBezTo>
                  <a:cubicBezTo>
                    <a:pt x="44119" y="27028"/>
                    <a:pt x="43190" y="27326"/>
                    <a:pt x="59395" y="31350"/>
                  </a:cubicBezTo>
                  <a:cubicBezTo>
                    <a:pt x="74693" y="35138"/>
                    <a:pt x="99881" y="42141"/>
                    <a:pt x="115715" y="42141"/>
                  </a:cubicBezTo>
                  <a:cubicBezTo>
                    <a:pt x="116653" y="42141"/>
                    <a:pt x="117558" y="42117"/>
                    <a:pt x="118426" y="42066"/>
                  </a:cubicBezTo>
                  <a:cubicBezTo>
                    <a:pt x="120052" y="41968"/>
                    <a:pt x="121642" y="41927"/>
                    <a:pt x="123200" y="41927"/>
                  </a:cubicBezTo>
                  <a:cubicBezTo>
                    <a:pt x="132213" y="41927"/>
                    <a:pt x="140173" y="43314"/>
                    <a:pt x="147954" y="43314"/>
                  </a:cubicBezTo>
                  <a:cubicBezTo>
                    <a:pt x="151666" y="43314"/>
                    <a:pt x="155337" y="42998"/>
                    <a:pt x="159062" y="42066"/>
                  </a:cubicBezTo>
                  <a:cubicBezTo>
                    <a:pt x="170332" y="39235"/>
                    <a:pt x="170897" y="38142"/>
                    <a:pt x="176353" y="38142"/>
                  </a:cubicBezTo>
                  <a:cubicBezTo>
                    <a:pt x="177140" y="38142"/>
                    <a:pt x="178028" y="38164"/>
                    <a:pt x="179064" y="38208"/>
                  </a:cubicBezTo>
                  <a:cubicBezTo>
                    <a:pt x="179565" y="38228"/>
                    <a:pt x="180062" y="38238"/>
                    <a:pt x="180554" y="38238"/>
                  </a:cubicBezTo>
                  <a:cubicBezTo>
                    <a:pt x="188160" y="38238"/>
                    <a:pt x="194839" y="35934"/>
                    <a:pt x="203460" y="34827"/>
                  </a:cubicBezTo>
                  <a:cubicBezTo>
                    <a:pt x="212141" y="33712"/>
                    <a:pt x="215732" y="29978"/>
                    <a:pt x="223235" y="29978"/>
                  </a:cubicBezTo>
                  <a:cubicBezTo>
                    <a:pt x="223667" y="29978"/>
                    <a:pt x="224111" y="29991"/>
                    <a:pt x="224570" y="30016"/>
                  </a:cubicBezTo>
                  <a:cubicBezTo>
                    <a:pt x="225217" y="30052"/>
                    <a:pt x="225824" y="30069"/>
                    <a:pt x="226396" y="30069"/>
                  </a:cubicBezTo>
                  <a:cubicBezTo>
                    <a:pt x="233266" y="30069"/>
                    <a:pt x="235124" y="27659"/>
                    <a:pt x="241477" y="26802"/>
                  </a:cubicBezTo>
                  <a:cubicBezTo>
                    <a:pt x="248347" y="25885"/>
                    <a:pt x="246097" y="25433"/>
                    <a:pt x="250299" y="23790"/>
                  </a:cubicBezTo>
                  <a:cubicBezTo>
                    <a:pt x="252584" y="22887"/>
                    <a:pt x="253683" y="22682"/>
                    <a:pt x="254211" y="22682"/>
                  </a:cubicBezTo>
                  <a:cubicBezTo>
                    <a:pt x="254651" y="22682"/>
                    <a:pt x="254693" y="22825"/>
                    <a:pt x="254693" y="22825"/>
                  </a:cubicBezTo>
                  <a:lnTo>
                    <a:pt x="254693" y="15288"/>
                  </a:lnTo>
                  <a:cubicBezTo>
                    <a:pt x="254693" y="15288"/>
                    <a:pt x="252264" y="13145"/>
                    <a:pt x="244751" y="13038"/>
                  </a:cubicBezTo>
                  <a:cubicBezTo>
                    <a:pt x="244051" y="13028"/>
                    <a:pt x="243421" y="13025"/>
                    <a:pt x="242843" y="13025"/>
                  </a:cubicBezTo>
                  <a:cubicBezTo>
                    <a:pt x="241214" y="13025"/>
                    <a:pt x="239995" y="13054"/>
                    <a:pt x="238758" y="13054"/>
                  </a:cubicBezTo>
                  <a:cubicBezTo>
                    <a:pt x="235719" y="13054"/>
                    <a:pt x="232571" y="12877"/>
                    <a:pt x="222963" y="11657"/>
                  </a:cubicBezTo>
                  <a:cubicBezTo>
                    <a:pt x="208044" y="9764"/>
                    <a:pt x="200710" y="8430"/>
                    <a:pt x="190744" y="7371"/>
                  </a:cubicBezTo>
                  <a:cubicBezTo>
                    <a:pt x="181151" y="6349"/>
                    <a:pt x="174930" y="3381"/>
                    <a:pt x="169003" y="3381"/>
                  </a:cubicBezTo>
                  <a:cubicBezTo>
                    <a:pt x="168780" y="3381"/>
                    <a:pt x="168558" y="3386"/>
                    <a:pt x="168337" y="3394"/>
                  </a:cubicBezTo>
                  <a:cubicBezTo>
                    <a:pt x="168039" y="3406"/>
                    <a:pt x="167745" y="3412"/>
                    <a:pt x="167453" y="3412"/>
                  </a:cubicBezTo>
                  <a:cubicBezTo>
                    <a:pt x="162108" y="3412"/>
                    <a:pt x="157451" y="1492"/>
                    <a:pt x="145891" y="1492"/>
                  </a:cubicBezTo>
                  <a:cubicBezTo>
                    <a:pt x="145034" y="1492"/>
                    <a:pt x="144139" y="1502"/>
                    <a:pt x="143203" y="1525"/>
                  </a:cubicBezTo>
                  <a:cubicBezTo>
                    <a:pt x="141344" y="1568"/>
                    <a:pt x="139624" y="1588"/>
                    <a:pt x="138011" y="1588"/>
                  </a:cubicBezTo>
                  <a:cubicBezTo>
                    <a:pt x="127239" y="1588"/>
                    <a:pt x="121191" y="715"/>
                    <a:pt x="110163" y="239"/>
                  </a:cubicBezTo>
                  <a:cubicBezTo>
                    <a:pt x="106286" y="72"/>
                    <a:pt x="101793" y="1"/>
                    <a:pt x="97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0"/>
            <p:cNvSpPr/>
            <p:nvPr/>
          </p:nvSpPr>
          <p:spPr>
            <a:xfrm>
              <a:off x="1462742" y="4386688"/>
              <a:ext cx="6537628" cy="810232"/>
            </a:xfrm>
            <a:custGeom>
              <a:avLst/>
              <a:gdLst/>
              <a:ahLst/>
              <a:cxnLst/>
              <a:rect l="l" t="t" r="r" b="b"/>
              <a:pathLst>
                <a:path w="207182" h="32063" extrusionOk="0">
                  <a:moveTo>
                    <a:pt x="94011" y="1"/>
                  </a:moveTo>
                  <a:cubicBezTo>
                    <a:pt x="92270" y="1"/>
                    <a:pt x="90107" y="38"/>
                    <a:pt x="87536" y="149"/>
                  </a:cubicBezTo>
                  <a:cubicBezTo>
                    <a:pt x="79832" y="470"/>
                    <a:pt x="76665" y="149"/>
                    <a:pt x="70033" y="625"/>
                  </a:cubicBezTo>
                  <a:cubicBezTo>
                    <a:pt x="63413" y="1113"/>
                    <a:pt x="62092" y="1471"/>
                    <a:pt x="55258" y="2030"/>
                  </a:cubicBezTo>
                  <a:cubicBezTo>
                    <a:pt x="48447" y="2614"/>
                    <a:pt x="44995" y="4554"/>
                    <a:pt x="38065" y="4983"/>
                  </a:cubicBezTo>
                  <a:cubicBezTo>
                    <a:pt x="37416" y="5023"/>
                    <a:pt x="36807" y="5041"/>
                    <a:pt x="36233" y="5041"/>
                  </a:cubicBezTo>
                  <a:cubicBezTo>
                    <a:pt x="32496" y="5041"/>
                    <a:pt x="30187" y="4302"/>
                    <a:pt x="27398" y="4302"/>
                  </a:cubicBezTo>
                  <a:cubicBezTo>
                    <a:pt x="26053" y="4302"/>
                    <a:pt x="24596" y="4474"/>
                    <a:pt x="22813" y="4983"/>
                  </a:cubicBezTo>
                  <a:cubicBezTo>
                    <a:pt x="16777" y="6709"/>
                    <a:pt x="12157" y="8436"/>
                    <a:pt x="7133" y="8864"/>
                  </a:cubicBezTo>
                  <a:cubicBezTo>
                    <a:pt x="2084" y="9293"/>
                    <a:pt x="1" y="10817"/>
                    <a:pt x="2334" y="11888"/>
                  </a:cubicBezTo>
                  <a:cubicBezTo>
                    <a:pt x="4668" y="12972"/>
                    <a:pt x="7871" y="14472"/>
                    <a:pt x="12169" y="15770"/>
                  </a:cubicBezTo>
                  <a:cubicBezTo>
                    <a:pt x="16092" y="16951"/>
                    <a:pt x="16168" y="17955"/>
                    <a:pt x="20407" y="17955"/>
                  </a:cubicBezTo>
                  <a:cubicBezTo>
                    <a:pt x="20825" y="17955"/>
                    <a:pt x="21283" y="17945"/>
                    <a:pt x="21789" y="17925"/>
                  </a:cubicBezTo>
                  <a:cubicBezTo>
                    <a:pt x="25413" y="17780"/>
                    <a:pt x="27770" y="17041"/>
                    <a:pt x="29756" y="17041"/>
                  </a:cubicBezTo>
                  <a:cubicBezTo>
                    <a:pt x="30863" y="17041"/>
                    <a:pt x="31855" y="17270"/>
                    <a:pt x="32886" y="17961"/>
                  </a:cubicBezTo>
                  <a:cubicBezTo>
                    <a:pt x="35779" y="19878"/>
                    <a:pt x="49019" y="30022"/>
                    <a:pt x="89321" y="31534"/>
                  </a:cubicBezTo>
                  <a:cubicBezTo>
                    <a:pt x="99083" y="31900"/>
                    <a:pt x="106671" y="32063"/>
                    <a:pt x="112626" y="32063"/>
                  </a:cubicBezTo>
                  <a:cubicBezTo>
                    <a:pt x="131256" y="32063"/>
                    <a:pt x="133890" y="30467"/>
                    <a:pt x="137030" y="28510"/>
                  </a:cubicBezTo>
                  <a:cubicBezTo>
                    <a:pt x="141149" y="25914"/>
                    <a:pt x="137994" y="25271"/>
                    <a:pt x="148198" y="25271"/>
                  </a:cubicBezTo>
                  <a:cubicBezTo>
                    <a:pt x="149121" y="25271"/>
                    <a:pt x="150063" y="25273"/>
                    <a:pt x="151024" y="25273"/>
                  </a:cubicBezTo>
                  <a:cubicBezTo>
                    <a:pt x="160711" y="25273"/>
                    <a:pt x="172237" y="25095"/>
                    <a:pt x="183762" y="21163"/>
                  </a:cubicBezTo>
                  <a:cubicBezTo>
                    <a:pt x="196418" y="16841"/>
                    <a:pt x="202931" y="19056"/>
                    <a:pt x="205015" y="16008"/>
                  </a:cubicBezTo>
                  <a:cubicBezTo>
                    <a:pt x="207074" y="12960"/>
                    <a:pt x="207181" y="12960"/>
                    <a:pt x="190727" y="11234"/>
                  </a:cubicBezTo>
                  <a:cubicBezTo>
                    <a:pt x="174261" y="9507"/>
                    <a:pt x="161735" y="3959"/>
                    <a:pt x="149424" y="2090"/>
                  </a:cubicBezTo>
                  <a:cubicBezTo>
                    <a:pt x="137113" y="244"/>
                    <a:pt x="106645" y="280"/>
                    <a:pt x="99287" y="149"/>
                  </a:cubicBezTo>
                  <a:cubicBezTo>
                    <a:pt x="99287" y="149"/>
                    <a:pt x="97493" y="1"/>
                    <a:pt x="94011" y="1"/>
                  </a:cubicBezTo>
                  <a:close/>
                </a:path>
              </a:pathLst>
            </a:custGeom>
            <a:solidFill>
              <a:srgbClr val="F2F2F2">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0"/>
            <p:cNvSpPr/>
            <p:nvPr/>
          </p:nvSpPr>
          <p:spPr>
            <a:xfrm>
              <a:off x="1656616" y="4433639"/>
              <a:ext cx="5996239" cy="673572"/>
            </a:xfrm>
            <a:custGeom>
              <a:avLst/>
              <a:gdLst/>
              <a:ahLst/>
              <a:cxnLst/>
              <a:rect l="l" t="t" r="r" b="b"/>
              <a:pathLst>
                <a:path w="190025" h="26655" extrusionOk="0">
                  <a:moveTo>
                    <a:pt x="84334" y="0"/>
                  </a:moveTo>
                  <a:cubicBezTo>
                    <a:pt x="80768" y="0"/>
                    <a:pt x="77621" y="46"/>
                    <a:pt x="75081" y="172"/>
                  </a:cubicBezTo>
                  <a:cubicBezTo>
                    <a:pt x="67914" y="553"/>
                    <a:pt x="63877" y="1208"/>
                    <a:pt x="63877" y="1208"/>
                  </a:cubicBezTo>
                  <a:cubicBezTo>
                    <a:pt x="63877" y="1208"/>
                    <a:pt x="57258" y="1637"/>
                    <a:pt x="50912" y="2720"/>
                  </a:cubicBezTo>
                  <a:cubicBezTo>
                    <a:pt x="44577" y="3804"/>
                    <a:pt x="45280" y="2756"/>
                    <a:pt x="40470" y="4994"/>
                  </a:cubicBezTo>
                  <a:cubicBezTo>
                    <a:pt x="39105" y="5636"/>
                    <a:pt x="38033" y="5854"/>
                    <a:pt x="36987" y="5854"/>
                  </a:cubicBezTo>
                  <a:cubicBezTo>
                    <a:pt x="34772" y="5854"/>
                    <a:pt x="32675" y="4874"/>
                    <a:pt x="28152" y="4874"/>
                  </a:cubicBezTo>
                  <a:cubicBezTo>
                    <a:pt x="27292" y="4874"/>
                    <a:pt x="26343" y="4910"/>
                    <a:pt x="25289" y="4994"/>
                  </a:cubicBezTo>
                  <a:cubicBezTo>
                    <a:pt x="16074" y="5744"/>
                    <a:pt x="10668" y="6399"/>
                    <a:pt x="7609" y="7042"/>
                  </a:cubicBezTo>
                  <a:cubicBezTo>
                    <a:pt x="4549" y="7697"/>
                    <a:pt x="0" y="8125"/>
                    <a:pt x="7609" y="10054"/>
                  </a:cubicBezTo>
                  <a:cubicBezTo>
                    <a:pt x="14431" y="11805"/>
                    <a:pt x="17069" y="12685"/>
                    <a:pt x="20203" y="12685"/>
                  </a:cubicBezTo>
                  <a:cubicBezTo>
                    <a:pt x="20564" y="12685"/>
                    <a:pt x="20931" y="12673"/>
                    <a:pt x="21313" y="12650"/>
                  </a:cubicBezTo>
                  <a:cubicBezTo>
                    <a:pt x="22593" y="12571"/>
                    <a:pt x="23287" y="12476"/>
                    <a:pt x="23938" y="12476"/>
                  </a:cubicBezTo>
                  <a:cubicBezTo>
                    <a:pt x="25159" y="12476"/>
                    <a:pt x="26233" y="12808"/>
                    <a:pt x="30742" y="14198"/>
                  </a:cubicBezTo>
                  <a:cubicBezTo>
                    <a:pt x="37672" y="16329"/>
                    <a:pt x="45720" y="19996"/>
                    <a:pt x="56377" y="22163"/>
                  </a:cubicBezTo>
                  <a:cubicBezTo>
                    <a:pt x="67033" y="24318"/>
                    <a:pt x="66735" y="25830"/>
                    <a:pt x="85154" y="26473"/>
                  </a:cubicBezTo>
                  <a:cubicBezTo>
                    <a:pt x="88785" y="26602"/>
                    <a:pt x="91895" y="26655"/>
                    <a:pt x="94593" y="26655"/>
                  </a:cubicBezTo>
                  <a:cubicBezTo>
                    <a:pt x="105588" y="26655"/>
                    <a:pt x="109737" y="25778"/>
                    <a:pt x="114431" y="25616"/>
                  </a:cubicBezTo>
                  <a:cubicBezTo>
                    <a:pt x="115198" y="25586"/>
                    <a:pt x="115915" y="25575"/>
                    <a:pt x="116589" y="25575"/>
                  </a:cubicBezTo>
                  <a:cubicBezTo>
                    <a:pt x="118283" y="25575"/>
                    <a:pt x="119711" y="25643"/>
                    <a:pt x="121008" y="25643"/>
                  </a:cubicBezTo>
                  <a:cubicBezTo>
                    <a:pt x="123125" y="25643"/>
                    <a:pt x="124895" y="25463"/>
                    <a:pt x="126909" y="24520"/>
                  </a:cubicBezTo>
                  <a:cubicBezTo>
                    <a:pt x="130636" y="22794"/>
                    <a:pt x="129910" y="20639"/>
                    <a:pt x="134601" y="20413"/>
                  </a:cubicBezTo>
                  <a:cubicBezTo>
                    <a:pt x="135220" y="20384"/>
                    <a:pt x="136041" y="20375"/>
                    <a:pt x="137021" y="20375"/>
                  </a:cubicBezTo>
                  <a:cubicBezTo>
                    <a:pt x="138965" y="20375"/>
                    <a:pt x="141534" y="20412"/>
                    <a:pt x="144395" y="20412"/>
                  </a:cubicBezTo>
                  <a:cubicBezTo>
                    <a:pt x="151016" y="20412"/>
                    <a:pt x="159202" y="20214"/>
                    <a:pt x="164831" y="18901"/>
                  </a:cubicBezTo>
                  <a:cubicBezTo>
                    <a:pt x="174129" y="16746"/>
                    <a:pt x="170629" y="16305"/>
                    <a:pt x="178285" y="15222"/>
                  </a:cubicBezTo>
                  <a:cubicBezTo>
                    <a:pt x="185928" y="14138"/>
                    <a:pt x="190024" y="13269"/>
                    <a:pt x="184512" y="12412"/>
                  </a:cubicBezTo>
                  <a:cubicBezTo>
                    <a:pt x="179011" y="11543"/>
                    <a:pt x="176213" y="11114"/>
                    <a:pt x="168974" y="9388"/>
                  </a:cubicBezTo>
                  <a:cubicBezTo>
                    <a:pt x="161747" y="7661"/>
                    <a:pt x="148424" y="2696"/>
                    <a:pt x="141554" y="2053"/>
                  </a:cubicBezTo>
                  <a:cubicBezTo>
                    <a:pt x="134672" y="1398"/>
                    <a:pt x="119765" y="398"/>
                    <a:pt x="107061" y="255"/>
                  </a:cubicBezTo>
                  <a:cubicBezTo>
                    <a:pt x="98845" y="155"/>
                    <a:pt x="90882" y="0"/>
                    <a:pt x="84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0"/>
            <p:cNvSpPr/>
            <p:nvPr/>
          </p:nvSpPr>
          <p:spPr>
            <a:xfrm>
              <a:off x="2523747" y="4504597"/>
              <a:ext cx="1626818" cy="232459"/>
            </a:xfrm>
            <a:custGeom>
              <a:avLst/>
              <a:gdLst/>
              <a:ahLst/>
              <a:cxnLst/>
              <a:rect l="l" t="t" r="r" b="b"/>
              <a:pathLst>
                <a:path w="51555" h="9199" extrusionOk="0">
                  <a:moveTo>
                    <a:pt x="43065" y="1"/>
                  </a:moveTo>
                  <a:cubicBezTo>
                    <a:pt x="42787" y="1"/>
                    <a:pt x="42475" y="10"/>
                    <a:pt x="42124" y="31"/>
                  </a:cubicBezTo>
                  <a:cubicBezTo>
                    <a:pt x="38314" y="257"/>
                    <a:pt x="34433" y="257"/>
                    <a:pt x="33778" y="793"/>
                  </a:cubicBezTo>
                  <a:cubicBezTo>
                    <a:pt x="33123" y="1329"/>
                    <a:pt x="37457" y="1996"/>
                    <a:pt x="35731" y="2210"/>
                  </a:cubicBezTo>
                  <a:cubicBezTo>
                    <a:pt x="35584" y="2227"/>
                    <a:pt x="35467" y="2235"/>
                    <a:pt x="35373" y="2235"/>
                  </a:cubicBezTo>
                  <a:cubicBezTo>
                    <a:pt x="34359" y="2235"/>
                    <a:pt x="35944" y="1320"/>
                    <a:pt x="30551" y="1222"/>
                  </a:cubicBezTo>
                  <a:cubicBezTo>
                    <a:pt x="27154" y="1160"/>
                    <a:pt x="25240" y="1028"/>
                    <a:pt x="24116" y="1028"/>
                  </a:cubicBezTo>
                  <a:cubicBezTo>
                    <a:pt x="23282" y="1028"/>
                    <a:pt x="22882" y="1101"/>
                    <a:pt x="22634" y="1329"/>
                  </a:cubicBezTo>
                  <a:cubicBezTo>
                    <a:pt x="22050" y="1865"/>
                    <a:pt x="25646" y="2412"/>
                    <a:pt x="23062" y="2841"/>
                  </a:cubicBezTo>
                  <a:cubicBezTo>
                    <a:pt x="20431" y="3246"/>
                    <a:pt x="16859" y="3293"/>
                    <a:pt x="15681" y="3567"/>
                  </a:cubicBezTo>
                  <a:cubicBezTo>
                    <a:pt x="15681" y="3567"/>
                    <a:pt x="12073" y="4544"/>
                    <a:pt x="8775" y="4663"/>
                  </a:cubicBezTo>
                  <a:cubicBezTo>
                    <a:pt x="8430" y="4673"/>
                    <a:pt x="8082" y="4677"/>
                    <a:pt x="7734" y="4677"/>
                  </a:cubicBezTo>
                  <a:cubicBezTo>
                    <a:pt x="5712" y="4677"/>
                    <a:pt x="3701" y="4533"/>
                    <a:pt x="2355" y="4533"/>
                  </a:cubicBezTo>
                  <a:cubicBezTo>
                    <a:pt x="1713" y="4533"/>
                    <a:pt x="1221" y="4566"/>
                    <a:pt x="953" y="4663"/>
                  </a:cubicBezTo>
                  <a:cubicBezTo>
                    <a:pt x="0" y="4984"/>
                    <a:pt x="2274" y="5627"/>
                    <a:pt x="6108" y="5853"/>
                  </a:cubicBezTo>
                  <a:cubicBezTo>
                    <a:pt x="6676" y="5885"/>
                    <a:pt x="7197" y="5898"/>
                    <a:pt x="7680" y="5898"/>
                  </a:cubicBezTo>
                  <a:cubicBezTo>
                    <a:pt x="9601" y="5898"/>
                    <a:pt x="10914" y="5697"/>
                    <a:pt x="12112" y="5697"/>
                  </a:cubicBezTo>
                  <a:cubicBezTo>
                    <a:pt x="12647" y="5697"/>
                    <a:pt x="13159" y="5737"/>
                    <a:pt x="13692" y="5853"/>
                  </a:cubicBezTo>
                  <a:cubicBezTo>
                    <a:pt x="15692" y="6282"/>
                    <a:pt x="10787" y="6603"/>
                    <a:pt x="13037" y="7139"/>
                  </a:cubicBezTo>
                  <a:cubicBezTo>
                    <a:pt x="14612" y="7516"/>
                    <a:pt x="14926" y="7628"/>
                    <a:pt x="15881" y="7628"/>
                  </a:cubicBezTo>
                  <a:cubicBezTo>
                    <a:pt x="16284" y="7628"/>
                    <a:pt x="16800" y="7608"/>
                    <a:pt x="17574" y="7580"/>
                  </a:cubicBezTo>
                  <a:cubicBezTo>
                    <a:pt x="18956" y="7523"/>
                    <a:pt x="20577" y="7466"/>
                    <a:pt x="21901" y="7466"/>
                  </a:cubicBezTo>
                  <a:cubicBezTo>
                    <a:pt x="23073" y="7466"/>
                    <a:pt x="24013" y="7511"/>
                    <a:pt x="24348" y="7639"/>
                  </a:cubicBezTo>
                  <a:cubicBezTo>
                    <a:pt x="25063" y="7901"/>
                    <a:pt x="19883" y="9199"/>
                    <a:pt x="22622" y="9199"/>
                  </a:cubicBezTo>
                  <a:cubicBezTo>
                    <a:pt x="25360" y="9199"/>
                    <a:pt x="24622" y="8663"/>
                    <a:pt x="28230" y="8663"/>
                  </a:cubicBezTo>
                  <a:cubicBezTo>
                    <a:pt x="31825" y="8663"/>
                    <a:pt x="33361" y="8663"/>
                    <a:pt x="33457" y="7806"/>
                  </a:cubicBezTo>
                  <a:cubicBezTo>
                    <a:pt x="33528" y="7065"/>
                    <a:pt x="34170" y="6332"/>
                    <a:pt x="35341" y="6332"/>
                  </a:cubicBezTo>
                  <a:cubicBezTo>
                    <a:pt x="35542" y="6332"/>
                    <a:pt x="35760" y="6354"/>
                    <a:pt x="35993" y="6401"/>
                  </a:cubicBezTo>
                  <a:cubicBezTo>
                    <a:pt x="37576" y="6734"/>
                    <a:pt x="34266" y="7163"/>
                    <a:pt x="37005" y="7592"/>
                  </a:cubicBezTo>
                  <a:cubicBezTo>
                    <a:pt x="38795" y="7872"/>
                    <a:pt x="38371" y="8570"/>
                    <a:pt x="39555" y="8570"/>
                  </a:cubicBezTo>
                  <a:cubicBezTo>
                    <a:pt x="40181" y="8570"/>
                    <a:pt x="41257" y="8374"/>
                    <a:pt x="43351" y="7818"/>
                  </a:cubicBezTo>
                  <a:cubicBezTo>
                    <a:pt x="49387" y="6199"/>
                    <a:pt x="50102" y="5984"/>
                    <a:pt x="48375" y="5329"/>
                  </a:cubicBezTo>
                  <a:cubicBezTo>
                    <a:pt x="46649" y="4675"/>
                    <a:pt x="45077" y="4246"/>
                    <a:pt x="47232" y="3603"/>
                  </a:cubicBezTo>
                  <a:cubicBezTo>
                    <a:pt x="49387" y="2960"/>
                    <a:pt x="51554" y="2650"/>
                    <a:pt x="49828" y="2210"/>
                  </a:cubicBezTo>
                  <a:cubicBezTo>
                    <a:pt x="48101" y="1758"/>
                    <a:pt x="46946" y="1758"/>
                    <a:pt x="46089" y="1329"/>
                  </a:cubicBezTo>
                  <a:cubicBezTo>
                    <a:pt x="45300" y="940"/>
                    <a:pt x="45816" y="1"/>
                    <a:pt x="4306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0"/>
            <p:cNvSpPr/>
            <p:nvPr/>
          </p:nvSpPr>
          <p:spPr>
            <a:xfrm>
              <a:off x="4514204" y="4666399"/>
              <a:ext cx="1932996" cy="299778"/>
            </a:xfrm>
            <a:custGeom>
              <a:avLst/>
              <a:gdLst/>
              <a:ahLst/>
              <a:cxnLst/>
              <a:rect l="l" t="t" r="r" b="b"/>
              <a:pathLst>
                <a:path w="61258" h="11863" extrusionOk="0">
                  <a:moveTo>
                    <a:pt x="32401" y="1"/>
                  </a:moveTo>
                  <a:cubicBezTo>
                    <a:pt x="31669" y="1"/>
                    <a:pt x="31240" y="61"/>
                    <a:pt x="31040" y="212"/>
                  </a:cubicBezTo>
                  <a:cubicBezTo>
                    <a:pt x="30588" y="534"/>
                    <a:pt x="32469" y="748"/>
                    <a:pt x="32028" y="1296"/>
                  </a:cubicBezTo>
                  <a:cubicBezTo>
                    <a:pt x="31713" y="1698"/>
                    <a:pt x="31630" y="2152"/>
                    <a:pt x="30984" y="2152"/>
                  </a:cubicBezTo>
                  <a:cubicBezTo>
                    <a:pt x="30751" y="2152"/>
                    <a:pt x="30445" y="2093"/>
                    <a:pt x="30028" y="1951"/>
                  </a:cubicBezTo>
                  <a:cubicBezTo>
                    <a:pt x="28594" y="1465"/>
                    <a:pt x="29035" y="1068"/>
                    <a:pt x="27265" y="1068"/>
                  </a:cubicBezTo>
                  <a:cubicBezTo>
                    <a:pt x="27081" y="1068"/>
                    <a:pt x="26872" y="1072"/>
                    <a:pt x="26635" y="1081"/>
                  </a:cubicBezTo>
                  <a:cubicBezTo>
                    <a:pt x="24111" y="1189"/>
                    <a:pt x="23980" y="1308"/>
                    <a:pt x="22384" y="1308"/>
                  </a:cubicBezTo>
                  <a:cubicBezTo>
                    <a:pt x="21328" y="1308"/>
                    <a:pt x="20966" y="1207"/>
                    <a:pt x="20058" y="1207"/>
                  </a:cubicBezTo>
                  <a:cubicBezTo>
                    <a:pt x="19605" y="1207"/>
                    <a:pt x="19015" y="1232"/>
                    <a:pt x="18134" y="1308"/>
                  </a:cubicBezTo>
                  <a:cubicBezTo>
                    <a:pt x="15537" y="1484"/>
                    <a:pt x="14807" y="2785"/>
                    <a:pt x="12157" y="2785"/>
                  </a:cubicBezTo>
                  <a:cubicBezTo>
                    <a:pt x="12121" y="2785"/>
                    <a:pt x="12086" y="2784"/>
                    <a:pt x="12049" y="2784"/>
                  </a:cubicBezTo>
                  <a:cubicBezTo>
                    <a:pt x="12049" y="2784"/>
                    <a:pt x="9880" y="2736"/>
                    <a:pt x="7703" y="2736"/>
                  </a:cubicBezTo>
                  <a:cubicBezTo>
                    <a:pt x="6615" y="2736"/>
                    <a:pt x="5525" y="2748"/>
                    <a:pt x="4703" y="2784"/>
                  </a:cubicBezTo>
                  <a:cubicBezTo>
                    <a:pt x="2251" y="2891"/>
                    <a:pt x="0" y="3510"/>
                    <a:pt x="2560" y="4118"/>
                  </a:cubicBezTo>
                  <a:cubicBezTo>
                    <a:pt x="5120" y="4725"/>
                    <a:pt x="8061" y="4629"/>
                    <a:pt x="6727" y="5487"/>
                  </a:cubicBezTo>
                  <a:cubicBezTo>
                    <a:pt x="5539" y="6269"/>
                    <a:pt x="5660" y="7041"/>
                    <a:pt x="7065" y="7041"/>
                  </a:cubicBezTo>
                  <a:cubicBezTo>
                    <a:pt x="7223" y="7041"/>
                    <a:pt x="7396" y="7031"/>
                    <a:pt x="7585" y="7011"/>
                  </a:cubicBezTo>
                  <a:cubicBezTo>
                    <a:pt x="8129" y="6945"/>
                    <a:pt x="8795" y="6908"/>
                    <a:pt x="9448" y="6908"/>
                  </a:cubicBezTo>
                  <a:cubicBezTo>
                    <a:pt x="11040" y="6908"/>
                    <a:pt x="12556" y="7125"/>
                    <a:pt x="12049" y="7666"/>
                  </a:cubicBezTo>
                  <a:cubicBezTo>
                    <a:pt x="11335" y="8428"/>
                    <a:pt x="11335" y="9285"/>
                    <a:pt x="14788" y="9285"/>
                  </a:cubicBezTo>
                  <a:cubicBezTo>
                    <a:pt x="16282" y="9285"/>
                    <a:pt x="17477" y="9184"/>
                    <a:pt x="18492" y="9184"/>
                  </a:cubicBezTo>
                  <a:cubicBezTo>
                    <a:pt x="19824" y="9184"/>
                    <a:pt x="20845" y="9357"/>
                    <a:pt x="21825" y="10154"/>
                  </a:cubicBezTo>
                  <a:cubicBezTo>
                    <a:pt x="23241" y="11289"/>
                    <a:pt x="21394" y="11863"/>
                    <a:pt x="24045" y="11863"/>
                  </a:cubicBezTo>
                  <a:cubicBezTo>
                    <a:pt x="24649" y="11863"/>
                    <a:pt x="25485" y="11833"/>
                    <a:pt x="26647" y="11773"/>
                  </a:cubicBezTo>
                  <a:cubicBezTo>
                    <a:pt x="32909" y="11440"/>
                    <a:pt x="32088" y="11666"/>
                    <a:pt x="34671" y="10583"/>
                  </a:cubicBezTo>
                  <a:cubicBezTo>
                    <a:pt x="37243" y="9499"/>
                    <a:pt x="38481" y="9499"/>
                    <a:pt x="40303" y="8856"/>
                  </a:cubicBezTo>
                  <a:cubicBezTo>
                    <a:pt x="42137" y="8201"/>
                    <a:pt x="40815" y="8035"/>
                    <a:pt x="42410" y="7308"/>
                  </a:cubicBezTo>
                  <a:cubicBezTo>
                    <a:pt x="42803" y="7128"/>
                    <a:pt x="43093" y="7059"/>
                    <a:pt x="43338" y="7059"/>
                  </a:cubicBezTo>
                  <a:cubicBezTo>
                    <a:pt x="44079" y="7059"/>
                    <a:pt x="44401" y="7692"/>
                    <a:pt x="45887" y="7773"/>
                  </a:cubicBezTo>
                  <a:cubicBezTo>
                    <a:pt x="46846" y="7818"/>
                    <a:pt x="48058" y="7930"/>
                    <a:pt x="49303" y="7930"/>
                  </a:cubicBezTo>
                  <a:cubicBezTo>
                    <a:pt x="50655" y="7930"/>
                    <a:pt x="52045" y="7798"/>
                    <a:pt x="53186" y="7308"/>
                  </a:cubicBezTo>
                  <a:cubicBezTo>
                    <a:pt x="55364" y="6368"/>
                    <a:pt x="56698" y="6261"/>
                    <a:pt x="58841" y="5832"/>
                  </a:cubicBezTo>
                  <a:cubicBezTo>
                    <a:pt x="60984" y="5403"/>
                    <a:pt x="61258" y="5153"/>
                    <a:pt x="59532" y="4999"/>
                  </a:cubicBezTo>
                  <a:cubicBezTo>
                    <a:pt x="57805" y="4856"/>
                    <a:pt x="55638" y="4713"/>
                    <a:pt x="55126" y="4141"/>
                  </a:cubicBezTo>
                  <a:cubicBezTo>
                    <a:pt x="54638" y="3558"/>
                    <a:pt x="55924" y="3248"/>
                    <a:pt x="55126" y="2748"/>
                  </a:cubicBezTo>
                  <a:cubicBezTo>
                    <a:pt x="54340" y="2260"/>
                    <a:pt x="53197" y="1832"/>
                    <a:pt x="51471" y="1832"/>
                  </a:cubicBezTo>
                  <a:cubicBezTo>
                    <a:pt x="50320" y="1832"/>
                    <a:pt x="51365" y="2361"/>
                    <a:pt x="50091" y="2361"/>
                  </a:cubicBezTo>
                  <a:cubicBezTo>
                    <a:pt x="49454" y="2361"/>
                    <a:pt x="48237" y="2228"/>
                    <a:pt x="45875" y="1832"/>
                  </a:cubicBezTo>
                  <a:cubicBezTo>
                    <a:pt x="38791" y="641"/>
                    <a:pt x="39946" y="427"/>
                    <a:pt x="36493" y="212"/>
                  </a:cubicBezTo>
                  <a:cubicBezTo>
                    <a:pt x="34606" y="89"/>
                    <a:pt x="33284" y="1"/>
                    <a:pt x="32401"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a:off x="5693888" y="4496687"/>
              <a:ext cx="1011432" cy="181110"/>
            </a:xfrm>
            <a:custGeom>
              <a:avLst/>
              <a:gdLst/>
              <a:ahLst/>
              <a:cxnLst/>
              <a:rect l="l" t="t" r="r" b="b"/>
              <a:pathLst>
                <a:path w="32053" h="7167" extrusionOk="0">
                  <a:moveTo>
                    <a:pt x="3444" y="0"/>
                  </a:moveTo>
                  <a:cubicBezTo>
                    <a:pt x="2548" y="0"/>
                    <a:pt x="1731" y="74"/>
                    <a:pt x="1299" y="296"/>
                  </a:cubicBezTo>
                  <a:cubicBezTo>
                    <a:pt x="1" y="975"/>
                    <a:pt x="989" y="761"/>
                    <a:pt x="1870" y="1189"/>
                  </a:cubicBezTo>
                  <a:cubicBezTo>
                    <a:pt x="2739" y="1630"/>
                    <a:pt x="2739" y="1963"/>
                    <a:pt x="5621" y="2499"/>
                  </a:cubicBezTo>
                  <a:cubicBezTo>
                    <a:pt x="8490" y="3035"/>
                    <a:pt x="10883" y="3678"/>
                    <a:pt x="10990" y="3999"/>
                  </a:cubicBezTo>
                  <a:cubicBezTo>
                    <a:pt x="11098" y="4333"/>
                    <a:pt x="10455" y="4511"/>
                    <a:pt x="9978" y="4916"/>
                  </a:cubicBezTo>
                  <a:cubicBezTo>
                    <a:pt x="9502" y="5297"/>
                    <a:pt x="9740" y="6619"/>
                    <a:pt x="10990" y="6714"/>
                  </a:cubicBezTo>
                  <a:cubicBezTo>
                    <a:pt x="11771" y="6766"/>
                    <a:pt x="11447" y="6888"/>
                    <a:pt x="11934" y="6888"/>
                  </a:cubicBezTo>
                  <a:cubicBezTo>
                    <a:pt x="12227" y="6888"/>
                    <a:pt x="12813" y="6844"/>
                    <a:pt x="14110" y="6714"/>
                  </a:cubicBezTo>
                  <a:cubicBezTo>
                    <a:pt x="14952" y="6630"/>
                    <a:pt x="15606" y="6600"/>
                    <a:pt x="16149" y="6600"/>
                  </a:cubicBezTo>
                  <a:cubicBezTo>
                    <a:pt x="17443" y="6600"/>
                    <a:pt x="18106" y="6769"/>
                    <a:pt x="19187" y="6769"/>
                  </a:cubicBezTo>
                  <a:cubicBezTo>
                    <a:pt x="19511" y="6769"/>
                    <a:pt x="19873" y="6753"/>
                    <a:pt x="20301" y="6714"/>
                  </a:cubicBezTo>
                  <a:cubicBezTo>
                    <a:pt x="21298" y="6622"/>
                    <a:pt x="21774" y="6589"/>
                    <a:pt x="22229" y="6589"/>
                  </a:cubicBezTo>
                  <a:cubicBezTo>
                    <a:pt x="22887" y="6589"/>
                    <a:pt x="23498" y="6658"/>
                    <a:pt x="25576" y="6714"/>
                  </a:cubicBezTo>
                  <a:cubicBezTo>
                    <a:pt x="27866" y="6768"/>
                    <a:pt x="29579" y="7167"/>
                    <a:pt x="30458" y="7167"/>
                  </a:cubicBezTo>
                  <a:cubicBezTo>
                    <a:pt x="30927" y="7167"/>
                    <a:pt x="31158" y="7054"/>
                    <a:pt x="31112" y="6714"/>
                  </a:cubicBezTo>
                  <a:cubicBezTo>
                    <a:pt x="30957" y="5726"/>
                    <a:pt x="32053" y="5488"/>
                    <a:pt x="29790" y="4916"/>
                  </a:cubicBezTo>
                  <a:cubicBezTo>
                    <a:pt x="27528" y="4333"/>
                    <a:pt x="29969" y="4333"/>
                    <a:pt x="24706" y="3035"/>
                  </a:cubicBezTo>
                  <a:cubicBezTo>
                    <a:pt x="19664" y="1789"/>
                    <a:pt x="13545" y="301"/>
                    <a:pt x="11455" y="301"/>
                  </a:cubicBezTo>
                  <a:cubicBezTo>
                    <a:pt x="11368" y="301"/>
                    <a:pt x="11289" y="303"/>
                    <a:pt x="11217" y="308"/>
                  </a:cubicBezTo>
                  <a:cubicBezTo>
                    <a:pt x="10629" y="350"/>
                    <a:pt x="10029" y="364"/>
                    <a:pt x="9482" y="364"/>
                  </a:cubicBezTo>
                  <a:cubicBezTo>
                    <a:pt x="8288" y="364"/>
                    <a:pt x="7347" y="296"/>
                    <a:pt x="7347" y="296"/>
                  </a:cubicBezTo>
                  <a:cubicBezTo>
                    <a:pt x="7347" y="296"/>
                    <a:pt x="5236" y="0"/>
                    <a:pt x="3444"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a:off x="5435925" y="4581948"/>
              <a:ext cx="448870" cy="61078"/>
            </a:xfrm>
            <a:custGeom>
              <a:avLst/>
              <a:gdLst/>
              <a:ahLst/>
              <a:cxnLst/>
              <a:rect l="l" t="t" r="r" b="b"/>
              <a:pathLst>
                <a:path w="14225" h="2417" extrusionOk="0">
                  <a:moveTo>
                    <a:pt x="5570" y="1"/>
                  </a:moveTo>
                  <a:cubicBezTo>
                    <a:pt x="4984" y="1"/>
                    <a:pt x="4293" y="53"/>
                    <a:pt x="3413" y="209"/>
                  </a:cubicBezTo>
                  <a:cubicBezTo>
                    <a:pt x="584" y="725"/>
                    <a:pt x="1" y="1543"/>
                    <a:pt x="1765" y="1543"/>
                  </a:cubicBezTo>
                  <a:cubicBezTo>
                    <a:pt x="1790" y="1543"/>
                    <a:pt x="1816" y="1542"/>
                    <a:pt x="1842" y="1542"/>
                  </a:cubicBezTo>
                  <a:cubicBezTo>
                    <a:pt x="3055" y="1511"/>
                    <a:pt x="3928" y="1261"/>
                    <a:pt x="5523" y="1261"/>
                  </a:cubicBezTo>
                  <a:cubicBezTo>
                    <a:pt x="6370" y="1261"/>
                    <a:pt x="7419" y="1332"/>
                    <a:pt x="8831" y="1542"/>
                  </a:cubicBezTo>
                  <a:cubicBezTo>
                    <a:pt x="11712" y="1970"/>
                    <a:pt x="11914" y="2417"/>
                    <a:pt x="12240" y="2417"/>
                  </a:cubicBezTo>
                  <a:cubicBezTo>
                    <a:pt x="12375" y="2417"/>
                    <a:pt x="12532" y="2339"/>
                    <a:pt x="12915" y="2149"/>
                  </a:cubicBezTo>
                  <a:cubicBezTo>
                    <a:pt x="14224" y="1483"/>
                    <a:pt x="12915" y="232"/>
                    <a:pt x="12200" y="209"/>
                  </a:cubicBezTo>
                  <a:cubicBezTo>
                    <a:pt x="12200" y="209"/>
                    <a:pt x="11539" y="172"/>
                    <a:pt x="10572" y="172"/>
                  </a:cubicBezTo>
                  <a:cubicBezTo>
                    <a:pt x="10089" y="172"/>
                    <a:pt x="9529" y="181"/>
                    <a:pt x="8938" y="209"/>
                  </a:cubicBezTo>
                  <a:cubicBezTo>
                    <a:pt x="8805" y="216"/>
                    <a:pt x="8677" y="219"/>
                    <a:pt x="8552" y="219"/>
                  </a:cubicBezTo>
                  <a:cubicBezTo>
                    <a:pt x="7526" y="219"/>
                    <a:pt x="6767" y="1"/>
                    <a:pt x="5570"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0"/>
            <p:cNvSpPr/>
            <p:nvPr/>
          </p:nvSpPr>
          <p:spPr>
            <a:xfrm>
              <a:off x="4286156" y="4499088"/>
              <a:ext cx="622549" cy="67218"/>
            </a:xfrm>
            <a:custGeom>
              <a:avLst/>
              <a:gdLst/>
              <a:ahLst/>
              <a:cxnLst/>
              <a:rect l="l" t="t" r="r" b="b"/>
              <a:pathLst>
                <a:path w="19729" h="2660" extrusionOk="0">
                  <a:moveTo>
                    <a:pt x="4633" y="0"/>
                  </a:moveTo>
                  <a:cubicBezTo>
                    <a:pt x="4121" y="0"/>
                    <a:pt x="3449" y="51"/>
                    <a:pt x="2584" y="201"/>
                  </a:cubicBezTo>
                  <a:cubicBezTo>
                    <a:pt x="0" y="666"/>
                    <a:pt x="0" y="880"/>
                    <a:pt x="1572" y="1094"/>
                  </a:cubicBezTo>
                  <a:cubicBezTo>
                    <a:pt x="1686" y="1111"/>
                    <a:pt x="1801" y="1118"/>
                    <a:pt x="1918" y="1118"/>
                  </a:cubicBezTo>
                  <a:cubicBezTo>
                    <a:pt x="2931" y="1118"/>
                    <a:pt x="4031" y="570"/>
                    <a:pt x="4736" y="570"/>
                  </a:cubicBezTo>
                  <a:cubicBezTo>
                    <a:pt x="5081" y="570"/>
                    <a:pt x="5331" y="702"/>
                    <a:pt x="5430" y="1094"/>
                  </a:cubicBezTo>
                  <a:cubicBezTo>
                    <a:pt x="5674" y="2047"/>
                    <a:pt x="6124" y="2659"/>
                    <a:pt x="7146" y="2659"/>
                  </a:cubicBezTo>
                  <a:cubicBezTo>
                    <a:pt x="7516" y="2659"/>
                    <a:pt x="7962" y="2579"/>
                    <a:pt x="8501" y="2404"/>
                  </a:cubicBezTo>
                  <a:cubicBezTo>
                    <a:pt x="10502" y="1749"/>
                    <a:pt x="11573" y="1571"/>
                    <a:pt x="14216" y="1333"/>
                  </a:cubicBezTo>
                  <a:cubicBezTo>
                    <a:pt x="16848" y="1094"/>
                    <a:pt x="19729" y="892"/>
                    <a:pt x="19729" y="892"/>
                  </a:cubicBezTo>
                  <a:cubicBezTo>
                    <a:pt x="19729" y="892"/>
                    <a:pt x="19729" y="171"/>
                    <a:pt x="18148" y="171"/>
                  </a:cubicBezTo>
                  <a:cubicBezTo>
                    <a:pt x="17935" y="171"/>
                    <a:pt x="17693" y="184"/>
                    <a:pt x="17419" y="213"/>
                  </a:cubicBezTo>
                  <a:cubicBezTo>
                    <a:pt x="16495" y="319"/>
                    <a:pt x="14898" y="357"/>
                    <a:pt x="13148" y="357"/>
                  </a:cubicBezTo>
                  <a:cubicBezTo>
                    <a:pt x="10545" y="357"/>
                    <a:pt x="7603" y="273"/>
                    <a:pt x="6037" y="201"/>
                  </a:cubicBezTo>
                  <a:cubicBezTo>
                    <a:pt x="6037" y="201"/>
                    <a:pt x="5656" y="0"/>
                    <a:pt x="4633"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0"/>
            <p:cNvSpPr/>
            <p:nvPr/>
          </p:nvSpPr>
          <p:spPr>
            <a:xfrm>
              <a:off x="5007882" y="4734653"/>
              <a:ext cx="513968" cy="103481"/>
            </a:xfrm>
            <a:custGeom>
              <a:avLst/>
              <a:gdLst/>
              <a:ahLst/>
              <a:cxnLst/>
              <a:rect l="l" t="t" r="r" b="b"/>
              <a:pathLst>
                <a:path w="16288" h="4095" extrusionOk="0">
                  <a:moveTo>
                    <a:pt x="10873" y="1"/>
                  </a:moveTo>
                  <a:cubicBezTo>
                    <a:pt x="10635" y="1"/>
                    <a:pt x="10372" y="26"/>
                    <a:pt x="10073" y="83"/>
                  </a:cubicBezTo>
                  <a:cubicBezTo>
                    <a:pt x="10073" y="83"/>
                    <a:pt x="8466" y="404"/>
                    <a:pt x="6180" y="833"/>
                  </a:cubicBezTo>
                  <a:cubicBezTo>
                    <a:pt x="3882" y="1274"/>
                    <a:pt x="4048" y="1238"/>
                    <a:pt x="2024" y="1417"/>
                  </a:cubicBezTo>
                  <a:cubicBezTo>
                    <a:pt x="0" y="1595"/>
                    <a:pt x="310" y="1881"/>
                    <a:pt x="2024" y="2286"/>
                  </a:cubicBezTo>
                  <a:cubicBezTo>
                    <a:pt x="3739" y="2690"/>
                    <a:pt x="6025" y="2571"/>
                    <a:pt x="6180" y="3214"/>
                  </a:cubicBezTo>
                  <a:cubicBezTo>
                    <a:pt x="6282" y="3691"/>
                    <a:pt x="6311" y="4095"/>
                    <a:pt x="7320" y="4095"/>
                  </a:cubicBezTo>
                  <a:cubicBezTo>
                    <a:pt x="7722" y="4095"/>
                    <a:pt x="8280" y="4030"/>
                    <a:pt x="9061" y="3881"/>
                  </a:cubicBezTo>
                  <a:cubicBezTo>
                    <a:pt x="11799" y="3345"/>
                    <a:pt x="10787" y="2476"/>
                    <a:pt x="12668" y="2095"/>
                  </a:cubicBezTo>
                  <a:cubicBezTo>
                    <a:pt x="14538" y="1702"/>
                    <a:pt x="16288" y="1274"/>
                    <a:pt x="14335" y="964"/>
                  </a:cubicBezTo>
                  <a:cubicBezTo>
                    <a:pt x="12695" y="684"/>
                    <a:pt x="12122" y="1"/>
                    <a:pt x="10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a:off x="6076555" y="4534516"/>
              <a:ext cx="285099" cy="81041"/>
            </a:xfrm>
            <a:custGeom>
              <a:avLst/>
              <a:gdLst/>
              <a:ahLst/>
              <a:cxnLst/>
              <a:rect l="l" t="t" r="r" b="b"/>
              <a:pathLst>
                <a:path w="9035" h="3207" extrusionOk="0">
                  <a:moveTo>
                    <a:pt x="106" y="1"/>
                  </a:moveTo>
                  <a:cubicBezTo>
                    <a:pt x="0" y="1"/>
                    <a:pt x="98" y="63"/>
                    <a:pt x="376" y="240"/>
                  </a:cubicBezTo>
                  <a:cubicBezTo>
                    <a:pt x="1245" y="776"/>
                    <a:pt x="4233" y="574"/>
                    <a:pt x="3459" y="1276"/>
                  </a:cubicBezTo>
                  <a:cubicBezTo>
                    <a:pt x="2796" y="1878"/>
                    <a:pt x="3182" y="3206"/>
                    <a:pt x="4191" y="3206"/>
                  </a:cubicBezTo>
                  <a:cubicBezTo>
                    <a:pt x="4359" y="3206"/>
                    <a:pt x="4544" y="3169"/>
                    <a:pt x="4745" y="3086"/>
                  </a:cubicBezTo>
                  <a:cubicBezTo>
                    <a:pt x="5963" y="2586"/>
                    <a:pt x="6443" y="2050"/>
                    <a:pt x="7412" y="2050"/>
                  </a:cubicBezTo>
                  <a:cubicBezTo>
                    <a:pt x="7551" y="2050"/>
                    <a:pt x="7701" y="2062"/>
                    <a:pt x="7865" y="2086"/>
                  </a:cubicBezTo>
                  <a:cubicBezTo>
                    <a:pt x="7954" y="2099"/>
                    <a:pt x="8033" y="2106"/>
                    <a:pt x="8104" y="2106"/>
                  </a:cubicBezTo>
                  <a:cubicBezTo>
                    <a:pt x="9035" y="2106"/>
                    <a:pt x="8406" y="996"/>
                    <a:pt x="7038" y="996"/>
                  </a:cubicBezTo>
                  <a:cubicBezTo>
                    <a:pt x="6982" y="996"/>
                    <a:pt x="6924" y="998"/>
                    <a:pt x="6864" y="1002"/>
                  </a:cubicBezTo>
                  <a:cubicBezTo>
                    <a:pt x="6864" y="1002"/>
                    <a:pt x="6960" y="454"/>
                    <a:pt x="3674" y="347"/>
                  </a:cubicBezTo>
                  <a:cubicBezTo>
                    <a:pt x="1442" y="275"/>
                    <a:pt x="328" y="1"/>
                    <a:pt x="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a:off x="3240929" y="4585056"/>
              <a:ext cx="463291" cy="62796"/>
            </a:xfrm>
            <a:custGeom>
              <a:avLst/>
              <a:gdLst/>
              <a:ahLst/>
              <a:cxnLst/>
              <a:rect l="l" t="t" r="r" b="b"/>
              <a:pathLst>
                <a:path w="14682" h="2485" extrusionOk="0">
                  <a:moveTo>
                    <a:pt x="8204" y="1"/>
                  </a:moveTo>
                  <a:cubicBezTo>
                    <a:pt x="7756" y="1"/>
                    <a:pt x="7149" y="22"/>
                    <a:pt x="6335" y="86"/>
                  </a:cubicBezTo>
                  <a:cubicBezTo>
                    <a:pt x="3894" y="288"/>
                    <a:pt x="4847" y="1014"/>
                    <a:pt x="2644" y="1086"/>
                  </a:cubicBezTo>
                  <a:cubicBezTo>
                    <a:pt x="2531" y="1090"/>
                    <a:pt x="2421" y="1092"/>
                    <a:pt x="2314" y="1092"/>
                  </a:cubicBezTo>
                  <a:cubicBezTo>
                    <a:pt x="1185" y="1092"/>
                    <a:pt x="422" y="873"/>
                    <a:pt x="180" y="873"/>
                  </a:cubicBezTo>
                  <a:cubicBezTo>
                    <a:pt x="0" y="873"/>
                    <a:pt x="110" y="995"/>
                    <a:pt x="573" y="1419"/>
                  </a:cubicBezTo>
                  <a:cubicBezTo>
                    <a:pt x="1397" y="2166"/>
                    <a:pt x="1484" y="2374"/>
                    <a:pt x="2385" y="2374"/>
                  </a:cubicBezTo>
                  <a:cubicBezTo>
                    <a:pt x="2733" y="2374"/>
                    <a:pt x="3202" y="2343"/>
                    <a:pt x="3883" y="2300"/>
                  </a:cubicBezTo>
                  <a:cubicBezTo>
                    <a:pt x="4171" y="2280"/>
                    <a:pt x="4421" y="2272"/>
                    <a:pt x="4643" y="2272"/>
                  </a:cubicBezTo>
                  <a:cubicBezTo>
                    <a:pt x="5769" y="2272"/>
                    <a:pt x="6158" y="2485"/>
                    <a:pt x="7053" y="2485"/>
                  </a:cubicBezTo>
                  <a:cubicBezTo>
                    <a:pt x="7473" y="2485"/>
                    <a:pt x="8004" y="2438"/>
                    <a:pt x="8776" y="2300"/>
                  </a:cubicBezTo>
                  <a:cubicBezTo>
                    <a:pt x="11514" y="1800"/>
                    <a:pt x="12657" y="1669"/>
                    <a:pt x="13669" y="1086"/>
                  </a:cubicBezTo>
                  <a:cubicBezTo>
                    <a:pt x="14681" y="490"/>
                    <a:pt x="10669" y="169"/>
                    <a:pt x="9359" y="86"/>
                  </a:cubicBezTo>
                  <a:cubicBezTo>
                    <a:pt x="9359" y="86"/>
                    <a:pt x="9100"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0"/>
            <p:cNvSpPr/>
            <p:nvPr/>
          </p:nvSpPr>
          <p:spPr>
            <a:xfrm>
              <a:off x="6600084" y="4885464"/>
              <a:ext cx="837091" cy="186290"/>
            </a:xfrm>
            <a:custGeom>
              <a:avLst/>
              <a:gdLst/>
              <a:ahLst/>
              <a:cxnLst/>
              <a:rect l="l" t="t" r="r" b="b"/>
              <a:pathLst>
                <a:path w="26528" h="7372" extrusionOk="0">
                  <a:moveTo>
                    <a:pt x="23381" y="1"/>
                  </a:moveTo>
                  <a:cubicBezTo>
                    <a:pt x="23159" y="1"/>
                    <a:pt x="22877" y="121"/>
                    <a:pt x="22480" y="390"/>
                  </a:cubicBezTo>
                  <a:cubicBezTo>
                    <a:pt x="20956" y="1461"/>
                    <a:pt x="17396" y="2235"/>
                    <a:pt x="15158" y="2473"/>
                  </a:cubicBezTo>
                  <a:cubicBezTo>
                    <a:pt x="15158" y="2473"/>
                    <a:pt x="15169" y="2324"/>
                    <a:pt x="14757" y="2324"/>
                  </a:cubicBezTo>
                  <a:cubicBezTo>
                    <a:pt x="14323" y="2324"/>
                    <a:pt x="13416" y="2491"/>
                    <a:pt x="11526" y="3176"/>
                  </a:cubicBezTo>
                  <a:cubicBezTo>
                    <a:pt x="7859" y="4521"/>
                    <a:pt x="9073" y="4414"/>
                    <a:pt x="6668" y="4676"/>
                  </a:cubicBezTo>
                  <a:cubicBezTo>
                    <a:pt x="4251" y="4950"/>
                    <a:pt x="1096" y="5212"/>
                    <a:pt x="549" y="5259"/>
                  </a:cubicBezTo>
                  <a:cubicBezTo>
                    <a:pt x="1" y="5295"/>
                    <a:pt x="3585" y="6367"/>
                    <a:pt x="5633" y="6367"/>
                  </a:cubicBezTo>
                  <a:cubicBezTo>
                    <a:pt x="7692" y="6367"/>
                    <a:pt x="7323" y="6640"/>
                    <a:pt x="11157" y="7224"/>
                  </a:cubicBezTo>
                  <a:cubicBezTo>
                    <a:pt x="11836" y="7327"/>
                    <a:pt x="12387" y="7371"/>
                    <a:pt x="12849" y="7371"/>
                  </a:cubicBezTo>
                  <a:cubicBezTo>
                    <a:pt x="15006" y="7371"/>
                    <a:pt x="15244" y="6406"/>
                    <a:pt x="17646" y="5926"/>
                  </a:cubicBezTo>
                  <a:cubicBezTo>
                    <a:pt x="20563" y="5354"/>
                    <a:pt x="19801" y="5485"/>
                    <a:pt x="22682" y="4843"/>
                  </a:cubicBezTo>
                  <a:cubicBezTo>
                    <a:pt x="25552" y="4200"/>
                    <a:pt x="26528" y="4069"/>
                    <a:pt x="25171" y="2318"/>
                  </a:cubicBezTo>
                  <a:cubicBezTo>
                    <a:pt x="24170" y="1008"/>
                    <a:pt x="24026" y="1"/>
                    <a:pt x="23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0"/>
            <p:cNvSpPr/>
            <p:nvPr/>
          </p:nvSpPr>
          <p:spPr>
            <a:xfrm>
              <a:off x="7269207" y="4613661"/>
              <a:ext cx="354205" cy="96759"/>
            </a:xfrm>
            <a:custGeom>
              <a:avLst/>
              <a:gdLst/>
              <a:ahLst/>
              <a:cxnLst/>
              <a:rect l="l" t="t" r="r" b="b"/>
              <a:pathLst>
                <a:path w="11225" h="3829" extrusionOk="0">
                  <a:moveTo>
                    <a:pt x="5085" y="0"/>
                  </a:moveTo>
                  <a:cubicBezTo>
                    <a:pt x="4814" y="0"/>
                    <a:pt x="4446" y="69"/>
                    <a:pt x="3954" y="275"/>
                  </a:cubicBezTo>
                  <a:cubicBezTo>
                    <a:pt x="2489" y="882"/>
                    <a:pt x="1" y="1061"/>
                    <a:pt x="763" y="1323"/>
                  </a:cubicBezTo>
                  <a:cubicBezTo>
                    <a:pt x="1513" y="1597"/>
                    <a:pt x="1573" y="1490"/>
                    <a:pt x="3978" y="2525"/>
                  </a:cubicBezTo>
                  <a:cubicBezTo>
                    <a:pt x="5808" y="3327"/>
                    <a:pt x="7081" y="3829"/>
                    <a:pt x="7738" y="3829"/>
                  </a:cubicBezTo>
                  <a:cubicBezTo>
                    <a:pt x="7941" y="3829"/>
                    <a:pt x="8085" y="3781"/>
                    <a:pt x="8169" y="3680"/>
                  </a:cubicBezTo>
                  <a:cubicBezTo>
                    <a:pt x="8503" y="3268"/>
                    <a:pt x="9245" y="2636"/>
                    <a:pt x="10131" y="2636"/>
                  </a:cubicBezTo>
                  <a:cubicBezTo>
                    <a:pt x="10190" y="2636"/>
                    <a:pt x="10251" y="2639"/>
                    <a:pt x="10312" y="2645"/>
                  </a:cubicBezTo>
                  <a:cubicBezTo>
                    <a:pt x="10357" y="2650"/>
                    <a:pt x="10399" y="2652"/>
                    <a:pt x="10437" y="2652"/>
                  </a:cubicBezTo>
                  <a:cubicBezTo>
                    <a:pt x="11225" y="2652"/>
                    <a:pt x="10689" y="1652"/>
                    <a:pt x="9645" y="1323"/>
                  </a:cubicBezTo>
                  <a:cubicBezTo>
                    <a:pt x="8526" y="990"/>
                    <a:pt x="5787" y="275"/>
                    <a:pt x="5787" y="275"/>
                  </a:cubicBezTo>
                  <a:cubicBezTo>
                    <a:pt x="5787" y="275"/>
                    <a:pt x="5629" y="0"/>
                    <a:pt x="5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a:off x="7453299" y="4819130"/>
              <a:ext cx="471179" cy="82380"/>
            </a:xfrm>
            <a:custGeom>
              <a:avLst/>
              <a:gdLst/>
              <a:ahLst/>
              <a:cxnLst/>
              <a:rect l="l" t="t" r="r" b="b"/>
              <a:pathLst>
                <a:path w="14932" h="3260" extrusionOk="0">
                  <a:moveTo>
                    <a:pt x="12282" y="1"/>
                  </a:moveTo>
                  <a:cubicBezTo>
                    <a:pt x="11779" y="1"/>
                    <a:pt x="11283" y="98"/>
                    <a:pt x="10228" y="169"/>
                  </a:cubicBezTo>
                  <a:cubicBezTo>
                    <a:pt x="8454" y="312"/>
                    <a:pt x="7109" y="1312"/>
                    <a:pt x="4966" y="1455"/>
                  </a:cubicBezTo>
                  <a:cubicBezTo>
                    <a:pt x="4966" y="1455"/>
                    <a:pt x="1727" y="1979"/>
                    <a:pt x="858" y="2169"/>
                  </a:cubicBezTo>
                  <a:cubicBezTo>
                    <a:pt x="1" y="2348"/>
                    <a:pt x="763" y="2479"/>
                    <a:pt x="3382" y="2634"/>
                  </a:cubicBezTo>
                  <a:cubicBezTo>
                    <a:pt x="6002" y="2788"/>
                    <a:pt x="7014" y="2622"/>
                    <a:pt x="9169" y="3015"/>
                  </a:cubicBezTo>
                  <a:cubicBezTo>
                    <a:pt x="10007" y="3177"/>
                    <a:pt x="10628" y="3260"/>
                    <a:pt x="11158" y="3260"/>
                  </a:cubicBezTo>
                  <a:cubicBezTo>
                    <a:pt x="11990" y="3260"/>
                    <a:pt x="12599" y="3055"/>
                    <a:pt x="13479" y="2634"/>
                  </a:cubicBezTo>
                  <a:cubicBezTo>
                    <a:pt x="14931" y="1919"/>
                    <a:pt x="14777" y="490"/>
                    <a:pt x="13479" y="169"/>
                  </a:cubicBezTo>
                  <a:cubicBezTo>
                    <a:pt x="12962" y="45"/>
                    <a:pt x="12620" y="1"/>
                    <a:pt x="12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a:off x="5343753" y="5042162"/>
              <a:ext cx="672532" cy="170800"/>
            </a:xfrm>
            <a:custGeom>
              <a:avLst/>
              <a:gdLst/>
              <a:ahLst/>
              <a:cxnLst/>
              <a:rect l="l" t="t" r="r" b="b"/>
              <a:pathLst>
                <a:path w="21313" h="6759" extrusionOk="0">
                  <a:moveTo>
                    <a:pt x="16492" y="0"/>
                  </a:moveTo>
                  <a:cubicBezTo>
                    <a:pt x="15236" y="0"/>
                    <a:pt x="13335" y="681"/>
                    <a:pt x="11799" y="1154"/>
                  </a:cubicBezTo>
                  <a:cubicBezTo>
                    <a:pt x="9478" y="1892"/>
                    <a:pt x="9502" y="2606"/>
                    <a:pt x="6204" y="4226"/>
                  </a:cubicBezTo>
                  <a:cubicBezTo>
                    <a:pt x="2894" y="5845"/>
                    <a:pt x="739" y="5416"/>
                    <a:pt x="369" y="5904"/>
                  </a:cubicBezTo>
                  <a:cubicBezTo>
                    <a:pt x="0" y="6416"/>
                    <a:pt x="1024" y="6488"/>
                    <a:pt x="4775" y="6714"/>
                  </a:cubicBezTo>
                  <a:cubicBezTo>
                    <a:pt x="5352" y="6745"/>
                    <a:pt x="5843" y="6759"/>
                    <a:pt x="6276" y="6759"/>
                  </a:cubicBezTo>
                  <a:cubicBezTo>
                    <a:pt x="8651" y="6759"/>
                    <a:pt x="9232" y="6346"/>
                    <a:pt x="12395" y="6154"/>
                  </a:cubicBezTo>
                  <a:cubicBezTo>
                    <a:pt x="16133" y="5916"/>
                    <a:pt x="13835" y="5952"/>
                    <a:pt x="16395" y="5619"/>
                  </a:cubicBezTo>
                  <a:cubicBezTo>
                    <a:pt x="18955" y="5309"/>
                    <a:pt x="21074" y="4226"/>
                    <a:pt x="21074" y="4226"/>
                  </a:cubicBezTo>
                  <a:cubicBezTo>
                    <a:pt x="21074" y="4226"/>
                    <a:pt x="21313" y="3356"/>
                    <a:pt x="20003" y="2559"/>
                  </a:cubicBezTo>
                  <a:cubicBezTo>
                    <a:pt x="18693" y="1773"/>
                    <a:pt x="18288" y="2047"/>
                    <a:pt x="17776" y="654"/>
                  </a:cubicBezTo>
                  <a:cubicBezTo>
                    <a:pt x="17607" y="178"/>
                    <a:pt x="17134" y="0"/>
                    <a:pt x="16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0"/>
            <p:cNvSpPr/>
            <p:nvPr/>
          </p:nvSpPr>
          <p:spPr>
            <a:xfrm>
              <a:off x="2432427" y="4839194"/>
              <a:ext cx="938667" cy="289291"/>
            </a:xfrm>
            <a:custGeom>
              <a:avLst/>
              <a:gdLst/>
              <a:ahLst/>
              <a:cxnLst/>
              <a:rect l="l" t="t" r="r" b="b"/>
              <a:pathLst>
                <a:path w="29747" h="11448" extrusionOk="0">
                  <a:moveTo>
                    <a:pt x="2513" y="1"/>
                  </a:moveTo>
                  <a:cubicBezTo>
                    <a:pt x="2372" y="1"/>
                    <a:pt x="2252" y="24"/>
                    <a:pt x="2156" y="77"/>
                  </a:cubicBezTo>
                  <a:cubicBezTo>
                    <a:pt x="1441" y="482"/>
                    <a:pt x="1" y="756"/>
                    <a:pt x="1596" y="2244"/>
                  </a:cubicBezTo>
                  <a:cubicBezTo>
                    <a:pt x="3168" y="3733"/>
                    <a:pt x="5049" y="5554"/>
                    <a:pt x="7502" y="6650"/>
                  </a:cubicBezTo>
                  <a:cubicBezTo>
                    <a:pt x="9943" y="7733"/>
                    <a:pt x="15705" y="9710"/>
                    <a:pt x="18444" y="9960"/>
                  </a:cubicBezTo>
                  <a:cubicBezTo>
                    <a:pt x="21182" y="10222"/>
                    <a:pt x="22801" y="11234"/>
                    <a:pt x="25730" y="11424"/>
                  </a:cubicBezTo>
                  <a:cubicBezTo>
                    <a:pt x="25973" y="11440"/>
                    <a:pt x="26203" y="11447"/>
                    <a:pt x="26421" y="11447"/>
                  </a:cubicBezTo>
                  <a:cubicBezTo>
                    <a:pt x="28850" y="11447"/>
                    <a:pt x="29747" y="10544"/>
                    <a:pt x="28469" y="10293"/>
                  </a:cubicBezTo>
                  <a:cubicBezTo>
                    <a:pt x="27088" y="9995"/>
                    <a:pt x="27373" y="8924"/>
                    <a:pt x="24480" y="8495"/>
                  </a:cubicBezTo>
                  <a:cubicBezTo>
                    <a:pt x="21599" y="8043"/>
                    <a:pt x="17539" y="7424"/>
                    <a:pt x="17539" y="7424"/>
                  </a:cubicBezTo>
                  <a:cubicBezTo>
                    <a:pt x="17539" y="7424"/>
                    <a:pt x="13383" y="6721"/>
                    <a:pt x="11800" y="5007"/>
                  </a:cubicBezTo>
                  <a:cubicBezTo>
                    <a:pt x="10228" y="3292"/>
                    <a:pt x="9216" y="1780"/>
                    <a:pt x="7061" y="1351"/>
                  </a:cubicBezTo>
                  <a:cubicBezTo>
                    <a:pt x="5186" y="970"/>
                    <a:pt x="3419" y="1"/>
                    <a:pt x="2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0"/>
            <p:cNvSpPr/>
            <p:nvPr/>
          </p:nvSpPr>
          <p:spPr>
            <a:xfrm>
              <a:off x="2671014" y="4415546"/>
              <a:ext cx="772277" cy="93524"/>
            </a:xfrm>
            <a:custGeom>
              <a:avLst/>
              <a:gdLst/>
              <a:ahLst/>
              <a:cxnLst/>
              <a:rect l="l" t="t" r="r" b="b"/>
              <a:pathLst>
                <a:path w="24474" h="3701" extrusionOk="0">
                  <a:moveTo>
                    <a:pt x="17649" y="0"/>
                  </a:moveTo>
                  <a:cubicBezTo>
                    <a:pt x="16778" y="0"/>
                    <a:pt x="15975" y="59"/>
                    <a:pt x="14859" y="198"/>
                  </a:cubicBezTo>
                  <a:cubicBezTo>
                    <a:pt x="12442" y="471"/>
                    <a:pt x="10716" y="745"/>
                    <a:pt x="10716" y="745"/>
                  </a:cubicBezTo>
                  <a:cubicBezTo>
                    <a:pt x="10716" y="745"/>
                    <a:pt x="10465" y="719"/>
                    <a:pt x="10073" y="719"/>
                  </a:cubicBezTo>
                  <a:cubicBezTo>
                    <a:pt x="9401" y="719"/>
                    <a:pt x="8316" y="796"/>
                    <a:pt x="7382" y="1210"/>
                  </a:cubicBezTo>
                  <a:cubicBezTo>
                    <a:pt x="5906" y="1864"/>
                    <a:pt x="0" y="3412"/>
                    <a:pt x="2536" y="3603"/>
                  </a:cubicBezTo>
                  <a:cubicBezTo>
                    <a:pt x="3300" y="3660"/>
                    <a:pt x="3964" y="3701"/>
                    <a:pt x="4584" y="3701"/>
                  </a:cubicBezTo>
                  <a:cubicBezTo>
                    <a:pt x="6014" y="3701"/>
                    <a:pt x="7217" y="3487"/>
                    <a:pt x="8894" y="2781"/>
                  </a:cubicBezTo>
                  <a:cubicBezTo>
                    <a:pt x="11299" y="1769"/>
                    <a:pt x="12609" y="1329"/>
                    <a:pt x="15728" y="1031"/>
                  </a:cubicBezTo>
                  <a:cubicBezTo>
                    <a:pt x="18180" y="807"/>
                    <a:pt x="21697" y="445"/>
                    <a:pt x="23303" y="281"/>
                  </a:cubicBezTo>
                  <a:lnTo>
                    <a:pt x="23303" y="281"/>
                  </a:lnTo>
                  <a:cubicBezTo>
                    <a:pt x="23395" y="282"/>
                    <a:pt x="23480" y="283"/>
                    <a:pt x="23558" y="283"/>
                  </a:cubicBezTo>
                  <a:cubicBezTo>
                    <a:pt x="24473" y="283"/>
                    <a:pt x="24451" y="192"/>
                    <a:pt x="24235" y="192"/>
                  </a:cubicBezTo>
                  <a:cubicBezTo>
                    <a:pt x="24204" y="192"/>
                    <a:pt x="24170" y="193"/>
                    <a:pt x="24134" y="198"/>
                  </a:cubicBezTo>
                  <a:cubicBezTo>
                    <a:pt x="24046" y="205"/>
                    <a:pt x="23748" y="236"/>
                    <a:pt x="23303" y="281"/>
                  </a:cubicBezTo>
                  <a:lnTo>
                    <a:pt x="23303" y="281"/>
                  </a:lnTo>
                  <a:cubicBezTo>
                    <a:pt x="22871" y="274"/>
                    <a:pt x="22279" y="250"/>
                    <a:pt x="21479" y="198"/>
                  </a:cubicBezTo>
                  <a:cubicBezTo>
                    <a:pt x="19732" y="77"/>
                    <a:pt x="18646" y="0"/>
                    <a:pt x="17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1720578" y="4508690"/>
              <a:ext cx="429748" cy="97264"/>
            </a:xfrm>
            <a:custGeom>
              <a:avLst/>
              <a:gdLst/>
              <a:ahLst/>
              <a:cxnLst/>
              <a:rect l="l" t="t" r="r" b="b"/>
              <a:pathLst>
                <a:path w="13619" h="3849" extrusionOk="0">
                  <a:moveTo>
                    <a:pt x="11344" y="0"/>
                  </a:moveTo>
                  <a:cubicBezTo>
                    <a:pt x="11344" y="0"/>
                    <a:pt x="9380" y="595"/>
                    <a:pt x="6879" y="1536"/>
                  </a:cubicBezTo>
                  <a:cubicBezTo>
                    <a:pt x="4379" y="2477"/>
                    <a:pt x="3510" y="2441"/>
                    <a:pt x="2260" y="2893"/>
                  </a:cubicBezTo>
                  <a:cubicBezTo>
                    <a:pt x="1247" y="3250"/>
                    <a:pt x="1" y="3849"/>
                    <a:pt x="644" y="3849"/>
                  </a:cubicBezTo>
                  <a:cubicBezTo>
                    <a:pt x="795" y="3849"/>
                    <a:pt x="1051" y="3816"/>
                    <a:pt x="1438" y="3739"/>
                  </a:cubicBezTo>
                  <a:cubicBezTo>
                    <a:pt x="3486" y="3334"/>
                    <a:pt x="5105" y="3810"/>
                    <a:pt x="7772" y="2893"/>
                  </a:cubicBezTo>
                  <a:cubicBezTo>
                    <a:pt x="10427" y="1965"/>
                    <a:pt x="11070" y="1417"/>
                    <a:pt x="12356" y="941"/>
                  </a:cubicBezTo>
                  <a:cubicBezTo>
                    <a:pt x="13618" y="476"/>
                    <a:pt x="11344" y="0"/>
                    <a:pt x="11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2149915" y="4805156"/>
              <a:ext cx="529777" cy="93246"/>
            </a:xfrm>
            <a:custGeom>
              <a:avLst/>
              <a:gdLst/>
              <a:ahLst/>
              <a:cxnLst/>
              <a:rect l="l" t="t" r="r" b="b"/>
              <a:pathLst>
                <a:path w="16789" h="3690" extrusionOk="0">
                  <a:moveTo>
                    <a:pt x="6740" y="0"/>
                  </a:moveTo>
                  <a:cubicBezTo>
                    <a:pt x="6356" y="0"/>
                    <a:pt x="5844" y="112"/>
                    <a:pt x="4775" y="436"/>
                  </a:cubicBezTo>
                  <a:cubicBezTo>
                    <a:pt x="2024" y="1270"/>
                    <a:pt x="0" y="1401"/>
                    <a:pt x="0" y="1401"/>
                  </a:cubicBezTo>
                  <a:cubicBezTo>
                    <a:pt x="0" y="1401"/>
                    <a:pt x="3703" y="1544"/>
                    <a:pt x="5965" y="1901"/>
                  </a:cubicBezTo>
                  <a:cubicBezTo>
                    <a:pt x="8228" y="2258"/>
                    <a:pt x="8228" y="3246"/>
                    <a:pt x="10537" y="3591"/>
                  </a:cubicBezTo>
                  <a:cubicBezTo>
                    <a:pt x="11019" y="3661"/>
                    <a:pt x="11365" y="3690"/>
                    <a:pt x="11626" y="3690"/>
                  </a:cubicBezTo>
                  <a:cubicBezTo>
                    <a:pt x="12615" y="3690"/>
                    <a:pt x="12406" y="3283"/>
                    <a:pt x="13752" y="3151"/>
                  </a:cubicBezTo>
                  <a:cubicBezTo>
                    <a:pt x="15431" y="2996"/>
                    <a:pt x="16788" y="3032"/>
                    <a:pt x="15133" y="2484"/>
                  </a:cubicBezTo>
                  <a:cubicBezTo>
                    <a:pt x="13490" y="1925"/>
                    <a:pt x="11930" y="1413"/>
                    <a:pt x="11930" y="1413"/>
                  </a:cubicBezTo>
                  <a:cubicBezTo>
                    <a:pt x="11930" y="1413"/>
                    <a:pt x="11978" y="686"/>
                    <a:pt x="9287" y="436"/>
                  </a:cubicBezTo>
                  <a:cubicBezTo>
                    <a:pt x="7636" y="276"/>
                    <a:pt x="7344" y="0"/>
                    <a:pt x="6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6152255" y="5004206"/>
              <a:ext cx="609422" cy="62771"/>
            </a:xfrm>
            <a:custGeom>
              <a:avLst/>
              <a:gdLst/>
              <a:ahLst/>
              <a:cxnLst/>
              <a:rect l="l" t="t" r="r" b="b"/>
              <a:pathLst>
                <a:path w="19313" h="2484" extrusionOk="0">
                  <a:moveTo>
                    <a:pt x="12383" y="1"/>
                  </a:moveTo>
                  <a:cubicBezTo>
                    <a:pt x="9692" y="1"/>
                    <a:pt x="9609" y="239"/>
                    <a:pt x="5680" y="417"/>
                  </a:cubicBezTo>
                  <a:cubicBezTo>
                    <a:pt x="1751" y="572"/>
                    <a:pt x="1251" y="870"/>
                    <a:pt x="632" y="870"/>
                  </a:cubicBezTo>
                  <a:cubicBezTo>
                    <a:pt x="1" y="870"/>
                    <a:pt x="1358" y="929"/>
                    <a:pt x="5382" y="1513"/>
                  </a:cubicBezTo>
                  <a:cubicBezTo>
                    <a:pt x="8574" y="1976"/>
                    <a:pt x="10501" y="2483"/>
                    <a:pt x="12456" y="2483"/>
                  </a:cubicBezTo>
                  <a:cubicBezTo>
                    <a:pt x="12966" y="2483"/>
                    <a:pt x="13478" y="2449"/>
                    <a:pt x="14014" y="2370"/>
                  </a:cubicBezTo>
                  <a:cubicBezTo>
                    <a:pt x="16598" y="2013"/>
                    <a:pt x="18515" y="1465"/>
                    <a:pt x="18908" y="1251"/>
                  </a:cubicBezTo>
                  <a:cubicBezTo>
                    <a:pt x="19313" y="1013"/>
                    <a:pt x="16705" y="417"/>
                    <a:pt x="16705" y="417"/>
                  </a:cubicBezTo>
                  <a:cubicBezTo>
                    <a:pt x="16705" y="417"/>
                    <a:pt x="15086" y="1"/>
                    <a:pt x="12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6944002" y="4590388"/>
              <a:ext cx="432335" cy="63706"/>
            </a:xfrm>
            <a:custGeom>
              <a:avLst/>
              <a:gdLst/>
              <a:ahLst/>
              <a:cxnLst/>
              <a:rect l="l" t="t" r="r" b="b"/>
              <a:pathLst>
                <a:path w="13701" h="2521" extrusionOk="0">
                  <a:moveTo>
                    <a:pt x="553" y="0"/>
                  </a:moveTo>
                  <a:cubicBezTo>
                    <a:pt x="66" y="0"/>
                    <a:pt x="1" y="66"/>
                    <a:pt x="794" y="256"/>
                  </a:cubicBezTo>
                  <a:cubicBezTo>
                    <a:pt x="2830" y="744"/>
                    <a:pt x="5794" y="1803"/>
                    <a:pt x="8569" y="2244"/>
                  </a:cubicBezTo>
                  <a:cubicBezTo>
                    <a:pt x="9782" y="2444"/>
                    <a:pt x="10833" y="2520"/>
                    <a:pt x="11629" y="2520"/>
                  </a:cubicBezTo>
                  <a:cubicBezTo>
                    <a:pt x="12637" y="2520"/>
                    <a:pt x="13236" y="2397"/>
                    <a:pt x="13236" y="2244"/>
                  </a:cubicBezTo>
                  <a:cubicBezTo>
                    <a:pt x="13212" y="1982"/>
                    <a:pt x="12676" y="1661"/>
                    <a:pt x="12676" y="1661"/>
                  </a:cubicBezTo>
                  <a:cubicBezTo>
                    <a:pt x="12676" y="1661"/>
                    <a:pt x="13700" y="1506"/>
                    <a:pt x="10057" y="982"/>
                  </a:cubicBezTo>
                  <a:cubicBezTo>
                    <a:pt x="6402" y="458"/>
                    <a:pt x="6164" y="398"/>
                    <a:pt x="4282" y="256"/>
                  </a:cubicBezTo>
                  <a:cubicBezTo>
                    <a:pt x="3119" y="161"/>
                    <a:pt x="1317" y="0"/>
                    <a:pt x="5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3" name="Title 2">
            <a:extLst>
              <a:ext uri="{FF2B5EF4-FFF2-40B4-BE49-F238E27FC236}">
                <a16:creationId xmlns:a16="http://schemas.microsoft.com/office/drawing/2014/main" id="{5B432F70-0C7B-33C5-3CBF-03FAEB28C091}"/>
              </a:ext>
            </a:extLst>
          </p:cNvPr>
          <p:cNvSpPr>
            <a:spLocks noGrp="1"/>
          </p:cNvSpPr>
          <p:nvPr>
            <p:ph type="title"/>
          </p:nvPr>
        </p:nvSpPr>
        <p:spPr>
          <a:xfrm>
            <a:off x="188551" y="149860"/>
            <a:ext cx="4692921" cy="572700"/>
          </a:xfrm>
        </p:spPr>
        <p:txBody>
          <a:bodyPr/>
          <a:lstStyle/>
          <a:p>
            <a:pPr algn="ctr"/>
            <a:r>
              <a:rPr lang="en-US" sz="3200" dirty="0"/>
              <a:t>Cu-</a:t>
            </a:r>
            <a:r>
              <a:rPr lang="en-US" sz="3200" dirty="0" err="1"/>
              <a:t>ba</a:t>
            </a:r>
            <a:r>
              <a:rPr lang="en-US" sz="3200" dirty="0"/>
              <a:t> </a:t>
            </a:r>
            <a:r>
              <a:rPr lang="en-US" sz="3200" dirty="0" err="1"/>
              <a:t>tươi</a:t>
            </a:r>
            <a:r>
              <a:rPr lang="en-US" sz="3200" dirty="0"/>
              <a:t> </a:t>
            </a:r>
            <a:r>
              <a:rPr lang="en-US" sz="3200" dirty="0" err="1"/>
              <a:t>đẹp</a:t>
            </a:r>
            <a:endParaRPr lang="en-GB" sz="3200" dirty="0"/>
          </a:p>
        </p:txBody>
      </p:sp>
      <p:sp>
        <p:nvSpPr>
          <p:cNvPr id="15" name="TextBox 14">
            <a:extLst>
              <a:ext uri="{FF2B5EF4-FFF2-40B4-BE49-F238E27FC236}">
                <a16:creationId xmlns:a16="http://schemas.microsoft.com/office/drawing/2014/main" id="{3E0216F9-0DB3-43A5-F07B-A077F59803D9}"/>
              </a:ext>
            </a:extLst>
          </p:cNvPr>
          <p:cNvSpPr txBox="1"/>
          <p:nvPr/>
        </p:nvSpPr>
        <p:spPr>
          <a:xfrm>
            <a:off x="384625" y="890292"/>
            <a:ext cx="4596387" cy="1336223"/>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Nửa vòng Trái Đất, rẽ tầng mây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đến Cu-ba một sáng ngày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Nắng rực trời tơ và biển ngọc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Đảo tươi một dải lụa đào bay.</a:t>
            </a:r>
          </a:p>
        </p:txBody>
      </p:sp>
      <p:pic>
        <p:nvPicPr>
          <p:cNvPr id="18" name="Picture 17">
            <a:extLst>
              <a:ext uri="{FF2B5EF4-FFF2-40B4-BE49-F238E27FC236}">
                <a16:creationId xmlns:a16="http://schemas.microsoft.com/office/drawing/2014/main" id="{2675BB9B-9E24-F087-906C-05DD1A2FD13C}"/>
              </a:ext>
            </a:extLst>
          </p:cNvPr>
          <p:cNvPicPr>
            <a:picLocks noChangeAspect="1"/>
          </p:cNvPicPr>
          <p:nvPr/>
        </p:nvPicPr>
        <p:blipFill>
          <a:blip r:embed="rId3"/>
          <a:stretch>
            <a:fillRect/>
          </a:stretch>
        </p:blipFill>
        <p:spPr>
          <a:xfrm>
            <a:off x="4981012" y="378460"/>
            <a:ext cx="2937950" cy="1807969"/>
          </a:xfrm>
          <a:prstGeom prst="rect">
            <a:avLst/>
          </a:prstGeom>
        </p:spPr>
      </p:pic>
      <p:sp>
        <p:nvSpPr>
          <p:cNvPr id="19" name="TextBox 18">
            <a:extLst>
              <a:ext uri="{FF2B5EF4-FFF2-40B4-BE49-F238E27FC236}">
                <a16:creationId xmlns:a16="http://schemas.microsoft.com/office/drawing/2014/main" id="{D60C2D5F-1FA2-4CB9-78DD-2734D7002098}"/>
              </a:ext>
            </a:extLst>
          </p:cNvPr>
          <p:cNvSpPr txBox="1"/>
          <p:nvPr/>
        </p:nvSpPr>
        <p:spPr>
          <a:xfrm>
            <a:off x="4212770" y="2268394"/>
            <a:ext cx="5057923" cy="2875106"/>
          </a:xfrm>
          <a:prstGeom prst="rect">
            <a:avLst/>
          </a:prstGeom>
          <a:noFill/>
        </p:spPr>
        <p:txBody>
          <a:bodyPr wrap="square" lIns="104098" tIns="52050" rIns="104098" bIns="52050"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Em ạ, Cu-ba ngọt lịm đường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Mía xanh đồng bãi, biếc đồi nương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Cam ngon, xoài ngọt vàng nông trại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Ong lạc đường hoa, rộn bốn phương...</a:t>
            </a: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Ở đây với bạn, mỗi ngày qua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nhớ vô cùng đất nước ta!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Mai mốt, em ơi, rời xứ bạn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Lexend Deca" panose="020B0604020202020204" charset="0"/>
                <a:ea typeface="Arial-Rounded" pitchFamily="34" charset="0"/>
                <a:cs typeface="Arial-Rounded" pitchFamily="34" charset="0"/>
                <a:sym typeface="Arial"/>
              </a:rPr>
              <a:t>Anh về, e lại nhớ Cu-ba. </a:t>
            </a:r>
          </a:p>
        </p:txBody>
      </p:sp>
      <p:pic>
        <p:nvPicPr>
          <p:cNvPr id="23" name="Picture 22">
            <a:extLst>
              <a:ext uri="{FF2B5EF4-FFF2-40B4-BE49-F238E27FC236}">
                <a16:creationId xmlns:a16="http://schemas.microsoft.com/office/drawing/2014/main" id="{2462AE70-9701-BD5E-0DB4-80088F3798E9}"/>
              </a:ext>
            </a:extLst>
          </p:cNvPr>
          <p:cNvPicPr>
            <a:picLocks noChangeAspect="1"/>
          </p:cNvPicPr>
          <p:nvPr/>
        </p:nvPicPr>
        <p:blipFill>
          <a:blip r:embed="rId4"/>
          <a:stretch>
            <a:fillRect/>
          </a:stretch>
        </p:blipFill>
        <p:spPr>
          <a:xfrm>
            <a:off x="479444" y="2469744"/>
            <a:ext cx="3061719" cy="2472406"/>
          </a:xfrm>
          <a:prstGeom prst="rect">
            <a:avLst/>
          </a:prstGeom>
        </p:spPr>
      </p:pic>
      <p:sp>
        <p:nvSpPr>
          <p:cNvPr id="2" name="Oval 1">
            <a:extLst>
              <a:ext uri="{FF2B5EF4-FFF2-40B4-BE49-F238E27FC236}">
                <a16:creationId xmlns:a16="http://schemas.microsoft.com/office/drawing/2014/main" id="{D9F9B5FF-15D2-7510-1AE1-8158A83FE599}"/>
              </a:ext>
            </a:extLst>
          </p:cNvPr>
          <p:cNvSpPr/>
          <p:nvPr/>
        </p:nvSpPr>
        <p:spPr>
          <a:xfrm>
            <a:off x="89806" y="890292"/>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rPr>
              <a:t>1</a:t>
            </a:r>
            <a:endParaRPr kumimoji="0" lang="en-GB"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endParaRPr>
          </a:p>
        </p:txBody>
      </p:sp>
      <p:sp>
        <p:nvSpPr>
          <p:cNvPr id="4" name="Oval 3">
            <a:extLst>
              <a:ext uri="{FF2B5EF4-FFF2-40B4-BE49-F238E27FC236}">
                <a16:creationId xmlns:a16="http://schemas.microsoft.com/office/drawing/2014/main" id="{2CB6D20C-9FAA-6026-62C3-2A72DC0A373E}"/>
              </a:ext>
            </a:extLst>
          </p:cNvPr>
          <p:cNvSpPr/>
          <p:nvPr/>
        </p:nvSpPr>
        <p:spPr>
          <a:xfrm>
            <a:off x="3894352" y="2269911"/>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rPr>
              <a:t>2</a:t>
            </a:r>
            <a:endParaRPr kumimoji="0" lang="en-GB"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endParaRPr>
          </a:p>
        </p:txBody>
      </p:sp>
      <p:sp>
        <p:nvSpPr>
          <p:cNvPr id="5" name="Oval 4">
            <a:extLst>
              <a:ext uri="{FF2B5EF4-FFF2-40B4-BE49-F238E27FC236}">
                <a16:creationId xmlns:a16="http://schemas.microsoft.com/office/drawing/2014/main" id="{548BC771-06CD-1F0F-DCF6-E946CA552526}"/>
              </a:ext>
            </a:extLst>
          </p:cNvPr>
          <p:cNvSpPr/>
          <p:nvPr/>
        </p:nvSpPr>
        <p:spPr>
          <a:xfrm>
            <a:off x="3893580" y="3753367"/>
            <a:ext cx="367393" cy="399665"/>
          </a:xfrm>
          <a:prstGeom prst="ellipse">
            <a:avLst/>
          </a:prstGeom>
          <a:solidFill>
            <a:schemeClr val="accent6"/>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rPr>
              <a:t>3</a:t>
            </a:r>
            <a:endParaRPr kumimoji="0" lang="en-GB" sz="2400" b="0" i="0" u="none" strike="noStrike" kern="0" cap="none" spc="0" normalizeH="0" baseline="0" noProof="0" dirty="0">
              <a:ln>
                <a:noFill/>
              </a:ln>
              <a:solidFill>
                <a:srgbClr val="C00000"/>
              </a:solidFill>
              <a:effectLst/>
              <a:uLnTx/>
              <a:uFillTx/>
              <a:latin typeface="Lexend Deca" panose="020B0604020202020204" charset="0"/>
              <a:ea typeface="+mn-ea"/>
              <a:cs typeface="+mn-cs"/>
              <a:sym typeface="Arial"/>
            </a:endParaRPr>
          </a:p>
        </p:txBody>
      </p:sp>
    </p:spTree>
    <p:extLst>
      <p:ext uri="{BB962C8B-B14F-4D97-AF65-F5344CB8AC3E}">
        <p14:creationId xmlns:p14="http://schemas.microsoft.com/office/powerpoint/2010/main" val="26795991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21231" y="1124294"/>
            <a:ext cx="6680715" cy="366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0040" y="4048125"/>
            <a:ext cx="1274897" cy="1095375"/>
          </a:xfrm>
          <a:prstGeom prst="rect">
            <a:avLst/>
          </a:prstGeom>
        </p:spPr>
      </p:pic>
      <p:sp>
        <p:nvSpPr>
          <p:cNvPr id="3" name="TextBox 2"/>
          <p:cNvSpPr txBox="1"/>
          <p:nvPr/>
        </p:nvSpPr>
        <p:spPr>
          <a:xfrm>
            <a:off x="714375" y="95251"/>
            <a:ext cx="7762875" cy="761836"/>
          </a:xfrm>
          <a:prstGeom prst="rect">
            <a:avLst/>
          </a:prstGeom>
          <a:noFill/>
        </p:spPr>
        <p:txBody>
          <a:bodyPr wrap="square" lIns="68665" tIns="34334" rIns="68665" bIns="34334" rtlCol="0">
            <a:spAutoFit/>
          </a:bodyPr>
          <a:lstStyle/>
          <a:p>
            <a:pPr algn="ctr" defTabSz="686666"/>
            <a:r>
              <a:rPr lang="en-US" sz="4500" dirty="0">
                <a:solidFill>
                  <a:srgbClr val="0070C0"/>
                </a:solidFill>
                <a:latin typeface="iCiel Cadena" pitchFamily="2" charset="0"/>
                <a:ea typeface="+mn-ea"/>
              </a:rPr>
              <a:t>TRÒ CHƠI: LẬT MẢNH GHÉP</a:t>
            </a:r>
          </a:p>
        </p:txBody>
      </p:sp>
      <p:pic>
        <p:nvPicPr>
          <p:cNvPr id="1026" name="Picture 2">
            <a:hlinkClick r:id="rId8" action="ppaction://hlinksldjump"/>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5523"/>
          <a:stretch/>
        </p:blipFill>
        <p:spPr bwMode="auto">
          <a:xfrm>
            <a:off x="940707" y="760498"/>
            <a:ext cx="2681969" cy="228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7269"/>
          <a:stretch/>
        </p:blipFill>
        <p:spPr bwMode="auto">
          <a:xfrm>
            <a:off x="3205958" y="762001"/>
            <a:ext cx="2681969" cy="222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6913"/>
          <a:stretch/>
        </p:blipFill>
        <p:spPr bwMode="auto">
          <a:xfrm>
            <a:off x="5509531" y="760496"/>
            <a:ext cx="2681969" cy="223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0741" b="24499"/>
          <a:stretch/>
        </p:blipFill>
        <p:spPr bwMode="auto">
          <a:xfrm>
            <a:off x="940707" y="2921459"/>
            <a:ext cx="2681969" cy="198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6" action="ppaction://hlinksldjump"/>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9506" b="24402"/>
          <a:stretch/>
        </p:blipFill>
        <p:spPr bwMode="auto">
          <a:xfrm>
            <a:off x="3229585" y="2880633"/>
            <a:ext cx="2681969" cy="202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8" action="ppaction://hlinksldjump"/>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9506" b="24402"/>
          <a:stretch/>
        </p:blipFill>
        <p:spPr bwMode="auto">
          <a:xfrm>
            <a:off x="5476875" y="2883354"/>
            <a:ext cx="2681969" cy="202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9752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26"/>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026"/>
                                        </p:tgtEl>
                                        <p:attrNameLst>
                                          <p:attrName>ppt_x</p:attrName>
                                        </p:attrNameLst>
                                      </p:cBhvr>
                                      <p:tavLst>
                                        <p:tav tm="0">
                                          <p:val>
                                            <p:strVal val="ppt_x"/>
                                          </p:val>
                                        </p:tav>
                                        <p:tav tm="100000">
                                          <p:val>
                                            <p:strVal val="ppt_x"/>
                                          </p:val>
                                        </p:tav>
                                      </p:tavLst>
                                    </p:anim>
                                    <p:anim calcmode="lin" valueType="num">
                                      <p:cBhvr additive="base">
                                        <p:cTn id="15" dur="500"/>
                                        <p:tgtEl>
                                          <p:spTgt spid="1026"/>
                                        </p:tgtEl>
                                        <p:attrNameLst>
                                          <p:attrName>ppt_y</p:attrName>
                                        </p:attrNameLst>
                                      </p:cBhvr>
                                      <p:tavLst>
                                        <p:tav tm="0">
                                          <p:val>
                                            <p:strVal val="ppt_y"/>
                                          </p:val>
                                        </p:tav>
                                        <p:tav tm="100000">
                                          <p:val>
                                            <p:strVal val="1+ppt_h/2"/>
                                          </p:val>
                                        </p:tav>
                                      </p:tavLst>
                                    </p:anim>
                                    <p:set>
                                      <p:cBhvr>
                                        <p:cTn id="16"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7" restart="whenNotActive" fill="hold" evtFilter="cancelBubble" nodeType="interactiveSeq">
                <p:stCondLst>
                  <p:cond evt="onClick" delay="0">
                    <p:tgtEl>
                      <p:spTgt spid="1027"/>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027"/>
                                        </p:tgtEl>
                                        <p:attrNameLst>
                                          <p:attrName>ppt_x</p:attrName>
                                        </p:attrNameLst>
                                      </p:cBhvr>
                                      <p:tavLst>
                                        <p:tav tm="0">
                                          <p:val>
                                            <p:strVal val="ppt_x"/>
                                          </p:val>
                                        </p:tav>
                                        <p:tav tm="100000">
                                          <p:val>
                                            <p:strVal val="ppt_x"/>
                                          </p:val>
                                        </p:tav>
                                      </p:tavLst>
                                    </p:anim>
                                    <p:anim calcmode="lin" valueType="num">
                                      <p:cBhvr additive="base">
                                        <p:cTn id="22" dur="500"/>
                                        <p:tgtEl>
                                          <p:spTgt spid="1027"/>
                                        </p:tgtEl>
                                        <p:attrNameLst>
                                          <p:attrName>ppt_y</p:attrName>
                                        </p:attrNameLst>
                                      </p:cBhvr>
                                      <p:tavLst>
                                        <p:tav tm="0">
                                          <p:val>
                                            <p:strVal val="ppt_y"/>
                                          </p:val>
                                        </p:tav>
                                        <p:tav tm="100000">
                                          <p:val>
                                            <p:strVal val="1+ppt_h/2"/>
                                          </p:val>
                                        </p:tav>
                                      </p:tavLst>
                                    </p:anim>
                                    <p:set>
                                      <p:cBhvr>
                                        <p:cTn id="23"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028"/>
                                        </p:tgtEl>
                                        <p:attrNameLst>
                                          <p:attrName>ppt_x</p:attrName>
                                        </p:attrNameLst>
                                      </p:cBhvr>
                                      <p:tavLst>
                                        <p:tav tm="0">
                                          <p:val>
                                            <p:strVal val="ppt_x"/>
                                          </p:val>
                                        </p:tav>
                                        <p:tav tm="100000">
                                          <p:val>
                                            <p:strVal val="ppt_x"/>
                                          </p:val>
                                        </p:tav>
                                      </p:tavLst>
                                    </p:anim>
                                    <p:anim calcmode="lin" valueType="num">
                                      <p:cBhvr additive="base">
                                        <p:cTn id="29" dur="500"/>
                                        <p:tgtEl>
                                          <p:spTgt spid="1028"/>
                                        </p:tgtEl>
                                        <p:attrNameLst>
                                          <p:attrName>ppt_y</p:attrName>
                                        </p:attrNameLst>
                                      </p:cBhvr>
                                      <p:tavLst>
                                        <p:tav tm="0">
                                          <p:val>
                                            <p:strVal val="ppt_y"/>
                                          </p:val>
                                        </p:tav>
                                        <p:tav tm="100000">
                                          <p:val>
                                            <p:strVal val="1+ppt_h/2"/>
                                          </p:val>
                                        </p:tav>
                                      </p:tavLst>
                                    </p:anim>
                                    <p:set>
                                      <p:cBhvr>
                                        <p:cTn id="3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1" restart="whenNotActive" fill="hold" evtFilter="cancelBubble" nodeType="interactiveSeq">
                <p:stCondLst>
                  <p:cond evt="onClick" delay="0">
                    <p:tgtEl>
                      <p:spTgt spid="1029"/>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029"/>
                                        </p:tgtEl>
                                        <p:attrNameLst>
                                          <p:attrName>ppt_x</p:attrName>
                                        </p:attrNameLst>
                                      </p:cBhvr>
                                      <p:tavLst>
                                        <p:tav tm="0">
                                          <p:val>
                                            <p:strVal val="ppt_x"/>
                                          </p:val>
                                        </p:tav>
                                        <p:tav tm="100000">
                                          <p:val>
                                            <p:strVal val="ppt_x"/>
                                          </p:val>
                                        </p:tav>
                                      </p:tavLst>
                                    </p:anim>
                                    <p:anim calcmode="lin" valueType="num">
                                      <p:cBhvr additive="base">
                                        <p:cTn id="36" dur="500"/>
                                        <p:tgtEl>
                                          <p:spTgt spid="1029"/>
                                        </p:tgtEl>
                                        <p:attrNameLst>
                                          <p:attrName>ppt_y</p:attrName>
                                        </p:attrNameLst>
                                      </p:cBhvr>
                                      <p:tavLst>
                                        <p:tav tm="0">
                                          <p:val>
                                            <p:strVal val="ppt_y"/>
                                          </p:val>
                                        </p:tav>
                                        <p:tav tm="100000">
                                          <p:val>
                                            <p:strVal val="1+ppt_h/2"/>
                                          </p:val>
                                        </p:tav>
                                      </p:tavLst>
                                    </p:anim>
                                    <p:set>
                                      <p:cBhvr>
                                        <p:cTn id="37" dur="1" fill="hold">
                                          <p:stCondLst>
                                            <p:cond delay="4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seq concurrent="1" nextAc="seek">
              <p:cTn id="38" restart="whenNotActive" fill="hold" evtFilter="cancelBubble" nodeType="interactiveSeq">
                <p:stCondLst>
                  <p:cond evt="onClick" delay="0">
                    <p:tgtEl>
                      <p:spTgt spid="1030"/>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030"/>
                                        </p:tgtEl>
                                        <p:attrNameLst>
                                          <p:attrName>ppt_x</p:attrName>
                                        </p:attrNameLst>
                                      </p:cBhvr>
                                      <p:tavLst>
                                        <p:tav tm="0">
                                          <p:val>
                                            <p:strVal val="ppt_x"/>
                                          </p:val>
                                        </p:tav>
                                        <p:tav tm="100000">
                                          <p:val>
                                            <p:strVal val="ppt_x"/>
                                          </p:val>
                                        </p:tav>
                                      </p:tavLst>
                                    </p:anim>
                                    <p:anim calcmode="lin" valueType="num">
                                      <p:cBhvr additive="base">
                                        <p:cTn id="43" dur="500"/>
                                        <p:tgtEl>
                                          <p:spTgt spid="1030"/>
                                        </p:tgtEl>
                                        <p:attrNameLst>
                                          <p:attrName>ppt_y</p:attrName>
                                        </p:attrNameLst>
                                      </p:cBhvr>
                                      <p:tavLst>
                                        <p:tav tm="0">
                                          <p:val>
                                            <p:strVal val="ppt_y"/>
                                          </p:val>
                                        </p:tav>
                                        <p:tav tm="100000">
                                          <p:val>
                                            <p:strVal val="1+ppt_h/2"/>
                                          </p:val>
                                        </p:tav>
                                      </p:tavLst>
                                    </p:anim>
                                    <p:set>
                                      <p:cBhvr>
                                        <p:cTn id="44"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45" restart="whenNotActive" fill="hold" evtFilter="cancelBubble" nodeType="interactiveSeq">
                <p:stCondLst>
                  <p:cond evt="onClick" delay="0">
                    <p:tgtEl>
                      <p:spTgt spid="1031"/>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31"/>
                                        </p:tgtEl>
                                        <p:attrNameLst>
                                          <p:attrName>ppt_x</p:attrName>
                                        </p:attrNameLst>
                                      </p:cBhvr>
                                      <p:tavLst>
                                        <p:tav tm="0">
                                          <p:val>
                                            <p:strVal val="ppt_x"/>
                                          </p:val>
                                        </p:tav>
                                        <p:tav tm="100000">
                                          <p:val>
                                            <p:strVal val="ppt_x"/>
                                          </p:val>
                                        </p:tav>
                                      </p:tavLst>
                                    </p:anim>
                                    <p:anim calcmode="lin" valueType="num">
                                      <p:cBhvr additive="base">
                                        <p:cTn id="50" dur="500"/>
                                        <p:tgtEl>
                                          <p:spTgt spid="1031"/>
                                        </p:tgtEl>
                                        <p:attrNameLst>
                                          <p:attrName>ppt_y</p:attrName>
                                        </p:attrNameLst>
                                      </p:cBhvr>
                                      <p:tavLst>
                                        <p:tav tm="0">
                                          <p:val>
                                            <p:strVal val="ppt_y"/>
                                          </p:val>
                                        </p:tav>
                                        <p:tav tm="100000">
                                          <p:val>
                                            <p:strVal val="1+ppt_h/2"/>
                                          </p:val>
                                        </p:tav>
                                      </p:tavLst>
                                    </p:anim>
                                    <p:set>
                                      <p:cBhvr>
                                        <p:cTn id="51"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grpSp>
        <p:nvGrpSpPr>
          <p:cNvPr id="1757" name="Google Shape;1757;p47"/>
          <p:cNvGrpSpPr/>
          <p:nvPr/>
        </p:nvGrpSpPr>
        <p:grpSpPr>
          <a:xfrm>
            <a:off x="-1718166" y="1063568"/>
            <a:ext cx="5801737" cy="4609015"/>
            <a:chOff x="-1718166" y="1063568"/>
            <a:chExt cx="5801737" cy="4609015"/>
          </a:xfrm>
        </p:grpSpPr>
        <p:sp>
          <p:nvSpPr>
            <p:cNvPr id="1758" name="Google Shape;1758;p47"/>
            <p:cNvSpPr/>
            <p:nvPr/>
          </p:nvSpPr>
          <p:spPr>
            <a:xfrm flipH="1">
              <a:off x="405383" y="4388327"/>
              <a:ext cx="329459" cy="21036"/>
            </a:xfrm>
            <a:custGeom>
              <a:avLst/>
              <a:gdLst/>
              <a:ahLst/>
              <a:cxnLst/>
              <a:rect l="l" t="t" r="r" b="b"/>
              <a:pathLst>
                <a:path w="10086" h="644" extrusionOk="0">
                  <a:moveTo>
                    <a:pt x="8351" y="0"/>
                  </a:moveTo>
                  <a:cubicBezTo>
                    <a:pt x="7519" y="0"/>
                    <a:pt x="6720" y="218"/>
                    <a:pt x="6720" y="218"/>
                  </a:cubicBezTo>
                  <a:cubicBezTo>
                    <a:pt x="6720" y="218"/>
                    <a:pt x="6508" y="54"/>
                    <a:pt x="5287" y="54"/>
                  </a:cubicBezTo>
                  <a:cubicBezTo>
                    <a:pt x="4677" y="54"/>
                    <a:pt x="3815" y="95"/>
                    <a:pt x="2600" y="218"/>
                  </a:cubicBezTo>
                  <a:cubicBezTo>
                    <a:pt x="1" y="481"/>
                    <a:pt x="1256" y="556"/>
                    <a:pt x="3097" y="556"/>
                  </a:cubicBezTo>
                  <a:cubicBezTo>
                    <a:pt x="3836" y="556"/>
                    <a:pt x="4670" y="544"/>
                    <a:pt x="5386" y="527"/>
                  </a:cubicBezTo>
                  <a:cubicBezTo>
                    <a:pt x="5538" y="523"/>
                    <a:pt x="5691" y="522"/>
                    <a:pt x="5844" y="522"/>
                  </a:cubicBezTo>
                  <a:cubicBezTo>
                    <a:pt x="7168" y="522"/>
                    <a:pt x="8508" y="644"/>
                    <a:pt x="9265" y="644"/>
                  </a:cubicBezTo>
                  <a:cubicBezTo>
                    <a:pt x="9850" y="644"/>
                    <a:pt x="10086" y="571"/>
                    <a:pt x="9696" y="313"/>
                  </a:cubicBezTo>
                  <a:cubicBezTo>
                    <a:pt x="9340" y="75"/>
                    <a:pt x="8840" y="0"/>
                    <a:pt x="8351" y="0"/>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7"/>
            <p:cNvSpPr/>
            <p:nvPr/>
          </p:nvSpPr>
          <p:spPr>
            <a:xfrm flipH="1">
              <a:off x="1454354" y="4357590"/>
              <a:ext cx="788174" cy="52591"/>
            </a:xfrm>
            <a:custGeom>
              <a:avLst/>
              <a:gdLst/>
              <a:ahLst/>
              <a:cxnLst/>
              <a:rect l="l" t="t" r="r" b="b"/>
              <a:pathLst>
                <a:path w="24129" h="1610" extrusionOk="0">
                  <a:moveTo>
                    <a:pt x="5255" y="1"/>
                  </a:moveTo>
                  <a:cubicBezTo>
                    <a:pt x="4486" y="1"/>
                    <a:pt x="3784" y="40"/>
                    <a:pt x="2762" y="158"/>
                  </a:cubicBezTo>
                  <a:cubicBezTo>
                    <a:pt x="0" y="492"/>
                    <a:pt x="1726" y="897"/>
                    <a:pt x="5739" y="897"/>
                  </a:cubicBezTo>
                  <a:cubicBezTo>
                    <a:pt x="9146" y="897"/>
                    <a:pt x="13105" y="1609"/>
                    <a:pt x="15452" y="1609"/>
                  </a:cubicBezTo>
                  <a:cubicBezTo>
                    <a:pt x="15886" y="1609"/>
                    <a:pt x="16264" y="1585"/>
                    <a:pt x="16574" y="1528"/>
                  </a:cubicBezTo>
                  <a:cubicBezTo>
                    <a:pt x="18574" y="1159"/>
                    <a:pt x="21455" y="897"/>
                    <a:pt x="22598" y="897"/>
                  </a:cubicBezTo>
                  <a:cubicBezTo>
                    <a:pt x="23744" y="897"/>
                    <a:pt x="24128" y="146"/>
                    <a:pt x="21715" y="146"/>
                  </a:cubicBezTo>
                  <a:cubicBezTo>
                    <a:pt x="21696" y="146"/>
                    <a:pt x="21677" y="146"/>
                    <a:pt x="21658" y="147"/>
                  </a:cubicBezTo>
                  <a:cubicBezTo>
                    <a:pt x="21658" y="147"/>
                    <a:pt x="19848" y="168"/>
                    <a:pt x="16920" y="168"/>
                  </a:cubicBezTo>
                  <a:cubicBezTo>
                    <a:pt x="15456" y="168"/>
                    <a:pt x="13712" y="162"/>
                    <a:pt x="11775" y="147"/>
                  </a:cubicBezTo>
                  <a:cubicBezTo>
                    <a:pt x="8097" y="116"/>
                    <a:pt x="6576" y="1"/>
                    <a:pt x="5255" y="1"/>
                  </a:cubicBezTo>
                  <a:close/>
                </a:path>
              </a:pathLst>
            </a:custGeom>
            <a:solidFill>
              <a:srgbClr val="C7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0" name="Google Shape;1760;p47"/>
            <p:cNvGrpSpPr/>
            <p:nvPr/>
          </p:nvGrpSpPr>
          <p:grpSpPr>
            <a:xfrm>
              <a:off x="284314" y="1063568"/>
              <a:ext cx="1988188" cy="3642637"/>
              <a:chOff x="348089" y="-3563379"/>
              <a:chExt cx="1988188" cy="3642637"/>
            </a:xfrm>
          </p:grpSpPr>
          <p:sp>
            <p:nvSpPr>
              <p:cNvPr id="1761" name="Google Shape;1761;p47"/>
              <p:cNvSpPr/>
              <p:nvPr/>
            </p:nvSpPr>
            <p:spPr>
              <a:xfrm flipH="1">
                <a:off x="1149655" y="-3563379"/>
                <a:ext cx="64187" cy="653039"/>
              </a:xfrm>
              <a:custGeom>
                <a:avLst/>
                <a:gdLst/>
                <a:ahLst/>
                <a:cxnLst/>
                <a:rect l="l" t="t" r="r" b="b"/>
                <a:pathLst>
                  <a:path w="1965" h="19992" extrusionOk="0">
                    <a:moveTo>
                      <a:pt x="976" y="1"/>
                    </a:moveTo>
                    <a:cubicBezTo>
                      <a:pt x="322" y="1298"/>
                      <a:pt x="0" y="2715"/>
                      <a:pt x="0" y="4144"/>
                    </a:cubicBezTo>
                    <a:lnTo>
                      <a:pt x="0" y="19682"/>
                    </a:lnTo>
                    <a:lnTo>
                      <a:pt x="976" y="19991"/>
                    </a:lnTo>
                    <a:lnTo>
                      <a:pt x="1965" y="19682"/>
                    </a:lnTo>
                    <a:lnTo>
                      <a:pt x="1965" y="4144"/>
                    </a:lnTo>
                    <a:cubicBezTo>
                      <a:pt x="1965" y="2715"/>
                      <a:pt x="1631" y="1298"/>
                      <a:pt x="9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7"/>
              <p:cNvSpPr/>
              <p:nvPr/>
            </p:nvSpPr>
            <p:spPr>
              <a:xfrm flipH="1">
                <a:off x="1213809" y="-3149579"/>
                <a:ext cx="399852" cy="350463"/>
              </a:xfrm>
              <a:custGeom>
                <a:avLst/>
                <a:gdLst/>
                <a:ahLst/>
                <a:cxnLst/>
                <a:rect l="l" t="t" r="r" b="b"/>
                <a:pathLst>
                  <a:path w="12241" h="10729" extrusionOk="0">
                    <a:moveTo>
                      <a:pt x="6120" y="1"/>
                    </a:moveTo>
                    <a:cubicBezTo>
                      <a:pt x="2739" y="1"/>
                      <a:pt x="0" y="703"/>
                      <a:pt x="0" y="1584"/>
                    </a:cubicBezTo>
                    <a:lnTo>
                      <a:pt x="0" y="10728"/>
                    </a:lnTo>
                    <a:cubicBezTo>
                      <a:pt x="0" y="9871"/>
                      <a:pt x="2739" y="9157"/>
                      <a:pt x="6120" y="9157"/>
                    </a:cubicBezTo>
                    <a:cubicBezTo>
                      <a:pt x="9502" y="9157"/>
                      <a:pt x="12240" y="9859"/>
                      <a:pt x="12240" y="10728"/>
                    </a:cubicBezTo>
                    <a:lnTo>
                      <a:pt x="12240" y="1584"/>
                    </a:lnTo>
                    <a:cubicBezTo>
                      <a:pt x="12240" y="715"/>
                      <a:pt x="9502" y="1"/>
                      <a:pt x="6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7"/>
              <p:cNvSpPr/>
              <p:nvPr/>
            </p:nvSpPr>
            <p:spPr>
              <a:xfrm flipH="1">
                <a:off x="1409440" y="-3158888"/>
                <a:ext cx="8983" cy="184361"/>
              </a:xfrm>
              <a:custGeom>
                <a:avLst/>
                <a:gdLst/>
                <a:ahLst/>
                <a:cxnLst/>
                <a:rect l="l" t="t" r="r" b="b"/>
                <a:pathLst>
                  <a:path w="275" h="5644" extrusionOk="0">
                    <a:moveTo>
                      <a:pt x="0" y="0"/>
                    </a:moveTo>
                    <a:lnTo>
                      <a:pt x="0" y="5644"/>
                    </a:lnTo>
                    <a:lnTo>
                      <a:pt x="274" y="5644"/>
                    </a:lnTo>
                    <a:lnTo>
                      <a:pt x="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7"/>
              <p:cNvSpPr/>
              <p:nvPr/>
            </p:nvSpPr>
            <p:spPr>
              <a:xfrm flipH="1">
                <a:off x="1481793" y="-3150363"/>
                <a:ext cx="9375" cy="184002"/>
              </a:xfrm>
              <a:custGeom>
                <a:avLst/>
                <a:gdLst/>
                <a:ahLst/>
                <a:cxnLst/>
                <a:rect l="l" t="t" r="r" b="b"/>
                <a:pathLst>
                  <a:path w="287" h="5633" extrusionOk="0">
                    <a:moveTo>
                      <a:pt x="1" y="1"/>
                    </a:moveTo>
                    <a:lnTo>
                      <a:pt x="1" y="5633"/>
                    </a:lnTo>
                    <a:lnTo>
                      <a:pt x="287" y="5633"/>
                    </a:lnTo>
                    <a:lnTo>
                      <a:pt x="2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7"/>
              <p:cNvSpPr/>
              <p:nvPr/>
            </p:nvSpPr>
            <p:spPr>
              <a:xfrm flipH="1">
                <a:off x="1550226" y="-3135957"/>
                <a:ext cx="9375" cy="184394"/>
              </a:xfrm>
              <a:custGeom>
                <a:avLst/>
                <a:gdLst/>
                <a:ahLst/>
                <a:cxnLst/>
                <a:rect l="l" t="t" r="r" b="b"/>
                <a:pathLst>
                  <a:path w="287" h="5645" extrusionOk="0">
                    <a:moveTo>
                      <a:pt x="0" y="1"/>
                    </a:moveTo>
                    <a:lnTo>
                      <a:pt x="0" y="5644"/>
                    </a:lnTo>
                    <a:lnTo>
                      <a:pt x="286" y="5644"/>
                    </a:lnTo>
                    <a:lnTo>
                      <a:pt x="2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7"/>
              <p:cNvSpPr/>
              <p:nvPr/>
            </p:nvSpPr>
            <p:spPr>
              <a:xfrm flipH="1">
                <a:off x="1337120" y="-3150363"/>
                <a:ext cx="8983" cy="184002"/>
              </a:xfrm>
              <a:custGeom>
                <a:avLst/>
                <a:gdLst/>
                <a:ahLst/>
                <a:cxnLst/>
                <a:rect l="l" t="t" r="r" b="b"/>
                <a:pathLst>
                  <a:path w="275" h="5633" extrusionOk="0">
                    <a:moveTo>
                      <a:pt x="1" y="1"/>
                    </a:moveTo>
                    <a:lnTo>
                      <a:pt x="1" y="5633"/>
                    </a:lnTo>
                    <a:lnTo>
                      <a:pt x="275" y="5633"/>
                    </a:lnTo>
                    <a:lnTo>
                      <a:pt x="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7"/>
              <p:cNvSpPr/>
              <p:nvPr/>
            </p:nvSpPr>
            <p:spPr>
              <a:xfrm flipH="1">
                <a:off x="1269046" y="-3135957"/>
                <a:ext cx="8983" cy="184394"/>
              </a:xfrm>
              <a:custGeom>
                <a:avLst/>
                <a:gdLst/>
                <a:ahLst/>
                <a:cxnLst/>
                <a:rect l="l" t="t" r="r" b="b"/>
                <a:pathLst>
                  <a:path w="275" h="5645" extrusionOk="0">
                    <a:moveTo>
                      <a:pt x="1" y="1"/>
                    </a:moveTo>
                    <a:lnTo>
                      <a:pt x="1" y="5644"/>
                    </a:lnTo>
                    <a:lnTo>
                      <a:pt x="274" y="5644"/>
                    </a:lnTo>
                    <a:lnTo>
                      <a:pt x="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7"/>
              <p:cNvSpPr/>
              <p:nvPr/>
            </p:nvSpPr>
            <p:spPr>
              <a:xfrm flipH="1">
                <a:off x="1213809" y="-3199752"/>
                <a:ext cx="399852" cy="101555"/>
              </a:xfrm>
              <a:custGeom>
                <a:avLst/>
                <a:gdLst/>
                <a:ahLst/>
                <a:cxnLst/>
                <a:rect l="l" t="t" r="r" b="b"/>
                <a:pathLst>
                  <a:path w="12241" h="3109" extrusionOk="0">
                    <a:moveTo>
                      <a:pt x="6120" y="1"/>
                    </a:moveTo>
                    <a:cubicBezTo>
                      <a:pt x="2739" y="1"/>
                      <a:pt x="0" y="715"/>
                      <a:pt x="0" y="1584"/>
                    </a:cubicBezTo>
                    <a:lnTo>
                      <a:pt x="0" y="3108"/>
                    </a:lnTo>
                    <a:cubicBezTo>
                      <a:pt x="0" y="2239"/>
                      <a:pt x="2739" y="1537"/>
                      <a:pt x="6120" y="1537"/>
                    </a:cubicBezTo>
                    <a:cubicBezTo>
                      <a:pt x="9502" y="1537"/>
                      <a:pt x="12240" y="2251"/>
                      <a:pt x="12240" y="3108"/>
                    </a:cubicBezTo>
                    <a:lnTo>
                      <a:pt x="12240" y="1584"/>
                    </a:lnTo>
                    <a:cubicBezTo>
                      <a:pt x="12240" y="703"/>
                      <a:pt x="9502" y="1"/>
                      <a:pt x="6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7"/>
              <p:cNvSpPr/>
              <p:nvPr/>
            </p:nvSpPr>
            <p:spPr>
              <a:xfrm flipH="1">
                <a:off x="1213809" y="-3396918"/>
                <a:ext cx="399852" cy="248940"/>
              </a:xfrm>
              <a:custGeom>
                <a:avLst/>
                <a:gdLst/>
                <a:ahLst/>
                <a:cxnLst/>
                <a:rect l="l" t="t" r="r" b="b"/>
                <a:pathLst>
                  <a:path w="12241" h="7621" extrusionOk="0">
                    <a:moveTo>
                      <a:pt x="6108" y="0"/>
                    </a:moveTo>
                    <a:cubicBezTo>
                      <a:pt x="6108" y="0"/>
                      <a:pt x="5882" y="2798"/>
                      <a:pt x="3013" y="3691"/>
                    </a:cubicBezTo>
                    <a:cubicBezTo>
                      <a:pt x="325" y="4496"/>
                      <a:pt x="32" y="7175"/>
                      <a:pt x="3" y="7571"/>
                    </a:cubicBezTo>
                    <a:lnTo>
                      <a:pt x="3" y="7571"/>
                    </a:lnTo>
                    <a:cubicBezTo>
                      <a:pt x="104" y="6725"/>
                      <a:pt x="2803" y="6037"/>
                      <a:pt x="6120" y="6037"/>
                    </a:cubicBezTo>
                    <a:cubicBezTo>
                      <a:pt x="9430" y="6037"/>
                      <a:pt x="12124" y="6710"/>
                      <a:pt x="12236" y="7565"/>
                    </a:cubicBezTo>
                    <a:lnTo>
                      <a:pt x="12236" y="7565"/>
                    </a:lnTo>
                    <a:cubicBezTo>
                      <a:pt x="12203" y="7149"/>
                      <a:pt x="11890" y="4513"/>
                      <a:pt x="9228" y="3691"/>
                    </a:cubicBezTo>
                    <a:cubicBezTo>
                      <a:pt x="6335" y="2798"/>
                      <a:pt x="6108" y="0"/>
                      <a:pt x="6108" y="0"/>
                    </a:cubicBezTo>
                    <a:close/>
                    <a:moveTo>
                      <a:pt x="3" y="7571"/>
                    </a:moveTo>
                    <a:cubicBezTo>
                      <a:pt x="1" y="7588"/>
                      <a:pt x="0" y="7604"/>
                      <a:pt x="0" y="7620"/>
                    </a:cubicBezTo>
                    <a:cubicBezTo>
                      <a:pt x="0" y="7620"/>
                      <a:pt x="1" y="7603"/>
                      <a:pt x="3" y="7571"/>
                    </a:cubicBezTo>
                    <a:close/>
                    <a:moveTo>
                      <a:pt x="12236" y="7565"/>
                    </a:moveTo>
                    <a:cubicBezTo>
                      <a:pt x="12239" y="7601"/>
                      <a:pt x="12240" y="7620"/>
                      <a:pt x="12240" y="7620"/>
                    </a:cubicBezTo>
                    <a:cubicBezTo>
                      <a:pt x="12240" y="7602"/>
                      <a:pt x="12239" y="7583"/>
                      <a:pt x="12236" y="75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7"/>
              <p:cNvSpPr/>
              <p:nvPr/>
            </p:nvSpPr>
            <p:spPr>
              <a:xfrm flipH="1">
                <a:off x="1295505" y="-2939543"/>
                <a:ext cx="246196" cy="326715"/>
              </a:xfrm>
              <a:custGeom>
                <a:avLst/>
                <a:gdLst/>
                <a:ahLst/>
                <a:cxnLst/>
                <a:rect l="l" t="t" r="r" b="b"/>
                <a:pathLst>
                  <a:path w="7537" h="10002" extrusionOk="0">
                    <a:moveTo>
                      <a:pt x="0" y="0"/>
                    </a:moveTo>
                    <a:lnTo>
                      <a:pt x="0" y="10001"/>
                    </a:lnTo>
                    <a:lnTo>
                      <a:pt x="7537" y="10001"/>
                    </a:lnTo>
                    <a:lnTo>
                      <a:pt x="75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7"/>
              <p:cNvSpPr/>
              <p:nvPr/>
            </p:nvSpPr>
            <p:spPr>
              <a:xfrm flipH="1">
                <a:off x="1395851" y="-2857488"/>
                <a:ext cx="80911" cy="112825"/>
              </a:xfrm>
              <a:custGeom>
                <a:avLst/>
                <a:gdLst/>
                <a:ahLst/>
                <a:cxnLst/>
                <a:rect l="l" t="t" r="r" b="b"/>
                <a:pathLst>
                  <a:path w="2477" h="3454" extrusionOk="0">
                    <a:moveTo>
                      <a:pt x="0" y="0"/>
                    </a:moveTo>
                    <a:lnTo>
                      <a:pt x="0" y="215"/>
                    </a:lnTo>
                    <a:lnTo>
                      <a:pt x="2263" y="215"/>
                    </a:lnTo>
                    <a:lnTo>
                      <a:pt x="2263" y="3453"/>
                    </a:lnTo>
                    <a:lnTo>
                      <a:pt x="2477" y="3453"/>
                    </a:lnTo>
                    <a:lnTo>
                      <a:pt x="24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7"/>
              <p:cNvSpPr/>
              <p:nvPr/>
            </p:nvSpPr>
            <p:spPr>
              <a:xfrm flipH="1">
                <a:off x="1425381" y="-2829494"/>
                <a:ext cx="37369" cy="55269"/>
              </a:xfrm>
              <a:custGeom>
                <a:avLst/>
                <a:gdLst/>
                <a:ahLst/>
                <a:cxnLst/>
                <a:rect l="l" t="t" r="r" b="b"/>
                <a:pathLst>
                  <a:path w="1144" h="1692" extrusionOk="0">
                    <a:moveTo>
                      <a:pt x="0" y="1"/>
                    </a:moveTo>
                    <a:lnTo>
                      <a:pt x="0" y="1691"/>
                    </a:lnTo>
                    <a:lnTo>
                      <a:pt x="1143" y="1691"/>
                    </a:lnTo>
                    <a:lnTo>
                      <a:pt x="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7"/>
              <p:cNvSpPr/>
              <p:nvPr/>
            </p:nvSpPr>
            <p:spPr>
              <a:xfrm flipH="1">
                <a:off x="1097163" y="-2939543"/>
                <a:ext cx="198375" cy="326715"/>
              </a:xfrm>
              <a:custGeom>
                <a:avLst/>
                <a:gdLst/>
                <a:ahLst/>
                <a:cxnLst/>
                <a:rect l="l" t="t" r="r" b="b"/>
                <a:pathLst>
                  <a:path w="6073" h="10002" extrusionOk="0">
                    <a:moveTo>
                      <a:pt x="1" y="0"/>
                    </a:moveTo>
                    <a:lnTo>
                      <a:pt x="1" y="10001"/>
                    </a:lnTo>
                    <a:lnTo>
                      <a:pt x="6073" y="10001"/>
                    </a:lnTo>
                    <a:lnTo>
                      <a:pt x="6073" y="203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7"/>
              <p:cNvSpPr/>
              <p:nvPr/>
            </p:nvSpPr>
            <p:spPr>
              <a:xfrm flipH="1">
                <a:off x="1155862" y="-2843867"/>
                <a:ext cx="69282" cy="118639"/>
              </a:xfrm>
              <a:custGeom>
                <a:avLst/>
                <a:gdLst/>
                <a:ahLst/>
                <a:cxnLst/>
                <a:rect l="l" t="t" r="r" b="b"/>
                <a:pathLst>
                  <a:path w="2121" h="3632" extrusionOk="0">
                    <a:moveTo>
                      <a:pt x="1" y="0"/>
                    </a:moveTo>
                    <a:lnTo>
                      <a:pt x="1" y="262"/>
                    </a:lnTo>
                    <a:lnTo>
                      <a:pt x="1918" y="869"/>
                    </a:lnTo>
                    <a:lnTo>
                      <a:pt x="1918" y="3631"/>
                    </a:lnTo>
                    <a:lnTo>
                      <a:pt x="2120" y="3631"/>
                    </a:lnTo>
                    <a:lnTo>
                      <a:pt x="2120" y="69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7"/>
              <p:cNvSpPr/>
              <p:nvPr/>
            </p:nvSpPr>
            <p:spPr>
              <a:xfrm flipH="1">
                <a:off x="1541668" y="-2939543"/>
                <a:ext cx="107011" cy="326715"/>
              </a:xfrm>
              <a:custGeom>
                <a:avLst/>
                <a:gdLst/>
                <a:ahLst/>
                <a:cxnLst/>
                <a:rect l="l" t="t" r="r" b="b"/>
                <a:pathLst>
                  <a:path w="3276" h="10002" extrusionOk="0">
                    <a:moveTo>
                      <a:pt x="3275" y="0"/>
                    </a:moveTo>
                    <a:lnTo>
                      <a:pt x="1" y="1381"/>
                    </a:lnTo>
                    <a:lnTo>
                      <a:pt x="1" y="10001"/>
                    </a:lnTo>
                    <a:lnTo>
                      <a:pt x="3275" y="10001"/>
                    </a:lnTo>
                    <a:lnTo>
                      <a:pt x="32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7"/>
              <p:cNvSpPr/>
              <p:nvPr/>
            </p:nvSpPr>
            <p:spPr>
              <a:xfrm flipH="1">
                <a:off x="1097163" y="-2939543"/>
                <a:ext cx="551516" cy="83263"/>
              </a:xfrm>
              <a:custGeom>
                <a:avLst/>
                <a:gdLst/>
                <a:ahLst/>
                <a:cxnLst/>
                <a:rect l="l" t="t" r="r" b="b"/>
                <a:pathLst>
                  <a:path w="16884" h="2549" extrusionOk="0">
                    <a:moveTo>
                      <a:pt x="3275" y="0"/>
                    </a:moveTo>
                    <a:lnTo>
                      <a:pt x="1" y="1381"/>
                    </a:lnTo>
                    <a:lnTo>
                      <a:pt x="1" y="1893"/>
                    </a:lnTo>
                    <a:lnTo>
                      <a:pt x="3275" y="512"/>
                    </a:lnTo>
                    <a:lnTo>
                      <a:pt x="10812" y="512"/>
                    </a:lnTo>
                    <a:lnTo>
                      <a:pt x="16884" y="2548"/>
                    </a:lnTo>
                    <a:lnTo>
                      <a:pt x="16884" y="2036"/>
                    </a:lnTo>
                    <a:lnTo>
                      <a:pt x="10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7"/>
              <p:cNvSpPr/>
              <p:nvPr/>
            </p:nvSpPr>
            <p:spPr>
              <a:xfrm flipH="1">
                <a:off x="1078086" y="-2974952"/>
                <a:ext cx="588852" cy="101947"/>
              </a:xfrm>
              <a:custGeom>
                <a:avLst/>
                <a:gdLst/>
                <a:ahLst/>
                <a:cxnLst/>
                <a:rect l="l" t="t" r="r" b="b"/>
                <a:pathLst>
                  <a:path w="18027" h="3121" extrusionOk="0">
                    <a:moveTo>
                      <a:pt x="3477" y="1"/>
                    </a:moveTo>
                    <a:lnTo>
                      <a:pt x="0" y="1465"/>
                    </a:lnTo>
                    <a:lnTo>
                      <a:pt x="560" y="2465"/>
                    </a:lnTo>
                    <a:lnTo>
                      <a:pt x="3834" y="1084"/>
                    </a:lnTo>
                    <a:lnTo>
                      <a:pt x="11371" y="1084"/>
                    </a:lnTo>
                    <a:lnTo>
                      <a:pt x="17443" y="3120"/>
                    </a:lnTo>
                    <a:lnTo>
                      <a:pt x="18026" y="2168"/>
                    </a:lnTo>
                    <a:lnTo>
                      <a:pt x="115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7"/>
              <p:cNvSpPr/>
              <p:nvPr/>
            </p:nvSpPr>
            <p:spPr>
              <a:xfrm flipH="1">
                <a:off x="1122805" y="-2659930"/>
                <a:ext cx="206181" cy="457016"/>
              </a:xfrm>
              <a:custGeom>
                <a:avLst/>
                <a:gdLst/>
                <a:ahLst/>
                <a:cxnLst/>
                <a:rect l="l" t="t" r="r" b="b"/>
                <a:pathLst>
                  <a:path w="6312" h="13991" extrusionOk="0">
                    <a:moveTo>
                      <a:pt x="1" y="1"/>
                    </a:moveTo>
                    <a:lnTo>
                      <a:pt x="1" y="13991"/>
                    </a:lnTo>
                    <a:lnTo>
                      <a:pt x="6311" y="13991"/>
                    </a:lnTo>
                    <a:lnTo>
                      <a:pt x="6311" y="127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7"/>
              <p:cNvSpPr/>
              <p:nvPr/>
            </p:nvSpPr>
            <p:spPr>
              <a:xfrm flipH="1">
                <a:off x="1613629" y="-2659930"/>
                <a:ext cx="121383" cy="457016"/>
              </a:xfrm>
              <a:custGeom>
                <a:avLst/>
                <a:gdLst/>
                <a:ahLst/>
                <a:cxnLst/>
                <a:rect l="l" t="t" r="r" b="b"/>
                <a:pathLst>
                  <a:path w="3716" h="13991" extrusionOk="0">
                    <a:moveTo>
                      <a:pt x="3715" y="1"/>
                    </a:moveTo>
                    <a:lnTo>
                      <a:pt x="1" y="1525"/>
                    </a:lnTo>
                    <a:lnTo>
                      <a:pt x="1" y="13991"/>
                    </a:lnTo>
                    <a:lnTo>
                      <a:pt x="3715" y="13991"/>
                    </a:lnTo>
                    <a:lnTo>
                      <a:pt x="3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7"/>
              <p:cNvSpPr/>
              <p:nvPr/>
            </p:nvSpPr>
            <p:spPr>
              <a:xfrm flipH="1">
                <a:off x="1329345" y="-2659930"/>
                <a:ext cx="284316" cy="457016"/>
              </a:xfrm>
              <a:custGeom>
                <a:avLst/>
                <a:gdLst/>
                <a:ahLst/>
                <a:cxnLst/>
                <a:rect l="l" t="t" r="r" b="b"/>
                <a:pathLst>
                  <a:path w="8704" h="13991" extrusionOk="0">
                    <a:moveTo>
                      <a:pt x="0" y="1"/>
                    </a:moveTo>
                    <a:lnTo>
                      <a:pt x="0" y="13991"/>
                    </a:lnTo>
                    <a:lnTo>
                      <a:pt x="8704" y="13991"/>
                    </a:lnTo>
                    <a:lnTo>
                      <a:pt x="8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7"/>
              <p:cNvSpPr/>
              <p:nvPr/>
            </p:nvSpPr>
            <p:spPr>
              <a:xfrm flipH="1">
                <a:off x="1429660" y="-2485695"/>
                <a:ext cx="84439" cy="135396"/>
              </a:xfrm>
              <a:custGeom>
                <a:avLst/>
                <a:gdLst/>
                <a:ahLst/>
                <a:cxnLst/>
                <a:rect l="l" t="t" r="r" b="b"/>
                <a:pathLst>
                  <a:path w="2585" h="4145" extrusionOk="0">
                    <a:moveTo>
                      <a:pt x="0" y="1"/>
                    </a:moveTo>
                    <a:lnTo>
                      <a:pt x="0" y="4144"/>
                    </a:lnTo>
                    <a:lnTo>
                      <a:pt x="2584" y="4144"/>
                    </a:lnTo>
                    <a:lnTo>
                      <a:pt x="25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7"/>
              <p:cNvSpPr/>
              <p:nvPr/>
            </p:nvSpPr>
            <p:spPr>
              <a:xfrm flipH="1">
                <a:off x="1429660" y="-2470898"/>
                <a:ext cx="68890" cy="106194"/>
              </a:xfrm>
              <a:custGeom>
                <a:avLst/>
                <a:gdLst/>
                <a:ahLst/>
                <a:cxnLst/>
                <a:rect l="l" t="t" r="r" b="b"/>
                <a:pathLst>
                  <a:path w="2109" h="3251" extrusionOk="0">
                    <a:moveTo>
                      <a:pt x="1" y="0"/>
                    </a:moveTo>
                    <a:lnTo>
                      <a:pt x="1" y="3251"/>
                    </a:lnTo>
                    <a:lnTo>
                      <a:pt x="2108" y="3251"/>
                    </a:lnTo>
                    <a:lnTo>
                      <a:pt x="2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7"/>
              <p:cNvSpPr/>
              <p:nvPr/>
            </p:nvSpPr>
            <p:spPr>
              <a:xfrm flipH="1">
                <a:off x="1026770" y="-2601591"/>
                <a:ext cx="96068" cy="498239"/>
              </a:xfrm>
              <a:custGeom>
                <a:avLst/>
                <a:gdLst/>
                <a:ahLst/>
                <a:cxnLst/>
                <a:rect l="l" t="t" r="r" b="b"/>
                <a:pathLst>
                  <a:path w="2941" h="15253" extrusionOk="0">
                    <a:moveTo>
                      <a:pt x="0" y="1"/>
                    </a:moveTo>
                    <a:lnTo>
                      <a:pt x="0" y="12205"/>
                    </a:lnTo>
                    <a:lnTo>
                      <a:pt x="2941" y="15253"/>
                    </a:lnTo>
                    <a:lnTo>
                      <a:pt x="2941" y="126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7"/>
              <p:cNvSpPr/>
              <p:nvPr/>
            </p:nvSpPr>
            <p:spPr>
              <a:xfrm flipH="1">
                <a:off x="1048524" y="-2456134"/>
                <a:ext cx="52166" cy="146274"/>
              </a:xfrm>
              <a:custGeom>
                <a:avLst/>
                <a:gdLst/>
                <a:ahLst/>
                <a:cxnLst/>
                <a:rect l="l" t="t" r="r" b="b"/>
                <a:pathLst>
                  <a:path w="1597" h="4478" extrusionOk="0">
                    <a:moveTo>
                      <a:pt x="1" y="1"/>
                    </a:moveTo>
                    <a:lnTo>
                      <a:pt x="1" y="3942"/>
                    </a:lnTo>
                    <a:lnTo>
                      <a:pt x="1596" y="4477"/>
                    </a:lnTo>
                    <a:lnTo>
                      <a:pt x="1596" y="560"/>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7"/>
              <p:cNvSpPr/>
              <p:nvPr/>
            </p:nvSpPr>
            <p:spPr>
              <a:xfrm flipH="1">
                <a:off x="1048524" y="-2442120"/>
                <a:ext cx="42824" cy="120991"/>
              </a:xfrm>
              <a:custGeom>
                <a:avLst/>
                <a:gdLst/>
                <a:ahLst/>
                <a:cxnLst/>
                <a:rect l="l" t="t" r="r" b="b"/>
                <a:pathLst>
                  <a:path w="1311" h="3704" extrusionOk="0">
                    <a:moveTo>
                      <a:pt x="1" y="0"/>
                    </a:moveTo>
                    <a:lnTo>
                      <a:pt x="1" y="3251"/>
                    </a:lnTo>
                    <a:lnTo>
                      <a:pt x="1310" y="3703"/>
                    </a:lnTo>
                    <a:lnTo>
                      <a:pt x="1310" y="44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7"/>
              <p:cNvSpPr/>
              <p:nvPr/>
            </p:nvSpPr>
            <p:spPr>
              <a:xfrm flipH="1">
                <a:off x="1134499" y="-2115830"/>
                <a:ext cx="740516" cy="1879283"/>
              </a:xfrm>
              <a:custGeom>
                <a:avLst/>
                <a:gdLst/>
                <a:ahLst/>
                <a:cxnLst/>
                <a:rect l="l" t="t" r="r" b="b"/>
                <a:pathLst>
                  <a:path w="22670" h="57532" extrusionOk="0">
                    <a:moveTo>
                      <a:pt x="0" y="1"/>
                    </a:moveTo>
                    <a:lnTo>
                      <a:pt x="0" y="57531"/>
                    </a:lnTo>
                    <a:lnTo>
                      <a:pt x="22670" y="57531"/>
                    </a:lnTo>
                    <a:lnTo>
                      <a:pt x="226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7"/>
              <p:cNvSpPr/>
              <p:nvPr/>
            </p:nvSpPr>
            <p:spPr>
              <a:xfrm flipH="1">
                <a:off x="1134499" y="-2202947"/>
                <a:ext cx="765406" cy="29203"/>
              </a:xfrm>
              <a:custGeom>
                <a:avLst/>
                <a:gdLst/>
                <a:ahLst/>
                <a:cxnLst/>
                <a:rect l="l" t="t" r="r" b="b"/>
                <a:pathLst>
                  <a:path w="23432" h="894" extrusionOk="0">
                    <a:moveTo>
                      <a:pt x="0" y="1"/>
                    </a:moveTo>
                    <a:lnTo>
                      <a:pt x="0" y="894"/>
                    </a:lnTo>
                    <a:lnTo>
                      <a:pt x="23432" y="894"/>
                    </a:lnTo>
                    <a:lnTo>
                      <a:pt x="234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7"/>
              <p:cNvSpPr/>
              <p:nvPr/>
            </p:nvSpPr>
            <p:spPr>
              <a:xfrm flipH="1">
                <a:off x="1134499" y="-2173777"/>
                <a:ext cx="765406" cy="57588"/>
              </a:xfrm>
              <a:custGeom>
                <a:avLst/>
                <a:gdLst/>
                <a:ahLst/>
                <a:cxnLst/>
                <a:rect l="l" t="t" r="r" b="b"/>
                <a:pathLst>
                  <a:path w="23432" h="1763" extrusionOk="0">
                    <a:moveTo>
                      <a:pt x="0" y="1"/>
                    </a:moveTo>
                    <a:lnTo>
                      <a:pt x="762" y="1763"/>
                    </a:lnTo>
                    <a:lnTo>
                      <a:pt x="23432" y="1763"/>
                    </a:lnTo>
                    <a:lnTo>
                      <a:pt x="23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7"/>
              <p:cNvSpPr/>
              <p:nvPr/>
            </p:nvSpPr>
            <p:spPr>
              <a:xfrm flipH="1">
                <a:off x="1134499" y="-2115830"/>
                <a:ext cx="740516" cy="24531"/>
              </a:xfrm>
              <a:custGeom>
                <a:avLst/>
                <a:gdLst/>
                <a:ahLst/>
                <a:cxnLst/>
                <a:rect l="l" t="t" r="r" b="b"/>
                <a:pathLst>
                  <a:path w="22670" h="751" extrusionOk="0">
                    <a:moveTo>
                      <a:pt x="0" y="1"/>
                    </a:moveTo>
                    <a:lnTo>
                      <a:pt x="0" y="751"/>
                    </a:lnTo>
                    <a:lnTo>
                      <a:pt x="22670" y="751"/>
                    </a:lnTo>
                    <a:lnTo>
                      <a:pt x="22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7"/>
              <p:cNvSpPr/>
              <p:nvPr/>
            </p:nvSpPr>
            <p:spPr>
              <a:xfrm flipH="1">
                <a:off x="1134499" y="-1747532"/>
                <a:ext cx="740516" cy="92997"/>
              </a:xfrm>
              <a:custGeom>
                <a:avLst/>
                <a:gdLst/>
                <a:ahLst/>
                <a:cxnLst/>
                <a:rect l="l" t="t" r="r" b="b"/>
                <a:pathLst>
                  <a:path w="22670" h="2847" extrusionOk="0">
                    <a:moveTo>
                      <a:pt x="22670" y="1"/>
                    </a:moveTo>
                    <a:lnTo>
                      <a:pt x="0" y="2191"/>
                    </a:lnTo>
                    <a:lnTo>
                      <a:pt x="0" y="2846"/>
                    </a:lnTo>
                    <a:lnTo>
                      <a:pt x="22670" y="656"/>
                    </a:lnTo>
                    <a:lnTo>
                      <a:pt x="22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7"/>
              <p:cNvSpPr/>
              <p:nvPr/>
            </p:nvSpPr>
            <p:spPr>
              <a:xfrm flipH="1">
                <a:off x="1134499" y="-1790290"/>
                <a:ext cx="740516" cy="114360"/>
              </a:xfrm>
              <a:custGeom>
                <a:avLst/>
                <a:gdLst/>
                <a:ahLst/>
                <a:cxnLst/>
                <a:rect l="l" t="t" r="r" b="b"/>
                <a:pathLst>
                  <a:path w="22670" h="3501" extrusionOk="0">
                    <a:moveTo>
                      <a:pt x="22670" y="0"/>
                    </a:moveTo>
                    <a:lnTo>
                      <a:pt x="0" y="2191"/>
                    </a:lnTo>
                    <a:lnTo>
                      <a:pt x="0" y="3500"/>
                    </a:lnTo>
                    <a:lnTo>
                      <a:pt x="22670" y="1310"/>
                    </a:lnTo>
                    <a:lnTo>
                      <a:pt x="22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7"/>
              <p:cNvSpPr/>
              <p:nvPr/>
            </p:nvSpPr>
            <p:spPr>
              <a:xfrm flipH="1">
                <a:off x="1134499" y="-1804303"/>
                <a:ext cx="740516" cy="85582"/>
              </a:xfrm>
              <a:custGeom>
                <a:avLst/>
                <a:gdLst/>
                <a:ahLst/>
                <a:cxnLst/>
                <a:rect l="l" t="t" r="r" b="b"/>
                <a:pathLst>
                  <a:path w="22670" h="2620" extrusionOk="0">
                    <a:moveTo>
                      <a:pt x="22670" y="0"/>
                    </a:moveTo>
                    <a:lnTo>
                      <a:pt x="0" y="2179"/>
                    </a:lnTo>
                    <a:lnTo>
                      <a:pt x="0" y="2620"/>
                    </a:lnTo>
                    <a:lnTo>
                      <a:pt x="22670" y="429"/>
                    </a:lnTo>
                    <a:lnTo>
                      <a:pt x="226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7"/>
              <p:cNvSpPr/>
              <p:nvPr/>
            </p:nvSpPr>
            <p:spPr>
              <a:xfrm flipH="1">
                <a:off x="1593801" y="-2018194"/>
                <a:ext cx="109689" cy="164142"/>
              </a:xfrm>
              <a:custGeom>
                <a:avLst/>
                <a:gdLst/>
                <a:ahLst/>
                <a:cxnLst/>
                <a:rect l="l" t="t" r="r" b="b"/>
                <a:pathLst>
                  <a:path w="3358" h="5025" extrusionOk="0">
                    <a:moveTo>
                      <a:pt x="0" y="0"/>
                    </a:moveTo>
                    <a:lnTo>
                      <a:pt x="0" y="5024"/>
                    </a:lnTo>
                    <a:lnTo>
                      <a:pt x="3358" y="5024"/>
                    </a:lnTo>
                    <a:lnTo>
                      <a:pt x="3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7"/>
              <p:cNvSpPr/>
              <p:nvPr/>
            </p:nvSpPr>
            <p:spPr>
              <a:xfrm flipH="1">
                <a:off x="1608174" y="-2003821"/>
                <a:ext cx="81336" cy="135364"/>
              </a:xfrm>
              <a:custGeom>
                <a:avLst/>
                <a:gdLst/>
                <a:ahLst/>
                <a:cxnLst/>
                <a:rect l="l" t="t" r="r" b="b"/>
                <a:pathLst>
                  <a:path w="2490" h="4144" extrusionOk="0">
                    <a:moveTo>
                      <a:pt x="1" y="1"/>
                    </a:moveTo>
                    <a:lnTo>
                      <a:pt x="1" y="4144"/>
                    </a:lnTo>
                    <a:lnTo>
                      <a:pt x="2489" y="4144"/>
                    </a:lnTo>
                    <a:lnTo>
                      <a:pt x="2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7"/>
              <p:cNvSpPr/>
              <p:nvPr/>
            </p:nvSpPr>
            <p:spPr>
              <a:xfrm flipH="1">
                <a:off x="1607782" y="-1989416"/>
                <a:ext cx="66539" cy="106586"/>
              </a:xfrm>
              <a:custGeom>
                <a:avLst/>
                <a:gdLst/>
                <a:ahLst/>
                <a:cxnLst/>
                <a:rect l="l" t="t" r="r" b="b"/>
                <a:pathLst>
                  <a:path w="2037" h="3263" extrusionOk="0">
                    <a:moveTo>
                      <a:pt x="0" y="0"/>
                    </a:moveTo>
                    <a:lnTo>
                      <a:pt x="0" y="3262"/>
                    </a:lnTo>
                    <a:lnTo>
                      <a:pt x="2036" y="3262"/>
                    </a:lnTo>
                    <a:lnTo>
                      <a:pt x="20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7"/>
              <p:cNvSpPr/>
              <p:nvPr/>
            </p:nvSpPr>
            <p:spPr>
              <a:xfrm flipH="1">
                <a:off x="1608174" y="-2003821"/>
                <a:ext cx="81336" cy="14797"/>
              </a:xfrm>
              <a:custGeom>
                <a:avLst/>
                <a:gdLst/>
                <a:ahLst/>
                <a:cxnLst/>
                <a:rect l="l" t="t" r="r" b="b"/>
                <a:pathLst>
                  <a:path w="2490" h="453" extrusionOk="0">
                    <a:moveTo>
                      <a:pt x="1" y="1"/>
                    </a:moveTo>
                    <a:lnTo>
                      <a:pt x="453" y="453"/>
                    </a:lnTo>
                    <a:lnTo>
                      <a:pt x="2489" y="453"/>
                    </a:lnTo>
                    <a:lnTo>
                      <a:pt x="2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7"/>
              <p:cNvSpPr/>
              <p:nvPr/>
            </p:nvSpPr>
            <p:spPr>
              <a:xfrm flipH="1">
                <a:off x="1608174" y="-1882863"/>
                <a:ext cx="81336" cy="14405"/>
              </a:xfrm>
              <a:custGeom>
                <a:avLst/>
                <a:gdLst/>
                <a:ahLst/>
                <a:cxnLst/>
                <a:rect l="l" t="t" r="r" b="b"/>
                <a:pathLst>
                  <a:path w="2490" h="441" extrusionOk="0">
                    <a:moveTo>
                      <a:pt x="453" y="0"/>
                    </a:moveTo>
                    <a:lnTo>
                      <a:pt x="1" y="441"/>
                    </a:lnTo>
                    <a:lnTo>
                      <a:pt x="2489" y="441"/>
                    </a:lnTo>
                    <a:lnTo>
                      <a:pt x="2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7"/>
              <p:cNvSpPr/>
              <p:nvPr/>
            </p:nvSpPr>
            <p:spPr>
              <a:xfrm flipH="1">
                <a:off x="1319611" y="-2018194"/>
                <a:ext cx="109689" cy="164142"/>
              </a:xfrm>
              <a:custGeom>
                <a:avLst/>
                <a:gdLst/>
                <a:ahLst/>
                <a:cxnLst/>
                <a:rect l="l" t="t" r="r" b="b"/>
                <a:pathLst>
                  <a:path w="3358" h="5025" extrusionOk="0">
                    <a:moveTo>
                      <a:pt x="0" y="0"/>
                    </a:moveTo>
                    <a:lnTo>
                      <a:pt x="0" y="5024"/>
                    </a:lnTo>
                    <a:lnTo>
                      <a:pt x="3358" y="5024"/>
                    </a:lnTo>
                    <a:lnTo>
                      <a:pt x="3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7"/>
              <p:cNvSpPr/>
              <p:nvPr/>
            </p:nvSpPr>
            <p:spPr>
              <a:xfrm flipH="1">
                <a:off x="1333984" y="-2003429"/>
                <a:ext cx="81336" cy="134972"/>
              </a:xfrm>
              <a:custGeom>
                <a:avLst/>
                <a:gdLst/>
                <a:ahLst/>
                <a:cxnLst/>
                <a:rect l="l" t="t" r="r" b="b"/>
                <a:pathLst>
                  <a:path w="2490" h="4132" extrusionOk="0">
                    <a:moveTo>
                      <a:pt x="1" y="0"/>
                    </a:moveTo>
                    <a:lnTo>
                      <a:pt x="1" y="4132"/>
                    </a:lnTo>
                    <a:lnTo>
                      <a:pt x="2489" y="4132"/>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7"/>
              <p:cNvSpPr/>
              <p:nvPr/>
            </p:nvSpPr>
            <p:spPr>
              <a:xfrm flipH="1">
                <a:off x="1333625" y="-1989416"/>
                <a:ext cx="66539" cy="106586"/>
              </a:xfrm>
              <a:custGeom>
                <a:avLst/>
                <a:gdLst/>
                <a:ahLst/>
                <a:cxnLst/>
                <a:rect l="l" t="t" r="r" b="b"/>
                <a:pathLst>
                  <a:path w="2037" h="3263" extrusionOk="0">
                    <a:moveTo>
                      <a:pt x="1" y="0"/>
                    </a:moveTo>
                    <a:lnTo>
                      <a:pt x="1" y="3262"/>
                    </a:lnTo>
                    <a:lnTo>
                      <a:pt x="2037" y="3262"/>
                    </a:lnTo>
                    <a:lnTo>
                      <a:pt x="20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7"/>
              <p:cNvSpPr/>
              <p:nvPr/>
            </p:nvSpPr>
            <p:spPr>
              <a:xfrm flipH="1">
                <a:off x="1333984" y="-2003821"/>
                <a:ext cx="81336" cy="14797"/>
              </a:xfrm>
              <a:custGeom>
                <a:avLst/>
                <a:gdLst/>
                <a:ahLst/>
                <a:cxnLst/>
                <a:rect l="l" t="t" r="r" b="b"/>
                <a:pathLst>
                  <a:path w="2490" h="453" extrusionOk="0">
                    <a:moveTo>
                      <a:pt x="1" y="1"/>
                    </a:moveTo>
                    <a:lnTo>
                      <a:pt x="453" y="453"/>
                    </a:lnTo>
                    <a:lnTo>
                      <a:pt x="2489" y="453"/>
                    </a:lnTo>
                    <a:lnTo>
                      <a:pt x="2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7"/>
              <p:cNvSpPr/>
              <p:nvPr/>
            </p:nvSpPr>
            <p:spPr>
              <a:xfrm flipH="1">
                <a:off x="1333984" y="-1882863"/>
                <a:ext cx="81336" cy="14405"/>
              </a:xfrm>
              <a:custGeom>
                <a:avLst/>
                <a:gdLst/>
                <a:ahLst/>
                <a:cxnLst/>
                <a:rect l="l" t="t" r="r" b="b"/>
                <a:pathLst>
                  <a:path w="2490" h="441" extrusionOk="0">
                    <a:moveTo>
                      <a:pt x="453" y="0"/>
                    </a:moveTo>
                    <a:lnTo>
                      <a:pt x="1" y="441"/>
                    </a:lnTo>
                    <a:lnTo>
                      <a:pt x="2489" y="441"/>
                    </a:lnTo>
                    <a:lnTo>
                      <a:pt x="2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7"/>
              <p:cNvSpPr/>
              <p:nvPr/>
            </p:nvSpPr>
            <p:spPr>
              <a:xfrm flipH="1">
                <a:off x="1134499" y="-1374563"/>
                <a:ext cx="740516" cy="113609"/>
              </a:xfrm>
              <a:custGeom>
                <a:avLst/>
                <a:gdLst/>
                <a:ahLst/>
                <a:cxnLst/>
                <a:rect l="l" t="t" r="r" b="b"/>
                <a:pathLst>
                  <a:path w="22670" h="3478" extrusionOk="0">
                    <a:moveTo>
                      <a:pt x="22670" y="1"/>
                    </a:moveTo>
                    <a:lnTo>
                      <a:pt x="0" y="2168"/>
                    </a:lnTo>
                    <a:lnTo>
                      <a:pt x="0" y="3477"/>
                    </a:lnTo>
                    <a:lnTo>
                      <a:pt x="22670" y="1310"/>
                    </a:lnTo>
                    <a:lnTo>
                      <a:pt x="22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7"/>
              <p:cNvSpPr/>
              <p:nvPr/>
            </p:nvSpPr>
            <p:spPr>
              <a:xfrm flipH="1">
                <a:off x="1134499" y="-1388935"/>
                <a:ext cx="740516" cy="85190"/>
              </a:xfrm>
              <a:custGeom>
                <a:avLst/>
                <a:gdLst/>
                <a:ahLst/>
                <a:cxnLst/>
                <a:rect l="l" t="t" r="r" b="b"/>
                <a:pathLst>
                  <a:path w="22670" h="2608" extrusionOk="0">
                    <a:moveTo>
                      <a:pt x="22670" y="0"/>
                    </a:moveTo>
                    <a:lnTo>
                      <a:pt x="0" y="2179"/>
                    </a:lnTo>
                    <a:lnTo>
                      <a:pt x="0" y="2608"/>
                    </a:lnTo>
                    <a:lnTo>
                      <a:pt x="22670" y="441"/>
                    </a:lnTo>
                    <a:lnTo>
                      <a:pt x="226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7"/>
              <p:cNvSpPr/>
              <p:nvPr/>
            </p:nvSpPr>
            <p:spPr>
              <a:xfrm flipH="1">
                <a:off x="1134499" y="-1331772"/>
                <a:ext cx="740516" cy="92213"/>
              </a:xfrm>
              <a:custGeom>
                <a:avLst/>
                <a:gdLst/>
                <a:ahLst/>
                <a:cxnLst/>
                <a:rect l="l" t="t" r="r" b="b"/>
                <a:pathLst>
                  <a:path w="22670" h="2823" extrusionOk="0">
                    <a:moveTo>
                      <a:pt x="22670" y="0"/>
                    </a:moveTo>
                    <a:lnTo>
                      <a:pt x="0" y="2167"/>
                    </a:lnTo>
                    <a:lnTo>
                      <a:pt x="0" y="2822"/>
                    </a:lnTo>
                    <a:lnTo>
                      <a:pt x="22670" y="655"/>
                    </a:lnTo>
                    <a:lnTo>
                      <a:pt x="22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7"/>
              <p:cNvSpPr/>
              <p:nvPr/>
            </p:nvSpPr>
            <p:spPr>
              <a:xfrm flipH="1">
                <a:off x="1134499" y="-959587"/>
                <a:ext cx="740516" cy="114393"/>
              </a:xfrm>
              <a:custGeom>
                <a:avLst/>
                <a:gdLst/>
                <a:ahLst/>
                <a:cxnLst/>
                <a:rect l="l" t="t" r="r" b="b"/>
                <a:pathLst>
                  <a:path w="22670" h="3502" extrusionOk="0">
                    <a:moveTo>
                      <a:pt x="22670" y="1"/>
                    </a:moveTo>
                    <a:lnTo>
                      <a:pt x="0" y="2192"/>
                    </a:lnTo>
                    <a:lnTo>
                      <a:pt x="0" y="3501"/>
                    </a:lnTo>
                    <a:lnTo>
                      <a:pt x="22670" y="1310"/>
                    </a:lnTo>
                    <a:lnTo>
                      <a:pt x="22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7"/>
              <p:cNvSpPr/>
              <p:nvPr/>
            </p:nvSpPr>
            <p:spPr>
              <a:xfrm flipH="1">
                <a:off x="1134499" y="-916795"/>
                <a:ext cx="740516" cy="92997"/>
              </a:xfrm>
              <a:custGeom>
                <a:avLst/>
                <a:gdLst/>
                <a:ahLst/>
                <a:cxnLst/>
                <a:rect l="l" t="t" r="r" b="b"/>
                <a:pathLst>
                  <a:path w="22670" h="2847" extrusionOk="0">
                    <a:moveTo>
                      <a:pt x="22670" y="0"/>
                    </a:moveTo>
                    <a:lnTo>
                      <a:pt x="0" y="2191"/>
                    </a:lnTo>
                    <a:lnTo>
                      <a:pt x="0" y="2846"/>
                    </a:lnTo>
                    <a:lnTo>
                      <a:pt x="22670" y="655"/>
                    </a:lnTo>
                    <a:lnTo>
                      <a:pt x="22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7"/>
              <p:cNvSpPr/>
              <p:nvPr/>
            </p:nvSpPr>
            <p:spPr>
              <a:xfrm flipH="1">
                <a:off x="1134499" y="-973567"/>
                <a:ext cx="740516" cy="85582"/>
              </a:xfrm>
              <a:custGeom>
                <a:avLst/>
                <a:gdLst/>
                <a:ahLst/>
                <a:cxnLst/>
                <a:rect l="l" t="t" r="r" b="b"/>
                <a:pathLst>
                  <a:path w="22670" h="2620" extrusionOk="0">
                    <a:moveTo>
                      <a:pt x="22670" y="0"/>
                    </a:moveTo>
                    <a:lnTo>
                      <a:pt x="0" y="2167"/>
                    </a:lnTo>
                    <a:lnTo>
                      <a:pt x="0" y="2620"/>
                    </a:lnTo>
                    <a:lnTo>
                      <a:pt x="22670" y="429"/>
                    </a:lnTo>
                    <a:lnTo>
                      <a:pt x="226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7"/>
              <p:cNvSpPr/>
              <p:nvPr/>
            </p:nvSpPr>
            <p:spPr>
              <a:xfrm flipH="1">
                <a:off x="1593801" y="-1187490"/>
                <a:ext cx="109689" cy="164566"/>
              </a:xfrm>
              <a:custGeom>
                <a:avLst/>
                <a:gdLst/>
                <a:ahLst/>
                <a:cxnLst/>
                <a:rect l="l" t="t" r="r" b="b"/>
                <a:pathLst>
                  <a:path w="3358" h="5038" extrusionOk="0">
                    <a:moveTo>
                      <a:pt x="0" y="1"/>
                    </a:moveTo>
                    <a:lnTo>
                      <a:pt x="0" y="5037"/>
                    </a:lnTo>
                    <a:lnTo>
                      <a:pt x="3358" y="5037"/>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7"/>
              <p:cNvSpPr/>
              <p:nvPr/>
            </p:nvSpPr>
            <p:spPr>
              <a:xfrm flipH="1">
                <a:off x="1607782" y="-1173085"/>
                <a:ext cx="81336" cy="135364"/>
              </a:xfrm>
              <a:custGeom>
                <a:avLst/>
                <a:gdLst/>
                <a:ahLst/>
                <a:cxnLst/>
                <a:rect l="l" t="t" r="r" b="b"/>
                <a:pathLst>
                  <a:path w="2490" h="4144" extrusionOk="0">
                    <a:moveTo>
                      <a:pt x="1" y="0"/>
                    </a:moveTo>
                    <a:lnTo>
                      <a:pt x="1" y="4144"/>
                    </a:lnTo>
                    <a:lnTo>
                      <a:pt x="2489" y="4144"/>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7"/>
              <p:cNvSpPr/>
              <p:nvPr/>
            </p:nvSpPr>
            <p:spPr>
              <a:xfrm flipH="1">
                <a:off x="1607782" y="-1158712"/>
                <a:ext cx="66539" cy="106619"/>
              </a:xfrm>
              <a:custGeom>
                <a:avLst/>
                <a:gdLst/>
                <a:ahLst/>
                <a:cxnLst/>
                <a:rect l="l" t="t" r="r" b="b"/>
                <a:pathLst>
                  <a:path w="2037" h="3264" extrusionOk="0">
                    <a:moveTo>
                      <a:pt x="0" y="1"/>
                    </a:moveTo>
                    <a:lnTo>
                      <a:pt x="0" y="3263"/>
                    </a:lnTo>
                    <a:lnTo>
                      <a:pt x="2036" y="3263"/>
                    </a:lnTo>
                    <a:lnTo>
                      <a:pt x="2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7"/>
              <p:cNvSpPr/>
              <p:nvPr/>
            </p:nvSpPr>
            <p:spPr>
              <a:xfrm flipH="1">
                <a:off x="1608174" y="-1173085"/>
                <a:ext cx="81336" cy="14405"/>
              </a:xfrm>
              <a:custGeom>
                <a:avLst/>
                <a:gdLst/>
                <a:ahLst/>
                <a:cxnLst/>
                <a:rect l="l" t="t" r="r" b="b"/>
                <a:pathLst>
                  <a:path w="2490" h="441" extrusionOk="0">
                    <a:moveTo>
                      <a:pt x="1" y="0"/>
                    </a:moveTo>
                    <a:lnTo>
                      <a:pt x="453" y="441"/>
                    </a:lnTo>
                    <a:lnTo>
                      <a:pt x="2489" y="441"/>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7"/>
              <p:cNvSpPr/>
              <p:nvPr/>
            </p:nvSpPr>
            <p:spPr>
              <a:xfrm flipH="1">
                <a:off x="1608174" y="-1052518"/>
                <a:ext cx="81336" cy="14797"/>
              </a:xfrm>
              <a:custGeom>
                <a:avLst/>
                <a:gdLst/>
                <a:ahLst/>
                <a:cxnLst/>
                <a:rect l="l" t="t" r="r" b="b"/>
                <a:pathLst>
                  <a:path w="2490" h="453" extrusionOk="0">
                    <a:moveTo>
                      <a:pt x="453" y="0"/>
                    </a:moveTo>
                    <a:lnTo>
                      <a:pt x="1" y="453"/>
                    </a:lnTo>
                    <a:lnTo>
                      <a:pt x="2489" y="453"/>
                    </a:lnTo>
                    <a:lnTo>
                      <a:pt x="2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7"/>
              <p:cNvSpPr/>
              <p:nvPr/>
            </p:nvSpPr>
            <p:spPr>
              <a:xfrm flipH="1">
                <a:off x="1319611" y="-1187490"/>
                <a:ext cx="109689" cy="164566"/>
              </a:xfrm>
              <a:custGeom>
                <a:avLst/>
                <a:gdLst/>
                <a:ahLst/>
                <a:cxnLst/>
                <a:rect l="l" t="t" r="r" b="b"/>
                <a:pathLst>
                  <a:path w="3358" h="5038" extrusionOk="0">
                    <a:moveTo>
                      <a:pt x="0" y="1"/>
                    </a:moveTo>
                    <a:lnTo>
                      <a:pt x="0" y="5037"/>
                    </a:lnTo>
                    <a:lnTo>
                      <a:pt x="3358" y="5037"/>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7"/>
              <p:cNvSpPr/>
              <p:nvPr/>
            </p:nvSpPr>
            <p:spPr>
              <a:xfrm flipH="1">
                <a:off x="1333625" y="-1172693"/>
                <a:ext cx="81303" cy="134972"/>
              </a:xfrm>
              <a:custGeom>
                <a:avLst/>
                <a:gdLst/>
                <a:ahLst/>
                <a:cxnLst/>
                <a:rect l="l" t="t" r="r" b="b"/>
                <a:pathLst>
                  <a:path w="2489" h="4132" extrusionOk="0">
                    <a:moveTo>
                      <a:pt x="1" y="0"/>
                    </a:moveTo>
                    <a:lnTo>
                      <a:pt x="1" y="4132"/>
                    </a:lnTo>
                    <a:lnTo>
                      <a:pt x="2489" y="4132"/>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7"/>
              <p:cNvSpPr/>
              <p:nvPr/>
            </p:nvSpPr>
            <p:spPr>
              <a:xfrm flipH="1">
                <a:off x="1333625" y="-1158712"/>
                <a:ext cx="66898" cy="106619"/>
              </a:xfrm>
              <a:custGeom>
                <a:avLst/>
                <a:gdLst/>
                <a:ahLst/>
                <a:cxnLst/>
                <a:rect l="l" t="t" r="r" b="b"/>
                <a:pathLst>
                  <a:path w="2048" h="3264" extrusionOk="0">
                    <a:moveTo>
                      <a:pt x="0" y="1"/>
                    </a:moveTo>
                    <a:lnTo>
                      <a:pt x="0" y="3263"/>
                    </a:lnTo>
                    <a:lnTo>
                      <a:pt x="2048" y="3263"/>
                    </a:lnTo>
                    <a:lnTo>
                      <a:pt x="2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7"/>
              <p:cNvSpPr/>
              <p:nvPr/>
            </p:nvSpPr>
            <p:spPr>
              <a:xfrm flipH="1">
                <a:off x="1333984" y="-1173085"/>
                <a:ext cx="81336" cy="14405"/>
              </a:xfrm>
              <a:custGeom>
                <a:avLst/>
                <a:gdLst/>
                <a:ahLst/>
                <a:cxnLst/>
                <a:rect l="l" t="t" r="r" b="b"/>
                <a:pathLst>
                  <a:path w="2490" h="441" extrusionOk="0">
                    <a:moveTo>
                      <a:pt x="1" y="0"/>
                    </a:moveTo>
                    <a:lnTo>
                      <a:pt x="453" y="441"/>
                    </a:lnTo>
                    <a:lnTo>
                      <a:pt x="2489" y="441"/>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7"/>
              <p:cNvSpPr/>
              <p:nvPr/>
            </p:nvSpPr>
            <p:spPr>
              <a:xfrm flipH="1">
                <a:off x="1333984" y="-1052518"/>
                <a:ext cx="81336" cy="14797"/>
              </a:xfrm>
              <a:custGeom>
                <a:avLst/>
                <a:gdLst/>
                <a:ahLst/>
                <a:cxnLst/>
                <a:rect l="l" t="t" r="r" b="b"/>
                <a:pathLst>
                  <a:path w="2490" h="453" extrusionOk="0">
                    <a:moveTo>
                      <a:pt x="453" y="0"/>
                    </a:moveTo>
                    <a:lnTo>
                      <a:pt x="1" y="453"/>
                    </a:lnTo>
                    <a:lnTo>
                      <a:pt x="2489" y="453"/>
                    </a:lnTo>
                    <a:lnTo>
                      <a:pt x="2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7"/>
              <p:cNvSpPr/>
              <p:nvPr/>
            </p:nvSpPr>
            <p:spPr>
              <a:xfrm flipH="1">
                <a:off x="1134499" y="-543826"/>
                <a:ext cx="740516" cy="113609"/>
              </a:xfrm>
              <a:custGeom>
                <a:avLst/>
                <a:gdLst/>
                <a:ahLst/>
                <a:cxnLst/>
                <a:rect l="l" t="t" r="r" b="b"/>
                <a:pathLst>
                  <a:path w="22670" h="3478" extrusionOk="0">
                    <a:moveTo>
                      <a:pt x="22670" y="1"/>
                    </a:moveTo>
                    <a:lnTo>
                      <a:pt x="0" y="2167"/>
                    </a:lnTo>
                    <a:lnTo>
                      <a:pt x="0" y="3477"/>
                    </a:lnTo>
                    <a:lnTo>
                      <a:pt x="22670" y="1310"/>
                    </a:lnTo>
                    <a:lnTo>
                      <a:pt x="22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7"/>
              <p:cNvSpPr/>
              <p:nvPr/>
            </p:nvSpPr>
            <p:spPr>
              <a:xfrm flipH="1">
                <a:off x="1134499" y="-501035"/>
                <a:ext cx="740516" cy="92181"/>
              </a:xfrm>
              <a:custGeom>
                <a:avLst/>
                <a:gdLst/>
                <a:ahLst/>
                <a:cxnLst/>
                <a:rect l="l" t="t" r="r" b="b"/>
                <a:pathLst>
                  <a:path w="22670" h="2822" extrusionOk="0">
                    <a:moveTo>
                      <a:pt x="22670" y="0"/>
                    </a:moveTo>
                    <a:lnTo>
                      <a:pt x="0" y="2167"/>
                    </a:lnTo>
                    <a:lnTo>
                      <a:pt x="0" y="2822"/>
                    </a:lnTo>
                    <a:lnTo>
                      <a:pt x="22670" y="643"/>
                    </a:lnTo>
                    <a:lnTo>
                      <a:pt x="22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p:nvPr/>
            </p:nvSpPr>
            <p:spPr>
              <a:xfrm flipH="1">
                <a:off x="1134499" y="-558591"/>
                <a:ext cx="740516" cy="85582"/>
              </a:xfrm>
              <a:custGeom>
                <a:avLst/>
                <a:gdLst/>
                <a:ahLst/>
                <a:cxnLst/>
                <a:rect l="l" t="t" r="r" b="b"/>
                <a:pathLst>
                  <a:path w="22670" h="2620" extrusionOk="0">
                    <a:moveTo>
                      <a:pt x="22670" y="0"/>
                    </a:moveTo>
                    <a:lnTo>
                      <a:pt x="0" y="2191"/>
                    </a:lnTo>
                    <a:lnTo>
                      <a:pt x="0" y="2619"/>
                    </a:lnTo>
                    <a:lnTo>
                      <a:pt x="22670" y="453"/>
                    </a:lnTo>
                    <a:lnTo>
                      <a:pt x="226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7"/>
              <p:cNvSpPr/>
              <p:nvPr/>
            </p:nvSpPr>
            <p:spPr>
              <a:xfrm flipH="1">
                <a:off x="1593801" y="-772122"/>
                <a:ext cx="109689" cy="164142"/>
              </a:xfrm>
              <a:custGeom>
                <a:avLst/>
                <a:gdLst/>
                <a:ahLst/>
                <a:cxnLst/>
                <a:rect l="l" t="t" r="r" b="b"/>
                <a:pathLst>
                  <a:path w="3358" h="5025" extrusionOk="0">
                    <a:moveTo>
                      <a:pt x="0" y="1"/>
                    </a:moveTo>
                    <a:lnTo>
                      <a:pt x="0" y="5025"/>
                    </a:lnTo>
                    <a:lnTo>
                      <a:pt x="3358" y="5025"/>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7"/>
              <p:cNvSpPr/>
              <p:nvPr/>
            </p:nvSpPr>
            <p:spPr>
              <a:xfrm flipH="1">
                <a:off x="1608174" y="-757717"/>
                <a:ext cx="81336" cy="135364"/>
              </a:xfrm>
              <a:custGeom>
                <a:avLst/>
                <a:gdLst/>
                <a:ahLst/>
                <a:cxnLst/>
                <a:rect l="l" t="t" r="r" b="b"/>
                <a:pathLst>
                  <a:path w="2490" h="4144" extrusionOk="0">
                    <a:moveTo>
                      <a:pt x="1" y="0"/>
                    </a:moveTo>
                    <a:lnTo>
                      <a:pt x="1" y="4143"/>
                    </a:lnTo>
                    <a:lnTo>
                      <a:pt x="2489" y="4143"/>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7"/>
              <p:cNvSpPr/>
              <p:nvPr/>
            </p:nvSpPr>
            <p:spPr>
              <a:xfrm flipH="1">
                <a:off x="1608174" y="-743344"/>
                <a:ext cx="66539" cy="106586"/>
              </a:xfrm>
              <a:custGeom>
                <a:avLst/>
                <a:gdLst/>
                <a:ahLst/>
                <a:cxnLst/>
                <a:rect l="l" t="t" r="r" b="b"/>
                <a:pathLst>
                  <a:path w="2037" h="3263" extrusionOk="0">
                    <a:moveTo>
                      <a:pt x="0" y="1"/>
                    </a:moveTo>
                    <a:lnTo>
                      <a:pt x="0" y="3263"/>
                    </a:lnTo>
                    <a:lnTo>
                      <a:pt x="2036" y="3263"/>
                    </a:lnTo>
                    <a:lnTo>
                      <a:pt x="2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flipH="1">
                <a:off x="1608174" y="-757717"/>
                <a:ext cx="81336" cy="14405"/>
              </a:xfrm>
              <a:custGeom>
                <a:avLst/>
                <a:gdLst/>
                <a:ahLst/>
                <a:cxnLst/>
                <a:rect l="l" t="t" r="r" b="b"/>
                <a:pathLst>
                  <a:path w="2490" h="441" extrusionOk="0">
                    <a:moveTo>
                      <a:pt x="1" y="0"/>
                    </a:moveTo>
                    <a:lnTo>
                      <a:pt x="453" y="441"/>
                    </a:lnTo>
                    <a:lnTo>
                      <a:pt x="2489" y="441"/>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flipH="1">
                <a:off x="1608174" y="-636791"/>
                <a:ext cx="81336" cy="14046"/>
              </a:xfrm>
              <a:custGeom>
                <a:avLst/>
                <a:gdLst/>
                <a:ahLst/>
                <a:cxnLst/>
                <a:rect l="l" t="t" r="r" b="b"/>
                <a:pathLst>
                  <a:path w="2490" h="430" extrusionOk="0">
                    <a:moveTo>
                      <a:pt x="453" y="1"/>
                    </a:moveTo>
                    <a:lnTo>
                      <a:pt x="1" y="430"/>
                    </a:lnTo>
                    <a:lnTo>
                      <a:pt x="2489" y="430"/>
                    </a:lnTo>
                    <a:lnTo>
                      <a:pt x="2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flipH="1">
                <a:off x="1319611" y="-772122"/>
                <a:ext cx="109689" cy="164142"/>
              </a:xfrm>
              <a:custGeom>
                <a:avLst/>
                <a:gdLst/>
                <a:ahLst/>
                <a:cxnLst/>
                <a:rect l="l" t="t" r="r" b="b"/>
                <a:pathLst>
                  <a:path w="3358" h="5025" extrusionOk="0">
                    <a:moveTo>
                      <a:pt x="0" y="1"/>
                    </a:moveTo>
                    <a:lnTo>
                      <a:pt x="0" y="5025"/>
                    </a:lnTo>
                    <a:lnTo>
                      <a:pt x="3358" y="5025"/>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flipH="1">
                <a:off x="1333984" y="-757358"/>
                <a:ext cx="81336" cy="135004"/>
              </a:xfrm>
              <a:custGeom>
                <a:avLst/>
                <a:gdLst/>
                <a:ahLst/>
                <a:cxnLst/>
                <a:rect l="l" t="t" r="r" b="b"/>
                <a:pathLst>
                  <a:path w="2490" h="4133" extrusionOk="0">
                    <a:moveTo>
                      <a:pt x="1" y="1"/>
                    </a:moveTo>
                    <a:lnTo>
                      <a:pt x="1" y="4132"/>
                    </a:lnTo>
                    <a:lnTo>
                      <a:pt x="2489" y="4132"/>
                    </a:lnTo>
                    <a:lnTo>
                      <a:pt x="2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flipH="1">
                <a:off x="1333984" y="-743344"/>
                <a:ext cx="66539" cy="106586"/>
              </a:xfrm>
              <a:custGeom>
                <a:avLst/>
                <a:gdLst/>
                <a:ahLst/>
                <a:cxnLst/>
                <a:rect l="l" t="t" r="r" b="b"/>
                <a:pathLst>
                  <a:path w="2037" h="3263" extrusionOk="0">
                    <a:moveTo>
                      <a:pt x="0" y="1"/>
                    </a:moveTo>
                    <a:lnTo>
                      <a:pt x="0" y="3263"/>
                    </a:lnTo>
                    <a:lnTo>
                      <a:pt x="2036" y="3263"/>
                    </a:lnTo>
                    <a:lnTo>
                      <a:pt x="2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flipH="1">
                <a:off x="1333984" y="-757717"/>
                <a:ext cx="81336" cy="14405"/>
              </a:xfrm>
              <a:custGeom>
                <a:avLst/>
                <a:gdLst/>
                <a:ahLst/>
                <a:cxnLst/>
                <a:rect l="l" t="t" r="r" b="b"/>
                <a:pathLst>
                  <a:path w="2490" h="441" extrusionOk="0">
                    <a:moveTo>
                      <a:pt x="1" y="0"/>
                    </a:moveTo>
                    <a:lnTo>
                      <a:pt x="453" y="441"/>
                    </a:lnTo>
                    <a:lnTo>
                      <a:pt x="2489" y="441"/>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flipH="1">
                <a:off x="1333984" y="-636791"/>
                <a:ext cx="81336" cy="14046"/>
              </a:xfrm>
              <a:custGeom>
                <a:avLst/>
                <a:gdLst/>
                <a:ahLst/>
                <a:cxnLst/>
                <a:rect l="l" t="t" r="r" b="b"/>
                <a:pathLst>
                  <a:path w="2490" h="430" extrusionOk="0">
                    <a:moveTo>
                      <a:pt x="453" y="1"/>
                    </a:moveTo>
                    <a:lnTo>
                      <a:pt x="1" y="430"/>
                    </a:lnTo>
                    <a:lnTo>
                      <a:pt x="2489" y="430"/>
                    </a:lnTo>
                    <a:lnTo>
                      <a:pt x="2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7"/>
              <p:cNvSpPr/>
              <p:nvPr/>
            </p:nvSpPr>
            <p:spPr>
              <a:xfrm flipH="1">
                <a:off x="1593801" y="-1602858"/>
                <a:ext cx="109689" cy="164566"/>
              </a:xfrm>
              <a:custGeom>
                <a:avLst/>
                <a:gdLst/>
                <a:ahLst/>
                <a:cxnLst/>
                <a:rect l="l" t="t" r="r" b="b"/>
                <a:pathLst>
                  <a:path w="3358" h="5038" extrusionOk="0">
                    <a:moveTo>
                      <a:pt x="0" y="1"/>
                    </a:moveTo>
                    <a:lnTo>
                      <a:pt x="0" y="5037"/>
                    </a:lnTo>
                    <a:lnTo>
                      <a:pt x="3358" y="5037"/>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7"/>
              <p:cNvSpPr/>
              <p:nvPr/>
            </p:nvSpPr>
            <p:spPr>
              <a:xfrm flipH="1">
                <a:off x="1608174" y="-1588453"/>
                <a:ext cx="80944" cy="135364"/>
              </a:xfrm>
              <a:custGeom>
                <a:avLst/>
                <a:gdLst/>
                <a:ahLst/>
                <a:cxnLst/>
                <a:rect l="l" t="t" r="r" b="b"/>
                <a:pathLst>
                  <a:path w="2478" h="4144" extrusionOk="0">
                    <a:moveTo>
                      <a:pt x="1" y="0"/>
                    </a:moveTo>
                    <a:lnTo>
                      <a:pt x="1" y="4144"/>
                    </a:lnTo>
                    <a:lnTo>
                      <a:pt x="2477" y="4144"/>
                    </a:lnTo>
                    <a:lnTo>
                      <a:pt x="2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flipH="1">
                <a:off x="1608174" y="-1574081"/>
                <a:ext cx="66539" cy="106619"/>
              </a:xfrm>
              <a:custGeom>
                <a:avLst/>
                <a:gdLst/>
                <a:ahLst/>
                <a:cxnLst/>
                <a:rect l="l" t="t" r="r" b="b"/>
                <a:pathLst>
                  <a:path w="2037" h="3264" extrusionOk="0">
                    <a:moveTo>
                      <a:pt x="0" y="1"/>
                    </a:moveTo>
                    <a:lnTo>
                      <a:pt x="0" y="3263"/>
                    </a:lnTo>
                    <a:lnTo>
                      <a:pt x="2036" y="3263"/>
                    </a:lnTo>
                    <a:lnTo>
                      <a:pt x="2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flipH="1">
                <a:off x="1608174" y="-1588453"/>
                <a:ext cx="81336" cy="14405"/>
              </a:xfrm>
              <a:custGeom>
                <a:avLst/>
                <a:gdLst/>
                <a:ahLst/>
                <a:cxnLst/>
                <a:rect l="l" t="t" r="r" b="b"/>
                <a:pathLst>
                  <a:path w="2490" h="441" extrusionOk="0">
                    <a:moveTo>
                      <a:pt x="1" y="0"/>
                    </a:moveTo>
                    <a:lnTo>
                      <a:pt x="453" y="441"/>
                    </a:lnTo>
                    <a:lnTo>
                      <a:pt x="2489" y="441"/>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7"/>
              <p:cNvSpPr/>
              <p:nvPr/>
            </p:nvSpPr>
            <p:spPr>
              <a:xfrm flipH="1">
                <a:off x="1608174" y="-1467495"/>
                <a:ext cx="81336" cy="14797"/>
              </a:xfrm>
              <a:custGeom>
                <a:avLst/>
                <a:gdLst/>
                <a:ahLst/>
                <a:cxnLst/>
                <a:rect l="l" t="t" r="r" b="b"/>
                <a:pathLst>
                  <a:path w="2490" h="453" extrusionOk="0">
                    <a:moveTo>
                      <a:pt x="453" y="0"/>
                    </a:moveTo>
                    <a:lnTo>
                      <a:pt x="1" y="453"/>
                    </a:lnTo>
                    <a:lnTo>
                      <a:pt x="2489" y="453"/>
                    </a:lnTo>
                    <a:lnTo>
                      <a:pt x="2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flipH="1">
                <a:off x="1319611" y="-1602858"/>
                <a:ext cx="109689" cy="164566"/>
              </a:xfrm>
              <a:custGeom>
                <a:avLst/>
                <a:gdLst/>
                <a:ahLst/>
                <a:cxnLst/>
                <a:rect l="l" t="t" r="r" b="b"/>
                <a:pathLst>
                  <a:path w="3358" h="5038" extrusionOk="0">
                    <a:moveTo>
                      <a:pt x="0" y="1"/>
                    </a:moveTo>
                    <a:lnTo>
                      <a:pt x="0" y="5037"/>
                    </a:lnTo>
                    <a:lnTo>
                      <a:pt x="3358" y="5037"/>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flipH="1">
                <a:off x="1333984" y="-1588061"/>
                <a:ext cx="80944" cy="134972"/>
              </a:xfrm>
              <a:custGeom>
                <a:avLst/>
                <a:gdLst/>
                <a:ahLst/>
                <a:cxnLst/>
                <a:rect l="l" t="t" r="r" b="b"/>
                <a:pathLst>
                  <a:path w="2478" h="4132" extrusionOk="0">
                    <a:moveTo>
                      <a:pt x="1" y="0"/>
                    </a:moveTo>
                    <a:lnTo>
                      <a:pt x="1" y="4132"/>
                    </a:lnTo>
                    <a:lnTo>
                      <a:pt x="2477" y="4132"/>
                    </a:lnTo>
                    <a:lnTo>
                      <a:pt x="2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flipH="1">
                <a:off x="1333984" y="-1574081"/>
                <a:ext cx="66539" cy="106619"/>
              </a:xfrm>
              <a:custGeom>
                <a:avLst/>
                <a:gdLst/>
                <a:ahLst/>
                <a:cxnLst/>
                <a:rect l="l" t="t" r="r" b="b"/>
                <a:pathLst>
                  <a:path w="2037" h="3264" extrusionOk="0">
                    <a:moveTo>
                      <a:pt x="0" y="1"/>
                    </a:moveTo>
                    <a:lnTo>
                      <a:pt x="0" y="3263"/>
                    </a:lnTo>
                    <a:lnTo>
                      <a:pt x="2036" y="3263"/>
                    </a:lnTo>
                    <a:lnTo>
                      <a:pt x="2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flipH="1">
                <a:off x="1333984" y="-1588453"/>
                <a:ext cx="81336" cy="14405"/>
              </a:xfrm>
              <a:custGeom>
                <a:avLst/>
                <a:gdLst/>
                <a:ahLst/>
                <a:cxnLst/>
                <a:rect l="l" t="t" r="r" b="b"/>
                <a:pathLst>
                  <a:path w="2490" h="441" extrusionOk="0">
                    <a:moveTo>
                      <a:pt x="1" y="0"/>
                    </a:moveTo>
                    <a:lnTo>
                      <a:pt x="453" y="441"/>
                    </a:lnTo>
                    <a:lnTo>
                      <a:pt x="2489" y="441"/>
                    </a:lnTo>
                    <a:lnTo>
                      <a:pt x="2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flipH="1">
                <a:off x="1333984" y="-1467495"/>
                <a:ext cx="81336" cy="14797"/>
              </a:xfrm>
              <a:custGeom>
                <a:avLst/>
                <a:gdLst/>
                <a:ahLst/>
                <a:cxnLst/>
                <a:rect l="l" t="t" r="r" b="b"/>
                <a:pathLst>
                  <a:path w="2490" h="453" extrusionOk="0">
                    <a:moveTo>
                      <a:pt x="453" y="0"/>
                    </a:moveTo>
                    <a:lnTo>
                      <a:pt x="1" y="453"/>
                    </a:lnTo>
                    <a:lnTo>
                      <a:pt x="2489" y="453"/>
                    </a:lnTo>
                    <a:lnTo>
                      <a:pt x="2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flipH="1">
                <a:off x="879744" y="-2116222"/>
                <a:ext cx="254787" cy="1879675"/>
              </a:xfrm>
              <a:custGeom>
                <a:avLst/>
                <a:gdLst/>
                <a:ahLst/>
                <a:cxnLst/>
                <a:rect l="l" t="t" r="r" b="b"/>
                <a:pathLst>
                  <a:path w="7800" h="57544" extrusionOk="0">
                    <a:moveTo>
                      <a:pt x="1" y="1"/>
                    </a:moveTo>
                    <a:lnTo>
                      <a:pt x="1" y="57543"/>
                    </a:lnTo>
                    <a:lnTo>
                      <a:pt x="7800" y="57543"/>
                    </a:lnTo>
                    <a:lnTo>
                      <a:pt x="7800" y="3096"/>
                    </a:lnTo>
                    <a:lnTo>
                      <a:pt x="4323" y="172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flipH="1">
                <a:off x="879744" y="-1804303"/>
                <a:ext cx="254787" cy="105443"/>
              </a:xfrm>
              <a:custGeom>
                <a:avLst/>
                <a:gdLst/>
                <a:ahLst/>
                <a:cxnLst/>
                <a:rect l="l" t="t" r="r" b="b"/>
                <a:pathLst>
                  <a:path w="7800" h="3228" extrusionOk="0">
                    <a:moveTo>
                      <a:pt x="1" y="0"/>
                    </a:moveTo>
                    <a:lnTo>
                      <a:pt x="1" y="429"/>
                    </a:lnTo>
                    <a:lnTo>
                      <a:pt x="4323" y="1989"/>
                    </a:lnTo>
                    <a:lnTo>
                      <a:pt x="7800" y="3227"/>
                    </a:lnTo>
                    <a:lnTo>
                      <a:pt x="7800" y="2798"/>
                    </a:lnTo>
                    <a:lnTo>
                      <a:pt x="4323" y="156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flipH="1">
                <a:off x="879744" y="-1790290"/>
                <a:ext cx="254787" cy="134972"/>
              </a:xfrm>
              <a:custGeom>
                <a:avLst/>
                <a:gdLst/>
                <a:ahLst/>
                <a:cxnLst/>
                <a:rect l="l" t="t" r="r" b="b"/>
                <a:pathLst>
                  <a:path w="7800" h="4132" extrusionOk="0">
                    <a:moveTo>
                      <a:pt x="1" y="0"/>
                    </a:moveTo>
                    <a:lnTo>
                      <a:pt x="1" y="1334"/>
                    </a:lnTo>
                    <a:lnTo>
                      <a:pt x="4323" y="2881"/>
                    </a:lnTo>
                    <a:lnTo>
                      <a:pt x="7800" y="4132"/>
                    </a:lnTo>
                    <a:lnTo>
                      <a:pt x="7800" y="2798"/>
                    </a:lnTo>
                    <a:lnTo>
                      <a:pt x="4323" y="1560"/>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flipH="1">
                <a:off x="879744" y="-1746748"/>
                <a:ext cx="254787" cy="112041"/>
              </a:xfrm>
              <a:custGeom>
                <a:avLst/>
                <a:gdLst/>
                <a:ahLst/>
                <a:cxnLst/>
                <a:rect l="l" t="t" r="r" b="b"/>
                <a:pathLst>
                  <a:path w="7800" h="3430" extrusionOk="0">
                    <a:moveTo>
                      <a:pt x="1" y="1"/>
                    </a:moveTo>
                    <a:lnTo>
                      <a:pt x="1" y="632"/>
                    </a:lnTo>
                    <a:lnTo>
                      <a:pt x="4323" y="2179"/>
                    </a:lnTo>
                    <a:lnTo>
                      <a:pt x="7800" y="3430"/>
                    </a:lnTo>
                    <a:lnTo>
                      <a:pt x="7800" y="2799"/>
                    </a:lnTo>
                    <a:lnTo>
                      <a:pt x="4323" y="154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flipH="1">
                <a:off x="1018603" y="-1992944"/>
                <a:ext cx="68074" cy="167669"/>
              </a:xfrm>
              <a:custGeom>
                <a:avLst/>
                <a:gdLst/>
                <a:ahLst/>
                <a:cxnLst/>
                <a:rect l="l" t="t" r="r" b="b"/>
                <a:pathLst>
                  <a:path w="2084" h="5133" extrusionOk="0">
                    <a:moveTo>
                      <a:pt x="0" y="1"/>
                    </a:moveTo>
                    <a:lnTo>
                      <a:pt x="0" y="4359"/>
                    </a:lnTo>
                    <a:lnTo>
                      <a:pt x="2084" y="5133"/>
                    </a:lnTo>
                    <a:lnTo>
                      <a:pt x="2084" y="77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flipH="1">
                <a:off x="1027129" y="-1977363"/>
                <a:ext cx="50598" cy="136148"/>
              </a:xfrm>
              <a:custGeom>
                <a:avLst/>
                <a:gdLst/>
                <a:ahLst/>
                <a:cxnLst/>
                <a:rect l="l" t="t" r="r" b="b"/>
                <a:pathLst>
                  <a:path w="1549" h="4168" extrusionOk="0">
                    <a:moveTo>
                      <a:pt x="0" y="0"/>
                    </a:moveTo>
                    <a:lnTo>
                      <a:pt x="0" y="3596"/>
                    </a:lnTo>
                    <a:lnTo>
                      <a:pt x="1548" y="4167"/>
                    </a:lnTo>
                    <a:lnTo>
                      <a:pt x="1548" y="57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flipH="1">
                <a:off x="1036471" y="-1964917"/>
                <a:ext cx="41256" cy="108154"/>
              </a:xfrm>
              <a:custGeom>
                <a:avLst/>
                <a:gdLst/>
                <a:ahLst/>
                <a:cxnLst/>
                <a:rect l="l" t="t" r="r" b="b"/>
                <a:pathLst>
                  <a:path w="1263" h="3311" extrusionOk="0">
                    <a:moveTo>
                      <a:pt x="0" y="0"/>
                    </a:moveTo>
                    <a:lnTo>
                      <a:pt x="0" y="2834"/>
                    </a:lnTo>
                    <a:lnTo>
                      <a:pt x="1262" y="3310"/>
                    </a:lnTo>
                    <a:lnTo>
                      <a:pt x="1262" y="47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flipH="1">
                <a:off x="1027129" y="-1977363"/>
                <a:ext cx="50598" cy="28027"/>
              </a:xfrm>
              <a:custGeom>
                <a:avLst/>
                <a:gdLst/>
                <a:ahLst/>
                <a:cxnLst/>
                <a:rect l="l" t="t" r="r" b="b"/>
                <a:pathLst>
                  <a:path w="1549" h="858" extrusionOk="0">
                    <a:moveTo>
                      <a:pt x="0" y="0"/>
                    </a:moveTo>
                    <a:lnTo>
                      <a:pt x="0" y="381"/>
                    </a:lnTo>
                    <a:lnTo>
                      <a:pt x="1262" y="857"/>
                    </a:lnTo>
                    <a:lnTo>
                      <a:pt x="1548" y="57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flipH="1">
                <a:off x="1027129" y="-1872377"/>
                <a:ext cx="50598" cy="31162"/>
              </a:xfrm>
              <a:custGeom>
                <a:avLst/>
                <a:gdLst/>
                <a:ahLst/>
                <a:cxnLst/>
                <a:rect l="l" t="t" r="r" b="b"/>
                <a:pathLst>
                  <a:path w="1549" h="954" extrusionOk="0">
                    <a:moveTo>
                      <a:pt x="0" y="1"/>
                    </a:moveTo>
                    <a:lnTo>
                      <a:pt x="0" y="382"/>
                    </a:lnTo>
                    <a:lnTo>
                      <a:pt x="1548" y="953"/>
                    </a:lnTo>
                    <a:lnTo>
                      <a:pt x="1262" y="477"/>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flipH="1">
                <a:off x="919792" y="-1957535"/>
                <a:ext cx="68499" cy="167277"/>
              </a:xfrm>
              <a:custGeom>
                <a:avLst/>
                <a:gdLst/>
                <a:ahLst/>
                <a:cxnLst/>
                <a:rect l="l" t="t" r="r" b="b"/>
                <a:pathLst>
                  <a:path w="2097" h="5121" extrusionOk="0">
                    <a:moveTo>
                      <a:pt x="1" y="0"/>
                    </a:moveTo>
                    <a:lnTo>
                      <a:pt x="1" y="4358"/>
                    </a:lnTo>
                    <a:lnTo>
                      <a:pt x="2096" y="5120"/>
                    </a:lnTo>
                    <a:lnTo>
                      <a:pt x="2096" y="77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flipH="1">
                <a:off x="928350" y="-1941986"/>
                <a:ext cx="50598" cy="136148"/>
              </a:xfrm>
              <a:custGeom>
                <a:avLst/>
                <a:gdLst/>
                <a:ahLst/>
                <a:cxnLst/>
                <a:rect l="l" t="t" r="r" b="b"/>
                <a:pathLst>
                  <a:path w="1549" h="4168" extrusionOk="0">
                    <a:moveTo>
                      <a:pt x="0" y="1"/>
                    </a:moveTo>
                    <a:lnTo>
                      <a:pt x="0" y="3596"/>
                    </a:lnTo>
                    <a:lnTo>
                      <a:pt x="1548" y="4168"/>
                    </a:lnTo>
                    <a:lnTo>
                      <a:pt x="1548" y="58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flipH="1">
                <a:off x="937692" y="-1929541"/>
                <a:ext cx="41256" cy="108154"/>
              </a:xfrm>
              <a:custGeom>
                <a:avLst/>
                <a:gdLst/>
                <a:ahLst/>
                <a:cxnLst/>
                <a:rect l="l" t="t" r="r" b="b"/>
                <a:pathLst>
                  <a:path w="1263" h="3311" extrusionOk="0">
                    <a:moveTo>
                      <a:pt x="0" y="1"/>
                    </a:moveTo>
                    <a:lnTo>
                      <a:pt x="0" y="2834"/>
                    </a:lnTo>
                    <a:lnTo>
                      <a:pt x="1263" y="3311"/>
                    </a:lnTo>
                    <a:lnTo>
                      <a:pt x="1263" y="477"/>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flipH="1">
                <a:off x="928350" y="-1941986"/>
                <a:ext cx="50598" cy="28027"/>
              </a:xfrm>
              <a:custGeom>
                <a:avLst/>
                <a:gdLst/>
                <a:ahLst/>
                <a:cxnLst/>
                <a:rect l="l" t="t" r="r" b="b"/>
                <a:pathLst>
                  <a:path w="1549" h="858" extrusionOk="0">
                    <a:moveTo>
                      <a:pt x="0" y="1"/>
                    </a:moveTo>
                    <a:lnTo>
                      <a:pt x="0" y="382"/>
                    </a:lnTo>
                    <a:lnTo>
                      <a:pt x="1263" y="858"/>
                    </a:lnTo>
                    <a:lnTo>
                      <a:pt x="1548" y="58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flipH="1">
                <a:off x="928350" y="-1836968"/>
                <a:ext cx="50598" cy="31130"/>
              </a:xfrm>
              <a:custGeom>
                <a:avLst/>
                <a:gdLst/>
                <a:ahLst/>
                <a:cxnLst/>
                <a:rect l="l" t="t" r="r" b="b"/>
                <a:pathLst>
                  <a:path w="1549" h="953" extrusionOk="0">
                    <a:moveTo>
                      <a:pt x="0" y="0"/>
                    </a:moveTo>
                    <a:lnTo>
                      <a:pt x="0" y="381"/>
                    </a:lnTo>
                    <a:lnTo>
                      <a:pt x="1548" y="953"/>
                    </a:lnTo>
                    <a:lnTo>
                      <a:pt x="1263" y="47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flipH="1">
                <a:off x="879744" y="-1389327"/>
                <a:ext cx="254787" cy="105410"/>
              </a:xfrm>
              <a:custGeom>
                <a:avLst/>
                <a:gdLst/>
                <a:ahLst/>
                <a:cxnLst/>
                <a:rect l="l" t="t" r="r" b="b"/>
                <a:pathLst>
                  <a:path w="7800" h="3227" extrusionOk="0">
                    <a:moveTo>
                      <a:pt x="1" y="0"/>
                    </a:moveTo>
                    <a:lnTo>
                      <a:pt x="1" y="441"/>
                    </a:lnTo>
                    <a:lnTo>
                      <a:pt x="4323" y="1977"/>
                    </a:lnTo>
                    <a:lnTo>
                      <a:pt x="7800" y="3227"/>
                    </a:lnTo>
                    <a:lnTo>
                      <a:pt x="7800" y="2798"/>
                    </a:lnTo>
                    <a:lnTo>
                      <a:pt x="4323" y="154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7"/>
              <p:cNvSpPr/>
              <p:nvPr/>
            </p:nvSpPr>
            <p:spPr>
              <a:xfrm flipH="1">
                <a:off x="879744" y="-1374955"/>
                <a:ext cx="254787" cy="134612"/>
              </a:xfrm>
              <a:custGeom>
                <a:avLst/>
                <a:gdLst/>
                <a:ahLst/>
                <a:cxnLst/>
                <a:rect l="l" t="t" r="r" b="b"/>
                <a:pathLst>
                  <a:path w="7800" h="4121" extrusionOk="0">
                    <a:moveTo>
                      <a:pt x="1" y="1"/>
                    </a:moveTo>
                    <a:lnTo>
                      <a:pt x="1" y="1322"/>
                    </a:lnTo>
                    <a:lnTo>
                      <a:pt x="4323" y="2870"/>
                    </a:lnTo>
                    <a:lnTo>
                      <a:pt x="7800" y="4120"/>
                    </a:lnTo>
                    <a:lnTo>
                      <a:pt x="7800" y="2787"/>
                    </a:lnTo>
                    <a:lnTo>
                      <a:pt x="4323" y="153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7"/>
              <p:cNvSpPr/>
              <p:nvPr/>
            </p:nvSpPr>
            <p:spPr>
              <a:xfrm flipH="1">
                <a:off x="879744" y="-1331772"/>
                <a:ext cx="254787" cy="111649"/>
              </a:xfrm>
              <a:custGeom>
                <a:avLst/>
                <a:gdLst/>
                <a:ahLst/>
                <a:cxnLst/>
                <a:rect l="l" t="t" r="r" b="b"/>
                <a:pathLst>
                  <a:path w="7800" h="3418" extrusionOk="0">
                    <a:moveTo>
                      <a:pt x="1" y="0"/>
                    </a:moveTo>
                    <a:lnTo>
                      <a:pt x="1" y="620"/>
                    </a:lnTo>
                    <a:lnTo>
                      <a:pt x="4323" y="2179"/>
                    </a:lnTo>
                    <a:lnTo>
                      <a:pt x="7800" y="3418"/>
                    </a:lnTo>
                    <a:lnTo>
                      <a:pt x="7800" y="2798"/>
                    </a:lnTo>
                    <a:lnTo>
                      <a:pt x="4323" y="1548"/>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7"/>
              <p:cNvSpPr/>
              <p:nvPr/>
            </p:nvSpPr>
            <p:spPr>
              <a:xfrm flipH="1">
                <a:off x="1018603" y="-1578360"/>
                <a:ext cx="68074" cy="167669"/>
              </a:xfrm>
              <a:custGeom>
                <a:avLst/>
                <a:gdLst/>
                <a:ahLst/>
                <a:cxnLst/>
                <a:rect l="l" t="t" r="r" b="b"/>
                <a:pathLst>
                  <a:path w="2084" h="5133" extrusionOk="0">
                    <a:moveTo>
                      <a:pt x="0" y="1"/>
                    </a:moveTo>
                    <a:lnTo>
                      <a:pt x="0" y="4359"/>
                    </a:lnTo>
                    <a:lnTo>
                      <a:pt x="2084" y="5133"/>
                    </a:lnTo>
                    <a:lnTo>
                      <a:pt x="2084" y="78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7"/>
              <p:cNvSpPr/>
              <p:nvPr/>
            </p:nvSpPr>
            <p:spPr>
              <a:xfrm flipH="1">
                <a:off x="1027129" y="-1562386"/>
                <a:ext cx="50598" cy="135756"/>
              </a:xfrm>
              <a:custGeom>
                <a:avLst/>
                <a:gdLst/>
                <a:ahLst/>
                <a:cxnLst/>
                <a:rect l="l" t="t" r="r" b="b"/>
                <a:pathLst>
                  <a:path w="1549" h="4156" extrusionOk="0">
                    <a:moveTo>
                      <a:pt x="0" y="0"/>
                    </a:moveTo>
                    <a:lnTo>
                      <a:pt x="0" y="3584"/>
                    </a:lnTo>
                    <a:lnTo>
                      <a:pt x="1548" y="4155"/>
                    </a:lnTo>
                    <a:lnTo>
                      <a:pt x="1548" y="58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7"/>
              <p:cNvSpPr/>
              <p:nvPr/>
            </p:nvSpPr>
            <p:spPr>
              <a:xfrm flipH="1">
                <a:off x="1036471" y="-1549549"/>
                <a:ext cx="41256" cy="107370"/>
              </a:xfrm>
              <a:custGeom>
                <a:avLst/>
                <a:gdLst/>
                <a:ahLst/>
                <a:cxnLst/>
                <a:rect l="l" t="t" r="r" b="b"/>
                <a:pathLst>
                  <a:path w="1263" h="3287" extrusionOk="0">
                    <a:moveTo>
                      <a:pt x="0" y="0"/>
                    </a:moveTo>
                    <a:lnTo>
                      <a:pt x="0" y="2822"/>
                    </a:lnTo>
                    <a:lnTo>
                      <a:pt x="1262" y="3286"/>
                    </a:lnTo>
                    <a:lnTo>
                      <a:pt x="1262" y="45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7"/>
              <p:cNvSpPr/>
              <p:nvPr/>
            </p:nvSpPr>
            <p:spPr>
              <a:xfrm flipH="1">
                <a:off x="1027129" y="-1562386"/>
                <a:ext cx="50598" cy="27635"/>
              </a:xfrm>
              <a:custGeom>
                <a:avLst/>
                <a:gdLst/>
                <a:ahLst/>
                <a:cxnLst/>
                <a:rect l="l" t="t" r="r" b="b"/>
                <a:pathLst>
                  <a:path w="1549" h="846" extrusionOk="0">
                    <a:moveTo>
                      <a:pt x="0" y="0"/>
                    </a:moveTo>
                    <a:lnTo>
                      <a:pt x="0" y="393"/>
                    </a:lnTo>
                    <a:lnTo>
                      <a:pt x="1262" y="845"/>
                    </a:lnTo>
                    <a:lnTo>
                      <a:pt x="1548" y="58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7"/>
              <p:cNvSpPr/>
              <p:nvPr/>
            </p:nvSpPr>
            <p:spPr>
              <a:xfrm flipH="1">
                <a:off x="1027129" y="-1457401"/>
                <a:ext cx="50598" cy="30770"/>
              </a:xfrm>
              <a:custGeom>
                <a:avLst/>
                <a:gdLst/>
                <a:ahLst/>
                <a:cxnLst/>
                <a:rect l="l" t="t" r="r" b="b"/>
                <a:pathLst>
                  <a:path w="1549" h="942" extrusionOk="0">
                    <a:moveTo>
                      <a:pt x="0" y="1"/>
                    </a:moveTo>
                    <a:lnTo>
                      <a:pt x="0" y="370"/>
                    </a:lnTo>
                    <a:lnTo>
                      <a:pt x="1548" y="941"/>
                    </a:lnTo>
                    <a:lnTo>
                      <a:pt x="1262" y="465"/>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7"/>
              <p:cNvSpPr/>
              <p:nvPr/>
            </p:nvSpPr>
            <p:spPr>
              <a:xfrm flipH="1">
                <a:off x="919792" y="-1542951"/>
                <a:ext cx="68499" cy="168029"/>
              </a:xfrm>
              <a:custGeom>
                <a:avLst/>
                <a:gdLst/>
                <a:ahLst/>
                <a:cxnLst/>
                <a:rect l="l" t="t" r="r" b="b"/>
                <a:pathLst>
                  <a:path w="2097" h="5144" extrusionOk="0">
                    <a:moveTo>
                      <a:pt x="1" y="0"/>
                    </a:moveTo>
                    <a:lnTo>
                      <a:pt x="1" y="4358"/>
                    </a:lnTo>
                    <a:lnTo>
                      <a:pt x="2096" y="5144"/>
                    </a:lnTo>
                    <a:lnTo>
                      <a:pt x="2096" y="78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7"/>
              <p:cNvSpPr/>
              <p:nvPr/>
            </p:nvSpPr>
            <p:spPr>
              <a:xfrm flipH="1">
                <a:off x="928350" y="-1527010"/>
                <a:ext cx="50598" cy="135756"/>
              </a:xfrm>
              <a:custGeom>
                <a:avLst/>
                <a:gdLst/>
                <a:ahLst/>
                <a:cxnLst/>
                <a:rect l="l" t="t" r="r" b="b"/>
                <a:pathLst>
                  <a:path w="1549" h="4156" extrusionOk="0">
                    <a:moveTo>
                      <a:pt x="0" y="1"/>
                    </a:moveTo>
                    <a:lnTo>
                      <a:pt x="0" y="3596"/>
                    </a:lnTo>
                    <a:lnTo>
                      <a:pt x="1548" y="4156"/>
                    </a:lnTo>
                    <a:lnTo>
                      <a:pt x="1548" y="58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7"/>
              <p:cNvSpPr/>
              <p:nvPr/>
            </p:nvSpPr>
            <p:spPr>
              <a:xfrm flipH="1">
                <a:off x="937692" y="-1514173"/>
                <a:ext cx="41256" cy="107370"/>
              </a:xfrm>
              <a:custGeom>
                <a:avLst/>
                <a:gdLst/>
                <a:ahLst/>
                <a:cxnLst/>
                <a:rect l="l" t="t" r="r" b="b"/>
                <a:pathLst>
                  <a:path w="1263" h="3287" extrusionOk="0">
                    <a:moveTo>
                      <a:pt x="0" y="0"/>
                    </a:moveTo>
                    <a:lnTo>
                      <a:pt x="0" y="2822"/>
                    </a:lnTo>
                    <a:lnTo>
                      <a:pt x="1263" y="3287"/>
                    </a:lnTo>
                    <a:lnTo>
                      <a:pt x="1263" y="465"/>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7"/>
              <p:cNvSpPr/>
              <p:nvPr/>
            </p:nvSpPr>
            <p:spPr>
              <a:xfrm flipH="1">
                <a:off x="928350" y="-1527010"/>
                <a:ext cx="50598" cy="28027"/>
              </a:xfrm>
              <a:custGeom>
                <a:avLst/>
                <a:gdLst/>
                <a:ahLst/>
                <a:cxnLst/>
                <a:rect l="l" t="t" r="r" b="b"/>
                <a:pathLst>
                  <a:path w="1549" h="858" extrusionOk="0">
                    <a:moveTo>
                      <a:pt x="0" y="1"/>
                    </a:moveTo>
                    <a:lnTo>
                      <a:pt x="0" y="393"/>
                    </a:lnTo>
                    <a:lnTo>
                      <a:pt x="1263" y="858"/>
                    </a:lnTo>
                    <a:lnTo>
                      <a:pt x="1548" y="58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7"/>
              <p:cNvSpPr/>
              <p:nvPr/>
            </p:nvSpPr>
            <p:spPr>
              <a:xfrm flipH="1">
                <a:off x="928350" y="-1421992"/>
                <a:ext cx="50598" cy="30738"/>
              </a:xfrm>
              <a:custGeom>
                <a:avLst/>
                <a:gdLst/>
                <a:ahLst/>
                <a:cxnLst/>
                <a:rect l="l" t="t" r="r" b="b"/>
                <a:pathLst>
                  <a:path w="1549" h="941" extrusionOk="0">
                    <a:moveTo>
                      <a:pt x="0" y="0"/>
                    </a:moveTo>
                    <a:lnTo>
                      <a:pt x="0" y="381"/>
                    </a:lnTo>
                    <a:lnTo>
                      <a:pt x="1548" y="941"/>
                    </a:lnTo>
                    <a:lnTo>
                      <a:pt x="1263" y="4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7"/>
              <p:cNvSpPr/>
              <p:nvPr/>
            </p:nvSpPr>
            <p:spPr>
              <a:xfrm flipH="1">
                <a:off x="879744" y="-973959"/>
                <a:ext cx="254787" cy="105802"/>
              </a:xfrm>
              <a:custGeom>
                <a:avLst/>
                <a:gdLst/>
                <a:ahLst/>
                <a:cxnLst/>
                <a:rect l="l" t="t" r="r" b="b"/>
                <a:pathLst>
                  <a:path w="7800" h="3239" extrusionOk="0">
                    <a:moveTo>
                      <a:pt x="1" y="0"/>
                    </a:moveTo>
                    <a:lnTo>
                      <a:pt x="1" y="441"/>
                    </a:lnTo>
                    <a:lnTo>
                      <a:pt x="4323" y="1989"/>
                    </a:lnTo>
                    <a:lnTo>
                      <a:pt x="7800" y="3239"/>
                    </a:lnTo>
                    <a:lnTo>
                      <a:pt x="7800" y="2798"/>
                    </a:lnTo>
                    <a:lnTo>
                      <a:pt x="4323" y="156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7"/>
              <p:cNvSpPr/>
              <p:nvPr/>
            </p:nvSpPr>
            <p:spPr>
              <a:xfrm flipH="1">
                <a:off x="879744" y="-959587"/>
                <a:ext cx="254787" cy="134612"/>
              </a:xfrm>
              <a:custGeom>
                <a:avLst/>
                <a:gdLst/>
                <a:ahLst/>
                <a:cxnLst/>
                <a:rect l="l" t="t" r="r" b="b"/>
                <a:pathLst>
                  <a:path w="7800" h="4121" extrusionOk="0">
                    <a:moveTo>
                      <a:pt x="1" y="1"/>
                    </a:moveTo>
                    <a:lnTo>
                      <a:pt x="1" y="1322"/>
                    </a:lnTo>
                    <a:lnTo>
                      <a:pt x="4323" y="2870"/>
                    </a:lnTo>
                    <a:lnTo>
                      <a:pt x="7800" y="4120"/>
                    </a:lnTo>
                    <a:lnTo>
                      <a:pt x="7800" y="2799"/>
                    </a:lnTo>
                    <a:lnTo>
                      <a:pt x="4323" y="154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7"/>
              <p:cNvSpPr/>
              <p:nvPr/>
            </p:nvSpPr>
            <p:spPr>
              <a:xfrm flipH="1">
                <a:off x="879744" y="-916403"/>
                <a:ext cx="254787" cy="112041"/>
              </a:xfrm>
              <a:custGeom>
                <a:avLst/>
                <a:gdLst/>
                <a:ahLst/>
                <a:cxnLst/>
                <a:rect l="l" t="t" r="r" b="b"/>
                <a:pathLst>
                  <a:path w="7800" h="3430" extrusionOk="0">
                    <a:moveTo>
                      <a:pt x="1" y="0"/>
                    </a:moveTo>
                    <a:lnTo>
                      <a:pt x="1" y="631"/>
                    </a:lnTo>
                    <a:lnTo>
                      <a:pt x="4323" y="2191"/>
                    </a:lnTo>
                    <a:lnTo>
                      <a:pt x="7800" y="3429"/>
                    </a:lnTo>
                    <a:lnTo>
                      <a:pt x="7800" y="2798"/>
                    </a:lnTo>
                    <a:lnTo>
                      <a:pt x="4323" y="1548"/>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7"/>
              <p:cNvSpPr/>
              <p:nvPr/>
            </p:nvSpPr>
            <p:spPr>
              <a:xfrm flipH="1">
                <a:off x="1018603" y="-1162600"/>
                <a:ext cx="68074" cy="167669"/>
              </a:xfrm>
              <a:custGeom>
                <a:avLst/>
                <a:gdLst/>
                <a:ahLst/>
                <a:cxnLst/>
                <a:rect l="l" t="t" r="r" b="b"/>
                <a:pathLst>
                  <a:path w="2084" h="5133" extrusionOk="0">
                    <a:moveTo>
                      <a:pt x="0" y="1"/>
                    </a:moveTo>
                    <a:lnTo>
                      <a:pt x="0" y="4358"/>
                    </a:lnTo>
                    <a:lnTo>
                      <a:pt x="2084" y="5132"/>
                    </a:lnTo>
                    <a:lnTo>
                      <a:pt x="2084" y="787"/>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7"/>
              <p:cNvSpPr/>
              <p:nvPr/>
            </p:nvSpPr>
            <p:spPr>
              <a:xfrm flipH="1">
                <a:off x="1027129" y="-1146659"/>
                <a:ext cx="50598" cy="135788"/>
              </a:xfrm>
              <a:custGeom>
                <a:avLst/>
                <a:gdLst/>
                <a:ahLst/>
                <a:cxnLst/>
                <a:rect l="l" t="t" r="r" b="b"/>
                <a:pathLst>
                  <a:path w="1549" h="4157" extrusionOk="0">
                    <a:moveTo>
                      <a:pt x="0" y="1"/>
                    </a:moveTo>
                    <a:lnTo>
                      <a:pt x="0" y="3585"/>
                    </a:lnTo>
                    <a:lnTo>
                      <a:pt x="1548" y="4156"/>
                    </a:lnTo>
                    <a:lnTo>
                      <a:pt x="1548" y="58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7"/>
              <p:cNvSpPr/>
              <p:nvPr/>
            </p:nvSpPr>
            <p:spPr>
              <a:xfrm flipH="1">
                <a:off x="1036471" y="-1134214"/>
                <a:ext cx="41256" cy="107762"/>
              </a:xfrm>
              <a:custGeom>
                <a:avLst/>
                <a:gdLst/>
                <a:ahLst/>
                <a:cxnLst/>
                <a:rect l="l" t="t" r="r" b="b"/>
                <a:pathLst>
                  <a:path w="1263" h="3299" extrusionOk="0">
                    <a:moveTo>
                      <a:pt x="0" y="1"/>
                    </a:moveTo>
                    <a:lnTo>
                      <a:pt x="0" y="2835"/>
                    </a:lnTo>
                    <a:lnTo>
                      <a:pt x="1262" y="3299"/>
                    </a:lnTo>
                    <a:lnTo>
                      <a:pt x="1262" y="46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7"/>
              <p:cNvSpPr/>
              <p:nvPr/>
            </p:nvSpPr>
            <p:spPr>
              <a:xfrm flipH="1">
                <a:off x="1027129" y="-1146659"/>
                <a:ext cx="50598" cy="27667"/>
              </a:xfrm>
              <a:custGeom>
                <a:avLst/>
                <a:gdLst/>
                <a:ahLst/>
                <a:cxnLst/>
                <a:rect l="l" t="t" r="r" b="b"/>
                <a:pathLst>
                  <a:path w="1549" h="847" extrusionOk="0">
                    <a:moveTo>
                      <a:pt x="0" y="1"/>
                    </a:moveTo>
                    <a:lnTo>
                      <a:pt x="0" y="382"/>
                    </a:lnTo>
                    <a:lnTo>
                      <a:pt x="1262" y="846"/>
                    </a:lnTo>
                    <a:lnTo>
                      <a:pt x="1548" y="58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7"/>
              <p:cNvSpPr/>
              <p:nvPr/>
            </p:nvSpPr>
            <p:spPr>
              <a:xfrm flipH="1">
                <a:off x="1027129" y="-1041641"/>
                <a:ext cx="50598" cy="30770"/>
              </a:xfrm>
              <a:custGeom>
                <a:avLst/>
                <a:gdLst/>
                <a:ahLst/>
                <a:cxnLst/>
                <a:rect l="l" t="t" r="r" b="b"/>
                <a:pathLst>
                  <a:path w="1549" h="942" extrusionOk="0">
                    <a:moveTo>
                      <a:pt x="0" y="1"/>
                    </a:moveTo>
                    <a:lnTo>
                      <a:pt x="0" y="370"/>
                    </a:lnTo>
                    <a:lnTo>
                      <a:pt x="1548" y="941"/>
                    </a:lnTo>
                    <a:lnTo>
                      <a:pt x="1262" y="465"/>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7"/>
              <p:cNvSpPr/>
              <p:nvPr/>
            </p:nvSpPr>
            <p:spPr>
              <a:xfrm flipH="1">
                <a:off x="919792" y="-1127191"/>
                <a:ext cx="68499" cy="167637"/>
              </a:xfrm>
              <a:custGeom>
                <a:avLst/>
                <a:gdLst/>
                <a:ahLst/>
                <a:cxnLst/>
                <a:rect l="l" t="t" r="r" b="b"/>
                <a:pathLst>
                  <a:path w="2097" h="5132" extrusionOk="0">
                    <a:moveTo>
                      <a:pt x="1" y="0"/>
                    </a:moveTo>
                    <a:lnTo>
                      <a:pt x="1" y="4358"/>
                    </a:lnTo>
                    <a:lnTo>
                      <a:pt x="2096" y="5132"/>
                    </a:lnTo>
                    <a:lnTo>
                      <a:pt x="2096" y="78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7"/>
              <p:cNvSpPr/>
              <p:nvPr/>
            </p:nvSpPr>
            <p:spPr>
              <a:xfrm flipH="1">
                <a:off x="928350" y="-1111250"/>
                <a:ext cx="50598" cy="135756"/>
              </a:xfrm>
              <a:custGeom>
                <a:avLst/>
                <a:gdLst/>
                <a:ahLst/>
                <a:cxnLst/>
                <a:rect l="l" t="t" r="r" b="b"/>
                <a:pathLst>
                  <a:path w="1549" h="4156" extrusionOk="0">
                    <a:moveTo>
                      <a:pt x="0" y="0"/>
                    </a:moveTo>
                    <a:lnTo>
                      <a:pt x="0" y="3584"/>
                    </a:lnTo>
                    <a:lnTo>
                      <a:pt x="1548" y="4156"/>
                    </a:lnTo>
                    <a:lnTo>
                      <a:pt x="1548" y="57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7"/>
              <p:cNvSpPr/>
              <p:nvPr/>
            </p:nvSpPr>
            <p:spPr>
              <a:xfrm flipH="1">
                <a:off x="937692" y="-1099197"/>
                <a:ext cx="41256" cy="108154"/>
              </a:xfrm>
              <a:custGeom>
                <a:avLst/>
                <a:gdLst/>
                <a:ahLst/>
                <a:cxnLst/>
                <a:rect l="l" t="t" r="r" b="b"/>
                <a:pathLst>
                  <a:path w="1263" h="3311" extrusionOk="0">
                    <a:moveTo>
                      <a:pt x="0" y="0"/>
                    </a:moveTo>
                    <a:lnTo>
                      <a:pt x="0" y="2834"/>
                    </a:lnTo>
                    <a:lnTo>
                      <a:pt x="1263" y="3310"/>
                    </a:lnTo>
                    <a:lnTo>
                      <a:pt x="1263" y="47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7"/>
              <p:cNvSpPr/>
              <p:nvPr/>
            </p:nvSpPr>
            <p:spPr>
              <a:xfrm flipH="1">
                <a:off x="928350" y="-1111250"/>
                <a:ext cx="50598" cy="27635"/>
              </a:xfrm>
              <a:custGeom>
                <a:avLst/>
                <a:gdLst/>
                <a:ahLst/>
                <a:cxnLst/>
                <a:rect l="l" t="t" r="r" b="b"/>
                <a:pathLst>
                  <a:path w="1549" h="846" extrusionOk="0">
                    <a:moveTo>
                      <a:pt x="0" y="0"/>
                    </a:moveTo>
                    <a:lnTo>
                      <a:pt x="0" y="369"/>
                    </a:lnTo>
                    <a:lnTo>
                      <a:pt x="1263" y="846"/>
                    </a:lnTo>
                    <a:lnTo>
                      <a:pt x="1548" y="57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7"/>
              <p:cNvSpPr/>
              <p:nvPr/>
            </p:nvSpPr>
            <p:spPr>
              <a:xfrm flipH="1">
                <a:off x="928350" y="-1006624"/>
                <a:ext cx="50598" cy="31130"/>
              </a:xfrm>
              <a:custGeom>
                <a:avLst/>
                <a:gdLst/>
                <a:ahLst/>
                <a:cxnLst/>
                <a:rect l="l" t="t" r="r" b="b"/>
                <a:pathLst>
                  <a:path w="1549" h="953" extrusionOk="0">
                    <a:moveTo>
                      <a:pt x="0" y="0"/>
                    </a:moveTo>
                    <a:lnTo>
                      <a:pt x="0" y="381"/>
                    </a:lnTo>
                    <a:lnTo>
                      <a:pt x="1548" y="953"/>
                    </a:lnTo>
                    <a:lnTo>
                      <a:pt x="1263" y="47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7"/>
              <p:cNvSpPr/>
              <p:nvPr/>
            </p:nvSpPr>
            <p:spPr>
              <a:xfrm flipH="1">
                <a:off x="879744" y="-558591"/>
                <a:ext cx="254787" cy="106194"/>
              </a:xfrm>
              <a:custGeom>
                <a:avLst/>
                <a:gdLst/>
                <a:ahLst/>
                <a:cxnLst/>
                <a:rect l="l" t="t" r="r" b="b"/>
                <a:pathLst>
                  <a:path w="7800" h="3251" extrusionOk="0">
                    <a:moveTo>
                      <a:pt x="1" y="0"/>
                    </a:moveTo>
                    <a:lnTo>
                      <a:pt x="1" y="453"/>
                    </a:lnTo>
                    <a:lnTo>
                      <a:pt x="4323" y="2000"/>
                    </a:lnTo>
                    <a:lnTo>
                      <a:pt x="7800" y="3250"/>
                    </a:lnTo>
                    <a:lnTo>
                      <a:pt x="7800" y="2798"/>
                    </a:lnTo>
                    <a:lnTo>
                      <a:pt x="4323" y="1572"/>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7"/>
              <p:cNvSpPr/>
              <p:nvPr/>
            </p:nvSpPr>
            <p:spPr>
              <a:xfrm flipH="1">
                <a:off x="879744" y="-543826"/>
                <a:ext cx="254787" cy="134612"/>
              </a:xfrm>
              <a:custGeom>
                <a:avLst/>
                <a:gdLst/>
                <a:ahLst/>
                <a:cxnLst/>
                <a:rect l="l" t="t" r="r" b="b"/>
                <a:pathLst>
                  <a:path w="7800" h="4121" extrusionOk="0">
                    <a:moveTo>
                      <a:pt x="1" y="1"/>
                    </a:moveTo>
                    <a:lnTo>
                      <a:pt x="1" y="1322"/>
                    </a:lnTo>
                    <a:lnTo>
                      <a:pt x="4323" y="2870"/>
                    </a:lnTo>
                    <a:lnTo>
                      <a:pt x="7800" y="4120"/>
                    </a:lnTo>
                    <a:lnTo>
                      <a:pt x="7800" y="2798"/>
                    </a:lnTo>
                    <a:lnTo>
                      <a:pt x="4323" y="1548"/>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7"/>
              <p:cNvSpPr/>
              <p:nvPr/>
            </p:nvSpPr>
            <p:spPr>
              <a:xfrm flipH="1">
                <a:off x="879744" y="-500643"/>
                <a:ext cx="254787" cy="112041"/>
              </a:xfrm>
              <a:custGeom>
                <a:avLst/>
                <a:gdLst/>
                <a:ahLst/>
                <a:cxnLst/>
                <a:rect l="l" t="t" r="r" b="b"/>
                <a:pathLst>
                  <a:path w="7800" h="3430" extrusionOk="0">
                    <a:moveTo>
                      <a:pt x="1" y="0"/>
                    </a:moveTo>
                    <a:lnTo>
                      <a:pt x="1" y="631"/>
                    </a:lnTo>
                    <a:lnTo>
                      <a:pt x="4323" y="2191"/>
                    </a:lnTo>
                    <a:lnTo>
                      <a:pt x="7800" y="3429"/>
                    </a:lnTo>
                    <a:lnTo>
                      <a:pt x="7800" y="2798"/>
                    </a:lnTo>
                    <a:lnTo>
                      <a:pt x="4323" y="1548"/>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7"/>
              <p:cNvSpPr/>
              <p:nvPr/>
            </p:nvSpPr>
            <p:spPr>
              <a:xfrm flipH="1">
                <a:off x="1018603" y="-747231"/>
                <a:ext cx="68074" cy="168061"/>
              </a:xfrm>
              <a:custGeom>
                <a:avLst/>
                <a:gdLst/>
                <a:ahLst/>
                <a:cxnLst/>
                <a:rect l="l" t="t" r="r" b="b"/>
                <a:pathLst>
                  <a:path w="2084" h="5145" extrusionOk="0">
                    <a:moveTo>
                      <a:pt x="0" y="1"/>
                    </a:moveTo>
                    <a:lnTo>
                      <a:pt x="0" y="4370"/>
                    </a:lnTo>
                    <a:lnTo>
                      <a:pt x="2084" y="5144"/>
                    </a:lnTo>
                    <a:lnTo>
                      <a:pt x="2084" y="798"/>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7"/>
              <p:cNvSpPr/>
              <p:nvPr/>
            </p:nvSpPr>
            <p:spPr>
              <a:xfrm flipH="1">
                <a:off x="1027129" y="-730899"/>
                <a:ext cx="50598" cy="135364"/>
              </a:xfrm>
              <a:custGeom>
                <a:avLst/>
                <a:gdLst/>
                <a:ahLst/>
                <a:cxnLst/>
                <a:rect l="l" t="t" r="r" b="b"/>
                <a:pathLst>
                  <a:path w="1549" h="4144" extrusionOk="0">
                    <a:moveTo>
                      <a:pt x="0" y="1"/>
                    </a:moveTo>
                    <a:lnTo>
                      <a:pt x="0" y="3584"/>
                    </a:lnTo>
                    <a:lnTo>
                      <a:pt x="1548" y="4144"/>
                    </a:lnTo>
                    <a:lnTo>
                      <a:pt x="1548" y="56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7"/>
              <p:cNvSpPr/>
              <p:nvPr/>
            </p:nvSpPr>
            <p:spPr>
              <a:xfrm flipH="1">
                <a:off x="1036471" y="-718453"/>
                <a:ext cx="41256" cy="107762"/>
              </a:xfrm>
              <a:custGeom>
                <a:avLst/>
                <a:gdLst/>
                <a:ahLst/>
                <a:cxnLst/>
                <a:rect l="l" t="t" r="r" b="b"/>
                <a:pathLst>
                  <a:path w="1263" h="3299" extrusionOk="0">
                    <a:moveTo>
                      <a:pt x="0" y="1"/>
                    </a:moveTo>
                    <a:lnTo>
                      <a:pt x="0" y="2834"/>
                    </a:lnTo>
                    <a:lnTo>
                      <a:pt x="1262" y="3299"/>
                    </a:lnTo>
                    <a:lnTo>
                      <a:pt x="1262" y="46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7"/>
              <p:cNvSpPr/>
              <p:nvPr/>
            </p:nvSpPr>
            <p:spPr>
              <a:xfrm flipH="1">
                <a:off x="1027129" y="-730899"/>
                <a:ext cx="50598" cy="27635"/>
              </a:xfrm>
              <a:custGeom>
                <a:avLst/>
                <a:gdLst/>
                <a:ahLst/>
                <a:cxnLst/>
                <a:rect l="l" t="t" r="r" b="b"/>
                <a:pathLst>
                  <a:path w="1549" h="846" extrusionOk="0">
                    <a:moveTo>
                      <a:pt x="0" y="1"/>
                    </a:moveTo>
                    <a:lnTo>
                      <a:pt x="0" y="382"/>
                    </a:lnTo>
                    <a:lnTo>
                      <a:pt x="1262" y="846"/>
                    </a:lnTo>
                    <a:lnTo>
                      <a:pt x="1548" y="56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7"/>
              <p:cNvSpPr/>
              <p:nvPr/>
            </p:nvSpPr>
            <p:spPr>
              <a:xfrm flipH="1">
                <a:off x="1027129" y="-625881"/>
                <a:ext cx="50598" cy="30346"/>
              </a:xfrm>
              <a:custGeom>
                <a:avLst/>
                <a:gdLst/>
                <a:ahLst/>
                <a:cxnLst/>
                <a:rect l="l" t="t" r="r" b="b"/>
                <a:pathLst>
                  <a:path w="1549" h="929" extrusionOk="0">
                    <a:moveTo>
                      <a:pt x="0" y="0"/>
                    </a:moveTo>
                    <a:lnTo>
                      <a:pt x="0" y="369"/>
                    </a:lnTo>
                    <a:lnTo>
                      <a:pt x="1548" y="929"/>
                    </a:lnTo>
                    <a:lnTo>
                      <a:pt x="1262" y="4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7"/>
              <p:cNvSpPr/>
              <p:nvPr/>
            </p:nvSpPr>
            <p:spPr>
              <a:xfrm flipH="1">
                <a:off x="919792" y="-711463"/>
                <a:ext cx="68499" cy="167669"/>
              </a:xfrm>
              <a:custGeom>
                <a:avLst/>
                <a:gdLst/>
                <a:ahLst/>
                <a:cxnLst/>
                <a:rect l="l" t="t" r="r" b="b"/>
                <a:pathLst>
                  <a:path w="2097" h="5133" extrusionOk="0">
                    <a:moveTo>
                      <a:pt x="1" y="1"/>
                    </a:moveTo>
                    <a:lnTo>
                      <a:pt x="1" y="4359"/>
                    </a:lnTo>
                    <a:lnTo>
                      <a:pt x="2096" y="5133"/>
                    </a:lnTo>
                    <a:lnTo>
                      <a:pt x="2096" y="78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7"/>
              <p:cNvSpPr/>
              <p:nvPr/>
            </p:nvSpPr>
            <p:spPr>
              <a:xfrm flipH="1">
                <a:off x="928350" y="-695490"/>
                <a:ext cx="50598" cy="135756"/>
              </a:xfrm>
              <a:custGeom>
                <a:avLst/>
                <a:gdLst/>
                <a:ahLst/>
                <a:cxnLst/>
                <a:rect l="l" t="t" r="r" b="b"/>
                <a:pathLst>
                  <a:path w="1549" h="4156" extrusionOk="0">
                    <a:moveTo>
                      <a:pt x="0" y="0"/>
                    </a:moveTo>
                    <a:lnTo>
                      <a:pt x="0" y="3584"/>
                    </a:lnTo>
                    <a:lnTo>
                      <a:pt x="1548" y="4155"/>
                    </a:lnTo>
                    <a:lnTo>
                      <a:pt x="1548" y="56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7"/>
              <p:cNvSpPr/>
              <p:nvPr/>
            </p:nvSpPr>
            <p:spPr>
              <a:xfrm flipH="1">
                <a:off x="937692" y="-683437"/>
                <a:ext cx="41256" cy="108154"/>
              </a:xfrm>
              <a:custGeom>
                <a:avLst/>
                <a:gdLst/>
                <a:ahLst/>
                <a:cxnLst/>
                <a:rect l="l" t="t" r="r" b="b"/>
                <a:pathLst>
                  <a:path w="1263" h="3311" extrusionOk="0">
                    <a:moveTo>
                      <a:pt x="0" y="0"/>
                    </a:moveTo>
                    <a:lnTo>
                      <a:pt x="0" y="2834"/>
                    </a:lnTo>
                    <a:lnTo>
                      <a:pt x="1263" y="3310"/>
                    </a:lnTo>
                    <a:lnTo>
                      <a:pt x="1263" y="47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7"/>
              <p:cNvSpPr/>
              <p:nvPr/>
            </p:nvSpPr>
            <p:spPr>
              <a:xfrm flipH="1">
                <a:off x="928350" y="-695490"/>
                <a:ext cx="50598" cy="27635"/>
              </a:xfrm>
              <a:custGeom>
                <a:avLst/>
                <a:gdLst/>
                <a:ahLst/>
                <a:cxnLst/>
                <a:rect l="l" t="t" r="r" b="b"/>
                <a:pathLst>
                  <a:path w="1549" h="846" extrusionOk="0">
                    <a:moveTo>
                      <a:pt x="0" y="0"/>
                    </a:moveTo>
                    <a:lnTo>
                      <a:pt x="0" y="369"/>
                    </a:lnTo>
                    <a:lnTo>
                      <a:pt x="1263" y="845"/>
                    </a:lnTo>
                    <a:lnTo>
                      <a:pt x="1548" y="56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7"/>
              <p:cNvSpPr/>
              <p:nvPr/>
            </p:nvSpPr>
            <p:spPr>
              <a:xfrm flipH="1">
                <a:off x="928350" y="-590897"/>
                <a:ext cx="50598" cy="31162"/>
              </a:xfrm>
              <a:custGeom>
                <a:avLst/>
                <a:gdLst/>
                <a:ahLst/>
                <a:cxnLst/>
                <a:rect l="l" t="t" r="r" b="b"/>
                <a:pathLst>
                  <a:path w="1549" h="954" extrusionOk="0">
                    <a:moveTo>
                      <a:pt x="0" y="1"/>
                    </a:moveTo>
                    <a:lnTo>
                      <a:pt x="0" y="382"/>
                    </a:lnTo>
                    <a:lnTo>
                      <a:pt x="1548" y="953"/>
                    </a:lnTo>
                    <a:lnTo>
                      <a:pt x="1263" y="477"/>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7"/>
              <p:cNvSpPr/>
              <p:nvPr/>
            </p:nvSpPr>
            <p:spPr>
              <a:xfrm flipH="1">
                <a:off x="879744" y="-2116222"/>
                <a:ext cx="254787" cy="116712"/>
              </a:xfrm>
              <a:custGeom>
                <a:avLst/>
                <a:gdLst/>
                <a:ahLst/>
                <a:cxnLst/>
                <a:rect l="l" t="t" r="r" b="b"/>
                <a:pathLst>
                  <a:path w="7800" h="3573" extrusionOk="0">
                    <a:moveTo>
                      <a:pt x="1" y="1"/>
                    </a:moveTo>
                    <a:lnTo>
                      <a:pt x="1" y="775"/>
                    </a:lnTo>
                    <a:lnTo>
                      <a:pt x="4323" y="2322"/>
                    </a:lnTo>
                    <a:lnTo>
                      <a:pt x="7800" y="3573"/>
                    </a:lnTo>
                    <a:lnTo>
                      <a:pt x="7800" y="2799"/>
                    </a:lnTo>
                    <a:lnTo>
                      <a:pt x="4323" y="157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7"/>
              <p:cNvSpPr/>
              <p:nvPr/>
            </p:nvSpPr>
            <p:spPr>
              <a:xfrm flipH="1">
                <a:off x="849399" y="-2173777"/>
                <a:ext cx="285133" cy="148985"/>
              </a:xfrm>
              <a:custGeom>
                <a:avLst/>
                <a:gdLst/>
                <a:ahLst/>
                <a:cxnLst/>
                <a:rect l="l" t="t" r="r" b="b"/>
                <a:pathLst>
                  <a:path w="8729" h="4561" extrusionOk="0">
                    <a:moveTo>
                      <a:pt x="1" y="1"/>
                    </a:moveTo>
                    <a:lnTo>
                      <a:pt x="1" y="1763"/>
                    </a:lnTo>
                    <a:lnTo>
                      <a:pt x="4323" y="3334"/>
                    </a:lnTo>
                    <a:lnTo>
                      <a:pt x="7800" y="4561"/>
                    </a:lnTo>
                    <a:lnTo>
                      <a:pt x="8728" y="3120"/>
                    </a:lnTo>
                    <a:lnTo>
                      <a:pt x="4323" y="1548"/>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7"/>
              <p:cNvSpPr/>
              <p:nvPr/>
            </p:nvSpPr>
            <p:spPr>
              <a:xfrm flipH="1">
                <a:off x="849399" y="-2202947"/>
                <a:ext cx="285133" cy="131085"/>
              </a:xfrm>
              <a:custGeom>
                <a:avLst/>
                <a:gdLst/>
                <a:ahLst/>
                <a:cxnLst/>
                <a:rect l="l" t="t" r="r" b="b"/>
                <a:pathLst>
                  <a:path w="8729" h="4013" extrusionOk="0">
                    <a:moveTo>
                      <a:pt x="1" y="1"/>
                    </a:moveTo>
                    <a:lnTo>
                      <a:pt x="1" y="894"/>
                    </a:lnTo>
                    <a:lnTo>
                      <a:pt x="4323" y="2441"/>
                    </a:lnTo>
                    <a:lnTo>
                      <a:pt x="8728" y="4013"/>
                    </a:lnTo>
                    <a:lnTo>
                      <a:pt x="8728" y="3132"/>
                    </a:lnTo>
                    <a:lnTo>
                      <a:pt x="4323" y="1560"/>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7"/>
              <p:cNvSpPr/>
              <p:nvPr/>
            </p:nvSpPr>
            <p:spPr>
              <a:xfrm flipH="1">
                <a:off x="1007301" y="-2684821"/>
                <a:ext cx="742867" cy="107370"/>
              </a:xfrm>
              <a:custGeom>
                <a:avLst/>
                <a:gdLst/>
                <a:ahLst/>
                <a:cxnLst/>
                <a:rect l="l" t="t" r="r" b="b"/>
                <a:pathLst>
                  <a:path w="22742" h="3287" extrusionOk="0">
                    <a:moveTo>
                      <a:pt x="4179" y="1"/>
                    </a:moveTo>
                    <a:lnTo>
                      <a:pt x="0" y="1715"/>
                    </a:lnTo>
                    <a:lnTo>
                      <a:pt x="465" y="2287"/>
                    </a:lnTo>
                    <a:lnTo>
                      <a:pt x="4179" y="763"/>
                    </a:lnTo>
                    <a:lnTo>
                      <a:pt x="12895" y="763"/>
                    </a:lnTo>
                    <a:lnTo>
                      <a:pt x="19205" y="2037"/>
                    </a:lnTo>
                    <a:lnTo>
                      <a:pt x="22146" y="3287"/>
                    </a:lnTo>
                    <a:lnTo>
                      <a:pt x="22741" y="2763"/>
                    </a:lnTo>
                    <a:lnTo>
                      <a:pt x="19205" y="1263"/>
                    </a:lnTo>
                    <a:lnTo>
                      <a:pt x="128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7"/>
              <p:cNvSpPr/>
              <p:nvPr/>
            </p:nvSpPr>
            <p:spPr>
              <a:xfrm flipH="1">
                <a:off x="1026770" y="-2659930"/>
                <a:ext cx="708243" cy="99596"/>
              </a:xfrm>
              <a:custGeom>
                <a:avLst/>
                <a:gdLst/>
                <a:ahLst/>
                <a:cxnLst/>
                <a:rect l="l" t="t" r="r" b="b"/>
                <a:pathLst>
                  <a:path w="21682" h="3049" extrusionOk="0">
                    <a:moveTo>
                      <a:pt x="3715" y="1"/>
                    </a:moveTo>
                    <a:lnTo>
                      <a:pt x="1" y="1525"/>
                    </a:lnTo>
                    <a:lnTo>
                      <a:pt x="1" y="2037"/>
                    </a:lnTo>
                    <a:lnTo>
                      <a:pt x="3715" y="501"/>
                    </a:lnTo>
                    <a:lnTo>
                      <a:pt x="12431" y="501"/>
                    </a:lnTo>
                    <a:lnTo>
                      <a:pt x="18741" y="1787"/>
                    </a:lnTo>
                    <a:lnTo>
                      <a:pt x="21682" y="3049"/>
                    </a:lnTo>
                    <a:lnTo>
                      <a:pt x="21682" y="2525"/>
                    </a:lnTo>
                    <a:lnTo>
                      <a:pt x="18741" y="1275"/>
                    </a:lnTo>
                    <a:lnTo>
                      <a:pt x="124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7"/>
              <p:cNvSpPr/>
              <p:nvPr/>
            </p:nvSpPr>
            <p:spPr>
              <a:xfrm flipH="1">
                <a:off x="348481" y="-331602"/>
                <a:ext cx="1987404" cy="410860"/>
              </a:xfrm>
              <a:custGeom>
                <a:avLst/>
                <a:gdLst/>
                <a:ahLst/>
                <a:cxnLst/>
                <a:rect l="l" t="t" r="r" b="b"/>
                <a:pathLst>
                  <a:path w="60842" h="12578" extrusionOk="0">
                    <a:moveTo>
                      <a:pt x="29145" y="1"/>
                    </a:moveTo>
                    <a:cubicBezTo>
                      <a:pt x="13637" y="1"/>
                      <a:pt x="777" y="1473"/>
                      <a:pt x="1" y="3374"/>
                    </a:cubicBezTo>
                    <a:lnTo>
                      <a:pt x="1" y="12577"/>
                    </a:lnTo>
                    <a:lnTo>
                      <a:pt x="60841" y="12577"/>
                    </a:lnTo>
                    <a:lnTo>
                      <a:pt x="60841" y="3374"/>
                    </a:lnTo>
                    <a:cubicBezTo>
                      <a:pt x="60841" y="1516"/>
                      <a:pt x="47221" y="100"/>
                      <a:pt x="30421" y="4"/>
                    </a:cubicBezTo>
                    <a:cubicBezTo>
                      <a:pt x="29994" y="2"/>
                      <a:pt x="29569" y="1"/>
                      <a:pt x="29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7"/>
              <p:cNvSpPr/>
              <p:nvPr/>
            </p:nvSpPr>
            <p:spPr>
              <a:xfrm flipH="1">
                <a:off x="348481" y="-331602"/>
                <a:ext cx="1987404" cy="155714"/>
              </a:xfrm>
              <a:custGeom>
                <a:avLst/>
                <a:gdLst/>
                <a:ahLst/>
                <a:cxnLst/>
                <a:rect l="l" t="t" r="r" b="b"/>
                <a:pathLst>
                  <a:path w="60842" h="4767" extrusionOk="0">
                    <a:moveTo>
                      <a:pt x="29145" y="1"/>
                    </a:moveTo>
                    <a:cubicBezTo>
                      <a:pt x="13637" y="1"/>
                      <a:pt x="777" y="1473"/>
                      <a:pt x="1" y="3374"/>
                    </a:cubicBezTo>
                    <a:lnTo>
                      <a:pt x="1" y="4767"/>
                    </a:lnTo>
                    <a:cubicBezTo>
                      <a:pt x="777" y="2866"/>
                      <a:pt x="13643" y="1406"/>
                      <a:pt x="29137" y="1406"/>
                    </a:cubicBezTo>
                    <a:cubicBezTo>
                      <a:pt x="29563" y="1406"/>
                      <a:pt x="29991" y="1407"/>
                      <a:pt x="30421" y="1409"/>
                    </a:cubicBezTo>
                    <a:cubicBezTo>
                      <a:pt x="47221" y="1493"/>
                      <a:pt x="60841" y="2909"/>
                      <a:pt x="60841" y="4767"/>
                    </a:cubicBezTo>
                    <a:lnTo>
                      <a:pt x="60841" y="3374"/>
                    </a:lnTo>
                    <a:cubicBezTo>
                      <a:pt x="60841" y="1504"/>
                      <a:pt x="47221" y="100"/>
                      <a:pt x="30421" y="4"/>
                    </a:cubicBezTo>
                    <a:cubicBezTo>
                      <a:pt x="29994" y="2"/>
                      <a:pt x="29569" y="1"/>
                      <a:pt x="29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7"/>
              <p:cNvSpPr/>
              <p:nvPr/>
            </p:nvSpPr>
            <p:spPr>
              <a:xfrm flipH="1">
                <a:off x="348089" y="-221586"/>
                <a:ext cx="1988188" cy="135560"/>
              </a:xfrm>
              <a:custGeom>
                <a:avLst/>
                <a:gdLst/>
                <a:ahLst/>
                <a:cxnLst/>
                <a:rect l="l" t="t" r="r" b="b"/>
                <a:pathLst>
                  <a:path w="60866" h="4150" extrusionOk="0">
                    <a:moveTo>
                      <a:pt x="28716" y="1"/>
                    </a:moveTo>
                    <a:cubicBezTo>
                      <a:pt x="15076" y="1"/>
                      <a:pt x="938" y="960"/>
                      <a:pt x="1" y="3256"/>
                    </a:cubicBezTo>
                    <a:lnTo>
                      <a:pt x="13" y="4030"/>
                    </a:lnTo>
                    <a:cubicBezTo>
                      <a:pt x="1230" y="1788"/>
                      <a:pt x="12165" y="558"/>
                      <a:pt x="28176" y="558"/>
                    </a:cubicBezTo>
                    <a:cubicBezTo>
                      <a:pt x="28914" y="558"/>
                      <a:pt x="29662" y="560"/>
                      <a:pt x="30421" y="565"/>
                    </a:cubicBezTo>
                    <a:cubicBezTo>
                      <a:pt x="38636" y="613"/>
                      <a:pt x="46256" y="1173"/>
                      <a:pt x="51912" y="1577"/>
                    </a:cubicBezTo>
                    <a:cubicBezTo>
                      <a:pt x="60222" y="2161"/>
                      <a:pt x="60853" y="4113"/>
                      <a:pt x="60853" y="4149"/>
                    </a:cubicBezTo>
                    <a:lnTo>
                      <a:pt x="60865" y="3304"/>
                    </a:lnTo>
                    <a:cubicBezTo>
                      <a:pt x="60865" y="2863"/>
                      <a:pt x="59377" y="1708"/>
                      <a:pt x="51971" y="1018"/>
                    </a:cubicBezTo>
                    <a:cubicBezTo>
                      <a:pt x="46316" y="494"/>
                      <a:pt x="38660" y="41"/>
                      <a:pt x="30433" y="6"/>
                    </a:cubicBezTo>
                    <a:cubicBezTo>
                      <a:pt x="29862" y="2"/>
                      <a:pt x="29289" y="1"/>
                      <a:pt x="28716" y="1"/>
                    </a:cubicBezTo>
                    <a:close/>
                  </a:path>
                </a:pathLst>
              </a:custGeom>
              <a:solidFill>
                <a:srgbClr val="000000">
                  <a:alpha val="3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47"/>
            <p:cNvGrpSpPr/>
            <p:nvPr/>
          </p:nvGrpSpPr>
          <p:grpSpPr>
            <a:xfrm>
              <a:off x="-1718166" y="4577339"/>
              <a:ext cx="5801737" cy="1095244"/>
              <a:chOff x="-1718234" y="4577490"/>
              <a:chExt cx="8667070" cy="1636157"/>
            </a:xfrm>
          </p:grpSpPr>
          <p:sp>
            <p:nvSpPr>
              <p:cNvPr id="1904" name="Google Shape;1904;p47"/>
              <p:cNvSpPr/>
              <p:nvPr/>
            </p:nvSpPr>
            <p:spPr>
              <a:xfrm flipH="1">
                <a:off x="-1718234" y="4577980"/>
                <a:ext cx="8667070" cy="1635667"/>
              </a:xfrm>
              <a:custGeom>
                <a:avLst/>
                <a:gdLst/>
                <a:ahLst/>
                <a:cxnLst/>
                <a:rect l="l" t="t" r="r" b="b"/>
                <a:pathLst>
                  <a:path w="265332" h="50074" extrusionOk="0">
                    <a:moveTo>
                      <a:pt x="126609" y="1"/>
                    </a:moveTo>
                    <a:cubicBezTo>
                      <a:pt x="73989" y="1"/>
                      <a:pt x="36577" y="13283"/>
                      <a:pt x="36577" y="13283"/>
                    </a:cubicBezTo>
                    <a:cubicBezTo>
                      <a:pt x="12776" y="29368"/>
                      <a:pt x="1" y="50061"/>
                      <a:pt x="1" y="50073"/>
                    </a:cubicBezTo>
                    <a:lnTo>
                      <a:pt x="265331" y="50073"/>
                    </a:lnTo>
                    <a:cubicBezTo>
                      <a:pt x="233720" y="23058"/>
                      <a:pt x="214170" y="13283"/>
                      <a:pt x="214170" y="13283"/>
                    </a:cubicBezTo>
                    <a:cubicBezTo>
                      <a:pt x="183031" y="3321"/>
                      <a:pt x="152919" y="1"/>
                      <a:pt x="126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7"/>
              <p:cNvSpPr/>
              <p:nvPr/>
            </p:nvSpPr>
            <p:spPr>
              <a:xfrm flipH="1">
                <a:off x="1938972" y="4821237"/>
                <a:ext cx="353337" cy="214772"/>
              </a:xfrm>
              <a:custGeom>
                <a:avLst/>
                <a:gdLst/>
                <a:ahLst/>
                <a:cxnLst/>
                <a:rect l="l" t="t" r="r" b="b"/>
                <a:pathLst>
                  <a:path w="10817" h="6575" extrusionOk="0">
                    <a:moveTo>
                      <a:pt x="3746" y="0"/>
                    </a:moveTo>
                    <a:cubicBezTo>
                      <a:pt x="3530" y="0"/>
                      <a:pt x="3342" y="37"/>
                      <a:pt x="3191" y="121"/>
                    </a:cubicBezTo>
                    <a:cubicBezTo>
                      <a:pt x="1881" y="847"/>
                      <a:pt x="1667" y="1835"/>
                      <a:pt x="833" y="2014"/>
                    </a:cubicBezTo>
                    <a:cubicBezTo>
                      <a:pt x="0" y="2181"/>
                      <a:pt x="274" y="2240"/>
                      <a:pt x="2024" y="3562"/>
                    </a:cubicBezTo>
                    <a:cubicBezTo>
                      <a:pt x="3786" y="4883"/>
                      <a:pt x="3453" y="4931"/>
                      <a:pt x="4513" y="5479"/>
                    </a:cubicBezTo>
                    <a:cubicBezTo>
                      <a:pt x="5249" y="5860"/>
                      <a:pt x="5531" y="6574"/>
                      <a:pt x="6351" y="6574"/>
                    </a:cubicBezTo>
                    <a:cubicBezTo>
                      <a:pt x="6710" y="6574"/>
                      <a:pt x="7173" y="6437"/>
                      <a:pt x="7822" y="6074"/>
                    </a:cubicBezTo>
                    <a:cubicBezTo>
                      <a:pt x="8313" y="5798"/>
                      <a:pt x="8761" y="5713"/>
                      <a:pt x="9150" y="5713"/>
                    </a:cubicBezTo>
                    <a:cubicBezTo>
                      <a:pt x="9783" y="5713"/>
                      <a:pt x="10262" y="5940"/>
                      <a:pt x="10519" y="5940"/>
                    </a:cubicBezTo>
                    <a:cubicBezTo>
                      <a:pt x="10786" y="5940"/>
                      <a:pt x="10816" y="5696"/>
                      <a:pt x="10537" y="4705"/>
                    </a:cubicBezTo>
                    <a:cubicBezTo>
                      <a:pt x="9823" y="2181"/>
                      <a:pt x="9346" y="2181"/>
                      <a:pt x="8632" y="2181"/>
                    </a:cubicBezTo>
                    <a:cubicBezTo>
                      <a:pt x="8632" y="2181"/>
                      <a:pt x="5398" y="0"/>
                      <a:pt x="3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7"/>
              <p:cNvSpPr/>
              <p:nvPr/>
            </p:nvSpPr>
            <p:spPr>
              <a:xfrm flipH="1">
                <a:off x="3875190" y="4611527"/>
                <a:ext cx="506014" cy="213204"/>
              </a:xfrm>
              <a:custGeom>
                <a:avLst/>
                <a:gdLst/>
                <a:ahLst/>
                <a:cxnLst/>
                <a:rect l="l" t="t" r="r" b="b"/>
                <a:pathLst>
                  <a:path w="15491" h="6527" extrusionOk="0">
                    <a:moveTo>
                      <a:pt x="9201" y="1"/>
                    </a:moveTo>
                    <a:cubicBezTo>
                      <a:pt x="9010" y="1"/>
                      <a:pt x="8775" y="62"/>
                      <a:pt x="8454" y="243"/>
                    </a:cubicBezTo>
                    <a:cubicBezTo>
                      <a:pt x="7382" y="838"/>
                      <a:pt x="6799" y="838"/>
                      <a:pt x="5489" y="933"/>
                    </a:cubicBezTo>
                    <a:lnTo>
                      <a:pt x="4215" y="1040"/>
                    </a:lnTo>
                    <a:cubicBezTo>
                      <a:pt x="4215" y="1040"/>
                      <a:pt x="4094" y="941"/>
                      <a:pt x="3914" y="941"/>
                    </a:cubicBezTo>
                    <a:cubicBezTo>
                      <a:pt x="3735" y="941"/>
                      <a:pt x="3499" y="1037"/>
                      <a:pt x="3263" y="1421"/>
                    </a:cubicBezTo>
                    <a:cubicBezTo>
                      <a:pt x="2799" y="2183"/>
                      <a:pt x="2560" y="2231"/>
                      <a:pt x="1906" y="2314"/>
                    </a:cubicBezTo>
                    <a:cubicBezTo>
                      <a:pt x="1811" y="2328"/>
                      <a:pt x="1727" y="2334"/>
                      <a:pt x="1652" y="2334"/>
                    </a:cubicBezTo>
                    <a:cubicBezTo>
                      <a:pt x="1349" y="2334"/>
                      <a:pt x="1196" y="2242"/>
                      <a:pt x="1046" y="2242"/>
                    </a:cubicBezTo>
                    <a:cubicBezTo>
                      <a:pt x="979" y="2242"/>
                      <a:pt x="913" y="2261"/>
                      <a:pt x="834" y="2314"/>
                    </a:cubicBezTo>
                    <a:cubicBezTo>
                      <a:pt x="524" y="2529"/>
                      <a:pt x="1" y="3243"/>
                      <a:pt x="536" y="3719"/>
                    </a:cubicBezTo>
                    <a:cubicBezTo>
                      <a:pt x="1072" y="4195"/>
                      <a:pt x="536" y="3910"/>
                      <a:pt x="1787" y="4291"/>
                    </a:cubicBezTo>
                    <a:cubicBezTo>
                      <a:pt x="3037" y="4684"/>
                      <a:pt x="2799" y="4493"/>
                      <a:pt x="3501" y="5243"/>
                    </a:cubicBezTo>
                    <a:cubicBezTo>
                      <a:pt x="4047" y="5826"/>
                      <a:pt x="4141" y="6526"/>
                      <a:pt x="4548" y="6526"/>
                    </a:cubicBezTo>
                    <a:cubicBezTo>
                      <a:pt x="4674" y="6526"/>
                      <a:pt x="4829" y="6460"/>
                      <a:pt x="5037" y="6303"/>
                    </a:cubicBezTo>
                    <a:cubicBezTo>
                      <a:pt x="5930" y="5636"/>
                      <a:pt x="5751" y="5636"/>
                      <a:pt x="6347" y="5243"/>
                    </a:cubicBezTo>
                    <a:cubicBezTo>
                      <a:pt x="6702" y="5016"/>
                      <a:pt x="6633" y="4992"/>
                      <a:pt x="6805" y="4992"/>
                    </a:cubicBezTo>
                    <a:cubicBezTo>
                      <a:pt x="6852" y="4992"/>
                      <a:pt x="6915" y="4994"/>
                      <a:pt x="7008" y="4994"/>
                    </a:cubicBezTo>
                    <a:cubicBezTo>
                      <a:pt x="7151" y="4994"/>
                      <a:pt x="7363" y="4990"/>
                      <a:pt x="7692" y="4969"/>
                    </a:cubicBezTo>
                    <a:cubicBezTo>
                      <a:pt x="7786" y="4963"/>
                      <a:pt x="7871" y="4960"/>
                      <a:pt x="7946" y="4960"/>
                    </a:cubicBezTo>
                    <a:cubicBezTo>
                      <a:pt x="8548" y="4960"/>
                      <a:pt x="8599" y="5146"/>
                      <a:pt x="8725" y="5146"/>
                    </a:cubicBezTo>
                    <a:cubicBezTo>
                      <a:pt x="8811" y="5146"/>
                      <a:pt x="8932" y="5059"/>
                      <a:pt x="9287" y="4767"/>
                    </a:cubicBezTo>
                    <a:cubicBezTo>
                      <a:pt x="10240" y="4017"/>
                      <a:pt x="9645" y="3850"/>
                      <a:pt x="10883" y="3731"/>
                    </a:cubicBezTo>
                    <a:cubicBezTo>
                      <a:pt x="10972" y="3723"/>
                      <a:pt x="11052" y="3719"/>
                      <a:pt x="11123" y="3719"/>
                    </a:cubicBezTo>
                    <a:cubicBezTo>
                      <a:pt x="11739" y="3719"/>
                      <a:pt x="11705" y="4008"/>
                      <a:pt x="11997" y="4008"/>
                    </a:cubicBezTo>
                    <a:cubicBezTo>
                      <a:pt x="12140" y="4008"/>
                      <a:pt x="12361" y="3938"/>
                      <a:pt x="12776" y="3731"/>
                    </a:cubicBezTo>
                    <a:cubicBezTo>
                      <a:pt x="14121" y="3041"/>
                      <a:pt x="14419" y="3719"/>
                      <a:pt x="14955" y="2945"/>
                    </a:cubicBezTo>
                    <a:cubicBezTo>
                      <a:pt x="15491" y="2183"/>
                      <a:pt x="14979" y="1183"/>
                      <a:pt x="14955" y="933"/>
                    </a:cubicBezTo>
                    <a:cubicBezTo>
                      <a:pt x="14951" y="850"/>
                      <a:pt x="14910" y="822"/>
                      <a:pt x="14857" y="822"/>
                    </a:cubicBezTo>
                    <a:cubicBezTo>
                      <a:pt x="14751" y="822"/>
                      <a:pt x="14598" y="933"/>
                      <a:pt x="14598" y="933"/>
                    </a:cubicBezTo>
                    <a:cubicBezTo>
                      <a:pt x="14598" y="933"/>
                      <a:pt x="14401" y="1016"/>
                      <a:pt x="14034" y="1016"/>
                    </a:cubicBezTo>
                    <a:cubicBezTo>
                      <a:pt x="13763" y="1016"/>
                      <a:pt x="13400" y="971"/>
                      <a:pt x="12955" y="814"/>
                    </a:cubicBezTo>
                    <a:cubicBezTo>
                      <a:pt x="12038" y="498"/>
                      <a:pt x="11304" y="244"/>
                      <a:pt x="10664" y="244"/>
                    </a:cubicBezTo>
                    <a:cubicBezTo>
                      <a:pt x="10556" y="244"/>
                      <a:pt x="10450" y="251"/>
                      <a:pt x="10347" y="266"/>
                    </a:cubicBezTo>
                    <a:cubicBezTo>
                      <a:pt x="10306" y="271"/>
                      <a:pt x="10267" y="273"/>
                      <a:pt x="10230" y="273"/>
                    </a:cubicBezTo>
                    <a:cubicBezTo>
                      <a:pt x="9813" y="273"/>
                      <a:pt x="9604" y="1"/>
                      <a:pt x="9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7"/>
              <p:cNvSpPr/>
              <p:nvPr/>
            </p:nvSpPr>
            <p:spPr>
              <a:xfrm flipH="1">
                <a:off x="4558901" y="4703316"/>
                <a:ext cx="949768" cy="296500"/>
              </a:xfrm>
              <a:custGeom>
                <a:avLst/>
                <a:gdLst/>
                <a:ahLst/>
                <a:cxnLst/>
                <a:rect l="l" t="t" r="r" b="b"/>
                <a:pathLst>
                  <a:path w="29076" h="9077" extrusionOk="0">
                    <a:moveTo>
                      <a:pt x="1299" y="6484"/>
                    </a:moveTo>
                    <a:cubicBezTo>
                      <a:pt x="466" y="6484"/>
                      <a:pt x="0" y="7124"/>
                      <a:pt x="0" y="7124"/>
                    </a:cubicBezTo>
                    <a:cubicBezTo>
                      <a:pt x="0" y="7124"/>
                      <a:pt x="492" y="6986"/>
                      <a:pt x="1420" y="6488"/>
                    </a:cubicBezTo>
                    <a:lnTo>
                      <a:pt x="1420" y="6488"/>
                    </a:lnTo>
                    <a:cubicBezTo>
                      <a:pt x="1378" y="6485"/>
                      <a:pt x="1338" y="6484"/>
                      <a:pt x="1299" y="6484"/>
                    </a:cubicBezTo>
                    <a:close/>
                    <a:moveTo>
                      <a:pt x="14238" y="1"/>
                    </a:moveTo>
                    <a:cubicBezTo>
                      <a:pt x="13795" y="1"/>
                      <a:pt x="13323" y="200"/>
                      <a:pt x="12764" y="790"/>
                    </a:cubicBezTo>
                    <a:cubicBezTo>
                      <a:pt x="10811" y="2826"/>
                      <a:pt x="11347" y="3469"/>
                      <a:pt x="8501" y="3719"/>
                    </a:cubicBezTo>
                    <a:cubicBezTo>
                      <a:pt x="5656" y="3969"/>
                      <a:pt x="4346" y="4683"/>
                      <a:pt x="2644" y="5767"/>
                    </a:cubicBezTo>
                    <a:cubicBezTo>
                      <a:pt x="2176" y="6065"/>
                      <a:pt x="1767" y="6302"/>
                      <a:pt x="1420" y="6488"/>
                    </a:cubicBezTo>
                    <a:lnTo>
                      <a:pt x="1420" y="6488"/>
                    </a:lnTo>
                    <a:cubicBezTo>
                      <a:pt x="1812" y="6517"/>
                      <a:pt x="2279" y="6690"/>
                      <a:pt x="2810" y="7124"/>
                    </a:cubicBezTo>
                    <a:cubicBezTo>
                      <a:pt x="4009" y="8098"/>
                      <a:pt x="4077" y="9076"/>
                      <a:pt x="4597" y="9076"/>
                    </a:cubicBezTo>
                    <a:cubicBezTo>
                      <a:pt x="4847" y="9076"/>
                      <a:pt x="5201" y="8851"/>
                      <a:pt x="5834" y="8291"/>
                    </a:cubicBezTo>
                    <a:cubicBezTo>
                      <a:pt x="7300" y="6996"/>
                      <a:pt x="6465" y="6351"/>
                      <a:pt x="6858" y="6351"/>
                    </a:cubicBezTo>
                    <a:cubicBezTo>
                      <a:pt x="6989" y="6351"/>
                      <a:pt x="7255" y="6422"/>
                      <a:pt x="7787" y="6565"/>
                    </a:cubicBezTo>
                    <a:cubicBezTo>
                      <a:pt x="9527" y="7031"/>
                      <a:pt x="9727" y="7498"/>
                      <a:pt x="10326" y="7498"/>
                    </a:cubicBezTo>
                    <a:cubicBezTo>
                      <a:pt x="10460" y="7498"/>
                      <a:pt x="10615" y="7474"/>
                      <a:pt x="10811" y="7422"/>
                    </a:cubicBezTo>
                    <a:cubicBezTo>
                      <a:pt x="11883" y="7136"/>
                      <a:pt x="11883" y="6172"/>
                      <a:pt x="13288" y="5934"/>
                    </a:cubicBezTo>
                    <a:cubicBezTo>
                      <a:pt x="13996" y="5815"/>
                      <a:pt x="14264" y="5797"/>
                      <a:pt x="14532" y="5797"/>
                    </a:cubicBezTo>
                    <a:cubicBezTo>
                      <a:pt x="14647" y="5797"/>
                      <a:pt x="14762" y="5800"/>
                      <a:pt x="14911" y="5800"/>
                    </a:cubicBezTo>
                    <a:cubicBezTo>
                      <a:pt x="15110" y="5800"/>
                      <a:pt x="15371" y="5794"/>
                      <a:pt x="15776" y="5767"/>
                    </a:cubicBezTo>
                    <a:cubicBezTo>
                      <a:pt x="15807" y="5765"/>
                      <a:pt x="15838" y="5765"/>
                      <a:pt x="15867" y="5765"/>
                    </a:cubicBezTo>
                    <a:cubicBezTo>
                      <a:pt x="16737" y="5765"/>
                      <a:pt x="16824" y="6429"/>
                      <a:pt x="17404" y="6429"/>
                    </a:cubicBezTo>
                    <a:cubicBezTo>
                      <a:pt x="17694" y="6429"/>
                      <a:pt x="18106" y="6263"/>
                      <a:pt x="18800" y="5767"/>
                    </a:cubicBezTo>
                    <a:cubicBezTo>
                      <a:pt x="20932" y="4255"/>
                      <a:pt x="21467" y="4612"/>
                      <a:pt x="23051" y="3719"/>
                    </a:cubicBezTo>
                    <a:cubicBezTo>
                      <a:pt x="24646" y="2826"/>
                      <a:pt x="29075" y="3064"/>
                      <a:pt x="28373" y="790"/>
                    </a:cubicBezTo>
                    <a:cubicBezTo>
                      <a:pt x="28373" y="790"/>
                      <a:pt x="27468" y="742"/>
                      <a:pt x="25658" y="623"/>
                    </a:cubicBezTo>
                    <a:cubicBezTo>
                      <a:pt x="24932" y="576"/>
                      <a:pt x="24075" y="516"/>
                      <a:pt x="23063" y="457"/>
                    </a:cubicBezTo>
                    <a:cubicBezTo>
                      <a:pt x="21587" y="363"/>
                      <a:pt x="20846" y="298"/>
                      <a:pt x="20319" y="298"/>
                    </a:cubicBezTo>
                    <a:cubicBezTo>
                      <a:pt x="19575" y="298"/>
                      <a:pt x="19260" y="428"/>
                      <a:pt x="17907" y="790"/>
                    </a:cubicBezTo>
                    <a:cubicBezTo>
                      <a:pt x="17660" y="855"/>
                      <a:pt x="17429" y="883"/>
                      <a:pt x="17211" y="883"/>
                    </a:cubicBezTo>
                    <a:cubicBezTo>
                      <a:pt x="15980" y="883"/>
                      <a:pt x="15171" y="1"/>
                      <a:pt x="14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7"/>
              <p:cNvSpPr/>
              <p:nvPr/>
            </p:nvSpPr>
            <p:spPr>
              <a:xfrm flipH="1">
                <a:off x="4449996" y="4897346"/>
                <a:ext cx="510293" cy="275595"/>
              </a:xfrm>
              <a:custGeom>
                <a:avLst/>
                <a:gdLst/>
                <a:ahLst/>
                <a:cxnLst/>
                <a:rect l="l" t="t" r="r" b="b"/>
                <a:pathLst>
                  <a:path w="15622" h="8437" extrusionOk="0">
                    <a:moveTo>
                      <a:pt x="8536" y="0"/>
                    </a:moveTo>
                    <a:cubicBezTo>
                      <a:pt x="8229" y="0"/>
                      <a:pt x="7874" y="85"/>
                      <a:pt x="7501" y="339"/>
                    </a:cubicBezTo>
                    <a:cubicBezTo>
                      <a:pt x="6370" y="1101"/>
                      <a:pt x="7025" y="1399"/>
                      <a:pt x="5739" y="1875"/>
                    </a:cubicBezTo>
                    <a:cubicBezTo>
                      <a:pt x="4429" y="2351"/>
                      <a:pt x="3667" y="2065"/>
                      <a:pt x="3132" y="2542"/>
                    </a:cubicBezTo>
                    <a:cubicBezTo>
                      <a:pt x="3043" y="2620"/>
                      <a:pt x="2958" y="2649"/>
                      <a:pt x="2874" y="2649"/>
                    </a:cubicBezTo>
                    <a:cubicBezTo>
                      <a:pt x="2643" y="2649"/>
                      <a:pt x="2427" y="2428"/>
                      <a:pt x="2199" y="2428"/>
                    </a:cubicBezTo>
                    <a:cubicBezTo>
                      <a:pt x="2012" y="2428"/>
                      <a:pt x="1815" y="2578"/>
                      <a:pt x="1596" y="3125"/>
                    </a:cubicBezTo>
                    <a:cubicBezTo>
                      <a:pt x="1000" y="4566"/>
                      <a:pt x="0" y="4268"/>
                      <a:pt x="286" y="5042"/>
                    </a:cubicBezTo>
                    <a:cubicBezTo>
                      <a:pt x="584" y="5804"/>
                      <a:pt x="941" y="6768"/>
                      <a:pt x="2179" y="7244"/>
                    </a:cubicBezTo>
                    <a:cubicBezTo>
                      <a:pt x="3114" y="7601"/>
                      <a:pt x="3843" y="8437"/>
                      <a:pt x="4873" y="8437"/>
                    </a:cubicBezTo>
                    <a:cubicBezTo>
                      <a:pt x="5220" y="8437"/>
                      <a:pt x="5602" y="8342"/>
                      <a:pt x="6037" y="8102"/>
                    </a:cubicBezTo>
                    <a:cubicBezTo>
                      <a:pt x="7299" y="7395"/>
                      <a:pt x="7049" y="7003"/>
                      <a:pt x="7676" y="7003"/>
                    </a:cubicBezTo>
                    <a:cubicBezTo>
                      <a:pt x="7894" y="7003"/>
                      <a:pt x="8219" y="7051"/>
                      <a:pt x="8751" y="7149"/>
                    </a:cubicBezTo>
                    <a:cubicBezTo>
                      <a:pt x="10130" y="7411"/>
                      <a:pt x="10776" y="8216"/>
                      <a:pt x="11264" y="8216"/>
                    </a:cubicBezTo>
                    <a:cubicBezTo>
                      <a:pt x="11510" y="8216"/>
                      <a:pt x="11715" y="8012"/>
                      <a:pt x="11954" y="7435"/>
                    </a:cubicBezTo>
                    <a:cubicBezTo>
                      <a:pt x="12668" y="5709"/>
                      <a:pt x="12430" y="6185"/>
                      <a:pt x="13669" y="4220"/>
                    </a:cubicBezTo>
                    <a:cubicBezTo>
                      <a:pt x="14919" y="2256"/>
                      <a:pt x="15621" y="1875"/>
                      <a:pt x="14562" y="910"/>
                    </a:cubicBezTo>
                    <a:cubicBezTo>
                      <a:pt x="14127" y="524"/>
                      <a:pt x="13458" y="420"/>
                      <a:pt x="12770" y="420"/>
                    </a:cubicBezTo>
                    <a:cubicBezTo>
                      <a:pt x="11968" y="420"/>
                      <a:pt x="11139" y="561"/>
                      <a:pt x="10624" y="561"/>
                    </a:cubicBezTo>
                    <a:cubicBezTo>
                      <a:pt x="10494" y="561"/>
                      <a:pt x="10384" y="552"/>
                      <a:pt x="10299" y="529"/>
                    </a:cubicBezTo>
                    <a:lnTo>
                      <a:pt x="9573" y="339"/>
                    </a:lnTo>
                    <a:cubicBezTo>
                      <a:pt x="9573" y="339"/>
                      <a:pt x="9149" y="0"/>
                      <a:pt x="8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7"/>
              <p:cNvSpPr/>
              <p:nvPr/>
            </p:nvSpPr>
            <p:spPr>
              <a:xfrm flipH="1">
                <a:off x="4581865" y="4974631"/>
                <a:ext cx="141962" cy="89045"/>
              </a:xfrm>
              <a:custGeom>
                <a:avLst/>
                <a:gdLst/>
                <a:ahLst/>
                <a:cxnLst/>
                <a:rect l="l" t="t" r="r" b="b"/>
                <a:pathLst>
                  <a:path w="4346" h="2726" extrusionOk="0">
                    <a:moveTo>
                      <a:pt x="3343" y="1"/>
                    </a:moveTo>
                    <a:cubicBezTo>
                      <a:pt x="3121" y="1"/>
                      <a:pt x="2838" y="33"/>
                      <a:pt x="2489" y="128"/>
                    </a:cubicBezTo>
                    <a:cubicBezTo>
                      <a:pt x="1417" y="414"/>
                      <a:pt x="1417" y="128"/>
                      <a:pt x="976" y="771"/>
                    </a:cubicBezTo>
                    <a:cubicBezTo>
                      <a:pt x="536" y="1426"/>
                      <a:pt x="0" y="1711"/>
                      <a:pt x="976" y="1842"/>
                    </a:cubicBezTo>
                    <a:cubicBezTo>
                      <a:pt x="1068" y="1856"/>
                      <a:pt x="1155" y="1861"/>
                      <a:pt x="1236" y="1861"/>
                    </a:cubicBezTo>
                    <a:cubicBezTo>
                      <a:pt x="1770" y="1861"/>
                      <a:pt x="2084" y="1612"/>
                      <a:pt x="2304" y="1612"/>
                    </a:cubicBezTo>
                    <a:cubicBezTo>
                      <a:pt x="2410" y="1612"/>
                      <a:pt x="2495" y="1670"/>
                      <a:pt x="2572" y="1842"/>
                    </a:cubicBezTo>
                    <a:cubicBezTo>
                      <a:pt x="2764" y="2252"/>
                      <a:pt x="2335" y="2725"/>
                      <a:pt x="2403" y="2725"/>
                    </a:cubicBezTo>
                    <a:cubicBezTo>
                      <a:pt x="2432" y="2725"/>
                      <a:pt x="2551" y="2639"/>
                      <a:pt x="2846" y="2426"/>
                    </a:cubicBezTo>
                    <a:cubicBezTo>
                      <a:pt x="3209" y="2160"/>
                      <a:pt x="3363" y="2112"/>
                      <a:pt x="3440" y="2112"/>
                    </a:cubicBezTo>
                    <a:cubicBezTo>
                      <a:pt x="3485" y="2112"/>
                      <a:pt x="3504" y="2128"/>
                      <a:pt x="3524" y="2128"/>
                    </a:cubicBezTo>
                    <a:cubicBezTo>
                      <a:pt x="3562" y="2128"/>
                      <a:pt x="3600" y="2067"/>
                      <a:pt x="3822" y="1711"/>
                    </a:cubicBezTo>
                    <a:cubicBezTo>
                      <a:pt x="4346" y="842"/>
                      <a:pt x="3989" y="128"/>
                      <a:pt x="3989" y="128"/>
                    </a:cubicBezTo>
                    <a:cubicBezTo>
                      <a:pt x="3989" y="128"/>
                      <a:pt x="3788" y="1"/>
                      <a:pt x="3343"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7"/>
              <p:cNvSpPr/>
              <p:nvPr/>
            </p:nvSpPr>
            <p:spPr>
              <a:xfrm flipH="1">
                <a:off x="3290683" y="4807419"/>
                <a:ext cx="522705" cy="231889"/>
              </a:xfrm>
              <a:custGeom>
                <a:avLst/>
                <a:gdLst/>
                <a:ahLst/>
                <a:cxnLst/>
                <a:rect l="l" t="t" r="r" b="b"/>
                <a:pathLst>
                  <a:path w="16002" h="7099" extrusionOk="0">
                    <a:moveTo>
                      <a:pt x="5188" y="0"/>
                    </a:moveTo>
                    <a:cubicBezTo>
                      <a:pt x="4807" y="0"/>
                      <a:pt x="4579" y="159"/>
                      <a:pt x="4085" y="544"/>
                    </a:cubicBezTo>
                    <a:cubicBezTo>
                      <a:pt x="3770" y="789"/>
                      <a:pt x="3472" y="853"/>
                      <a:pt x="3187" y="853"/>
                    </a:cubicBezTo>
                    <a:cubicBezTo>
                      <a:pt x="2874" y="853"/>
                      <a:pt x="2578" y="776"/>
                      <a:pt x="2294" y="776"/>
                    </a:cubicBezTo>
                    <a:cubicBezTo>
                      <a:pt x="1955" y="776"/>
                      <a:pt x="1633" y="885"/>
                      <a:pt x="1322" y="1365"/>
                    </a:cubicBezTo>
                    <a:cubicBezTo>
                      <a:pt x="525" y="2604"/>
                      <a:pt x="1" y="2818"/>
                      <a:pt x="346" y="3973"/>
                    </a:cubicBezTo>
                    <a:cubicBezTo>
                      <a:pt x="621" y="4883"/>
                      <a:pt x="119" y="5181"/>
                      <a:pt x="839" y="5181"/>
                    </a:cubicBezTo>
                    <a:cubicBezTo>
                      <a:pt x="1024" y="5181"/>
                      <a:pt x="1289" y="5162"/>
                      <a:pt x="1668" y="5128"/>
                    </a:cubicBezTo>
                    <a:cubicBezTo>
                      <a:pt x="2265" y="5074"/>
                      <a:pt x="2607" y="5056"/>
                      <a:pt x="2859" y="5056"/>
                    </a:cubicBezTo>
                    <a:cubicBezTo>
                      <a:pt x="3364" y="5056"/>
                      <a:pt x="3502" y="5128"/>
                      <a:pt x="4600" y="5128"/>
                    </a:cubicBezTo>
                    <a:cubicBezTo>
                      <a:pt x="4656" y="5128"/>
                      <a:pt x="4714" y="5128"/>
                      <a:pt x="4775" y="5128"/>
                    </a:cubicBezTo>
                    <a:cubicBezTo>
                      <a:pt x="4787" y="5128"/>
                      <a:pt x="4800" y="5128"/>
                      <a:pt x="4812" y="5128"/>
                    </a:cubicBezTo>
                    <a:cubicBezTo>
                      <a:pt x="6643" y="5128"/>
                      <a:pt x="6539" y="6012"/>
                      <a:pt x="8621" y="6497"/>
                    </a:cubicBezTo>
                    <a:cubicBezTo>
                      <a:pt x="10150" y="6851"/>
                      <a:pt x="10244" y="7099"/>
                      <a:pt x="10926" y="7099"/>
                    </a:cubicBezTo>
                    <a:cubicBezTo>
                      <a:pt x="11184" y="7099"/>
                      <a:pt x="11526" y="7064"/>
                      <a:pt x="12062" y="6985"/>
                    </a:cubicBezTo>
                    <a:cubicBezTo>
                      <a:pt x="14002" y="6711"/>
                      <a:pt x="12955" y="6985"/>
                      <a:pt x="14098" y="5914"/>
                    </a:cubicBezTo>
                    <a:cubicBezTo>
                      <a:pt x="14451" y="5586"/>
                      <a:pt x="14784" y="5512"/>
                      <a:pt x="15067" y="5512"/>
                    </a:cubicBezTo>
                    <a:cubicBezTo>
                      <a:pt x="15298" y="5512"/>
                      <a:pt x="15495" y="5561"/>
                      <a:pt x="15641" y="5561"/>
                    </a:cubicBezTo>
                    <a:cubicBezTo>
                      <a:pt x="15901" y="5561"/>
                      <a:pt x="16001" y="5406"/>
                      <a:pt x="15848" y="4544"/>
                    </a:cubicBezTo>
                    <a:cubicBezTo>
                      <a:pt x="15515" y="2616"/>
                      <a:pt x="15419" y="2223"/>
                      <a:pt x="14360" y="1377"/>
                    </a:cubicBezTo>
                    <a:cubicBezTo>
                      <a:pt x="13425" y="582"/>
                      <a:pt x="11307" y="543"/>
                      <a:pt x="10903" y="543"/>
                    </a:cubicBezTo>
                    <a:cubicBezTo>
                      <a:pt x="10859" y="543"/>
                      <a:pt x="10835" y="544"/>
                      <a:pt x="10835" y="544"/>
                    </a:cubicBezTo>
                    <a:cubicBezTo>
                      <a:pt x="10835" y="544"/>
                      <a:pt x="10756" y="814"/>
                      <a:pt x="9860" y="814"/>
                    </a:cubicBezTo>
                    <a:cubicBezTo>
                      <a:pt x="9412" y="814"/>
                      <a:pt x="8760" y="746"/>
                      <a:pt x="7811" y="544"/>
                    </a:cubicBezTo>
                    <a:cubicBezTo>
                      <a:pt x="6285" y="217"/>
                      <a:pt x="5633" y="0"/>
                      <a:pt x="5188"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7"/>
              <p:cNvSpPr/>
              <p:nvPr/>
            </p:nvSpPr>
            <p:spPr>
              <a:xfrm flipH="1">
                <a:off x="3407656" y="4886665"/>
                <a:ext cx="158752" cy="101523"/>
              </a:xfrm>
              <a:custGeom>
                <a:avLst/>
                <a:gdLst/>
                <a:ahLst/>
                <a:cxnLst/>
                <a:rect l="l" t="t" r="r" b="b"/>
                <a:pathLst>
                  <a:path w="4860" h="3108" extrusionOk="0">
                    <a:moveTo>
                      <a:pt x="2463" y="0"/>
                    </a:moveTo>
                    <a:cubicBezTo>
                      <a:pt x="2162" y="0"/>
                      <a:pt x="1817" y="77"/>
                      <a:pt x="1500" y="333"/>
                    </a:cubicBezTo>
                    <a:cubicBezTo>
                      <a:pt x="703" y="964"/>
                      <a:pt x="0" y="392"/>
                      <a:pt x="703" y="964"/>
                    </a:cubicBezTo>
                    <a:cubicBezTo>
                      <a:pt x="817" y="1056"/>
                      <a:pt x="913" y="1092"/>
                      <a:pt x="998" y="1092"/>
                    </a:cubicBezTo>
                    <a:cubicBezTo>
                      <a:pt x="1280" y="1092"/>
                      <a:pt x="1441" y="700"/>
                      <a:pt x="1747" y="700"/>
                    </a:cubicBezTo>
                    <a:cubicBezTo>
                      <a:pt x="1907" y="700"/>
                      <a:pt x="2106" y="807"/>
                      <a:pt x="2381" y="1130"/>
                    </a:cubicBezTo>
                    <a:cubicBezTo>
                      <a:pt x="3118" y="1983"/>
                      <a:pt x="3753" y="3108"/>
                      <a:pt x="4174" y="3108"/>
                    </a:cubicBezTo>
                    <a:cubicBezTo>
                      <a:pt x="4311" y="3108"/>
                      <a:pt x="4425" y="2988"/>
                      <a:pt x="4513" y="2702"/>
                    </a:cubicBezTo>
                    <a:cubicBezTo>
                      <a:pt x="4860" y="1579"/>
                      <a:pt x="4205" y="174"/>
                      <a:pt x="3348" y="174"/>
                    </a:cubicBezTo>
                    <a:cubicBezTo>
                      <a:pt x="3324" y="174"/>
                      <a:pt x="3299" y="175"/>
                      <a:pt x="3274" y="178"/>
                    </a:cubicBezTo>
                    <a:cubicBezTo>
                      <a:pt x="3274" y="178"/>
                      <a:pt x="2919" y="0"/>
                      <a:pt x="2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7"/>
              <p:cNvSpPr/>
              <p:nvPr/>
            </p:nvSpPr>
            <p:spPr>
              <a:xfrm flipH="1">
                <a:off x="726905" y="4577490"/>
                <a:ext cx="1552959" cy="588427"/>
              </a:xfrm>
              <a:custGeom>
                <a:avLst/>
                <a:gdLst/>
                <a:ahLst/>
                <a:cxnLst/>
                <a:rect l="l" t="t" r="r" b="b"/>
                <a:pathLst>
                  <a:path w="47542" h="18014" extrusionOk="0">
                    <a:moveTo>
                      <a:pt x="10832" y="1"/>
                    </a:moveTo>
                    <a:cubicBezTo>
                      <a:pt x="10796" y="1"/>
                      <a:pt x="10766" y="4"/>
                      <a:pt x="10739" y="11"/>
                    </a:cubicBezTo>
                    <a:cubicBezTo>
                      <a:pt x="10739" y="11"/>
                      <a:pt x="8608" y="511"/>
                      <a:pt x="7180" y="1070"/>
                    </a:cubicBezTo>
                    <a:cubicBezTo>
                      <a:pt x="6921" y="1171"/>
                      <a:pt x="6689" y="1209"/>
                      <a:pt x="6478" y="1209"/>
                    </a:cubicBezTo>
                    <a:cubicBezTo>
                      <a:pt x="5810" y="1209"/>
                      <a:pt x="5335" y="830"/>
                      <a:pt x="4799" y="830"/>
                    </a:cubicBezTo>
                    <a:cubicBezTo>
                      <a:pt x="4580" y="830"/>
                      <a:pt x="4352" y="893"/>
                      <a:pt x="4096" y="1070"/>
                    </a:cubicBezTo>
                    <a:cubicBezTo>
                      <a:pt x="3024" y="1808"/>
                      <a:pt x="0" y="1808"/>
                      <a:pt x="1631" y="2380"/>
                    </a:cubicBezTo>
                    <a:cubicBezTo>
                      <a:pt x="3274" y="2951"/>
                      <a:pt x="3155" y="2809"/>
                      <a:pt x="4584" y="3166"/>
                    </a:cubicBezTo>
                    <a:cubicBezTo>
                      <a:pt x="5989" y="3523"/>
                      <a:pt x="6346" y="2820"/>
                      <a:pt x="6941" y="4321"/>
                    </a:cubicBezTo>
                    <a:cubicBezTo>
                      <a:pt x="7537" y="5833"/>
                      <a:pt x="7656" y="4856"/>
                      <a:pt x="8954" y="5630"/>
                    </a:cubicBezTo>
                    <a:cubicBezTo>
                      <a:pt x="10263" y="6392"/>
                      <a:pt x="9906" y="6464"/>
                      <a:pt x="10728" y="7583"/>
                    </a:cubicBezTo>
                    <a:cubicBezTo>
                      <a:pt x="11561" y="8702"/>
                      <a:pt x="13692" y="9405"/>
                      <a:pt x="14168" y="10595"/>
                    </a:cubicBezTo>
                    <a:cubicBezTo>
                      <a:pt x="14532" y="11485"/>
                      <a:pt x="14549" y="12493"/>
                      <a:pt x="15424" y="12493"/>
                    </a:cubicBezTo>
                    <a:cubicBezTo>
                      <a:pt x="15696" y="12493"/>
                      <a:pt x="16051" y="12396"/>
                      <a:pt x="16526" y="12167"/>
                    </a:cubicBezTo>
                    <a:cubicBezTo>
                      <a:pt x="17466" y="11716"/>
                      <a:pt x="18588" y="11526"/>
                      <a:pt x="19493" y="11526"/>
                    </a:cubicBezTo>
                    <a:cubicBezTo>
                      <a:pt x="20524" y="11526"/>
                      <a:pt x="21272" y="11774"/>
                      <a:pt x="21146" y="12167"/>
                    </a:cubicBezTo>
                    <a:cubicBezTo>
                      <a:pt x="20914" y="12897"/>
                      <a:pt x="19677" y="13537"/>
                      <a:pt x="21691" y="13537"/>
                    </a:cubicBezTo>
                    <a:cubicBezTo>
                      <a:pt x="21745" y="13537"/>
                      <a:pt x="21801" y="13537"/>
                      <a:pt x="21860" y="13536"/>
                    </a:cubicBezTo>
                    <a:cubicBezTo>
                      <a:pt x="23483" y="13502"/>
                      <a:pt x="23502" y="12222"/>
                      <a:pt x="24190" y="12222"/>
                    </a:cubicBezTo>
                    <a:cubicBezTo>
                      <a:pt x="24457" y="12222"/>
                      <a:pt x="24823" y="12413"/>
                      <a:pt x="25420" y="12941"/>
                    </a:cubicBezTo>
                    <a:cubicBezTo>
                      <a:pt x="27539" y="14834"/>
                      <a:pt x="26825" y="14834"/>
                      <a:pt x="28254" y="16167"/>
                    </a:cubicBezTo>
                    <a:cubicBezTo>
                      <a:pt x="29358" y="17216"/>
                      <a:pt x="29601" y="17332"/>
                      <a:pt x="30106" y="17332"/>
                    </a:cubicBezTo>
                    <a:cubicBezTo>
                      <a:pt x="30249" y="17332"/>
                      <a:pt x="30413" y="17322"/>
                      <a:pt x="30623" y="17322"/>
                    </a:cubicBezTo>
                    <a:cubicBezTo>
                      <a:pt x="31260" y="17322"/>
                      <a:pt x="31417" y="18014"/>
                      <a:pt x="31875" y="18014"/>
                    </a:cubicBezTo>
                    <a:cubicBezTo>
                      <a:pt x="32102" y="18014"/>
                      <a:pt x="32403" y="17843"/>
                      <a:pt x="32873" y="17334"/>
                    </a:cubicBezTo>
                    <a:cubicBezTo>
                      <a:pt x="34290" y="15786"/>
                      <a:pt x="33111" y="13762"/>
                      <a:pt x="35123" y="13536"/>
                    </a:cubicBezTo>
                    <a:cubicBezTo>
                      <a:pt x="35329" y="13513"/>
                      <a:pt x="35500" y="13503"/>
                      <a:pt x="35646" y="13503"/>
                    </a:cubicBezTo>
                    <a:cubicBezTo>
                      <a:pt x="36509" y="13503"/>
                      <a:pt x="36464" y="13851"/>
                      <a:pt x="37068" y="13851"/>
                    </a:cubicBezTo>
                    <a:cubicBezTo>
                      <a:pt x="37358" y="13851"/>
                      <a:pt x="37795" y="13771"/>
                      <a:pt x="38552" y="13536"/>
                    </a:cubicBezTo>
                    <a:cubicBezTo>
                      <a:pt x="41160" y="12738"/>
                      <a:pt x="39267" y="11810"/>
                      <a:pt x="42112" y="11024"/>
                    </a:cubicBezTo>
                    <a:cubicBezTo>
                      <a:pt x="42774" y="10841"/>
                      <a:pt x="43269" y="10780"/>
                      <a:pt x="43657" y="10780"/>
                    </a:cubicBezTo>
                    <a:cubicBezTo>
                      <a:pt x="44438" y="10780"/>
                      <a:pt x="44784" y="11028"/>
                      <a:pt x="45183" y="11028"/>
                    </a:cubicBezTo>
                    <a:cubicBezTo>
                      <a:pt x="45437" y="11028"/>
                      <a:pt x="45713" y="10927"/>
                      <a:pt x="46137" y="10595"/>
                    </a:cubicBezTo>
                    <a:cubicBezTo>
                      <a:pt x="47542" y="9476"/>
                      <a:pt x="47470" y="8071"/>
                      <a:pt x="46958" y="7357"/>
                    </a:cubicBezTo>
                    <a:cubicBezTo>
                      <a:pt x="46774" y="7094"/>
                      <a:pt x="46715" y="7062"/>
                      <a:pt x="46621" y="7062"/>
                    </a:cubicBezTo>
                    <a:cubicBezTo>
                      <a:pt x="46590" y="7062"/>
                      <a:pt x="46555" y="7065"/>
                      <a:pt x="46511" y="7065"/>
                    </a:cubicBezTo>
                    <a:cubicBezTo>
                      <a:pt x="46325" y="7065"/>
                      <a:pt x="45973" y="7002"/>
                      <a:pt x="45029" y="6345"/>
                    </a:cubicBezTo>
                    <a:cubicBezTo>
                      <a:pt x="43531" y="5310"/>
                      <a:pt x="43265" y="4111"/>
                      <a:pt x="42058" y="4111"/>
                    </a:cubicBezTo>
                    <a:cubicBezTo>
                      <a:pt x="41778" y="4111"/>
                      <a:pt x="41448" y="4175"/>
                      <a:pt x="41041" y="4321"/>
                    </a:cubicBezTo>
                    <a:cubicBezTo>
                      <a:pt x="40280" y="4602"/>
                      <a:pt x="39627" y="4718"/>
                      <a:pt x="38993" y="4718"/>
                    </a:cubicBezTo>
                    <a:cubicBezTo>
                      <a:pt x="37829" y="4718"/>
                      <a:pt x="36726" y="4330"/>
                      <a:pt x="35123" y="3868"/>
                    </a:cubicBezTo>
                    <a:cubicBezTo>
                      <a:pt x="32635" y="3154"/>
                      <a:pt x="28837" y="2570"/>
                      <a:pt x="26468" y="1999"/>
                    </a:cubicBezTo>
                    <a:cubicBezTo>
                      <a:pt x="24613" y="1559"/>
                      <a:pt x="24601" y="927"/>
                      <a:pt x="22186" y="927"/>
                    </a:cubicBezTo>
                    <a:cubicBezTo>
                      <a:pt x="21531" y="927"/>
                      <a:pt x="20701" y="973"/>
                      <a:pt x="19610" y="1082"/>
                    </a:cubicBezTo>
                    <a:cubicBezTo>
                      <a:pt x="18979" y="1141"/>
                      <a:pt x="18379" y="1167"/>
                      <a:pt x="17809" y="1167"/>
                    </a:cubicBezTo>
                    <a:cubicBezTo>
                      <a:pt x="13962" y="1167"/>
                      <a:pt x="11515" y="1"/>
                      <a:pt x="108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7"/>
              <p:cNvSpPr/>
              <p:nvPr/>
            </p:nvSpPr>
            <p:spPr>
              <a:xfrm flipH="1">
                <a:off x="1824416" y="4672774"/>
                <a:ext cx="86497" cy="111453"/>
              </a:xfrm>
              <a:custGeom>
                <a:avLst/>
                <a:gdLst/>
                <a:ahLst/>
                <a:cxnLst/>
                <a:rect l="l" t="t" r="r" b="b"/>
                <a:pathLst>
                  <a:path w="2648" h="3412" extrusionOk="0">
                    <a:moveTo>
                      <a:pt x="509" y="0"/>
                    </a:moveTo>
                    <a:cubicBezTo>
                      <a:pt x="210" y="0"/>
                      <a:pt x="0" y="62"/>
                      <a:pt x="40" y="249"/>
                    </a:cubicBezTo>
                    <a:cubicBezTo>
                      <a:pt x="159" y="796"/>
                      <a:pt x="623" y="475"/>
                      <a:pt x="1040" y="1404"/>
                    </a:cubicBezTo>
                    <a:cubicBezTo>
                      <a:pt x="1402" y="2210"/>
                      <a:pt x="1449" y="3177"/>
                      <a:pt x="1845" y="3177"/>
                    </a:cubicBezTo>
                    <a:cubicBezTo>
                      <a:pt x="1905" y="3177"/>
                      <a:pt x="1973" y="3155"/>
                      <a:pt x="2052" y="3106"/>
                    </a:cubicBezTo>
                    <a:cubicBezTo>
                      <a:pt x="2124" y="3059"/>
                      <a:pt x="2187" y="3039"/>
                      <a:pt x="2243" y="3039"/>
                    </a:cubicBezTo>
                    <a:cubicBezTo>
                      <a:pt x="2486" y="3039"/>
                      <a:pt x="2583" y="3412"/>
                      <a:pt x="2622" y="3412"/>
                    </a:cubicBezTo>
                    <a:cubicBezTo>
                      <a:pt x="2647" y="3412"/>
                      <a:pt x="2647" y="3250"/>
                      <a:pt x="2647" y="2713"/>
                    </a:cubicBezTo>
                    <a:cubicBezTo>
                      <a:pt x="2647" y="1189"/>
                      <a:pt x="2052" y="249"/>
                      <a:pt x="2052" y="249"/>
                    </a:cubicBezTo>
                    <a:cubicBezTo>
                      <a:pt x="2052" y="249"/>
                      <a:pt x="1105" y="0"/>
                      <a:pt x="509"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7"/>
              <p:cNvSpPr/>
              <p:nvPr/>
            </p:nvSpPr>
            <p:spPr>
              <a:xfrm flipH="1">
                <a:off x="1081973" y="4969960"/>
                <a:ext cx="454174" cy="248744"/>
              </a:xfrm>
              <a:custGeom>
                <a:avLst/>
                <a:gdLst/>
                <a:ahLst/>
                <a:cxnLst/>
                <a:rect l="l" t="t" r="r" b="b"/>
                <a:pathLst>
                  <a:path w="13904" h="7615" extrusionOk="0">
                    <a:moveTo>
                      <a:pt x="5252" y="1"/>
                    </a:moveTo>
                    <a:cubicBezTo>
                      <a:pt x="4777" y="1"/>
                      <a:pt x="4193" y="96"/>
                      <a:pt x="3247" y="140"/>
                    </a:cubicBezTo>
                    <a:cubicBezTo>
                      <a:pt x="2845" y="157"/>
                      <a:pt x="2447" y="163"/>
                      <a:pt x="2075" y="163"/>
                    </a:cubicBezTo>
                    <a:cubicBezTo>
                      <a:pt x="1001" y="163"/>
                      <a:pt x="146" y="111"/>
                      <a:pt x="41" y="111"/>
                    </a:cubicBezTo>
                    <a:cubicBezTo>
                      <a:pt x="0" y="111"/>
                      <a:pt x="71" y="119"/>
                      <a:pt x="283" y="140"/>
                    </a:cubicBezTo>
                    <a:cubicBezTo>
                      <a:pt x="1235" y="223"/>
                      <a:pt x="3342" y="1581"/>
                      <a:pt x="4414" y="2866"/>
                    </a:cubicBezTo>
                    <a:cubicBezTo>
                      <a:pt x="5486" y="4140"/>
                      <a:pt x="4652" y="5010"/>
                      <a:pt x="6783" y="6200"/>
                    </a:cubicBezTo>
                    <a:cubicBezTo>
                      <a:pt x="8347" y="7074"/>
                      <a:pt x="8892" y="7614"/>
                      <a:pt x="9588" y="7614"/>
                    </a:cubicBezTo>
                    <a:cubicBezTo>
                      <a:pt x="9841" y="7614"/>
                      <a:pt x="10114" y="7543"/>
                      <a:pt x="10462" y="7391"/>
                    </a:cubicBezTo>
                    <a:cubicBezTo>
                      <a:pt x="11772" y="6807"/>
                      <a:pt x="13177" y="6045"/>
                      <a:pt x="13546" y="4902"/>
                    </a:cubicBezTo>
                    <a:cubicBezTo>
                      <a:pt x="13903" y="3759"/>
                      <a:pt x="13903" y="521"/>
                      <a:pt x="11772" y="128"/>
                    </a:cubicBezTo>
                    <a:cubicBezTo>
                      <a:pt x="11356" y="51"/>
                      <a:pt x="10913" y="20"/>
                      <a:pt x="10468" y="20"/>
                    </a:cubicBezTo>
                    <a:cubicBezTo>
                      <a:pt x="8638" y="20"/>
                      <a:pt x="6795" y="545"/>
                      <a:pt x="6795" y="545"/>
                    </a:cubicBezTo>
                    <a:cubicBezTo>
                      <a:pt x="6521" y="342"/>
                      <a:pt x="6283" y="211"/>
                      <a:pt x="6057" y="140"/>
                    </a:cubicBezTo>
                    <a:cubicBezTo>
                      <a:pt x="5791" y="36"/>
                      <a:pt x="5542" y="1"/>
                      <a:pt x="5252"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7"/>
              <p:cNvSpPr/>
              <p:nvPr/>
            </p:nvSpPr>
            <p:spPr>
              <a:xfrm flipH="1">
                <a:off x="1106080" y="4692765"/>
                <a:ext cx="268604" cy="137095"/>
              </a:xfrm>
              <a:custGeom>
                <a:avLst/>
                <a:gdLst/>
                <a:ahLst/>
                <a:cxnLst/>
                <a:rect l="l" t="t" r="r" b="b"/>
                <a:pathLst>
                  <a:path w="8223" h="4197" extrusionOk="0">
                    <a:moveTo>
                      <a:pt x="1249" y="1"/>
                    </a:moveTo>
                    <a:cubicBezTo>
                      <a:pt x="444" y="1"/>
                      <a:pt x="0" y="274"/>
                      <a:pt x="209" y="1089"/>
                    </a:cubicBezTo>
                    <a:cubicBezTo>
                      <a:pt x="566" y="2482"/>
                      <a:pt x="1221" y="3387"/>
                      <a:pt x="1781" y="3506"/>
                    </a:cubicBezTo>
                    <a:cubicBezTo>
                      <a:pt x="1824" y="3515"/>
                      <a:pt x="1857" y="3519"/>
                      <a:pt x="1882" y="3519"/>
                    </a:cubicBezTo>
                    <a:cubicBezTo>
                      <a:pt x="2074" y="3519"/>
                      <a:pt x="1774" y="3282"/>
                      <a:pt x="1800" y="3282"/>
                    </a:cubicBezTo>
                    <a:cubicBezTo>
                      <a:pt x="1816" y="3282"/>
                      <a:pt x="1944" y="3364"/>
                      <a:pt x="2352" y="3625"/>
                    </a:cubicBezTo>
                    <a:cubicBezTo>
                      <a:pt x="2948" y="4006"/>
                      <a:pt x="3004" y="4197"/>
                      <a:pt x="3149" y="4197"/>
                    </a:cubicBezTo>
                    <a:cubicBezTo>
                      <a:pt x="3293" y="4197"/>
                      <a:pt x="3525" y="4006"/>
                      <a:pt x="4472" y="3625"/>
                    </a:cubicBezTo>
                    <a:cubicBezTo>
                      <a:pt x="6365" y="2863"/>
                      <a:pt x="6246" y="3494"/>
                      <a:pt x="7198" y="2792"/>
                    </a:cubicBezTo>
                    <a:cubicBezTo>
                      <a:pt x="8151" y="2089"/>
                      <a:pt x="8222" y="1744"/>
                      <a:pt x="6484" y="1089"/>
                    </a:cubicBezTo>
                    <a:cubicBezTo>
                      <a:pt x="4745" y="423"/>
                      <a:pt x="3400" y="315"/>
                      <a:pt x="3400" y="315"/>
                    </a:cubicBezTo>
                    <a:cubicBezTo>
                      <a:pt x="2571" y="138"/>
                      <a:pt x="1819" y="1"/>
                      <a:pt x="1249"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7"/>
              <p:cNvSpPr/>
              <p:nvPr/>
            </p:nvSpPr>
            <p:spPr>
              <a:xfrm flipH="1">
                <a:off x="877033" y="4762603"/>
                <a:ext cx="197329" cy="136376"/>
              </a:xfrm>
              <a:custGeom>
                <a:avLst/>
                <a:gdLst/>
                <a:ahLst/>
                <a:cxnLst/>
                <a:rect l="l" t="t" r="r" b="b"/>
                <a:pathLst>
                  <a:path w="6041" h="4175" extrusionOk="0">
                    <a:moveTo>
                      <a:pt x="3466" y="1"/>
                    </a:moveTo>
                    <a:cubicBezTo>
                      <a:pt x="2861" y="1"/>
                      <a:pt x="2223" y="188"/>
                      <a:pt x="1790" y="654"/>
                    </a:cubicBezTo>
                    <a:cubicBezTo>
                      <a:pt x="838" y="1678"/>
                      <a:pt x="838" y="2226"/>
                      <a:pt x="838" y="2726"/>
                    </a:cubicBezTo>
                    <a:cubicBezTo>
                      <a:pt x="838" y="3157"/>
                      <a:pt x="0" y="4175"/>
                      <a:pt x="546" y="4175"/>
                    </a:cubicBezTo>
                    <a:cubicBezTo>
                      <a:pt x="618" y="4175"/>
                      <a:pt x="714" y="4157"/>
                      <a:pt x="838" y="4119"/>
                    </a:cubicBezTo>
                    <a:cubicBezTo>
                      <a:pt x="1805" y="3818"/>
                      <a:pt x="1705" y="2683"/>
                      <a:pt x="2446" y="2683"/>
                    </a:cubicBezTo>
                    <a:cubicBezTo>
                      <a:pt x="2527" y="2683"/>
                      <a:pt x="2617" y="2697"/>
                      <a:pt x="2719" y="2726"/>
                    </a:cubicBezTo>
                    <a:cubicBezTo>
                      <a:pt x="3446" y="2927"/>
                      <a:pt x="3187" y="3605"/>
                      <a:pt x="3279" y="3605"/>
                    </a:cubicBezTo>
                    <a:cubicBezTo>
                      <a:pt x="3323" y="3605"/>
                      <a:pt x="3446" y="3453"/>
                      <a:pt x="3791" y="3023"/>
                    </a:cubicBezTo>
                    <a:cubicBezTo>
                      <a:pt x="4392" y="2268"/>
                      <a:pt x="4431" y="2177"/>
                      <a:pt x="4518" y="2177"/>
                    </a:cubicBezTo>
                    <a:cubicBezTo>
                      <a:pt x="4545" y="2177"/>
                      <a:pt x="4578" y="2186"/>
                      <a:pt x="4635" y="2186"/>
                    </a:cubicBezTo>
                    <a:cubicBezTo>
                      <a:pt x="4718" y="2186"/>
                      <a:pt x="4853" y="2167"/>
                      <a:pt x="5100" y="2071"/>
                    </a:cubicBezTo>
                    <a:cubicBezTo>
                      <a:pt x="6041" y="1678"/>
                      <a:pt x="5100" y="654"/>
                      <a:pt x="5100" y="654"/>
                    </a:cubicBezTo>
                    <a:cubicBezTo>
                      <a:pt x="4873" y="271"/>
                      <a:pt x="4192" y="1"/>
                      <a:pt x="3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7"/>
              <p:cNvSpPr/>
              <p:nvPr/>
            </p:nvSpPr>
            <p:spPr>
              <a:xfrm flipH="1">
                <a:off x="116298" y="4841848"/>
                <a:ext cx="415401" cy="289085"/>
              </a:xfrm>
              <a:custGeom>
                <a:avLst/>
                <a:gdLst/>
                <a:ahLst/>
                <a:cxnLst/>
                <a:rect l="l" t="t" r="r" b="b"/>
                <a:pathLst>
                  <a:path w="12717" h="8850" extrusionOk="0">
                    <a:moveTo>
                      <a:pt x="1697" y="1"/>
                    </a:moveTo>
                    <a:cubicBezTo>
                      <a:pt x="1367" y="1"/>
                      <a:pt x="1091" y="118"/>
                      <a:pt x="929" y="419"/>
                    </a:cubicBezTo>
                    <a:cubicBezTo>
                      <a:pt x="203" y="1740"/>
                      <a:pt x="1" y="2359"/>
                      <a:pt x="929" y="2919"/>
                    </a:cubicBezTo>
                    <a:cubicBezTo>
                      <a:pt x="1858" y="3467"/>
                      <a:pt x="3049" y="4312"/>
                      <a:pt x="3168" y="5431"/>
                    </a:cubicBezTo>
                    <a:cubicBezTo>
                      <a:pt x="3287" y="6550"/>
                      <a:pt x="3644" y="7408"/>
                      <a:pt x="5061" y="7741"/>
                    </a:cubicBezTo>
                    <a:cubicBezTo>
                      <a:pt x="6466" y="8062"/>
                      <a:pt x="7180" y="8646"/>
                      <a:pt x="8371" y="8836"/>
                    </a:cubicBezTo>
                    <a:cubicBezTo>
                      <a:pt x="8425" y="8845"/>
                      <a:pt x="8478" y="8849"/>
                      <a:pt x="8528" y="8849"/>
                    </a:cubicBezTo>
                    <a:cubicBezTo>
                      <a:pt x="9574" y="8849"/>
                      <a:pt x="9718" y="7039"/>
                      <a:pt x="10502" y="6800"/>
                    </a:cubicBezTo>
                    <a:cubicBezTo>
                      <a:pt x="10544" y="6788"/>
                      <a:pt x="10586" y="6782"/>
                      <a:pt x="10628" y="6782"/>
                    </a:cubicBezTo>
                    <a:cubicBezTo>
                      <a:pt x="11162" y="6782"/>
                      <a:pt x="11714" y="7710"/>
                      <a:pt x="11953" y="7710"/>
                    </a:cubicBezTo>
                    <a:cubicBezTo>
                      <a:pt x="12071" y="7710"/>
                      <a:pt x="12113" y="7482"/>
                      <a:pt x="12038" y="6800"/>
                    </a:cubicBezTo>
                    <a:cubicBezTo>
                      <a:pt x="11800" y="4622"/>
                      <a:pt x="12717" y="6146"/>
                      <a:pt x="11800" y="4622"/>
                    </a:cubicBezTo>
                    <a:cubicBezTo>
                      <a:pt x="10871" y="3109"/>
                      <a:pt x="11466" y="3288"/>
                      <a:pt x="10204" y="2919"/>
                    </a:cubicBezTo>
                    <a:cubicBezTo>
                      <a:pt x="8942" y="2562"/>
                      <a:pt x="9014" y="2562"/>
                      <a:pt x="7275" y="2097"/>
                    </a:cubicBezTo>
                    <a:cubicBezTo>
                      <a:pt x="5549" y="1621"/>
                      <a:pt x="4608" y="1371"/>
                      <a:pt x="4608" y="1371"/>
                    </a:cubicBezTo>
                    <a:cubicBezTo>
                      <a:pt x="4608" y="1371"/>
                      <a:pt x="2831" y="1"/>
                      <a:pt x="1697"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18" name="Google Shape;1918;p47"/>
          <p:cNvSpPr txBox="1">
            <a:spLocks noGrp="1"/>
          </p:cNvSpPr>
          <p:nvPr>
            <p:ph type="title"/>
          </p:nvPr>
        </p:nvSpPr>
        <p:spPr>
          <a:xfrm>
            <a:off x="3459100" y="1760950"/>
            <a:ext cx="4969800" cy="84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LUYỆN TẬP</a:t>
            </a:r>
            <a:endParaRPr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te Frog GIFs | GIFDB.com">
            <a:extLst>
              <a:ext uri="{FF2B5EF4-FFF2-40B4-BE49-F238E27FC236}">
                <a16:creationId xmlns:a16="http://schemas.microsoft.com/office/drawing/2014/main" id="{E8C00DC5-F1C2-D061-AFC6-7C1CEBD7E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529" y="-159454"/>
            <a:ext cx="910319" cy="121436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D0B8DBE-7382-427D-E992-A4409DFC27C5}"/>
              </a:ext>
            </a:extLst>
          </p:cNvPr>
          <p:cNvPicPr>
            <a:picLocks noChangeAspect="1"/>
          </p:cNvPicPr>
          <p:nvPr/>
        </p:nvPicPr>
        <p:blipFill>
          <a:blip r:embed="rId3"/>
          <a:stretch>
            <a:fillRect/>
          </a:stretch>
        </p:blipFill>
        <p:spPr>
          <a:xfrm>
            <a:off x="198634" y="3892458"/>
            <a:ext cx="2438430" cy="1168014"/>
          </a:xfrm>
          <a:prstGeom prst="rect">
            <a:avLst/>
          </a:prstGeom>
        </p:spPr>
      </p:pic>
      <p:pic>
        <p:nvPicPr>
          <p:cNvPr id="43" name="Picture 42">
            <a:extLst>
              <a:ext uri="{FF2B5EF4-FFF2-40B4-BE49-F238E27FC236}">
                <a16:creationId xmlns:a16="http://schemas.microsoft.com/office/drawing/2014/main" id="{7A516398-9F7A-05E2-0BAD-C431B45ED692}"/>
              </a:ext>
            </a:extLst>
          </p:cNvPr>
          <p:cNvPicPr>
            <a:picLocks noChangeAspect="1"/>
          </p:cNvPicPr>
          <p:nvPr/>
        </p:nvPicPr>
        <p:blipFill>
          <a:blip r:embed="rId4"/>
          <a:stretch>
            <a:fillRect/>
          </a:stretch>
        </p:blipFill>
        <p:spPr>
          <a:xfrm>
            <a:off x="3346342" y="3892458"/>
            <a:ext cx="2451317" cy="1165910"/>
          </a:xfrm>
          <a:prstGeom prst="rect">
            <a:avLst/>
          </a:prstGeom>
        </p:spPr>
      </p:pic>
      <p:pic>
        <p:nvPicPr>
          <p:cNvPr id="45" name="Picture 44">
            <a:extLst>
              <a:ext uri="{FF2B5EF4-FFF2-40B4-BE49-F238E27FC236}">
                <a16:creationId xmlns:a16="http://schemas.microsoft.com/office/drawing/2014/main" id="{A7742FA0-043A-FA57-C5BF-4A91DBCDD967}"/>
              </a:ext>
            </a:extLst>
          </p:cNvPr>
          <p:cNvPicPr>
            <a:picLocks noChangeAspect="1"/>
          </p:cNvPicPr>
          <p:nvPr/>
        </p:nvPicPr>
        <p:blipFill>
          <a:blip r:embed="rId5"/>
          <a:stretch>
            <a:fillRect/>
          </a:stretch>
        </p:blipFill>
        <p:spPr>
          <a:xfrm>
            <a:off x="6457489" y="3874695"/>
            <a:ext cx="2461007" cy="1201436"/>
          </a:xfrm>
          <a:prstGeom prst="rect">
            <a:avLst/>
          </a:prstGeom>
        </p:spPr>
      </p:pic>
      <p:sp>
        <p:nvSpPr>
          <p:cNvPr id="46" name="TextBox 45">
            <a:extLst>
              <a:ext uri="{FF2B5EF4-FFF2-40B4-BE49-F238E27FC236}">
                <a16:creationId xmlns:a16="http://schemas.microsoft.com/office/drawing/2014/main" id="{61AAF80B-D897-9A1B-A829-563FED8A2231}"/>
              </a:ext>
            </a:extLst>
          </p:cNvPr>
          <p:cNvSpPr txBox="1"/>
          <p:nvPr/>
        </p:nvSpPr>
        <p:spPr>
          <a:xfrm>
            <a:off x="159482" y="97821"/>
            <a:ext cx="8300591" cy="340346"/>
          </a:xfrm>
          <a:prstGeom prst="rect">
            <a:avLst/>
          </a:prstGeom>
          <a:noFill/>
        </p:spPr>
        <p:txBody>
          <a:bodyPr wrap="square" lIns="51291" tIns="25652" rIns="51291" bIns="25652" rtlCol="0">
            <a:spAutoFit/>
          </a:bodyPr>
          <a:lstStyle/>
          <a:p>
            <a:pPr defTabSz="512881" fontAlgn="base">
              <a:spcBef>
                <a:spcPct val="0"/>
              </a:spcBef>
              <a:spcAft>
                <a:spcPct val="0"/>
              </a:spcAft>
              <a:defRPr/>
            </a:pPr>
            <a:r>
              <a:rPr lang="en-US" altLang="zh-CN" sz="1875" b="1" dirty="0">
                <a:solidFill>
                  <a:srgbClr val="339933"/>
                </a:solidFill>
                <a:latin typeface="Lexend Deca" panose="020B0604020202020204" charset="0"/>
                <a:ea typeface="Arial-Rounded" panose="020B0500000000000000" pitchFamily="34" charset="0"/>
                <a:cs typeface="Arial-Rounded" panose="020B0500000000000000" pitchFamily="34" charset="0"/>
                <a:sym typeface="+mn-lt"/>
              </a:rPr>
              <a:t>1. </a:t>
            </a:r>
            <a:r>
              <a:rPr lang="en-US" sz="1875" dirty="0" err="1">
                <a:latin typeface="Lexend Deca" panose="020B0604020202020204" charset="0"/>
                <a:ea typeface="Arial-Rounded" panose="020B0500000000000000" pitchFamily="34" charset="0"/>
                <a:cs typeface="Arial-Rounded" panose="020B0500000000000000" pitchFamily="34" charset="0"/>
              </a:rPr>
              <a:t>Xếp</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các</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từ</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ngữ</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dưới</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đây</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vào</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nhóm</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thích</a:t>
            </a:r>
            <a:r>
              <a:rPr lang="en-US" sz="1875" dirty="0">
                <a:latin typeface="Lexend Deca" panose="020B0604020202020204" charset="0"/>
                <a:ea typeface="Arial-Rounded" panose="020B0500000000000000" pitchFamily="34" charset="0"/>
                <a:cs typeface="Arial-Rounded" panose="020B0500000000000000" pitchFamily="34" charset="0"/>
              </a:rPr>
              <a:t> </a:t>
            </a:r>
            <a:r>
              <a:rPr lang="en-US" sz="1875" dirty="0" err="1">
                <a:latin typeface="Lexend Deca" panose="020B0604020202020204" charset="0"/>
                <a:ea typeface="Arial-Rounded" panose="020B0500000000000000" pitchFamily="34" charset="0"/>
                <a:cs typeface="Arial-Rounded" panose="020B0500000000000000" pitchFamily="34" charset="0"/>
              </a:rPr>
              <a:t>hợp</a:t>
            </a:r>
            <a:endParaRPr lang="vi-VN" sz="1875" dirty="0">
              <a:latin typeface="Lexend Deca" panose="020B060402020202020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EFCAE51-BFCB-4E84-9FE9-4122D996DAD8}"/>
              </a:ext>
            </a:extLst>
          </p:cNvPr>
          <p:cNvPicPr>
            <a:picLocks noChangeAspect="1"/>
          </p:cNvPicPr>
          <p:nvPr/>
        </p:nvPicPr>
        <p:blipFill>
          <a:blip r:embed="rId6"/>
          <a:stretch>
            <a:fillRect/>
          </a:stretch>
        </p:blipFill>
        <p:spPr>
          <a:xfrm>
            <a:off x="683928" y="557303"/>
            <a:ext cx="1917040" cy="796692"/>
          </a:xfrm>
          <a:prstGeom prst="rect">
            <a:avLst/>
          </a:prstGeom>
        </p:spPr>
      </p:pic>
      <p:pic>
        <p:nvPicPr>
          <p:cNvPr id="9" name="Picture 8">
            <a:extLst>
              <a:ext uri="{FF2B5EF4-FFF2-40B4-BE49-F238E27FC236}">
                <a16:creationId xmlns:a16="http://schemas.microsoft.com/office/drawing/2014/main" id="{5DA55746-963B-2052-782E-7EA634B811BD}"/>
              </a:ext>
            </a:extLst>
          </p:cNvPr>
          <p:cNvPicPr>
            <a:picLocks noChangeAspect="1"/>
          </p:cNvPicPr>
          <p:nvPr/>
        </p:nvPicPr>
        <p:blipFill>
          <a:blip r:embed="rId7"/>
          <a:stretch>
            <a:fillRect/>
          </a:stretch>
        </p:blipFill>
        <p:spPr>
          <a:xfrm>
            <a:off x="3642918" y="1368826"/>
            <a:ext cx="2071058" cy="833891"/>
          </a:xfrm>
          <a:prstGeom prst="rect">
            <a:avLst/>
          </a:prstGeom>
        </p:spPr>
      </p:pic>
      <p:pic>
        <p:nvPicPr>
          <p:cNvPr id="13" name="Picture 12">
            <a:extLst>
              <a:ext uri="{FF2B5EF4-FFF2-40B4-BE49-F238E27FC236}">
                <a16:creationId xmlns:a16="http://schemas.microsoft.com/office/drawing/2014/main" id="{2EE246CC-D973-09A2-5049-F164F589217A}"/>
              </a:ext>
            </a:extLst>
          </p:cNvPr>
          <p:cNvPicPr>
            <a:picLocks noChangeAspect="1"/>
          </p:cNvPicPr>
          <p:nvPr/>
        </p:nvPicPr>
        <p:blipFill>
          <a:blip r:embed="rId8"/>
          <a:stretch>
            <a:fillRect/>
          </a:stretch>
        </p:blipFill>
        <p:spPr>
          <a:xfrm>
            <a:off x="6619387" y="2261233"/>
            <a:ext cx="2137212" cy="875567"/>
          </a:xfrm>
          <a:prstGeom prst="rect">
            <a:avLst/>
          </a:prstGeom>
        </p:spPr>
      </p:pic>
      <p:pic>
        <p:nvPicPr>
          <p:cNvPr id="17" name="Picture 16">
            <a:extLst>
              <a:ext uri="{FF2B5EF4-FFF2-40B4-BE49-F238E27FC236}">
                <a16:creationId xmlns:a16="http://schemas.microsoft.com/office/drawing/2014/main" id="{A1F45F1E-AAA8-6E45-B711-740DC9BCD617}"/>
              </a:ext>
            </a:extLst>
          </p:cNvPr>
          <p:cNvPicPr>
            <a:picLocks noChangeAspect="1"/>
          </p:cNvPicPr>
          <p:nvPr/>
        </p:nvPicPr>
        <p:blipFill>
          <a:blip r:embed="rId9"/>
          <a:stretch>
            <a:fillRect/>
          </a:stretch>
        </p:blipFill>
        <p:spPr>
          <a:xfrm>
            <a:off x="3660514" y="420063"/>
            <a:ext cx="1942352" cy="796693"/>
          </a:xfrm>
          <a:prstGeom prst="rect">
            <a:avLst/>
          </a:prstGeom>
        </p:spPr>
      </p:pic>
      <p:pic>
        <p:nvPicPr>
          <p:cNvPr id="19" name="Picture 18">
            <a:extLst>
              <a:ext uri="{FF2B5EF4-FFF2-40B4-BE49-F238E27FC236}">
                <a16:creationId xmlns:a16="http://schemas.microsoft.com/office/drawing/2014/main" id="{D7E3F9F6-9D73-16C1-BD96-2762DCA0ACB4}"/>
              </a:ext>
            </a:extLst>
          </p:cNvPr>
          <p:cNvPicPr>
            <a:picLocks noChangeAspect="1"/>
          </p:cNvPicPr>
          <p:nvPr/>
        </p:nvPicPr>
        <p:blipFill>
          <a:blip r:embed="rId10"/>
          <a:stretch>
            <a:fillRect/>
          </a:stretch>
        </p:blipFill>
        <p:spPr>
          <a:xfrm>
            <a:off x="848443" y="2413231"/>
            <a:ext cx="1964546" cy="807250"/>
          </a:xfrm>
          <a:prstGeom prst="rect">
            <a:avLst/>
          </a:prstGeom>
        </p:spPr>
      </p:pic>
      <p:pic>
        <p:nvPicPr>
          <p:cNvPr id="21" name="Picture 20">
            <a:extLst>
              <a:ext uri="{FF2B5EF4-FFF2-40B4-BE49-F238E27FC236}">
                <a16:creationId xmlns:a16="http://schemas.microsoft.com/office/drawing/2014/main" id="{1E4CB393-B3F5-B222-B9B5-96E45B99CD05}"/>
              </a:ext>
            </a:extLst>
          </p:cNvPr>
          <p:cNvPicPr>
            <a:picLocks noChangeAspect="1"/>
          </p:cNvPicPr>
          <p:nvPr/>
        </p:nvPicPr>
        <p:blipFill>
          <a:blip r:embed="rId11"/>
          <a:stretch>
            <a:fillRect/>
          </a:stretch>
        </p:blipFill>
        <p:spPr>
          <a:xfrm>
            <a:off x="6543033" y="1361681"/>
            <a:ext cx="2044378" cy="833891"/>
          </a:xfrm>
          <a:prstGeom prst="rect">
            <a:avLst/>
          </a:prstGeom>
        </p:spPr>
      </p:pic>
      <p:pic>
        <p:nvPicPr>
          <p:cNvPr id="25" name="Picture 24">
            <a:extLst>
              <a:ext uri="{FF2B5EF4-FFF2-40B4-BE49-F238E27FC236}">
                <a16:creationId xmlns:a16="http://schemas.microsoft.com/office/drawing/2014/main" id="{CFACC0F3-10C9-0693-B808-B26DB19CC938}"/>
              </a:ext>
            </a:extLst>
          </p:cNvPr>
          <p:cNvPicPr>
            <a:picLocks noChangeAspect="1"/>
          </p:cNvPicPr>
          <p:nvPr/>
        </p:nvPicPr>
        <p:blipFill>
          <a:blip r:embed="rId12"/>
          <a:stretch>
            <a:fillRect/>
          </a:stretch>
        </p:blipFill>
        <p:spPr>
          <a:xfrm>
            <a:off x="502966" y="1488733"/>
            <a:ext cx="1964546" cy="772499"/>
          </a:xfrm>
          <a:prstGeom prst="rect">
            <a:avLst/>
          </a:prstGeom>
        </p:spPr>
      </p:pic>
      <p:pic>
        <p:nvPicPr>
          <p:cNvPr id="29" name="Picture 28">
            <a:extLst>
              <a:ext uri="{FF2B5EF4-FFF2-40B4-BE49-F238E27FC236}">
                <a16:creationId xmlns:a16="http://schemas.microsoft.com/office/drawing/2014/main" id="{5D4D1E3E-4119-D517-DF99-77CAB11B274A}"/>
              </a:ext>
            </a:extLst>
          </p:cNvPr>
          <p:cNvPicPr>
            <a:picLocks noChangeAspect="1"/>
          </p:cNvPicPr>
          <p:nvPr/>
        </p:nvPicPr>
        <p:blipFill>
          <a:blip r:embed="rId13"/>
          <a:stretch>
            <a:fillRect/>
          </a:stretch>
        </p:blipFill>
        <p:spPr>
          <a:xfrm>
            <a:off x="6543033" y="421917"/>
            <a:ext cx="1917040" cy="798767"/>
          </a:xfrm>
          <a:prstGeom prst="rect">
            <a:avLst/>
          </a:prstGeom>
        </p:spPr>
      </p:pic>
      <p:pic>
        <p:nvPicPr>
          <p:cNvPr id="31" name="Picture 30">
            <a:extLst>
              <a:ext uri="{FF2B5EF4-FFF2-40B4-BE49-F238E27FC236}">
                <a16:creationId xmlns:a16="http://schemas.microsoft.com/office/drawing/2014/main" id="{1532A458-7D11-B519-F5D5-648404D9D9D4}"/>
              </a:ext>
            </a:extLst>
          </p:cNvPr>
          <p:cNvPicPr>
            <a:picLocks noChangeAspect="1"/>
          </p:cNvPicPr>
          <p:nvPr/>
        </p:nvPicPr>
        <p:blipFill>
          <a:blip r:embed="rId14"/>
          <a:stretch>
            <a:fillRect/>
          </a:stretch>
        </p:blipFill>
        <p:spPr>
          <a:xfrm>
            <a:off x="3670047" y="2354786"/>
            <a:ext cx="2043929" cy="911790"/>
          </a:xfrm>
          <a:prstGeom prst="rect">
            <a:avLst/>
          </a:prstGeom>
        </p:spPr>
      </p:pic>
    </p:spTree>
    <p:extLst>
      <p:ext uri="{BB962C8B-B14F-4D97-AF65-F5344CB8AC3E}">
        <p14:creationId xmlns:p14="http://schemas.microsoft.com/office/powerpoint/2010/main" val="3046416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0" presetClass="path" presetSubtype="0" accel="50000" decel="50000" fill="hold" nodeType="clickEffect">
                                  <p:stCondLst>
                                    <p:cond delay="0"/>
                                  </p:stCondLst>
                                  <p:childTnLst>
                                    <p:animMotion origin="layout" path="M 2.70833E-6 1.85185E-6 L 0.3306 1.85185E-6 C 0.47864 1.85185E-6 0.6612 0.16111 0.6612 0.29213 L 0.6612 0.58449 " pathEditMode="relative" rAng="0" ptsTypes="AAAA">
                                      <p:cBhvr>
                                        <p:cTn id="67" dur="2000" fill="hold"/>
                                        <p:tgtEl>
                                          <p:spTgt spid="5"/>
                                        </p:tgtEl>
                                        <p:attrNameLst>
                                          <p:attrName>ppt_x</p:attrName>
                                          <p:attrName>ppt_y</p:attrName>
                                        </p:attrNameLst>
                                      </p:cBhvr>
                                      <p:rCtr x="33060" y="29213"/>
                                    </p:animMotion>
                                  </p:childTnLst>
                                </p:cTn>
                              </p:par>
                            </p:childTnLst>
                          </p:cTn>
                        </p:par>
                      </p:childTnLst>
                    </p:cTn>
                  </p:par>
                  <p:par>
                    <p:cTn id="68" fill="hold">
                      <p:stCondLst>
                        <p:cond delay="indefinite"/>
                      </p:stCondLst>
                      <p:childTnLst>
                        <p:par>
                          <p:cTn id="69" fill="hold">
                            <p:stCondLst>
                              <p:cond delay="0"/>
                            </p:stCondLst>
                            <p:childTnLst>
                              <p:par>
                                <p:cTn id="70" presetID="50" presetClass="path" presetSubtype="0" accel="50000" decel="50000" fill="hold" nodeType="clickEffect">
                                  <p:stCondLst>
                                    <p:cond delay="0"/>
                                  </p:stCondLst>
                                  <p:childTnLst>
                                    <p:animMotion origin="layout" path="M -4.16667E-7 2.22222E-6 L -0.17083 2.22222E-6 C -0.2474 2.22222E-6 -0.34167 0.16389 -0.34167 0.29699 L -0.34167 0.59421 " pathEditMode="relative" rAng="0" ptsTypes="AAAA">
                                      <p:cBhvr>
                                        <p:cTn id="71" dur="2000" fill="hold"/>
                                        <p:tgtEl>
                                          <p:spTgt spid="17"/>
                                        </p:tgtEl>
                                        <p:attrNameLst>
                                          <p:attrName>ppt_x</p:attrName>
                                          <p:attrName>ppt_y</p:attrName>
                                        </p:attrNameLst>
                                      </p:cBhvr>
                                      <p:rCtr x="-17083" y="29699"/>
                                    </p:animMotion>
                                  </p:childTnLst>
                                </p:cTn>
                              </p:par>
                            </p:childTnLst>
                          </p:cTn>
                        </p:par>
                      </p:childTnLst>
                    </p:cTn>
                  </p:par>
                  <p:par>
                    <p:cTn id="72" fill="hold">
                      <p:stCondLst>
                        <p:cond delay="indefinite"/>
                      </p:stCondLst>
                      <p:childTnLst>
                        <p:par>
                          <p:cTn id="73" fill="hold">
                            <p:stCondLst>
                              <p:cond delay="0"/>
                            </p:stCondLst>
                            <p:childTnLst>
                              <p:par>
                                <p:cTn id="74" presetID="50" presetClass="path" presetSubtype="0" accel="50000" decel="50000" fill="hold" nodeType="clickEffect">
                                  <p:stCondLst>
                                    <p:cond delay="0"/>
                                  </p:stCondLst>
                                  <p:childTnLst>
                                    <p:animMotion origin="layout" path="M -2.5E-6 -7.40741E-7 L -0.33177 -7.40741E-7 C -0.48034 -7.40741E-7 -0.66341 0.13195 -0.66341 0.23935 L -0.66341 0.47894 " pathEditMode="relative" rAng="0" ptsTypes="AAAA">
                                      <p:cBhvr>
                                        <p:cTn id="75" dur="2000" fill="hold"/>
                                        <p:tgtEl>
                                          <p:spTgt spid="29"/>
                                        </p:tgtEl>
                                        <p:attrNameLst>
                                          <p:attrName>ppt_x</p:attrName>
                                          <p:attrName>ppt_y</p:attrName>
                                        </p:attrNameLst>
                                      </p:cBhvr>
                                      <p:rCtr x="-33177" y="23935"/>
                                    </p:animMotion>
                                  </p:childTnLst>
                                </p:cTn>
                              </p:par>
                            </p:childTnLst>
                          </p:cTn>
                        </p:par>
                      </p:childTnLst>
                    </p:cTn>
                  </p:par>
                  <p:par>
                    <p:cTn id="76" fill="hold">
                      <p:stCondLst>
                        <p:cond delay="indefinite"/>
                      </p:stCondLst>
                      <p:childTnLst>
                        <p:par>
                          <p:cTn id="77" fill="hold">
                            <p:stCondLst>
                              <p:cond delay="0"/>
                            </p:stCondLst>
                            <p:childTnLst>
                              <p:par>
                                <p:cTn id="78" presetID="50" presetClass="path" presetSubtype="0" accel="50000" decel="50000" fill="hold" nodeType="clickEffect">
                                  <p:stCondLst>
                                    <p:cond delay="0"/>
                                  </p:stCondLst>
                                  <p:childTnLst>
                                    <p:animMotion origin="layout" path="M 2.08333E-7 -1.85185E-6 L 0.16875 -1.85185E-6 C 0.2444 -1.85185E-6 0.33763 0.11134 0.33763 0.20185 L 0.33763 0.40371 " pathEditMode="relative" rAng="0" ptsTypes="AAAA">
                                      <p:cBhvr>
                                        <p:cTn id="79" dur="2000" fill="hold"/>
                                        <p:tgtEl>
                                          <p:spTgt spid="25"/>
                                        </p:tgtEl>
                                        <p:attrNameLst>
                                          <p:attrName>ppt_x</p:attrName>
                                          <p:attrName>ppt_y</p:attrName>
                                        </p:attrNameLst>
                                      </p:cBhvr>
                                      <p:rCtr x="16875" y="20185"/>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0 0 L 0 0.25 E" pathEditMode="relative" ptsTypes="">
                                      <p:cBhvr>
                                        <p:cTn id="83" dur="2000" fill="hold"/>
                                        <p:tgtEl>
                                          <p:spTgt spid="9"/>
                                        </p:tgtEl>
                                        <p:attrNameLst>
                                          <p:attrName>ppt_x</p:attrName>
                                          <p:attrName>ppt_y</p:attrName>
                                        </p:attrNameLst>
                                      </p:cBhvr>
                                    </p:animMotion>
                                  </p:childTnLst>
                                </p:cTn>
                              </p:par>
                            </p:childTnLst>
                          </p:cTn>
                        </p:par>
                      </p:childTnLst>
                    </p:cTn>
                  </p:par>
                  <p:par>
                    <p:cTn id="84" fill="hold">
                      <p:stCondLst>
                        <p:cond delay="indefinite"/>
                      </p:stCondLst>
                      <p:childTnLst>
                        <p:par>
                          <p:cTn id="85" fill="hold">
                            <p:stCondLst>
                              <p:cond delay="0"/>
                            </p:stCondLst>
                            <p:childTnLst>
                              <p:par>
                                <p:cTn id="86" presetID="50" presetClass="path" presetSubtype="0" accel="50000" decel="50000" fill="hold" nodeType="clickEffect">
                                  <p:stCondLst>
                                    <p:cond delay="0"/>
                                  </p:stCondLst>
                                  <p:childTnLst>
                                    <p:animMotion origin="layout" path="M -0.00938 -0.02778 L -0.33724 -0.02778 C -0.48412 -0.02778 -0.66498 -0.01505 -0.66498 -0.00463 L -0.66498 0.01852 " pathEditMode="relative" rAng="0" ptsTypes="AAAA">
                                      <p:cBhvr>
                                        <p:cTn id="87" dur="2000" fill="hold"/>
                                        <p:tgtEl>
                                          <p:spTgt spid="21"/>
                                        </p:tgtEl>
                                        <p:attrNameLst>
                                          <p:attrName>ppt_x</p:attrName>
                                          <p:attrName>ppt_y</p:attrName>
                                        </p:attrNameLst>
                                      </p:cBhvr>
                                      <p:rCtr x="-32786" y="2315"/>
                                    </p:animMotion>
                                  </p:childTnLst>
                                </p:cTn>
                              </p:par>
                            </p:childTnLst>
                          </p:cTn>
                        </p:par>
                      </p:childTnLst>
                    </p:cTn>
                  </p:par>
                  <p:par>
                    <p:cTn id="88" fill="hold">
                      <p:stCondLst>
                        <p:cond delay="indefinite"/>
                      </p:stCondLst>
                      <p:childTnLst>
                        <p:par>
                          <p:cTn id="89" fill="hold">
                            <p:stCondLst>
                              <p:cond delay="0"/>
                            </p:stCondLst>
                            <p:childTnLst>
                              <p:par>
                                <p:cTn id="90" presetID="50" presetClass="path" presetSubtype="0" accel="50000" decel="50000" fill="hold" nodeType="clickEffect">
                                  <p:stCondLst>
                                    <p:cond delay="0"/>
                                  </p:stCondLst>
                                  <p:childTnLst>
                                    <p:animMotion origin="layout" path="M -1.04167E-6 4.07407E-6 L 0.32956 4.07407E-6 C 0.47695 4.07407E-6 0.65925 -0.00186 0.65925 -0.00324 L 0.65925 -0.00672 " pathEditMode="relative" rAng="0" ptsTypes="AAAA">
                                      <p:cBhvr>
                                        <p:cTn id="91" dur="2000" fill="hold"/>
                                        <p:tgtEl>
                                          <p:spTgt spid="19"/>
                                        </p:tgtEl>
                                        <p:attrNameLst>
                                          <p:attrName>ppt_x</p:attrName>
                                          <p:attrName>ppt_y</p:attrName>
                                        </p:attrNameLst>
                                      </p:cBhvr>
                                      <p:rCtr x="32956" y="-347"/>
                                    </p:animMotion>
                                  </p:childTnLst>
                                </p:cTn>
                              </p:par>
                            </p:childTnLst>
                          </p:cTn>
                        </p:par>
                      </p:childTnLst>
                    </p:cTn>
                  </p:par>
                  <p:par>
                    <p:cTn id="92" fill="hold">
                      <p:stCondLst>
                        <p:cond delay="indefinite"/>
                      </p:stCondLst>
                      <p:childTnLst>
                        <p:par>
                          <p:cTn id="93" fill="hold">
                            <p:stCondLst>
                              <p:cond delay="0"/>
                            </p:stCondLst>
                            <p:childTnLst>
                              <p:par>
                                <p:cTn id="94" presetID="50" presetClass="path" presetSubtype="0" accel="50000" decel="50000" fill="hold" nodeType="clickEffect">
                                  <p:stCondLst>
                                    <p:cond delay="0"/>
                                  </p:stCondLst>
                                  <p:childTnLst>
                                    <p:animMotion origin="layout" path="M 1.45833E-6 -2.22222E-6 L 0.16445 -2.22222E-6 C 0.23815 -2.22222E-6 0.32917 -0.04491 0.32917 -0.08125 L 0.32917 -0.16203 " pathEditMode="relative" rAng="0" ptsTypes="AAAA">
                                      <p:cBhvr>
                                        <p:cTn id="95" dur="2000" fill="hold"/>
                                        <p:tgtEl>
                                          <p:spTgt spid="31"/>
                                        </p:tgtEl>
                                        <p:attrNameLst>
                                          <p:attrName>ppt_x</p:attrName>
                                          <p:attrName>ppt_y</p:attrName>
                                        </p:attrNameLst>
                                      </p:cBhvr>
                                      <p:rCtr x="16458" y="-8102"/>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4.79167E-6 1.48148E-6 L -0.32917 -0.17755 " pathEditMode="relative" rAng="0" ptsTypes="AA">
                                      <p:cBhvr>
                                        <p:cTn id="99" dur="2000" fill="hold"/>
                                        <p:tgtEl>
                                          <p:spTgt spid="13"/>
                                        </p:tgtEl>
                                        <p:attrNameLst>
                                          <p:attrName>ppt_x</p:attrName>
                                          <p:attrName>ppt_y</p:attrName>
                                        </p:attrNameLst>
                                      </p:cBhvr>
                                      <p:rCtr x="-16576" y="-7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098A32-5982-E10C-9A02-3084B2F7E928}"/>
              </a:ext>
            </a:extLst>
          </p:cNvPr>
          <p:cNvSpPr txBox="1"/>
          <p:nvPr/>
        </p:nvSpPr>
        <p:spPr>
          <a:xfrm>
            <a:off x="367672" y="247633"/>
            <a:ext cx="8656658" cy="790469"/>
          </a:xfrm>
          <a:prstGeom prst="rect">
            <a:avLst/>
          </a:prstGeom>
          <a:noFill/>
        </p:spPr>
        <p:txBody>
          <a:bodyPr wrap="square" lIns="51291" tIns="25652" rIns="51291" bIns="25652" rtlCol="0">
            <a:spAutoFit/>
          </a:bodyPr>
          <a:lstStyle/>
          <a:p>
            <a:pPr defTabSz="512881" fontAlgn="base">
              <a:spcBef>
                <a:spcPct val="0"/>
              </a:spcBef>
              <a:spcAft>
                <a:spcPct val="0"/>
              </a:spcAft>
              <a:defRPr/>
            </a:pPr>
            <a:r>
              <a:rPr lang="en-US" altLang="zh-CN" sz="2400" b="1" dirty="0">
                <a:solidFill>
                  <a:srgbClr val="339933"/>
                </a:solidFill>
                <a:latin typeface="Lexend Deca" panose="020B0604020202020204" charset="0"/>
                <a:ea typeface="Arial-Rounded" panose="020B0500000000000000" pitchFamily="34" charset="0"/>
                <a:cs typeface="Arial-Rounded" panose="020B0500000000000000" pitchFamily="34" charset="0"/>
                <a:sym typeface="+mn-lt"/>
              </a:rPr>
              <a:t>2. </a:t>
            </a:r>
            <a:r>
              <a:rPr lang="vi-VN" sz="2400" dirty="0">
                <a:latin typeface="Lexend Deca" panose="020B0604020202020204" charset="0"/>
                <a:ea typeface="Arial-Rounded" panose="020B0500000000000000" pitchFamily="34" charset="0"/>
                <a:cs typeface="Arial-Rounded" panose="020B0500000000000000" pitchFamily="34" charset="0"/>
              </a:rPr>
              <a:t>Sử dụng một từ ngữ ở bài tập trên, đặt câu nói về tình hữu nghị giữa nhân dân các nước.   </a:t>
            </a:r>
          </a:p>
        </p:txBody>
      </p:sp>
      <p:pic>
        <p:nvPicPr>
          <p:cNvPr id="7" name="图片 23" descr="8c028dabe04d64ea3c3aa11767f6d819">
            <a:extLst>
              <a:ext uri="{FF2B5EF4-FFF2-40B4-BE49-F238E27FC236}">
                <a16:creationId xmlns:a16="http://schemas.microsoft.com/office/drawing/2014/main" id="{6B564A89-C82E-2515-4C86-109F7529E6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2683" y="1048219"/>
            <a:ext cx="6043506" cy="3756680"/>
          </a:xfrm>
          <a:prstGeom prst="rect">
            <a:avLst/>
          </a:prstGeom>
        </p:spPr>
      </p:pic>
      <p:sp>
        <p:nvSpPr>
          <p:cNvPr id="8" name="TextBox 7">
            <a:extLst>
              <a:ext uri="{FF2B5EF4-FFF2-40B4-BE49-F238E27FC236}">
                <a16:creationId xmlns:a16="http://schemas.microsoft.com/office/drawing/2014/main" id="{8BBBA3B3-5616-CDD4-8945-C00E299DE203}"/>
              </a:ext>
            </a:extLst>
          </p:cNvPr>
          <p:cNvSpPr txBox="1"/>
          <p:nvPr/>
        </p:nvSpPr>
        <p:spPr>
          <a:xfrm>
            <a:off x="3863025" y="2389706"/>
            <a:ext cx="5058176" cy="1569660"/>
          </a:xfrm>
          <a:prstGeom prst="rect">
            <a:avLst/>
          </a:prstGeom>
          <a:noFill/>
        </p:spPr>
        <p:txBody>
          <a:bodyPr wrap="square" rtlCol="0">
            <a:spAutoFit/>
          </a:bodyPr>
          <a:lstStyle/>
          <a:p>
            <a:r>
              <a:rPr lang="vi-VN" sz="2400" dirty="0">
                <a:solidFill>
                  <a:srgbClr val="339933"/>
                </a:solidFill>
                <a:latin typeface="Arial-Rounded" panose="020B0500000000000000" pitchFamily="34" charset="0"/>
                <a:ea typeface="Arial-Rounded" panose="020B0500000000000000" pitchFamily="34" charset="0"/>
                <a:cs typeface="Arial-Rounded" panose="020B0500000000000000" pitchFamily="34" charset="0"/>
              </a:rPr>
              <a:t>- Việt Nam luôn giữ quan hệ bạn bè thân thiện với các nước trên thế giới.</a:t>
            </a:r>
          </a:p>
          <a:p>
            <a:r>
              <a:rPr lang="vi-VN" sz="2400" dirty="0">
                <a:solidFill>
                  <a:srgbClr val="339933"/>
                </a:solidFill>
                <a:latin typeface="Arial-Rounded" panose="020B0500000000000000" pitchFamily="34" charset="0"/>
                <a:ea typeface="Arial-Rounded" panose="020B0500000000000000" pitchFamily="34" charset="0"/>
                <a:cs typeface="Arial-Rounded" panose="020B0500000000000000" pitchFamily="34" charset="0"/>
              </a:rPr>
              <a:t>- Tình hữu nghị giữa Việt Nam và Cu-ba vô cùng tốt đẹp. </a:t>
            </a:r>
          </a:p>
        </p:txBody>
      </p:sp>
      <p:sp>
        <p:nvSpPr>
          <p:cNvPr id="9" name="Rectangle 8">
            <a:extLst>
              <a:ext uri="{FF2B5EF4-FFF2-40B4-BE49-F238E27FC236}">
                <a16:creationId xmlns:a16="http://schemas.microsoft.com/office/drawing/2014/main" id="{570B5712-A95B-7755-2759-42960CD4ABD8}"/>
              </a:ext>
            </a:extLst>
          </p:cNvPr>
          <p:cNvSpPr/>
          <p:nvPr/>
        </p:nvSpPr>
        <p:spPr>
          <a:xfrm>
            <a:off x="4696001" y="1501300"/>
            <a:ext cx="2996869" cy="584773"/>
          </a:xfrm>
          <a:prstGeom prst="rect">
            <a:avLst/>
          </a:prstGeom>
        </p:spPr>
        <p:txBody>
          <a:bodyPr wrap="square" lIns="91438" tIns="45719" rIns="91438" bIns="45719">
            <a:spAutoFit/>
          </a:bodyPr>
          <a:lstStyle/>
          <a:p>
            <a:pPr algn="ctr" defTabSz="1011916">
              <a:defRPr/>
            </a:pPr>
            <a:r>
              <a:rPr lang="en-GB" altLang="zh-CN" sz="32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zh-CN" altLang="en-US" sz="32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977F1100-A4E1-FB0C-3DF8-AEE823F6B5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46" b="97876" l="10000" r="90000">
                        <a14:foregroundMark x1="19000" y1="47876" x2="63125" y2="54633"/>
                        <a14:foregroundMark x1="63125" y1="54633" x2="69250" y2="53861"/>
                        <a14:foregroundMark x1="67375" y1="28958" x2="67375" y2="77799"/>
                        <a14:foregroundMark x1="63375" y1="34556" x2="64875" y2="83205"/>
                        <a14:foregroundMark x1="59500" y1="91506" x2="64625" y2="85521"/>
                        <a14:foregroundMark x1="60500" y1="88417" x2="71750" y2="87066"/>
                        <a14:foregroundMark x1="31375" y1="89189" x2="37000" y2="81081"/>
                        <a14:foregroundMark x1="32500" y1="36873" x2="32000" y2="51931"/>
                        <a14:foregroundMark x1="21750" y1="50000" x2="58000" y2="57722"/>
                        <a14:foregroundMark x1="20500" y1="50965" x2="34875" y2="64672"/>
                        <a14:foregroundMark x1="71500" y1="44595" x2="71500" y2="94563"/>
                        <a14:foregroundMark x1="68000" y1="44981" x2="67625" y2="77413"/>
                        <a14:foregroundMark x1="59625" y1="67761" x2="59625" y2="93436"/>
                        <a14:foregroundMark x1="36625" y1="65058" x2="39625" y2="88417"/>
                        <a14:foregroundMark x1="42375" y1="58108" x2="43875" y2="87452"/>
                        <a14:foregroundMark x1="21875" y1="46718" x2="27125" y2="46718"/>
                        <a14:foregroundMark x1="33250" y1="44208" x2="33875" y2="50000"/>
                        <a14:foregroundMark x1="35875" y1="44208" x2="35875" y2="51544"/>
                        <a14:foregroundMark x1="68500" y1="44402" x2="69000" y2="50386"/>
                        <a14:foregroundMark x1="67750" y1="39768" x2="66875" y2="48456"/>
                        <a14:foregroundMark x1="64375" y1="39189" x2="65000" y2="54826"/>
                        <a14:backgroundMark x1="71625" y1="94402" x2="72875" y2="96139"/>
                      </a14:backgroundRemoval>
                    </a14:imgEffect>
                  </a14:imgLayer>
                </a14:imgProps>
              </a:ext>
            </a:extLst>
          </a:blip>
          <a:stretch>
            <a:fillRect/>
          </a:stretch>
        </p:blipFill>
        <p:spPr>
          <a:xfrm>
            <a:off x="-833121" y="1463311"/>
            <a:ext cx="5748518" cy="3722165"/>
          </a:xfrm>
          <a:prstGeom prst="rect">
            <a:avLst/>
          </a:prstGeom>
        </p:spPr>
      </p:pic>
    </p:spTree>
    <p:extLst>
      <p:ext uri="{BB962C8B-B14F-4D97-AF65-F5344CB8AC3E}">
        <p14:creationId xmlns:p14="http://schemas.microsoft.com/office/powerpoint/2010/main" val="25272008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50"/>
          <p:cNvSpPr txBox="1">
            <a:spLocks noGrp="1"/>
          </p:cNvSpPr>
          <p:nvPr>
            <p:ph type="title"/>
          </p:nvPr>
        </p:nvSpPr>
        <p:spPr>
          <a:xfrm>
            <a:off x="1368642" y="1336407"/>
            <a:ext cx="6795643" cy="84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TỰ ĐỌC SÁCH BÁO</a:t>
            </a:r>
            <a:endParaRPr dirty="0"/>
          </a:p>
        </p:txBody>
      </p:sp>
      <p:sp>
        <p:nvSpPr>
          <p:cNvPr id="5" name="Subtitle 4">
            <a:extLst>
              <a:ext uri="{FF2B5EF4-FFF2-40B4-BE49-F238E27FC236}">
                <a16:creationId xmlns:a16="http://schemas.microsoft.com/office/drawing/2014/main" id="{0293E4CE-2D80-7215-B902-3F6E873E6E07}"/>
              </a:ext>
            </a:extLst>
          </p:cNvPr>
          <p:cNvSpPr>
            <a:spLocks noGrp="1"/>
          </p:cNvSpPr>
          <p:nvPr>
            <p:ph type="subTitle" idx="1"/>
          </p:nvPr>
        </p:nvSpPr>
        <p:spPr/>
        <p:txBody>
          <a:bodyPr/>
          <a:lstStyle/>
          <a:p>
            <a:endParaRPr lang="en-GB"/>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5" name="Google Shape;1695;p42"/>
          <p:cNvSpPr txBox="1">
            <a:spLocks noGrp="1"/>
          </p:cNvSpPr>
          <p:nvPr>
            <p:ph type="title"/>
          </p:nvPr>
        </p:nvSpPr>
        <p:spPr>
          <a:xfrm>
            <a:off x="313328" y="22063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Tự đọc sách báo</a:t>
            </a:r>
            <a:endParaRPr dirty="0"/>
          </a:p>
        </p:txBody>
      </p:sp>
      <p:pic>
        <p:nvPicPr>
          <p:cNvPr id="17" name="Picture 16">
            <a:extLst>
              <a:ext uri="{FF2B5EF4-FFF2-40B4-BE49-F238E27FC236}">
                <a16:creationId xmlns:a16="http://schemas.microsoft.com/office/drawing/2014/main" id="{1F7A88B8-4708-ED66-B4C1-6F0C39F41E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04" b="96473" l="1677" r="99466">
                        <a14:foregroundMark x1="1905" y1="12169" x2="1982" y2="96473"/>
                        <a14:foregroundMark x1="2287" y1="94709" x2="37805" y2="91534"/>
                        <a14:foregroundMark x1="37805" y1="91534" x2="50381" y2="96473"/>
                        <a14:foregroundMark x1="93369" y1="93651" x2="98095" y2="95062"/>
                        <a14:foregroundMark x1="97713" y1="14109" x2="92073" y2="12169"/>
                        <a14:foregroundMark x1="50305" y1="12346" x2="60518" y2="4586"/>
                        <a14:foregroundMark x1="60518" y1="4586" x2="69483" y2="4067"/>
                        <a14:foregroundMark x1="89551" y1="10448" x2="92607" y2="11640"/>
                        <a14:foregroundMark x1="79895" y1="6681" x2="83981" y2="8275"/>
                        <a14:foregroundMark x1="63567" y1="62257" x2="68826" y2="60494"/>
                        <a14:foregroundMark x1="98476" y1="20282" x2="99466" y2="41093"/>
                        <a14:backgroundMark x1="3277" y1="98765" x2="11662" y2="98413"/>
                        <a14:backgroundMark x1="11662" y1="98413" x2="38491" y2="98413"/>
                        <a14:backgroundMark x1="84299" y1="7231" x2="89939" y2="9171"/>
                        <a14:backgroundMark x1="84527" y1="4056" x2="69055" y2="2469"/>
                      </a14:backgroundRemoval>
                    </a14:imgEffect>
                  </a14:imgLayer>
                </a14:imgProps>
              </a:ext>
            </a:extLst>
          </a:blip>
          <a:srcRect l="892" t="4961"/>
          <a:stretch/>
        </p:blipFill>
        <p:spPr>
          <a:xfrm>
            <a:off x="386806" y="1017725"/>
            <a:ext cx="8594160" cy="3561638"/>
          </a:xfrm>
          <a:prstGeom prst="rect">
            <a:avLst/>
          </a:prstGeom>
        </p:spPr>
      </p:pic>
      <p:sp>
        <p:nvSpPr>
          <p:cNvPr id="19" name="TextBox 18">
            <a:extLst>
              <a:ext uri="{FF2B5EF4-FFF2-40B4-BE49-F238E27FC236}">
                <a16:creationId xmlns:a16="http://schemas.microsoft.com/office/drawing/2014/main" id="{CD979976-677A-E863-8404-722AEDFB3F0C}"/>
              </a:ext>
            </a:extLst>
          </p:cNvPr>
          <p:cNvSpPr txBox="1"/>
          <p:nvPr/>
        </p:nvSpPr>
        <p:spPr>
          <a:xfrm>
            <a:off x="595994" y="1448365"/>
            <a:ext cx="3976006" cy="2462213"/>
          </a:xfrm>
          <a:prstGeom prst="rect">
            <a:avLst/>
          </a:prstGeom>
          <a:noFill/>
        </p:spPr>
        <p:txBody>
          <a:bodyPr wrap="square">
            <a:spAutoFit/>
          </a:bodyPr>
          <a:lstStyle/>
          <a:p>
            <a:pPr algn="just"/>
            <a:r>
              <a:rPr lang="en-US" sz="2200" b="1" i="0" dirty="0">
                <a:solidFill>
                  <a:srgbClr val="C00000"/>
                </a:solidFill>
                <a:effectLst/>
                <a:latin typeface="Archivo" panose="020B0604020202020204" charset="0"/>
                <a:cs typeface="Archivo" panose="020B0604020202020204" charset="0"/>
              </a:rPr>
              <a:t>1. </a:t>
            </a:r>
            <a:r>
              <a:rPr lang="vi-VN" sz="2200" b="1" i="0" dirty="0">
                <a:solidFill>
                  <a:srgbClr val="C00000"/>
                </a:solidFill>
                <a:effectLst/>
                <a:latin typeface="Archivo" panose="020B0604020202020204" charset="0"/>
                <a:cs typeface="Archivo" panose="020B0604020202020204" charset="0"/>
              </a:rPr>
              <a:t>Tìm đọc thêm ở nhà:</a:t>
            </a:r>
            <a:endParaRPr lang="vi-VN" sz="2200" b="0" i="0" dirty="0">
              <a:solidFill>
                <a:srgbClr val="C00000"/>
              </a:solidFill>
              <a:effectLst/>
              <a:latin typeface="Archivo" panose="020B0604020202020204" charset="0"/>
              <a:cs typeface="Archivo" panose="020B0604020202020204" charset="0"/>
            </a:endParaRPr>
          </a:p>
          <a:p>
            <a:pPr algn="just"/>
            <a:r>
              <a:rPr lang="vi-VN" sz="2200" b="0" i="0" dirty="0">
                <a:solidFill>
                  <a:srgbClr val="000000"/>
                </a:solidFill>
                <a:effectLst/>
                <a:latin typeface="Archivo" panose="020B0604020202020204" charset="0"/>
                <a:cs typeface="Archivo" panose="020B0604020202020204" charset="0"/>
              </a:rPr>
              <a:t>- 2 câu chuyện (hoặc 1 bài thơ, 1 câu chuyện) về một nước bạn hoặc về tình hữu nghị.</a:t>
            </a:r>
          </a:p>
          <a:p>
            <a:pPr algn="just"/>
            <a:r>
              <a:rPr lang="vi-VN" sz="2200" b="0" i="0" dirty="0">
                <a:solidFill>
                  <a:srgbClr val="000000"/>
                </a:solidFill>
                <a:effectLst/>
                <a:latin typeface="Archivo" panose="020B0604020202020204" charset="0"/>
                <a:cs typeface="Archivo" panose="020B0604020202020204" charset="0"/>
              </a:rPr>
              <a:t>- 1 bài văn miêu tả hoặc cung cấp thông tin về một nước bạn hoặc về tình hữu nghị.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95"/>
                                        </p:tgtEl>
                                        <p:attrNameLst>
                                          <p:attrName>style.visibility</p:attrName>
                                        </p:attrNameLst>
                                      </p:cBhvr>
                                      <p:to>
                                        <p:strVal val="visible"/>
                                      </p:to>
                                    </p:set>
                                    <p:animEffect transition="in" filter="fade">
                                      <p:cBhvr>
                                        <p:cTn id="7" dur="500"/>
                                        <p:tgtEl>
                                          <p:spTgt spid="16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44"/>
          <p:cNvSpPr txBox="1">
            <a:spLocks noGrp="1"/>
          </p:cNvSpPr>
          <p:nvPr>
            <p:ph type="title"/>
          </p:nvPr>
        </p:nvSpPr>
        <p:spPr>
          <a:xfrm>
            <a:off x="236764" y="138794"/>
            <a:ext cx="8262257" cy="2767691"/>
          </a:xfrm>
          <a:prstGeom prst="rect">
            <a:avLst/>
          </a:prstGeom>
        </p:spPr>
        <p:txBody>
          <a:bodyPr spcFirstLastPara="1" wrap="square" lIns="91425" tIns="91425" rIns="91425" bIns="91425" anchor="ctr" anchorCtr="0">
            <a:noAutofit/>
          </a:bodyPr>
          <a:lstStyle/>
          <a:p>
            <a:r>
              <a:rPr lang="vi-VN" sz="1800" b="0" i="0" dirty="0">
                <a:solidFill>
                  <a:srgbClr val="C00000"/>
                </a:solidFill>
                <a:effectLst/>
                <a:latin typeface="Lexend Deca" panose="020B0604020202020204" charset="0"/>
              </a:rPr>
              <a:t>Bài thơ "Nước Nga ơi! Mong có lần trở lại" (Tác giả: Trần Quang Tuyết)</a:t>
            </a:r>
            <a:br>
              <a:rPr lang="vi-VN" sz="1800" b="0" i="0" dirty="0">
                <a:solidFill>
                  <a:srgbClr val="C00000"/>
                </a:solidFill>
                <a:effectLst/>
                <a:latin typeface="Lexend Deca" panose="020B0604020202020204" charset="0"/>
              </a:rPr>
            </a:br>
            <a:br>
              <a:rPr lang="en-US" sz="1800" b="0" i="0" dirty="0">
                <a:solidFill>
                  <a:srgbClr val="C00000"/>
                </a:solidFill>
                <a:effectLst/>
                <a:latin typeface="Lexend Deca" panose="020B0604020202020204" charset="0"/>
              </a:rPr>
            </a:br>
            <a:r>
              <a:rPr lang="vi-VN" sz="1600" b="0" i="0" dirty="0">
                <a:solidFill>
                  <a:srgbClr val="000000"/>
                </a:solidFill>
                <a:effectLst/>
                <a:latin typeface="Lexend Deca" panose="020B0604020202020204" charset="0"/>
              </a:rPr>
              <a:t>Kỷ niệm đó người ơi xin thắp lửa</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Mong trời quang mây tạnh sẽ theo về</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 </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Rời nước Nga vào một ngày cuối thu</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Vừa chớm lạnh mà lòng tôi buốt giá</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Tạm biệt nhé nước Nga và tất cả</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Mong có lần trở lại nước Nga ơi!</a:t>
            </a:r>
            <a:endParaRPr sz="1600" dirty="0">
              <a:latin typeface="Lexend Deca" panose="020B0604020202020204" charset="0"/>
            </a:endParaRPr>
          </a:p>
        </p:txBody>
      </p:sp>
      <p:sp>
        <p:nvSpPr>
          <p:cNvPr id="5" name="TextBox 4">
            <a:extLst>
              <a:ext uri="{FF2B5EF4-FFF2-40B4-BE49-F238E27FC236}">
                <a16:creationId xmlns:a16="http://schemas.microsoft.com/office/drawing/2014/main" id="{6F6FD98C-6A31-AE53-DA4D-55ADD016A491}"/>
              </a:ext>
            </a:extLst>
          </p:cNvPr>
          <p:cNvSpPr txBox="1"/>
          <p:nvPr/>
        </p:nvSpPr>
        <p:spPr>
          <a:xfrm>
            <a:off x="2579915" y="1698285"/>
            <a:ext cx="6386513" cy="3046988"/>
          </a:xfrm>
          <a:prstGeom prst="rect">
            <a:avLst/>
          </a:prstGeom>
          <a:noFill/>
        </p:spPr>
        <p:txBody>
          <a:bodyPr wrap="square">
            <a:spAutoFit/>
          </a:bodyPr>
          <a:lstStyle/>
          <a:p>
            <a:pPr algn="r"/>
            <a:r>
              <a:rPr lang="vi-VN" sz="1600" b="0" i="0" dirty="0">
                <a:solidFill>
                  <a:srgbClr val="000000"/>
                </a:solidFill>
                <a:effectLst/>
                <a:latin typeface="Lexend Deca" panose="020B0604020202020204" charset="0"/>
              </a:rPr>
              <a:t> </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Mười hai năm có lẻ ở trong đời</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Trôi vội quá quãng thời gian hối hả</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Gửi lại nước Nga những ngược xuôi tất tả</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Heo may về, ai đếm bước cùng ai?</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 </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Nước Nga trong tôi: Bao dung nhân ái, mênh mông vĩ đại</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Nước Nga trong tôi: Tình thầy trò và bạn bè sống mãi</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Phong cảnh Nga, đã mấy lần làm ngắn quãng đường xa</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Tính cách Nga, đã bao lần làm ấm cảnh xa nhà</a:t>
            </a:r>
            <a:br>
              <a:rPr lang="vi-VN" sz="1600" b="0" i="0" dirty="0">
                <a:solidFill>
                  <a:srgbClr val="000000"/>
                </a:solidFill>
                <a:effectLst/>
                <a:latin typeface="Lexend Deca" panose="020B0604020202020204" charset="0"/>
              </a:rPr>
            </a:br>
            <a:r>
              <a:rPr lang="vi-VN" sz="1600" b="0" i="0" dirty="0">
                <a:solidFill>
                  <a:srgbClr val="000000"/>
                </a:solidFill>
                <a:effectLst/>
                <a:latin typeface="Lexend Deca" panose="020B0604020202020204" charset="0"/>
              </a:rPr>
              <a:t>Xin tạc dạ cùng hành trang cất bước</a:t>
            </a:r>
            <a:br>
              <a:rPr lang="vi-VN" sz="1600" b="0" i="0" dirty="0">
                <a:solidFill>
                  <a:srgbClr val="000000"/>
                </a:solidFill>
                <a:effectLst/>
                <a:latin typeface="Lexend Deca" panose="020B0604020202020204" charset="0"/>
              </a:rPr>
            </a:br>
            <a:endParaRPr lang="en-GB" sz="1600"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1000"/>
                                        <p:tgtEl>
                                          <p:spTgt spid="1726"/>
                                        </p:tgtEl>
                                      </p:cBhvr>
                                    </p:animEffect>
                                    <p:anim calcmode="lin" valueType="num">
                                      <p:cBhvr>
                                        <p:cTn id="8" dur="1000" fill="hold"/>
                                        <p:tgtEl>
                                          <p:spTgt spid="1726"/>
                                        </p:tgtEl>
                                        <p:attrNameLst>
                                          <p:attrName>ppt_x</p:attrName>
                                        </p:attrNameLst>
                                      </p:cBhvr>
                                      <p:tavLst>
                                        <p:tav tm="0">
                                          <p:val>
                                            <p:strVal val="#ppt_x"/>
                                          </p:val>
                                        </p:tav>
                                        <p:tav tm="100000">
                                          <p:val>
                                            <p:strVal val="#ppt_x"/>
                                          </p:val>
                                        </p:tav>
                                      </p:tavLst>
                                    </p:anim>
                                    <p:anim calcmode="lin" valueType="num">
                                      <p:cBhvr>
                                        <p:cTn id="9" dur="1000" fill="hold"/>
                                        <p:tgtEl>
                                          <p:spTgt spid="17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5" name="Google Shape;1695;p42"/>
          <p:cNvSpPr txBox="1">
            <a:spLocks noGrp="1"/>
          </p:cNvSpPr>
          <p:nvPr>
            <p:ph type="title"/>
          </p:nvPr>
        </p:nvSpPr>
        <p:spPr>
          <a:xfrm>
            <a:off x="313328" y="22063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Tự đọc sách báo</a:t>
            </a:r>
            <a:endParaRPr dirty="0"/>
          </a:p>
        </p:txBody>
      </p:sp>
      <p:pic>
        <p:nvPicPr>
          <p:cNvPr id="17" name="Picture 16">
            <a:extLst>
              <a:ext uri="{FF2B5EF4-FFF2-40B4-BE49-F238E27FC236}">
                <a16:creationId xmlns:a16="http://schemas.microsoft.com/office/drawing/2014/main" id="{1F7A88B8-4708-ED66-B4C1-6F0C39F41E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04" b="96473" l="1677" r="99466">
                        <a14:foregroundMark x1="1905" y1="12169" x2="1982" y2="96473"/>
                        <a14:foregroundMark x1="2287" y1="94709" x2="37805" y2="91534"/>
                        <a14:foregroundMark x1="37805" y1="91534" x2="50381" y2="96473"/>
                        <a14:foregroundMark x1="93369" y1="93651" x2="98095" y2="95062"/>
                        <a14:foregroundMark x1="97713" y1="14109" x2="92073" y2="12169"/>
                        <a14:foregroundMark x1="50305" y1="12346" x2="60518" y2="4586"/>
                        <a14:foregroundMark x1="60518" y1="4586" x2="69483" y2="4067"/>
                        <a14:foregroundMark x1="89551" y1="10448" x2="92607" y2="11640"/>
                        <a14:foregroundMark x1="79895" y1="6681" x2="83981" y2="8275"/>
                        <a14:foregroundMark x1="63567" y1="62257" x2="68826" y2="60494"/>
                        <a14:foregroundMark x1="98476" y1="20282" x2="99466" y2="41093"/>
                        <a14:backgroundMark x1="3277" y1="98765" x2="11662" y2="98413"/>
                        <a14:backgroundMark x1="11662" y1="98413" x2="38491" y2="98413"/>
                        <a14:backgroundMark x1="84299" y1="7231" x2="89939" y2="9171"/>
                        <a14:backgroundMark x1="84527" y1="4056" x2="69055" y2="2469"/>
                      </a14:backgroundRemoval>
                    </a14:imgEffect>
                  </a14:imgLayer>
                </a14:imgProps>
              </a:ext>
            </a:extLst>
          </a:blip>
          <a:srcRect l="892" t="4961"/>
          <a:stretch/>
        </p:blipFill>
        <p:spPr>
          <a:xfrm>
            <a:off x="386806" y="1017725"/>
            <a:ext cx="8594160" cy="3561638"/>
          </a:xfrm>
          <a:prstGeom prst="rect">
            <a:avLst/>
          </a:prstGeom>
        </p:spPr>
      </p:pic>
      <p:sp>
        <p:nvSpPr>
          <p:cNvPr id="19" name="TextBox 18">
            <a:extLst>
              <a:ext uri="{FF2B5EF4-FFF2-40B4-BE49-F238E27FC236}">
                <a16:creationId xmlns:a16="http://schemas.microsoft.com/office/drawing/2014/main" id="{CD979976-677A-E863-8404-722AEDFB3F0C}"/>
              </a:ext>
            </a:extLst>
          </p:cNvPr>
          <p:cNvSpPr txBox="1"/>
          <p:nvPr/>
        </p:nvSpPr>
        <p:spPr>
          <a:xfrm>
            <a:off x="595994" y="1448365"/>
            <a:ext cx="3976006" cy="2462213"/>
          </a:xfrm>
          <a:prstGeom prst="rect">
            <a:avLst/>
          </a:prstGeom>
          <a:noFill/>
        </p:spPr>
        <p:txBody>
          <a:bodyPr wrap="square">
            <a:spAutoFit/>
          </a:bodyPr>
          <a:lstStyle/>
          <a:p>
            <a:pPr algn="just"/>
            <a:r>
              <a:rPr lang="en-US" sz="2200" b="1" i="0" dirty="0">
                <a:solidFill>
                  <a:srgbClr val="C00000"/>
                </a:solidFill>
                <a:effectLst/>
                <a:latin typeface="Archivo" panose="020B0604020202020204" charset="0"/>
                <a:cs typeface="Archivo" panose="020B0604020202020204" charset="0"/>
              </a:rPr>
              <a:t>1. </a:t>
            </a:r>
            <a:r>
              <a:rPr lang="vi-VN" sz="2200" b="1" i="0" dirty="0">
                <a:solidFill>
                  <a:srgbClr val="C00000"/>
                </a:solidFill>
                <a:effectLst/>
                <a:latin typeface="Archivo" panose="020B0604020202020204" charset="0"/>
                <a:cs typeface="Archivo" panose="020B0604020202020204" charset="0"/>
              </a:rPr>
              <a:t>Tìm đọc thêm ở nhà:</a:t>
            </a:r>
            <a:endParaRPr lang="vi-VN" sz="2200" b="0" i="0" dirty="0">
              <a:solidFill>
                <a:srgbClr val="C00000"/>
              </a:solidFill>
              <a:effectLst/>
              <a:latin typeface="Archivo" panose="020B0604020202020204" charset="0"/>
              <a:cs typeface="Archivo" panose="020B0604020202020204" charset="0"/>
            </a:endParaRPr>
          </a:p>
          <a:p>
            <a:pPr algn="just"/>
            <a:r>
              <a:rPr lang="vi-VN" sz="2200" b="0" i="0" dirty="0">
                <a:solidFill>
                  <a:srgbClr val="000000"/>
                </a:solidFill>
                <a:effectLst/>
                <a:latin typeface="Archivo" panose="020B0604020202020204" charset="0"/>
                <a:cs typeface="Archivo" panose="020B0604020202020204" charset="0"/>
              </a:rPr>
              <a:t>- 2 câu chuyện (hoặc 1 bài thơ, 1 câu chuyện) về một nước bạn hoặc về tình hữu nghị.</a:t>
            </a:r>
          </a:p>
          <a:p>
            <a:pPr algn="just"/>
            <a:r>
              <a:rPr lang="vi-VN" sz="2200" b="0" i="0" dirty="0">
                <a:solidFill>
                  <a:srgbClr val="000000"/>
                </a:solidFill>
                <a:effectLst/>
                <a:latin typeface="Archivo" panose="020B0604020202020204" charset="0"/>
                <a:cs typeface="Archivo" panose="020B0604020202020204" charset="0"/>
              </a:rPr>
              <a:t>- 1 bài văn miêu tả hoặc cung cấp thông tin về một nước bạn hoặc về tình hữu nghị. </a:t>
            </a:r>
          </a:p>
        </p:txBody>
      </p:sp>
      <p:sp>
        <p:nvSpPr>
          <p:cNvPr id="2" name="TextBox 1">
            <a:extLst>
              <a:ext uri="{FF2B5EF4-FFF2-40B4-BE49-F238E27FC236}">
                <a16:creationId xmlns:a16="http://schemas.microsoft.com/office/drawing/2014/main" id="{763D2BCD-8833-BF0B-3FE4-A3BE7BBA55FD}"/>
              </a:ext>
            </a:extLst>
          </p:cNvPr>
          <p:cNvSpPr txBox="1"/>
          <p:nvPr/>
        </p:nvSpPr>
        <p:spPr>
          <a:xfrm>
            <a:off x="4788480" y="1617642"/>
            <a:ext cx="3976006" cy="2123658"/>
          </a:xfrm>
          <a:prstGeom prst="rect">
            <a:avLst/>
          </a:prstGeom>
          <a:noFill/>
        </p:spPr>
        <p:txBody>
          <a:bodyPr wrap="square">
            <a:spAutoFit/>
          </a:bodyPr>
          <a:lstStyle/>
          <a:p>
            <a:pPr algn="just"/>
            <a:r>
              <a:rPr lang="en-US" sz="2200" b="1" i="0" dirty="0">
                <a:solidFill>
                  <a:srgbClr val="C00000"/>
                </a:solidFill>
                <a:effectLst/>
                <a:latin typeface="Archivo" panose="020B0604020202020204" charset="0"/>
                <a:cs typeface="Archivo" panose="020B0604020202020204" charset="0"/>
              </a:rPr>
              <a:t>2. </a:t>
            </a:r>
            <a:r>
              <a:rPr lang="en-US" sz="2200" b="1" i="0" dirty="0" err="1">
                <a:solidFill>
                  <a:srgbClr val="C00000"/>
                </a:solidFill>
                <a:effectLst/>
                <a:latin typeface="Archivo" panose="020B0604020202020204" charset="0"/>
                <a:cs typeface="Archivo" panose="020B0604020202020204" charset="0"/>
              </a:rPr>
              <a:t>Viết</a:t>
            </a:r>
            <a:r>
              <a:rPr lang="en-US" sz="2200" b="1" i="0" dirty="0">
                <a:solidFill>
                  <a:srgbClr val="C00000"/>
                </a:solidFill>
                <a:effectLst/>
                <a:latin typeface="Archivo" panose="020B0604020202020204" charset="0"/>
                <a:cs typeface="Archivo" panose="020B0604020202020204" charset="0"/>
              </a:rPr>
              <a:t> </a:t>
            </a:r>
            <a:r>
              <a:rPr lang="en-US" sz="2200" b="1" i="0" dirty="0" err="1">
                <a:solidFill>
                  <a:srgbClr val="C00000"/>
                </a:solidFill>
                <a:effectLst/>
                <a:latin typeface="Archivo" panose="020B0604020202020204" charset="0"/>
                <a:cs typeface="Archivo" panose="020B0604020202020204" charset="0"/>
              </a:rPr>
              <a:t>vào</a:t>
            </a:r>
            <a:r>
              <a:rPr lang="en-US" sz="2200" b="1" i="0" dirty="0">
                <a:solidFill>
                  <a:srgbClr val="C00000"/>
                </a:solidFill>
                <a:effectLst/>
                <a:latin typeface="Archivo" panose="020B0604020202020204" charset="0"/>
                <a:cs typeface="Archivo" panose="020B0604020202020204" charset="0"/>
              </a:rPr>
              <a:t> </a:t>
            </a:r>
            <a:r>
              <a:rPr lang="en-US" sz="2200" b="1" i="0" dirty="0" err="1">
                <a:solidFill>
                  <a:srgbClr val="C00000"/>
                </a:solidFill>
                <a:effectLst/>
                <a:latin typeface="Archivo" panose="020B0604020202020204" charset="0"/>
                <a:cs typeface="Archivo" panose="020B0604020202020204" charset="0"/>
              </a:rPr>
              <a:t>phiếu</a:t>
            </a:r>
            <a:r>
              <a:rPr lang="en-US" sz="2200" b="1" i="0" dirty="0">
                <a:solidFill>
                  <a:srgbClr val="C00000"/>
                </a:solidFill>
                <a:effectLst/>
                <a:latin typeface="Archivo" panose="020B0604020202020204" charset="0"/>
                <a:cs typeface="Archivo" panose="020B0604020202020204" charset="0"/>
              </a:rPr>
              <a:t> </a:t>
            </a:r>
            <a:r>
              <a:rPr lang="en-US" sz="2200" b="1" i="0" dirty="0" err="1">
                <a:solidFill>
                  <a:srgbClr val="C00000"/>
                </a:solidFill>
                <a:effectLst/>
                <a:latin typeface="Archivo" panose="020B0604020202020204" charset="0"/>
                <a:cs typeface="Archivo" panose="020B0604020202020204" charset="0"/>
              </a:rPr>
              <a:t>đọc</a:t>
            </a:r>
            <a:r>
              <a:rPr lang="en-US" sz="2200" b="1" i="0" dirty="0">
                <a:solidFill>
                  <a:srgbClr val="C00000"/>
                </a:solidFill>
                <a:effectLst/>
                <a:latin typeface="Archivo" panose="020B0604020202020204" charset="0"/>
                <a:cs typeface="Archivo" panose="020B0604020202020204" charset="0"/>
              </a:rPr>
              <a:t> </a:t>
            </a:r>
            <a:r>
              <a:rPr lang="en-US" sz="2200" b="1" i="0" dirty="0" err="1">
                <a:solidFill>
                  <a:srgbClr val="C00000"/>
                </a:solidFill>
                <a:effectLst/>
                <a:latin typeface="Archivo" panose="020B0604020202020204" charset="0"/>
                <a:cs typeface="Archivo" panose="020B0604020202020204" charset="0"/>
              </a:rPr>
              <a:t>sách</a:t>
            </a:r>
            <a:r>
              <a:rPr lang="en-US" sz="2200" b="1" i="0" dirty="0">
                <a:solidFill>
                  <a:srgbClr val="C00000"/>
                </a:solidFill>
                <a:effectLst/>
                <a:latin typeface="Archivo" panose="020B0604020202020204" charset="0"/>
                <a:cs typeface="Archivo" panose="020B0604020202020204" charset="0"/>
              </a:rPr>
              <a:t>:</a:t>
            </a:r>
            <a:endParaRPr lang="vi-VN" sz="2200" b="0" i="0" dirty="0">
              <a:solidFill>
                <a:srgbClr val="C00000"/>
              </a:solidFill>
              <a:effectLst/>
              <a:latin typeface="Archivo" panose="020B0604020202020204" charset="0"/>
              <a:cs typeface="Archivo" panose="020B0604020202020204" charset="0"/>
            </a:endParaRPr>
          </a:p>
          <a:p>
            <a:pPr algn="just"/>
            <a:r>
              <a:rPr lang="vi-VN" sz="2200" b="0" i="0" dirty="0">
                <a:solidFill>
                  <a:srgbClr val="000000"/>
                </a:solidFill>
                <a:effectLst/>
                <a:latin typeface="Archivo" panose="020B0604020202020204" charset="0"/>
                <a:cs typeface="Archivo" panose="020B0604020202020204" charset="0"/>
              </a:rPr>
              <a:t>- Tên bài đọc và một số nội dung chính (nhân vật hoặc sự việc, hình ảnh, câu văn câu thơ em thích).</a:t>
            </a:r>
          </a:p>
          <a:p>
            <a:pPr algn="just"/>
            <a:r>
              <a:rPr lang="vi-VN" sz="2200" b="0" i="0" dirty="0">
                <a:solidFill>
                  <a:srgbClr val="000000"/>
                </a:solidFill>
                <a:effectLst/>
                <a:latin typeface="Archivo" panose="020B0604020202020204" charset="0"/>
                <a:cs typeface="Archivo" panose="020B0604020202020204" charset="0"/>
              </a:rPr>
              <a:t>- Cảm nghĩ của em. </a:t>
            </a:r>
          </a:p>
        </p:txBody>
      </p:sp>
    </p:spTree>
    <p:extLst>
      <p:ext uri="{BB962C8B-B14F-4D97-AF65-F5344CB8AC3E}">
        <p14:creationId xmlns:p14="http://schemas.microsoft.com/office/powerpoint/2010/main" val="24657917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pic>
        <p:nvPicPr>
          <p:cNvPr id="2089" name="Google Shape;2089;p56"/>
          <p:cNvPicPr preferRelativeResize="0">
            <a:picLocks noGrp="1"/>
          </p:cNvPicPr>
          <p:nvPr>
            <p:ph type="pic" idx="2"/>
          </p:nvPr>
        </p:nvPicPr>
        <p:blipFill rotWithShape="1">
          <a:blip r:embed="rId3">
            <a:alphaModFix/>
          </a:blip>
          <a:srcRect t="7798" b="7806"/>
          <a:stretch/>
        </p:blipFill>
        <p:spPr>
          <a:xfrm>
            <a:off x="0" y="0"/>
            <a:ext cx="9144003" cy="5143501"/>
          </a:xfrm>
          <a:prstGeom prst="rect">
            <a:avLst/>
          </a:prstGeom>
        </p:spPr>
      </p:pic>
      <p:grpSp>
        <p:nvGrpSpPr>
          <p:cNvPr id="2091" name="Google Shape;2091;p56"/>
          <p:cNvGrpSpPr/>
          <p:nvPr/>
        </p:nvGrpSpPr>
        <p:grpSpPr>
          <a:xfrm>
            <a:off x="7839156" y="368870"/>
            <a:ext cx="950869" cy="560860"/>
            <a:chOff x="5249808" y="2057300"/>
            <a:chExt cx="787795" cy="464711"/>
          </a:xfrm>
        </p:grpSpPr>
        <p:sp>
          <p:nvSpPr>
            <p:cNvPr id="2092" name="Google Shape;2092;p56"/>
            <p:cNvSpPr/>
            <p:nvPr/>
          </p:nvSpPr>
          <p:spPr>
            <a:xfrm>
              <a:off x="5249808" y="2395336"/>
              <a:ext cx="216575" cy="126675"/>
            </a:xfrm>
            <a:custGeom>
              <a:avLst/>
              <a:gdLst/>
              <a:ahLst/>
              <a:cxnLst/>
              <a:rect l="l" t="t" r="r" b="b"/>
              <a:pathLst>
                <a:path w="8663" h="5067" extrusionOk="0">
                  <a:moveTo>
                    <a:pt x="604" y="0"/>
                  </a:moveTo>
                  <a:cubicBezTo>
                    <a:pt x="412" y="0"/>
                    <a:pt x="211" y="22"/>
                    <a:pt x="1" y="71"/>
                  </a:cubicBezTo>
                  <a:cubicBezTo>
                    <a:pt x="1" y="71"/>
                    <a:pt x="2811" y="2355"/>
                    <a:pt x="3382" y="5067"/>
                  </a:cubicBezTo>
                  <a:cubicBezTo>
                    <a:pt x="3382" y="5067"/>
                    <a:pt x="5523" y="1926"/>
                    <a:pt x="8663" y="1641"/>
                  </a:cubicBezTo>
                  <a:cubicBezTo>
                    <a:pt x="8663" y="1641"/>
                    <a:pt x="8150" y="1577"/>
                    <a:pt x="7429" y="1577"/>
                  </a:cubicBezTo>
                  <a:cubicBezTo>
                    <a:pt x="6289" y="1577"/>
                    <a:pt x="4629" y="1738"/>
                    <a:pt x="3667" y="2569"/>
                  </a:cubicBezTo>
                  <a:cubicBezTo>
                    <a:pt x="3667" y="2569"/>
                    <a:pt x="2666" y="0"/>
                    <a:pt x="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6"/>
            <p:cNvSpPr/>
            <p:nvPr/>
          </p:nvSpPr>
          <p:spPr>
            <a:xfrm>
              <a:off x="5720003" y="2057300"/>
              <a:ext cx="317600" cy="100450"/>
            </a:xfrm>
            <a:custGeom>
              <a:avLst/>
              <a:gdLst/>
              <a:ahLst/>
              <a:cxnLst/>
              <a:rect l="l" t="t" r="r" b="b"/>
              <a:pathLst>
                <a:path w="12704" h="4018" extrusionOk="0">
                  <a:moveTo>
                    <a:pt x="1428" y="0"/>
                  </a:moveTo>
                  <a:cubicBezTo>
                    <a:pt x="981" y="0"/>
                    <a:pt x="504" y="49"/>
                    <a:pt x="0" y="164"/>
                  </a:cubicBezTo>
                  <a:cubicBezTo>
                    <a:pt x="0" y="164"/>
                    <a:pt x="3711" y="735"/>
                    <a:pt x="5567" y="4018"/>
                  </a:cubicBezTo>
                  <a:cubicBezTo>
                    <a:pt x="5567" y="4018"/>
                    <a:pt x="8293" y="2759"/>
                    <a:pt x="11230" y="2759"/>
                  </a:cubicBezTo>
                  <a:cubicBezTo>
                    <a:pt x="11719" y="2759"/>
                    <a:pt x="12214" y="2794"/>
                    <a:pt x="12704" y="2876"/>
                  </a:cubicBezTo>
                  <a:cubicBezTo>
                    <a:pt x="12704" y="2876"/>
                    <a:pt x="10984" y="1758"/>
                    <a:pt x="8412" y="1758"/>
                  </a:cubicBezTo>
                  <a:cubicBezTo>
                    <a:pt x="7671" y="1758"/>
                    <a:pt x="6858" y="1851"/>
                    <a:pt x="5995" y="2091"/>
                  </a:cubicBezTo>
                  <a:cubicBezTo>
                    <a:pt x="5995" y="2091"/>
                    <a:pt x="4333"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35A2BDE4-8D10-442F-33C4-82735EE55F88}"/>
              </a:ext>
            </a:extLst>
          </p:cNvPr>
          <p:cNvSpPr/>
          <p:nvPr/>
        </p:nvSpPr>
        <p:spPr>
          <a:xfrm>
            <a:off x="2096818" y="0"/>
            <a:ext cx="7047186" cy="5143500"/>
          </a:xfrm>
          <a:prstGeom prst="rect">
            <a:avLst/>
          </a:prstGeom>
          <a:gradFill>
            <a:gsLst>
              <a:gs pos="80000">
                <a:srgbClr val="000000">
                  <a:alpha val="33000"/>
                </a:srgbClr>
              </a:gs>
              <a:gs pos="77000">
                <a:srgbClr val="000000">
                  <a:alpha val="13000"/>
                </a:srgbClr>
              </a:gs>
              <a:gs pos="76000">
                <a:srgbClr val="00000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0" name="Google Shape;2090;p56"/>
          <p:cNvSpPr txBox="1">
            <a:spLocks noGrp="1"/>
          </p:cNvSpPr>
          <p:nvPr>
            <p:ph type="title"/>
          </p:nvPr>
        </p:nvSpPr>
        <p:spPr>
          <a:xfrm>
            <a:off x="2242740" y="193325"/>
            <a:ext cx="6901264" cy="47568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1600" dirty="0">
                <a:solidFill>
                  <a:schemeClr val="accent6"/>
                </a:solidFill>
              </a:rPr>
              <a:t>- Em rất thích những câu thơ tác giả miêu tả về đất nước Nga mênh mông, vĩ đại, người dân Nga tình nghĩa, nhân ái. </a:t>
            </a:r>
            <a:br>
              <a:rPr lang="vi-VN" sz="1600" dirty="0">
                <a:solidFill>
                  <a:schemeClr val="accent6"/>
                </a:solidFill>
              </a:rPr>
            </a:br>
            <a:r>
              <a:rPr lang="vi-VN" sz="1600" i="1" dirty="0">
                <a:solidFill>
                  <a:schemeClr val="accent6"/>
                </a:solidFill>
              </a:rPr>
              <a:t>"Nước Nga trong tôi: Bao dung nhân ái, mênh mông vĩ đại</a:t>
            </a:r>
            <a:br>
              <a:rPr lang="vi-VN" sz="1600" i="1" dirty="0">
                <a:solidFill>
                  <a:schemeClr val="accent6"/>
                </a:solidFill>
              </a:rPr>
            </a:br>
            <a:r>
              <a:rPr lang="vi-VN" sz="1600" i="1" dirty="0">
                <a:solidFill>
                  <a:schemeClr val="accent6"/>
                </a:solidFill>
              </a:rPr>
              <a:t>Nước Nga trong tôi: Tình thầy trò và bạn bè sống mãi</a:t>
            </a:r>
            <a:br>
              <a:rPr lang="vi-VN" sz="1600" i="1" dirty="0">
                <a:solidFill>
                  <a:schemeClr val="accent6"/>
                </a:solidFill>
              </a:rPr>
            </a:br>
            <a:r>
              <a:rPr lang="vi-VN" sz="1600" i="1" dirty="0">
                <a:solidFill>
                  <a:schemeClr val="accent6"/>
                </a:solidFill>
              </a:rPr>
              <a:t>Phong cảnh Nga, đã mấy lần làm ngắn quãng đường xa</a:t>
            </a:r>
            <a:br>
              <a:rPr lang="vi-VN" sz="1600" i="1" dirty="0">
                <a:solidFill>
                  <a:schemeClr val="accent6"/>
                </a:solidFill>
              </a:rPr>
            </a:br>
            <a:r>
              <a:rPr lang="vi-VN" sz="1600" i="1" dirty="0">
                <a:solidFill>
                  <a:schemeClr val="accent6"/>
                </a:solidFill>
              </a:rPr>
              <a:t>Tính cách Nga, đã bao lần làm ấm cảnh xa nhà</a:t>
            </a:r>
            <a:br>
              <a:rPr lang="vi-VN" sz="1600" i="1" dirty="0">
                <a:solidFill>
                  <a:schemeClr val="accent6"/>
                </a:solidFill>
              </a:rPr>
            </a:br>
            <a:r>
              <a:rPr lang="vi-VN" sz="1600" i="1" dirty="0">
                <a:solidFill>
                  <a:schemeClr val="accent6"/>
                </a:solidFill>
              </a:rPr>
              <a:t>Xin tạc dạ cùng hành trang cất bước."</a:t>
            </a:r>
            <a:br>
              <a:rPr lang="vi-VN" sz="1600" dirty="0">
                <a:solidFill>
                  <a:schemeClr val="accent6"/>
                </a:solidFill>
              </a:rPr>
            </a:br>
            <a:r>
              <a:rPr lang="vi-VN" sz="1600" dirty="0">
                <a:solidFill>
                  <a:schemeClr val="accent6"/>
                </a:solidFill>
              </a:rPr>
              <a:t>Chính điều này đã khiến tác giả vơi bớt nỗi buồn khi phải xa quê hương, xa gia đình, khiến tác giả mãi "ghi lòng tạc dạ" và rất lưu luyến khi phải chia xa mảnh đất này.</a:t>
            </a:r>
            <a:br>
              <a:rPr lang="vi-VN" sz="1600" dirty="0">
                <a:solidFill>
                  <a:schemeClr val="accent6"/>
                </a:solidFill>
              </a:rPr>
            </a:br>
            <a:br>
              <a:rPr lang="vi-VN" sz="1600" dirty="0">
                <a:solidFill>
                  <a:schemeClr val="accent6"/>
                </a:solidFill>
              </a:rPr>
            </a:br>
            <a:r>
              <a:rPr lang="vi-VN" sz="1600" dirty="0">
                <a:solidFill>
                  <a:schemeClr val="accent6"/>
                </a:solidFill>
              </a:rPr>
              <a:t>- Bài thơ thể hiện tâm tư, tình cảm của tác giả khi phải chia tay nước Nga sau hơn 12 năm gắn bó. Những cảnh sắc thiên nhiên tươi đẹp, dòng sông Vôn-ga, rừng phong vàng hay cả những trận bão tuyết, những tháng ngày ngược xuôi vất vả, những người thầy, người bạn tình nghĩa nơi xứ xở Bạch Dương,... tất cả đã trở thành những kí ức khó phai trong lòng tác giả. Dù phải chia xa nhưng tác giả sẽ nhớ mãi những kỷ niệm gắn liền với Đất nước Nga tươi đẹp, người dân Nga nhận hậu, bao dung, nghĩa tình. Ông luôn mong muốn được quay trở lại nơi đây. </a:t>
            </a:r>
            <a:endParaRPr sz="1600" dirty="0">
              <a:solidFill>
                <a:schemeClr val="accent6"/>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89"/>
                                        </p:tgtEl>
                                        <p:attrNameLst>
                                          <p:attrName>style.visibility</p:attrName>
                                        </p:attrNameLst>
                                      </p:cBhvr>
                                      <p:to>
                                        <p:strVal val="visible"/>
                                      </p:to>
                                    </p:set>
                                    <p:anim calcmode="lin" valueType="num">
                                      <p:cBhvr additive="base">
                                        <p:cTn id="7" dur="500" fill="hold"/>
                                        <p:tgtEl>
                                          <p:spTgt spid="2089"/>
                                        </p:tgtEl>
                                        <p:attrNameLst>
                                          <p:attrName>ppt_x</p:attrName>
                                        </p:attrNameLst>
                                      </p:cBhvr>
                                      <p:tavLst>
                                        <p:tav tm="0">
                                          <p:val>
                                            <p:strVal val="0-#ppt_w/2"/>
                                          </p:val>
                                        </p:tav>
                                        <p:tav tm="100000">
                                          <p:val>
                                            <p:strVal val="#ppt_x"/>
                                          </p:val>
                                        </p:tav>
                                      </p:tavLst>
                                    </p:anim>
                                    <p:anim calcmode="lin" valueType="num">
                                      <p:cBhvr additive="base">
                                        <p:cTn id="8" dur="500" fill="hold"/>
                                        <p:tgtEl>
                                          <p:spTgt spid="208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90"/>
                                        </p:tgtEl>
                                        <p:attrNameLst>
                                          <p:attrName>style.visibility</p:attrName>
                                        </p:attrNameLst>
                                      </p:cBhvr>
                                      <p:to>
                                        <p:strVal val="visible"/>
                                      </p:to>
                                    </p:set>
                                    <p:anim calcmode="lin" valueType="num">
                                      <p:cBhvr additive="base">
                                        <p:cTn id="15" dur="500" fill="hold"/>
                                        <p:tgtEl>
                                          <p:spTgt spid="2090"/>
                                        </p:tgtEl>
                                        <p:attrNameLst>
                                          <p:attrName>ppt_x</p:attrName>
                                        </p:attrNameLst>
                                      </p:cBhvr>
                                      <p:tavLst>
                                        <p:tav tm="0">
                                          <p:val>
                                            <p:strVal val="0-#ppt_w/2"/>
                                          </p:val>
                                        </p:tav>
                                        <p:tav tm="100000">
                                          <p:val>
                                            <p:strVal val="#ppt_x"/>
                                          </p:val>
                                        </p:tav>
                                      </p:tavLst>
                                    </p:anim>
                                    <p:anim calcmode="lin" valueType="num">
                                      <p:cBhvr additive="base">
                                        <p:cTn id="16" dur="500" fill="hold"/>
                                        <p:tgtEl>
                                          <p:spTgt spid="20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9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35"/>
          <p:cNvSpPr txBox="1">
            <a:spLocks noGrp="1"/>
          </p:cNvSpPr>
          <p:nvPr>
            <p:ph type="ctrTitle"/>
          </p:nvPr>
        </p:nvSpPr>
        <p:spPr>
          <a:xfrm>
            <a:off x="548062" y="785011"/>
            <a:ext cx="6493343" cy="287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sz="5500" dirty="0">
                <a:solidFill>
                  <a:schemeClr val="dk1"/>
                </a:solidFill>
              </a:rPr>
              <a:t>Chào tạm biệt và hẹn gặp lại!</a:t>
            </a:r>
            <a:endParaRPr sz="6500" dirty="0">
              <a:solidFill>
                <a:schemeClr val="dk1"/>
              </a:solidFill>
            </a:endParaRPr>
          </a:p>
        </p:txBody>
      </p:sp>
      <p:sp>
        <p:nvSpPr>
          <p:cNvPr id="1320" name="Google Shape;1320;p35"/>
          <p:cNvSpPr/>
          <p:nvPr/>
        </p:nvSpPr>
        <p:spPr>
          <a:xfrm>
            <a:off x="-3609713" y="5919981"/>
            <a:ext cx="894250" cy="268557"/>
          </a:xfrm>
          <a:custGeom>
            <a:avLst/>
            <a:gdLst/>
            <a:ahLst/>
            <a:cxnLst/>
            <a:rect l="l" t="t" r="r" b="b"/>
            <a:pathLst>
              <a:path w="18716" h="5621" extrusionOk="0">
                <a:moveTo>
                  <a:pt x="0" y="1"/>
                </a:moveTo>
                <a:lnTo>
                  <a:pt x="2471" y="5621"/>
                </a:lnTo>
                <a:cubicBezTo>
                  <a:pt x="2471" y="5621"/>
                  <a:pt x="7895" y="5362"/>
                  <a:pt x="10429" y="4979"/>
                </a:cubicBezTo>
                <a:cubicBezTo>
                  <a:pt x="12972" y="4595"/>
                  <a:pt x="15889" y="3917"/>
                  <a:pt x="12463" y="3078"/>
                </a:cubicBezTo>
                <a:lnTo>
                  <a:pt x="12463" y="3078"/>
                </a:lnTo>
                <a:lnTo>
                  <a:pt x="14176" y="3498"/>
                </a:lnTo>
                <a:cubicBezTo>
                  <a:pt x="14424" y="3558"/>
                  <a:pt x="14677" y="3587"/>
                  <a:pt x="14932" y="3587"/>
                </a:cubicBezTo>
                <a:cubicBezTo>
                  <a:pt x="16437" y="3587"/>
                  <a:pt x="17970" y="2594"/>
                  <a:pt x="18458" y="1419"/>
                </a:cubicBezTo>
                <a:cubicBezTo>
                  <a:pt x="18716" y="803"/>
                  <a:pt x="18275" y="558"/>
                  <a:pt x="17330" y="558"/>
                </a:cubicBezTo>
                <a:cubicBezTo>
                  <a:pt x="16181" y="558"/>
                  <a:pt x="14285" y="920"/>
                  <a:pt x="11990" y="1419"/>
                </a:cubicBezTo>
                <a:cubicBezTo>
                  <a:pt x="11301" y="1570"/>
                  <a:pt x="10515" y="1633"/>
                  <a:pt x="9683" y="1633"/>
                </a:cubicBezTo>
                <a:cubicBezTo>
                  <a:pt x="5446" y="1633"/>
                  <a:pt x="0" y="1"/>
                  <a:pt x="0" y="1"/>
                </a:cubicBezTo>
                <a:close/>
              </a:path>
            </a:pathLst>
          </a:custGeom>
          <a:solidFill>
            <a:srgbClr val="C7EB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5"/>
          <p:cNvSpPr/>
          <p:nvPr/>
        </p:nvSpPr>
        <p:spPr>
          <a:xfrm>
            <a:off x="9495242" y="3932532"/>
            <a:ext cx="840211" cy="325078"/>
          </a:xfrm>
          <a:custGeom>
            <a:avLst/>
            <a:gdLst/>
            <a:ahLst/>
            <a:cxnLst/>
            <a:rect l="l" t="t" r="r" b="b"/>
            <a:pathLst>
              <a:path w="17585" h="6804" extrusionOk="0">
                <a:moveTo>
                  <a:pt x="6921" y="0"/>
                </a:moveTo>
                <a:cubicBezTo>
                  <a:pt x="6659" y="0"/>
                  <a:pt x="6459" y="40"/>
                  <a:pt x="6183" y="98"/>
                </a:cubicBezTo>
                <a:cubicBezTo>
                  <a:pt x="5675" y="196"/>
                  <a:pt x="6032" y="196"/>
                  <a:pt x="5371" y="1062"/>
                </a:cubicBezTo>
                <a:cubicBezTo>
                  <a:pt x="5158" y="1338"/>
                  <a:pt x="5051" y="1431"/>
                  <a:pt x="4981" y="1431"/>
                </a:cubicBezTo>
                <a:cubicBezTo>
                  <a:pt x="4842" y="1431"/>
                  <a:pt x="4853" y="1059"/>
                  <a:pt x="4463" y="1059"/>
                </a:cubicBezTo>
                <a:cubicBezTo>
                  <a:pt x="4445" y="1059"/>
                  <a:pt x="4427" y="1060"/>
                  <a:pt x="4408" y="1062"/>
                </a:cubicBezTo>
                <a:cubicBezTo>
                  <a:pt x="3748" y="1106"/>
                  <a:pt x="3953" y="1820"/>
                  <a:pt x="2989" y="2837"/>
                </a:cubicBezTo>
                <a:cubicBezTo>
                  <a:pt x="2026" y="3845"/>
                  <a:pt x="1" y="4568"/>
                  <a:pt x="1" y="4568"/>
                </a:cubicBezTo>
                <a:lnTo>
                  <a:pt x="1669" y="6334"/>
                </a:lnTo>
                <a:cubicBezTo>
                  <a:pt x="1669" y="6334"/>
                  <a:pt x="2481" y="6432"/>
                  <a:pt x="3444" y="6432"/>
                </a:cubicBezTo>
                <a:cubicBezTo>
                  <a:pt x="3988" y="6432"/>
                  <a:pt x="4338" y="6401"/>
                  <a:pt x="4776" y="6401"/>
                </a:cubicBezTo>
                <a:cubicBezTo>
                  <a:pt x="5114" y="6401"/>
                  <a:pt x="5504" y="6420"/>
                  <a:pt x="6076" y="6486"/>
                </a:cubicBezTo>
                <a:cubicBezTo>
                  <a:pt x="7396" y="6637"/>
                  <a:pt x="8057" y="6530"/>
                  <a:pt x="9573" y="6735"/>
                </a:cubicBezTo>
                <a:cubicBezTo>
                  <a:pt x="9930" y="6784"/>
                  <a:pt x="10251" y="6804"/>
                  <a:pt x="10550" y="6804"/>
                </a:cubicBezTo>
                <a:cubicBezTo>
                  <a:pt x="11523" y="6804"/>
                  <a:pt x="12262" y="6591"/>
                  <a:pt x="13231" y="6441"/>
                </a:cubicBezTo>
                <a:cubicBezTo>
                  <a:pt x="13913" y="6340"/>
                  <a:pt x="14197" y="6317"/>
                  <a:pt x="14464" y="6317"/>
                </a:cubicBezTo>
                <a:cubicBezTo>
                  <a:pt x="14693" y="6317"/>
                  <a:pt x="14909" y="6334"/>
                  <a:pt x="15354" y="6334"/>
                </a:cubicBezTo>
                <a:cubicBezTo>
                  <a:pt x="15996" y="6334"/>
                  <a:pt x="16595" y="6445"/>
                  <a:pt x="16984" y="6445"/>
                </a:cubicBezTo>
                <a:cubicBezTo>
                  <a:pt x="17178" y="6445"/>
                  <a:pt x="17320" y="6417"/>
                  <a:pt x="17388" y="6334"/>
                </a:cubicBezTo>
                <a:cubicBezTo>
                  <a:pt x="17584" y="6075"/>
                  <a:pt x="16674" y="5772"/>
                  <a:pt x="16371" y="5460"/>
                </a:cubicBezTo>
                <a:cubicBezTo>
                  <a:pt x="16068" y="5148"/>
                  <a:pt x="16166" y="5460"/>
                  <a:pt x="15256" y="4568"/>
                </a:cubicBezTo>
                <a:cubicBezTo>
                  <a:pt x="14807" y="4127"/>
                  <a:pt x="14590" y="4083"/>
                  <a:pt x="14358" y="4083"/>
                </a:cubicBezTo>
                <a:cubicBezTo>
                  <a:pt x="14299" y="4083"/>
                  <a:pt x="14239" y="4085"/>
                  <a:pt x="14174" y="4085"/>
                </a:cubicBezTo>
                <a:cubicBezTo>
                  <a:pt x="13977" y="4085"/>
                  <a:pt x="13733" y="4059"/>
                  <a:pt x="13329" y="3845"/>
                </a:cubicBezTo>
                <a:cubicBezTo>
                  <a:pt x="12267" y="3292"/>
                  <a:pt x="11197" y="2177"/>
                  <a:pt x="10644" y="1561"/>
                </a:cubicBezTo>
                <a:cubicBezTo>
                  <a:pt x="10082" y="955"/>
                  <a:pt x="9627" y="803"/>
                  <a:pt x="9074" y="705"/>
                </a:cubicBezTo>
                <a:cubicBezTo>
                  <a:pt x="8512" y="598"/>
                  <a:pt x="8663" y="250"/>
                  <a:pt x="7807" y="98"/>
                </a:cubicBezTo>
                <a:cubicBezTo>
                  <a:pt x="7411" y="29"/>
                  <a:pt x="7143" y="0"/>
                  <a:pt x="69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35"/>
          <p:cNvSpPr/>
          <p:nvPr/>
        </p:nvSpPr>
        <p:spPr>
          <a:xfrm>
            <a:off x="9837968" y="3937645"/>
            <a:ext cx="284339" cy="292398"/>
          </a:xfrm>
          <a:custGeom>
            <a:avLst/>
            <a:gdLst/>
            <a:ahLst/>
            <a:cxnLst/>
            <a:rect l="l" t="t" r="r" b="b"/>
            <a:pathLst>
              <a:path w="5951" h="6120" extrusionOk="0">
                <a:moveTo>
                  <a:pt x="2150" y="0"/>
                </a:moveTo>
                <a:cubicBezTo>
                  <a:pt x="2150" y="0"/>
                  <a:pt x="2017" y="910"/>
                  <a:pt x="1535" y="990"/>
                </a:cubicBezTo>
                <a:cubicBezTo>
                  <a:pt x="1044" y="1062"/>
                  <a:pt x="1160" y="1178"/>
                  <a:pt x="634" y="1526"/>
                </a:cubicBezTo>
                <a:cubicBezTo>
                  <a:pt x="136" y="1841"/>
                  <a:pt x="1" y="2056"/>
                  <a:pt x="257" y="2056"/>
                </a:cubicBezTo>
                <a:cubicBezTo>
                  <a:pt x="276" y="2056"/>
                  <a:pt x="298" y="2054"/>
                  <a:pt x="322" y="2052"/>
                </a:cubicBezTo>
                <a:cubicBezTo>
                  <a:pt x="392" y="2045"/>
                  <a:pt x="480" y="2040"/>
                  <a:pt x="581" y="2040"/>
                </a:cubicBezTo>
                <a:cubicBezTo>
                  <a:pt x="977" y="2040"/>
                  <a:pt x="1575" y="2106"/>
                  <a:pt x="2150" y="2320"/>
                </a:cubicBezTo>
                <a:cubicBezTo>
                  <a:pt x="2873" y="2587"/>
                  <a:pt x="3364" y="2891"/>
                  <a:pt x="3444" y="3078"/>
                </a:cubicBezTo>
                <a:cubicBezTo>
                  <a:pt x="3524" y="3274"/>
                  <a:pt x="3828" y="4041"/>
                  <a:pt x="4318" y="4969"/>
                </a:cubicBezTo>
                <a:cubicBezTo>
                  <a:pt x="4734" y="5756"/>
                  <a:pt x="4772" y="6119"/>
                  <a:pt x="4986" y="6119"/>
                </a:cubicBezTo>
                <a:cubicBezTo>
                  <a:pt x="5024" y="6119"/>
                  <a:pt x="5068" y="6107"/>
                  <a:pt x="5121" y="6084"/>
                </a:cubicBezTo>
                <a:cubicBezTo>
                  <a:pt x="5460" y="5933"/>
                  <a:pt x="5576" y="6075"/>
                  <a:pt x="5612" y="5317"/>
                </a:cubicBezTo>
                <a:cubicBezTo>
                  <a:pt x="5647" y="4568"/>
                  <a:pt x="5415" y="4559"/>
                  <a:pt x="5612" y="4050"/>
                </a:cubicBezTo>
                <a:cubicBezTo>
                  <a:pt x="5808" y="3551"/>
                  <a:pt x="5951" y="3310"/>
                  <a:pt x="5951" y="3310"/>
                </a:cubicBezTo>
                <a:lnTo>
                  <a:pt x="420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35"/>
          <p:cNvSpPr/>
          <p:nvPr/>
        </p:nvSpPr>
        <p:spPr>
          <a:xfrm>
            <a:off x="9806433" y="4149872"/>
            <a:ext cx="176499" cy="129525"/>
          </a:xfrm>
          <a:custGeom>
            <a:avLst/>
            <a:gdLst/>
            <a:ahLst/>
            <a:cxnLst/>
            <a:rect l="l" t="t" r="r" b="b"/>
            <a:pathLst>
              <a:path w="3694" h="2711" extrusionOk="0">
                <a:moveTo>
                  <a:pt x="2148" y="1"/>
                </a:moveTo>
                <a:cubicBezTo>
                  <a:pt x="1994" y="1"/>
                  <a:pt x="1874" y="233"/>
                  <a:pt x="1684" y="233"/>
                </a:cubicBezTo>
                <a:cubicBezTo>
                  <a:pt x="1682" y="233"/>
                  <a:pt x="1680" y="233"/>
                  <a:pt x="1677" y="233"/>
                </a:cubicBezTo>
                <a:cubicBezTo>
                  <a:pt x="1392" y="233"/>
                  <a:pt x="910" y="804"/>
                  <a:pt x="607" y="1169"/>
                </a:cubicBezTo>
                <a:cubicBezTo>
                  <a:pt x="304" y="1544"/>
                  <a:pt x="9" y="1981"/>
                  <a:pt x="0" y="2151"/>
                </a:cubicBezTo>
                <a:lnTo>
                  <a:pt x="643" y="2659"/>
                </a:lnTo>
                <a:cubicBezTo>
                  <a:pt x="643" y="2659"/>
                  <a:pt x="1895" y="2711"/>
                  <a:pt x="2765" y="2711"/>
                </a:cubicBezTo>
                <a:cubicBezTo>
                  <a:pt x="3200" y="2711"/>
                  <a:pt x="3539" y="2698"/>
                  <a:pt x="3578" y="2659"/>
                </a:cubicBezTo>
                <a:cubicBezTo>
                  <a:pt x="3694" y="2543"/>
                  <a:pt x="3301" y="1972"/>
                  <a:pt x="3265" y="1669"/>
                </a:cubicBezTo>
                <a:cubicBezTo>
                  <a:pt x="3230" y="1357"/>
                  <a:pt x="2775" y="822"/>
                  <a:pt x="2436" y="260"/>
                </a:cubicBezTo>
                <a:cubicBezTo>
                  <a:pt x="2320" y="65"/>
                  <a:pt x="2229" y="1"/>
                  <a:pt x="21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5"/>
          <p:cNvSpPr/>
          <p:nvPr/>
        </p:nvSpPr>
        <p:spPr>
          <a:xfrm>
            <a:off x="9755261" y="3908453"/>
            <a:ext cx="228962" cy="111130"/>
          </a:xfrm>
          <a:custGeom>
            <a:avLst/>
            <a:gdLst/>
            <a:ahLst/>
            <a:cxnLst/>
            <a:rect l="l" t="t" r="r" b="b"/>
            <a:pathLst>
              <a:path w="4792" h="2326" extrusionOk="0">
                <a:moveTo>
                  <a:pt x="1929" y="1"/>
                </a:moveTo>
                <a:cubicBezTo>
                  <a:pt x="1907" y="1"/>
                  <a:pt x="1886" y="2"/>
                  <a:pt x="1865" y="5"/>
                </a:cubicBezTo>
                <a:cubicBezTo>
                  <a:pt x="1562" y="40"/>
                  <a:pt x="1071" y="272"/>
                  <a:pt x="1071" y="272"/>
                </a:cubicBezTo>
                <a:cubicBezTo>
                  <a:pt x="1071" y="272"/>
                  <a:pt x="304" y="344"/>
                  <a:pt x="197" y="611"/>
                </a:cubicBezTo>
                <a:cubicBezTo>
                  <a:pt x="81" y="879"/>
                  <a:pt x="1" y="914"/>
                  <a:pt x="197" y="1485"/>
                </a:cubicBezTo>
                <a:cubicBezTo>
                  <a:pt x="384" y="2056"/>
                  <a:pt x="81" y="1717"/>
                  <a:pt x="384" y="2056"/>
                </a:cubicBezTo>
                <a:cubicBezTo>
                  <a:pt x="527" y="2216"/>
                  <a:pt x="628" y="2285"/>
                  <a:pt x="708" y="2285"/>
                </a:cubicBezTo>
                <a:cubicBezTo>
                  <a:pt x="797" y="2285"/>
                  <a:pt x="858" y="2198"/>
                  <a:pt x="920" y="2056"/>
                </a:cubicBezTo>
                <a:cubicBezTo>
                  <a:pt x="1003" y="1849"/>
                  <a:pt x="957" y="1668"/>
                  <a:pt x="1090" y="1668"/>
                </a:cubicBezTo>
                <a:cubicBezTo>
                  <a:pt x="1129" y="1668"/>
                  <a:pt x="1182" y="1683"/>
                  <a:pt x="1259" y="1717"/>
                </a:cubicBezTo>
                <a:cubicBezTo>
                  <a:pt x="1598" y="1869"/>
                  <a:pt x="1330" y="1887"/>
                  <a:pt x="1678" y="2137"/>
                </a:cubicBezTo>
                <a:cubicBezTo>
                  <a:pt x="1748" y="2185"/>
                  <a:pt x="1796" y="2203"/>
                  <a:pt x="1833" y="2203"/>
                </a:cubicBezTo>
                <a:cubicBezTo>
                  <a:pt x="1937" y="2203"/>
                  <a:pt x="1945" y="2056"/>
                  <a:pt x="2104" y="2056"/>
                </a:cubicBezTo>
                <a:cubicBezTo>
                  <a:pt x="2165" y="2056"/>
                  <a:pt x="2247" y="2078"/>
                  <a:pt x="2365" y="2137"/>
                </a:cubicBezTo>
                <a:cubicBezTo>
                  <a:pt x="2668" y="2285"/>
                  <a:pt x="2663" y="2325"/>
                  <a:pt x="2753" y="2325"/>
                </a:cubicBezTo>
                <a:cubicBezTo>
                  <a:pt x="2819" y="2325"/>
                  <a:pt x="2936" y="2303"/>
                  <a:pt x="3266" y="2288"/>
                </a:cubicBezTo>
                <a:cubicBezTo>
                  <a:pt x="3375" y="2282"/>
                  <a:pt x="3477" y="2280"/>
                  <a:pt x="3571" y="2280"/>
                </a:cubicBezTo>
                <a:cubicBezTo>
                  <a:pt x="3730" y="2280"/>
                  <a:pt x="3866" y="2286"/>
                  <a:pt x="3982" y="2286"/>
                </a:cubicBezTo>
                <a:cubicBezTo>
                  <a:pt x="4278" y="2286"/>
                  <a:pt x="4439" y="2248"/>
                  <a:pt x="4488" y="1985"/>
                </a:cubicBezTo>
                <a:cubicBezTo>
                  <a:pt x="4568" y="1548"/>
                  <a:pt x="4791" y="1592"/>
                  <a:pt x="4372" y="1441"/>
                </a:cubicBezTo>
                <a:cubicBezTo>
                  <a:pt x="3962" y="1289"/>
                  <a:pt x="4372" y="1030"/>
                  <a:pt x="3498" y="611"/>
                </a:cubicBezTo>
                <a:cubicBezTo>
                  <a:pt x="2684" y="221"/>
                  <a:pt x="2226" y="1"/>
                  <a:pt x="19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5"/>
          <p:cNvSpPr/>
          <p:nvPr/>
        </p:nvSpPr>
        <p:spPr>
          <a:xfrm>
            <a:off x="9534039" y="3964066"/>
            <a:ext cx="194417" cy="172763"/>
          </a:xfrm>
          <a:custGeom>
            <a:avLst/>
            <a:gdLst/>
            <a:ahLst/>
            <a:cxnLst/>
            <a:rect l="l" t="t" r="r" b="b"/>
            <a:pathLst>
              <a:path w="4069" h="3616" extrusionOk="0">
                <a:moveTo>
                  <a:pt x="3721" y="0"/>
                </a:moveTo>
                <a:lnTo>
                  <a:pt x="2731" y="892"/>
                </a:lnTo>
                <a:cubicBezTo>
                  <a:pt x="2731" y="892"/>
                  <a:pt x="2650" y="1677"/>
                  <a:pt x="2329" y="2007"/>
                </a:cubicBezTo>
                <a:cubicBezTo>
                  <a:pt x="2008" y="2346"/>
                  <a:pt x="2035" y="2409"/>
                  <a:pt x="1491" y="2757"/>
                </a:cubicBezTo>
                <a:cubicBezTo>
                  <a:pt x="955" y="3096"/>
                  <a:pt x="1" y="2980"/>
                  <a:pt x="643" y="3265"/>
                </a:cubicBezTo>
                <a:cubicBezTo>
                  <a:pt x="1079" y="3459"/>
                  <a:pt x="1342" y="3616"/>
                  <a:pt x="1550" y="3616"/>
                </a:cubicBezTo>
                <a:cubicBezTo>
                  <a:pt x="1648" y="3616"/>
                  <a:pt x="1735" y="3580"/>
                  <a:pt x="1821" y="3497"/>
                </a:cubicBezTo>
                <a:cubicBezTo>
                  <a:pt x="2088" y="3247"/>
                  <a:pt x="2124" y="3479"/>
                  <a:pt x="2731" y="2944"/>
                </a:cubicBezTo>
                <a:cubicBezTo>
                  <a:pt x="3337" y="2418"/>
                  <a:pt x="3382" y="2605"/>
                  <a:pt x="3453" y="2070"/>
                </a:cubicBezTo>
                <a:cubicBezTo>
                  <a:pt x="3533" y="1535"/>
                  <a:pt x="3373" y="2070"/>
                  <a:pt x="3721" y="1383"/>
                </a:cubicBezTo>
                <a:cubicBezTo>
                  <a:pt x="4069" y="705"/>
                  <a:pt x="3721" y="0"/>
                  <a:pt x="37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5"/>
          <p:cNvSpPr/>
          <p:nvPr/>
        </p:nvSpPr>
        <p:spPr>
          <a:xfrm>
            <a:off x="10038740" y="4061149"/>
            <a:ext cx="101915" cy="69851"/>
          </a:xfrm>
          <a:custGeom>
            <a:avLst/>
            <a:gdLst/>
            <a:ahLst/>
            <a:cxnLst/>
            <a:rect l="l" t="t" r="r" b="b"/>
            <a:pathLst>
              <a:path w="2133" h="1462" extrusionOk="0">
                <a:moveTo>
                  <a:pt x="605" y="0"/>
                </a:moveTo>
                <a:cubicBezTo>
                  <a:pt x="585" y="0"/>
                  <a:pt x="564" y="41"/>
                  <a:pt x="535" y="145"/>
                </a:cubicBezTo>
                <a:cubicBezTo>
                  <a:pt x="420" y="537"/>
                  <a:pt x="0" y="341"/>
                  <a:pt x="348" y="725"/>
                </a:cubicBezTo>
                <a:cubicBezTo>
                  <a:pt x="687" y="1108"/>
                  <a:pt x="651" y="1064"/>
                  <a:pt x="919" y="1260"/>
                </a:cubicBezTo>
                <a:cubicBezTo>
                  <a:pt x="1066" y="1367"/>
                  <a:pt x="983" y="1461"/>
                  <a:pt x="995" y="1461"/>
                </a:cubicBezTo>
                <a:cubicBezTo>
                  <a:pt x="1003" y="1461"/>
                  <a:pt x="1067" y="1407"/>
                  <a:pt x="1329" y="1260"/>
                </a:cubicBezTo>
                <a:cubicBezTo>
                  <a:pt x="1945" y="912"/>
                  <a:pt x="2132" y="1108"/>
                  <a:pt x="1945" y="912"/>
                </a:cubicBezTo>
                <a:cubicBezTo>
                  <a:pt x="1945" y="912"/>
                  <a:pt x="1213" y="716"/>
                  <a:pt x="928" y="475"/>
                </a:cubicBezTo>
                <a:cubicBezTo>
                  <a:pt x="713" y="299"/>
                  <a:pt x="660" y="0"/>
                  <a:pt x="605"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5"/>
          <p:cNvSpPr/>
          <p:nvPr/>
        </p:nvSpPr>
        <p:spPr>
          <a:xfrm>
            <a:off x="9738729" y="4095215"/>
            <a:ext cx="78407" cy="38126"/>
          </a:xfrm>
          <a:custGeom>
            <a:avLst/>
            <a:gdLst/>
            <a:ahLst/>
            <a:cxnLst/>
            <a:rect l="l" t="t" r="r" b="b"/>
            <a:pathLst>
              <a:path w="1641" h="798" extrusionOk="0">
                <a:moveTo>
                  <a:pt x="1325" y="0"/>
                </a:moveTo>
                <a:cubicBezTo>
                  <a:pt x="1307" y="0"/>
                  <a:pt x="1287" y="1"/>
                  <a:pt x="1266" y="3"/>
                </a:cubicBezTo>
                <a:cubicBezTo>
                  <a:pt x="846" y="39"/>
                  <a:pt x="427" y="262"/>
                  <a:pt x="427" y="262"/>
                </a:cubicBezTo>
                <a:cubicBezTo>
                  <a:pt x="427" y="262"/>
                  <a:pt x="85" y="735"/>
                  <a:pt x="44" y="735"/>
                </a:cubicBezTo>
                <a:cubicBezTo>
                  <a:pt x="44" y="735"/>
                  <a:pt x="44" y="735"/>
                  <a:pt x="43" y="734"/>
                </a:cubicBezTo>
                <a:cubicBezTo>
                  <a:pt x="41" y="733"/>
                  <a:pt x="40" y="733"/>
                  <a:pt x="38" y="733"/>
                </a:cubicBezTo>
                <a:cubicBezTo>
                  <a:pt x="15" y="733"/>
                  <a:pt x="0" y="797"/>
                  <a:pt x="133" y="797"/>
                </a:cubicBezTo>
                <a:cubicBezTo>
                  <a:pt x="195" y="797"/>
                  <a:pt x="288" y="783"/>
                  <a:pt x="427" y="743"/>
                </a:cubicBezTo>
                <a:cubicBezTo>
                  <a:pt x="573" y="701"/>
                  <a:pt x="656" y="692"/>
                  <a:pt x="712" y="692"/>
                </a:cubicBezTo>
                <a:cubicBezTo>
                  <a:pt x="746" y="692"/>
                  <a:pt x="771" y="695"/>
                  <a:pt x="792" y="695"/>
                </a:cubicBezTo>
                <a:cubicBezTo>
                  <a:pt x="847" y="695"/>
                  <a:pt x="887" y="677"/>
                  <a:pt x="1034" y="547"/>
                </a:cubicBezTo>
                <a:cubicBezTo>
                  <a:pt x="1321" y="294"/>
                  <a:pt x="1640" y="0"/>
                  <a:pt x="1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35"/>
          <p:cNvSpPr/>
          <p:nvPr/>
        </p:nvSpPr>
        <p:spPr>
          <a:xfrm>
            <a:off x="9059632" y="3842567"/>
            <a:ext cx="408806" cy="270277"/>
          </a:xfrm>
          <a:custGeom>
            <a:avLst/>
            <a:gdLst/>
            <a:ahLst/>
            <a:cxnLst/>
            <a:rect l="l" t="t" r="r" b="b"/>
            <a:pathLst>
              <a:path w="8556" h="5657" extrusionOk="0">
                <a:moveTo>
                  <a:pt x="2882" y="1"/>
                </a:moveTo>
                <a:cubicBezTo>
                  <a:pt x="2775" y="1"/>
                  <a:pt x="795" y="233"/>
                  <a:pt x="795" y="233"/>
                </a:cubicBezTo>
                <a:lnTo>
                  <a:pt x="572" y="1143"/>
                </a:lnTo>
                <a:cubicBezTo>
                  <a:pt x="572" y="1143"/>
                  <a:pt x="143" y="2115"/>
                  <a:pt x="72" y="2204"/>
                </a:cubicBezTo>
                <a:cubicBezTo>
                  <a:pt x="1" y="2293"/>
                  <a:pt x="759" y="2508"/>
                  <a:pt x="946" y="2740"/>
                </a:cubicBezTo>
                <a:cubicBezTo>
                  <a:pt x="1142" y="2963"/>
                  <a:pt x="643" y="3159"/>
                  <a:pt x="1294" y="3346"/>
                </a:cubicBezTo>
                <a:cubicBezTo>
                  <a:pt x="1936" y="3533"/>
                  <a:pt x="2472" y="3542"/>
                  <a:pt x="3078" y="3694"/>
                </a:cubicBezTo>
                <a:cubicBezTo>
                  <a:pt x="3685" y="3837"/>
                  <a:pt x="4220" y="3730"/>
                  <a:pt x="4488" y="4149"/>
                </a:cubicBezTo>
                <a:cubicBezTo>
                  <a:pt x="4756" y="4559"/>
                  <a:pt x="5264" y="4622"/>
                  <a:pt x="5344" y="4952"/>
                </a:cubicBezTo>
                <a:cubicBezTo>
                  <a:pt x="5424" y="5247"/>
                  <a:pt x="6318" y="5657"/>
                  <a:pt x="6697" y="5657"/>
                </a:cubicBezTo>
                <a:cubicBezTo>
                  <a:pt x="6742" y="5657"/>
                  <a:pt x="6779" y="5651"/>
                  <a:pt x="6807" y="5639"/>
                </a:cubicBezTo>
                <a:cubicBezTo>
                  <a:pt x="7075" y="5514"/>
                  <a:pt x="6504" y="5032"/>
                  <a:pt x="7334" y="4818"/>
                </a:cubicBezTo>
                <a:cubicBezTo>
                  <a:pt x="8172" y="4604"/>
                  <a:pt x="7798" y="4069"/>
                  <a:pt x="8172" y="3533"/>
                </a:cubicBezTo>
                <a:lnTo>
                  <a:pt x="8556" y="3007"/>
                </a:lnTo>
                <a:cubicBezTo>
                  <a:pt x="8556" y="3007"/>
                  <a:pt x="8369" y="1473"/>
                  <a:pt x="8101" y="1366"/>
                </a:cubicBezTo>
                <a:cubicBezTo>
                  <a:pt x="7833" y="1259"/>
                  <a:pt x="2998" y="1"/>
                  <a:pt x="28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35"/>
          <p:cNvSpPr/>
          <p:nvPr/>
        </p:nvSpPr>
        <p:spPr>
          <a:xfrm>
            <a:off x="9112046" y="3853652"/>
            <a:ext cx="110897" cy="110796"/>
          </a:xfrm>
          <a:custGeom>
            <a:avLst/>
            <a:gdLst/>
            <a:ahLst/>
            <a:cxnLst/>
            <a:rect l="l" t="t" r="r" b="b"/>
            <a:pathLst>
              <a:path w="2321" h="2319" extrusionOk="0">
                <a:moveTo>
                  <a:pt x="420" y="1"/>
                </a:moveTo>
                <a:lnTo>
                  <a:pt x="1" y="224"/>
                </a:lnTo>
                <a:cubicBezTo>
                  <a:pt x="1" y="224"/>
                  <a:pt x="233" y="786"/>
                  <a:pt x="652" y="1134"/>
                </a:cubicBezTo>
                <a:cubicBezTo>
                  <a:pt x="1071" y="1482"/>
                  <a:pt x="1259" y="1633"/>
                  <a:pt x="1294" y="1972"/>
                </a:cubicBezTo>
                <a:cubicBezTo>
                  <a:pt x="1328" y="2233"/>
                  <a:pt x="1482" y="2318"/>
                  <a:pt x="1636" y="2318"/>
                </a:cubicBezTo>
                <a:cubicBezTo>
                  <a:pt x="1687" y="2318"/>
                  <a:pt x="1738" y="2309"/>
                  <a:pt x="1785" y="2293"/>
                </a:cubicBezTo>
                <a:cubicBezTo>
                  <a:pt x="1981" y="2240"/>
                  <a:pt x="2097" y="2008"/>
                  <a:pt x="2213" y="1749"/>
                </a:cubicBezTo>
                <a:cubicBezTo>
                  <a:pt x="2320" y="1482"/>
                  <a:pt x="2213" y="759"/>
                  <a:pt x="2213" y="759"/>
                </a:cubicBezTo>
                <a:lnTo>
                  <a:pt x="420" y="1"/>
                </a:lnTo>
                <a:close/>
              </a:path>
            </a:pathLst>
          </a:custGeom>
          <a:solidFill>
            <a:srgbClr val="6F8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35"/>
          <p:cNvSpPr/>
          <p:nvPr/>
        </p:nvSpPr>
        <p:spPr>
          <a:xfrm>
            <a:off x="9274021" y="3897129"/>
            <a:ext cx="127095" cy="189963"/>
          </a:xfrm>
          <a:custGeom>
            <a:avLst/>
            <a:gdLst/>
            <a:ahLst/>
            <a:cxnLst/>
            <a:rect l="l" t="t" r="r" b="b"/>
            <a:pathLst>
              <a:path w="2660" h="3976" extrusionOk="0">
                <a:moveTo>
                  <a:pt x="1" y="1"/>
                </a:moveTo>
                <a:cubicBezTo>
                  <a:pt x="1" y="1"/>
                  <a:pt x="304" y="804"/>
                  <a:pt x="697" y="1410"/>
                </a:cubicBezTo>
                <a:cubicBezTo>
                  <a:pt x="1098" y="2017"/>
                  <a:pt x="1178" y="2739"/>
                  <a:pt x="1401" y="3194"/>
                </a:cubicBezTo>
                <a:cubicBezTo>
                  <a:pt x="1589" y="3562"/>
                  <a:pt x="1718" y="3976"/>
                  <a:pt x="1873" y="3976"/>
                </a:cubicBezTo>
                <a:cubicBezTo>
                  <a:pt x="1911" y="3976"/>
                  <a:pt x="1949" y="3952"/>
                  <a:pt x="1990" y="3899"/>
                </a:cubicBezTo>
                <a:cubicBezTo>
                  <a:pt x="2204" y="3614"/>
                  <a:pt x="2240" y="3185"/>
                  <a:pt x="2436" y="2597"/>
                </a:cubicBezTo>
                <a:cubicBezTo>
                  <a:pt x="2624" y="2017"/>
                  <a:pt x="2659" y="1294"/>
                  <a:pt x="2436" y="1027"/>
                </a:cubicBezTo>
                <a:cubicBezTo>
                  <a:pt x="2216" y="773"/>
                  <a:pt x="1860" y="246"/>
                  <a:pt x="1732" y="246"/>
                </a:cubicBezTo>
                <a:cubicBezTo>
                  <a:pt x="1725" y="246"/>
                  <a:pt x="1719" y="247"/>
                  <a:pt x="1714" y="250"/>
                </a:cubicBezTo>
                <a:cubicBezTo>
                  <a:pt x="1704" y="255"/>
                  <a:pt x="1685" y="257"/>
                  <a:pt x="1658" y="257"/>
                </a:cubicBezTo>
                <a:cubicBezTo>
                  <a:pt x="1349" y="257"/>
                  <a:pt x="1" y="1"/>
                  <a:pt x="1" y="1"/>
                </a:cubicBezTo>
                <a:close/>
              </a:path>
            </a:pathLst>
          </a:custGeom>
          <a:solidFill>
            <a:srgbClr val="6F8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5"/>
          <p:cNvSpPr/>
          <p:nvPr/>
        </p:nvSpPr>
        <p:spPr>
          <a:xfrm>
            <a:off x="8696026" y="3876251"/>
            <a:ext cx="350849" cy="357328"/>
          </a:xfrm>
          <a:custGeom>
            <a:avLst/>
            <a:gdLst/>
            <a:ahLst/>
            <a:cxnLst/>
            <a:rect l="l" t="t" r="r" b="b"/>
            <a:pathLst>
              <a:path w="7343" h="7479" extrusionOk="0">
                <a:moveTo>
                  <a:pt x="5594" y="1"/>
                </a:moveTo>
                <a:cubicBezTo>
                  <a:pt x="5594" y="1"/>
                  <a:pt x="875" y="1767"/>
                  <a:pt x="724" y="1820"/>
                </a:cubicBezTo>
                <a:cubicBezTo>
                  <a:pt x="572" y="1883"/>
                  <a:pt x="1" y="4416"/>
                  <a:pt x="1" y="4416"/>
                </a:cubicBezTo>
                <a:cubicBezTo>
                  <a:pt x="1" y="4416"/>
                  <a:pt x="501" y="4738"/>
                  <a:pt x="652" y="4987"/>
                </a:cubicBezTo>
                <a:cubicBezTo>
                  <a:pt x="795" y="5237"/>
                  <a:pt x="1223" y="5612"/>
                  <a:pt x="1223" y="5951"/>
                </a:cubicBezTo>
                <a:cubicBezTo>
                  <a:pt x="1223" y="6290"/>
                  <a:pt x="1446" y="6486"/>
                  <a:pt x="1562" y="7084"/>
                </a:cubicBezTo>
                <a:cubicBezTo>
                  <a:pt x="1623" y="7398"/>
                  <a:pt x="1598" y="7478"/>
                  <a:pt x="1599" y="7478"/>
                </a:cubicBezTo>
                <a:cubicBezTo>
                  <a:pt x="1600" y="7478"/>
                  <a:pt x="1623" y="7413"/>
                  <a:pt x="1749" y="7396"/>
                </a:cubicBezTo>
                <a:cubicBezTo>
                  <a:pt x="2017" y="7351"/>
                  <a:pt x="2204" y="6861"/>
                  <a:pt x="2552" y="6522"/>
                </a:cubicBezTo>
                <a:cubicBezTo>
                  <a:pt x="2891" y="6174"/>
                  <a:pt x="3766" y="5915"/>
                  <a:pt x="4301" y="5728"/>
                </a:cubicBezTo>
                <a:cubicBezTo>
                  <a:pt x="4836" y="5549"/>
                  <a:pt x="4908" y="5041"/>
                  <a:pt x="5095" y="4416"/>
                </a:cubicBezTo>
                <a:cubicBezTo>
                  <a:pt x="5291" y="3783"/>
                  <a:pt x="5514" y="3854"/>
                  <a:pt x="5710" y="3212"/>
                </a:cubicBezTo>
                <a:cubicBezTo>
                  <a:pt x="5898" y="2570"/>
                  <a:pt x="6237" y="2677"/>
                  <a:pt x="6656" y="2427"/>
                </a:cubicBezTo>
                <a:cubicBezTo>
                  <a:pt x="7075" y="2168"/>
                  <a:pt x="7343" y="1820"/>
                  <a:pt x="7343" y="1820"/>
                </a:cubicBezTo>
                <a:lnTo>
                  <a:pt x="6540" y="687"/>
                </a:lnTo>
                <a:lnTo>
                  <a:pt x="559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5"/>
          <p:cNvSpPr/>
          <p:nvPr/>
        </p:nvSpPr>
        <p:spPr>
          <a:xfrm>
            <a:off x="8716094" y="4011365"/>
            <a:ext cx="78025" cy="122693"/>
          </a:xfrm>
          <a:custGeom>
            <a:avLst/>
            <a:gdLst/>
            <a:ahLst/>
            <a:cxnLst/>
            <a:rect l="l" t="t" r="r" b="b"/>
            <a:pathLst>
              <a:path w="1633" h="2568" extrusionOk="0">
                <a:moveTo>
                  <a:pt x="500" y="0"/>
                </a:moveTo>
                <a:lnTo>
                  <a:pt x="0" y="1374"/>
                </a:lnTo>
                <a:lnTo>
                  <a:pt x="214" y="1588"/>
                </a:lnTo>
                <a:cubicBezTo>
                  <a:pt x="428" y="1794"/>
                  <a:pt x="651" y="1910"/>
                  <a:pt x="839" y="2159"/>
                </a:cubicBezTo>
                <a:cubicBezTo>
                  <a:pt x="982" y="2350"/>
                  <a:pt x="1151" y="2567"/>
                  <a:pt x="1307" y="2567"/>
                </a:cubicBezTo>
                <a:cubicBezTo>
                  <a:pt x="1355" y="2567"/>
                  <a:pt x="1401" y="2547"/>
                  <a:pt x="1445" y="2498"/>
                </a:cubicBezTo>
                <a:cubicBezTo>
                  <a:pt x="1633" y="2293"/>
                  <a:pt x="1561" y="1910"/>
                  <a:pt x="1294" y="1339"/>
                </a:cubicBezTo>
                <a:cubicBezTo>
                  <a:pt x="1026" y="768"/>
                  <a:pt x="990" y="161"/>
                  <a:pt x="990" y="161"/>
                </a:cubicBezTo>
                <a:lnTo>
                  <a:pt x="500" y="0"/>
                </a:ln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5"/>
          <p:cNvSpPr/>
          <p:nvPr/>
        </p:nvSpPr>
        <p:spPr>
          <a:xfrm>
            <a:off x="8781743" y="3909074"/>
            <a:ext cx="265131" cy="170088"/>
          </a:xfrm>
          <a:custGeom>
            <a:avLst/>
            <a:gdLst/>
            <a:ahLst/>
            <a:cxnLst/>
            <a:rect l="l" t="t" r="r" b="b"/>
            <a:pathLst>
              <a:path w="5549" h="3560" extrusionOk="0">
                <a:moveTo>
                  <a:pt x="2828" y="0"/>
                </a:moveTo>
                <a:lnTo>
                  <a:pt x="1882" y="928"/>
                </a:lnTo>
                <a:cubicBezTo>
                  <a:pt x="1882" y="928"/>
                  <a:pt x="2212" y="1669"/>
                  <a:pt x="1659" y="1740"/>
                </a:cubicBezTo>
                <a:cubicBezTo>
                  <a:pt x="1097" y="1802"/>
                  <a:pt x="714" y="2026"/>
                  <a:pt x="526" y="2141"/>
                </a:cubicBezTo>
                <a:cubicBezTo>
                  <a:pt x="339" y="2266"/>
                  <a:pt x="357" y="2409"/>
                  <a:pt x="178" y="2641"/>
                </a:cubicBezTo>
                <a:cubicBezTo>
                  <a:pt x="0" y="2864"/>
                  <a:pt x="187" y="2935"/>
                  <a:pt x="491" y="3167"/>
                </a:cubicBezTo>
                <a:cubicBezTo>
                  <a:pt x="706" y="3332"/>
                  <a:pt x="1061" y="3560"/>
                  <a:pt x="1351" y="3560"/>
                </a:cubicBezTo>
                <a:cubicBezTo>
                  <a:pt x="1469" y="3560"/>
                  <a:pt x="1577" y="3522"/>
                  <a:pt x="1659" y="3426"/>
                </a:cubicBezTo>
                <a:cubicBezTo>
                  <a:pt x="1936" y="3096"/>
                  <a:pt x="2052" y="2757"/>
                  <a:pt x="2543" y="2712"/>
                </a:cubicBezTo>
                <a:cubicBezTo>
                  <a:pt x="2573" y="2710"/>
                  <a:pt x="2604" y="2709"/>
                  <a:pt x="2635" y="2709"/>
                </a:cubicBezTo>
                <a:cubicBezTo>
                  <a:pt x="2982" y="2709"/>
                  <a:pt x="3403" y="2828"/>
                  <a:pt x="3645" y="2828"/>
                </a:cubicBezTo>
                <a:cubicBezTo>
                  <a:pt x="3746" y="2828"/>
                  <a:pt x="3816" y="2808"/>
                  <a:pt x="3836" y="2748"/>
                </a:cubicBezTo>
                <a:cubicBezTo>
                  <a:pt x="3916" y="2525"/>
                  <a:pt x="4032" y="2480"/>
                  <a:pt x="4470" y="2347"/>
                </a:cubicBezTo>
                <a:cubicBezTo>
                  <a:pt x="4898" y="2222"/>
                  <a:pt x="5299" y="2115"/>
                  <a:pt x="5317" y="1740"/>
                </a:cubicBezTo>
                <a:cubicBezTo>
                  <a:pt x="5344" y="1365"/>
                  <a:pt x="5549" y="1133"/>
                  <a:pt x="5549" y="1133"/>
                </a:cubicBezTo>
                <a:cubicBezTo>
                  <a:pt x="5549" y="1133"/>
                  <a:pt x="4671" y="587"/>
                  <a:pt x="4487" y="587"/>
                </a:cubicBezTo>
                <a:cubicBezTo>
                  <a:pt x="4480" y="587"/>
                  <a:pt x="4474" y="588"/>
                  <a:pt x="4470" y="589"/>
                </a:cubicBezTo>
                <a:cubicBezTo>
                  <a:pt x="4466" y="590"/>
                  <a:pt x="4461" y="591"/>
                  <a:pt x="4455" y="591"/>
                </a:cubicBezTo>
                <a:cubicBezTo>
                  <a:pt x="4253" y="591"/>
                  <a:pt x="2828" y="0"/>
                  <a:pt x="2828"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5"/>
          <p:cNvSpPr/>
          <p:nvPr/>
        </p:nvSpPr>
        <p:spPr>
          <a:xfrm>
            <a:off x="8923220" y="3973478"/>
            <a:ext cx="49070" cy="41328"/>
          </a:xfrm>
          <a:custGeom>
            <a:avLst/>
            <a:gdLst/>
            <a:ahLst/>
            <a:cxnLst/>
            <a:rect l="l" t="t" r="r" b="b"/>
            <a:pathLst>
              <a:path w="1027" h="865" extrusionOk="0">
                <a:moveTo>
                  <a:pt x="505" y="1"/>
                </a:moveTo>
                <a:cubicBezTo>
                  <a:pt x="438" y="1"/>
                  <a:pt x="358" y="38"/>
                  <a:pt x="268" y="151"/>
                </a:cubicBezTo>
                <a:lnTo>
                  <a:pt x="1" y="490"/>
                </a:lnTo>
                <a:cubicBezTo>
                  <a:pt x="1" y="490"/>
                  <a:pt x="153" y="865"/>
                  <a:pt x="372" y="865"/>
                </a:cubicBezTo>
                <a:cubicBezTo>
                  <a:pt x="424" y="865"/>
                  <a:pt x="479" y="844"/>
                  <a:pt x="536" y="793"/>
                </a:cubicBezTo>
                <a:cubicBezTo>
                  <a:pt x="839" y="535"/>
                  <a:pt x="1027" y="428"/>
                  <a:pt x="1027" y="428"/>
                </a:cubicBezTo>
                <a:lnTo>
                  <a:pt x="723" y="151"/>
                </a:lnTo>
                <a:cubicBezTo>
                  <a:pt x="723" y="151"/>
                  <a:pt x="640" y="1"/>
                  <a:pt x="50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5"/>
          <p:cNvSpPr/>
          <p:nvPr/>
        </p:nvSpPr>
        <p:spPr>
          <a:xfrm>
            <a:off x="7994854" y="4012655"/>
            <a:ext cx="53322" cy="119826"/>
          </a:xfrm>
          <a:custGeom>
            <a:avLst/>
            <a:gdLst/>
            <a:ahLst/>
            <a:cxnLst/>
            <a:rect l="l" t="t" r="r" b="b"/>
            <a:pathLst>
              <a:path w="1116" h="2508" extrusionOk="0">
                <a:moveTo>
                  <a:pt x="420" y="0"/>
                </a:moveTo>
                <a:cubicBezTo>
                  <a:pt x="420" y="0"/>
                  <a:pt x="144" y="1410"/>
                  <a:pt x="117" y="1445"/>
                </a:cubicBezTo>
                <a:cubicBezTo>
                  <a:pt x="90" y="1481"/>
                  <a:pt x="28" y="2007"/>
                  <a:pt x="10" y="2097"/>
                </a:cubicBezTo>
                <a:cubicBezTo>
                  <a:pt x="1" y="2186"/>
                  <a:pt x="242" y="2400"/>
                  <a:pt x="367" y="2471"/>
                </a:cubicBezTo>
                <a:cubicBezTo>
                  <a:pt x="414" y="2498"/>
                  <a:pt x="442" y="2507"/>
                  <a:pt x="473" y="2507"/>
                </a:cubicBezTo>
                <a:cubicBezTo>
                  <a:pt x="525" y="2507"/>
                  <a:pt x="587" y="2482"/>
                  <a:pt x="759" y="2471"/>
                </a:cubicBezTo>
                <a:cubicBezTo>
                  <a:pt x="1045" y="2454"/>
                  <a:pt x="866" y="2248"/>
                  <a:pt x="884" y="2052"/>
                </a:cubicBezTo>
                <a:cubicBezTo>
                  <a:pt x="899" y="1946"/>
                  <a:pt x="911" y="1929"/>
                  <a:pt x="932" y="1929"/>
                </a:cubicBezTo>
                <a:cubicBezTo>
                  <a:pt x="942" y="1929"/>
                  <a:pt x="955" y="1933"/>
                  <a:pt x="970" y="1933"/>
                </a:cubicBezTo>
                <a:cubicBezTo>
                  <a:pt x="979" y="1933"/>
                  <a:pt x="989" y="1931"/>
                  <a:pt x="1000" y="1927"/>
                </a:cubicBezTo>
                <a:cubicBezTo>
                  <a:pt x="1080" y="1900"/>
                  <a:pt x="1116" y="1891"/>
                  <a:pt x="1089" y="1624"/>
                </a:cubicBezTo>
                <a:cubicBezTo>
                  <a:pt x="1062" y="1356"/>
                  <a:pt x="1000" y="1481"/>
                  <a:pt x="938" y="1080"/>
                </a:cubicBezTo>
                <a:cubicBezTo>
                  <a:pt x="875" y="678"/>
                  <a:pt x="929" y="830"/>
                  <a:pt x="938" y="598"/>
                </a:cubicBezTo>
                <a:cubicBezTo>
                  <a:pt x="946" y="366"/>
                  <a:pt x="420" y="0"/>
                  <a:pt x="42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6" name="Google Shape;1336;p35"/>
          <p:cNvGrpSpPr/>
          <p:nvPr/>
        </p:nvGrpSpPr>
        <p:grpSpPr>
          <a:xfrm>
            <a:off x="-4326222" y="2778706"/>
            <a:ext cx="15541018" cy="4236867"/>
            <a:chOff x="-4326222" y="2778706"/>
            <a:chExt cx="15541018" cy="4236867"/>
          </a:xfrm>
        </p:grpSpPr>
        <p:sp>
          <p:nvSpPr>
            <p:cNvPr id="1337" name="Google Shape;1337;p35"/>
            <p:cNvSpPr/>
            <p:nvPr/>
          </p:nvSpPr>
          <p:spPr>
            <a:xfrm>
              <a:off x="2930604" y="5151958"/>
              <a:ext cx="554630" cy="73768"/>
            </a:xfrm>
            <a:custGeom>
              <a:avLst/>
              <a:gdLst/>
              <a:ahLst/>
              <a:cxnLst/>
              <a:rect l="l" t="t" r="r" b="b"/>
              <a:pathLst>
                <a:path w="11608" h="1544" extrusionOk="0">
                  <a:moveTo>
                    <a:pt x="5800" y="0"/>
                  </a:moveTo>
                  <a:cubicBezTo>
                    <a:pt x="2694" y="0"/>
                    <a:pt x="158" y="344"/>
                    <a:pt x="8" y="772"/>
                  </a:cubicBezTo>
                  <a:cubicBezTo>
                    <a:pt x="3" y="758"/>
                    <a:pt x="1" y="745"/>
                    <a:pt x="1" y="732"/>
                  </a:cubicBezTo>
                  <a:lnTo>
                    <a:pt x="1" y="812"/>
                  </a:lnTo>
                  <a:cubicBezTo>
                    <a:pt x="1" y="798"/>
                    <a:pt x="3" y="785"/>
                    <a:pt x="8" y="772"/>
                  </a:cubicBezTo>
                  <a:lnTo>
                    <a:pt x="8" y="772"/>
                  </a:lnTo>
                  <a:cubicBezTo>
                    <a:pt x="158" y="1199"/>
                    <a:pt x="2694" y="1543"/>
                    <a:pt x="5800" y="1543"/>
                  </a:cubicBezTo>
                  <a:cubicBezTo>
                    <a:pt x="8914" y="1543"/>
                    <a:pt x="11450" y="1199"/>
                    <a:pt x="11600" y="772"/>
                  </a:cubicBezTo>
                  <a:lnTo>
                    <a:pt x="11600" y="772"/>
                  </a:lnTo>
                  <a:cubicBezTo>
                    <a:pt x="11605" y="785"/>
                    <a:pt x="11607" y="798"/>
                    <a:pt x="11607" y="812"/>
                  </a:cubicBezTo>
                  <a:lnTo>
                    <a:pt x="11607" y="732"/>
                  </a:lnTo>
                  <a:cubicBezTo>
                    <a:pt x="11607" y="745"/>
                    <a:pt x="11605" y="758"/>
                    <a:pt x="11600" y="772"/>
                  </a:cubicBezTo>
                  <a:cubicBezTo>
                    <a:pt x="11450" y="344"/>
                    <a:pt x="8914" y="0"/>
                    <a:pt x="5800" y="0"/>
                  </a:cubicBezTo>
                  <a:close/>
                </a:path>
              </a:pathLst>
            </a:custGeom>
            <a:solidFill>
              <a:srgbClr val="242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5"/>
            <p:cNvSpPr/>
            <p:nvPr/>
          </p:nvSpPr>
          <p:spPr>
            <a:xfrm>
              <a:off x="-3475875" y="4195875"/>
              <a:ext cx="13639948" cy="2819698"/>
            </a:xfrm>
            <a:custGeom>
              <a:avLst/>
              <a:gdLst/>
              <a:ahLst/>
              <a:cxnLst/>
              <a:rect l="l" t="t" r="r" b="b"/>
              <a:pathLst>
                <a:path w="285474" h="167118" extrusionOk="0">
                  <a:moveTo>
                    <a:pt x="1" y="1"/>
                  </a:moveTo>
                  <a:lnTo>
                    <a:pt x="1" y="167118"/>
                  </a:lnTo>
                  <a:lnTo>
                    <a:pt x="285474" y="167118"/>
                  </a:lnTo>
                  <a:lnTo>
                    <a:pt x="285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5"/>
            <p:cNvSpPr/>
            <p:nvPr/>
          </p:nvSpPr>
          <p:spPr>
            <a:xfrm>
              <a:off x="-3609713" y="4200062"/>
              <a:ext cx="13850084" cy="1254542"/>
            </a:xfrm>
            <a:custGeom>
              <a:avLst/>
              <a:gdLst/>
              <a:ahLst/>
              <a:cxnLst/>
              <a:rect l="l" t="t" r="r" b="b"/>
              <a:pathLst>
                <a:path w="289872" h="26258" extrusionOk="0">
                  <a:moveTo>
                    <a:pt x="0" y="1"/>
                  </a:moveTo>
                  <a:lnTo>
                    <a:pt x="2471" y="24007"/>
                  </a:lnTo>
                  <a:cubicBezTo>
                    <a:pt x="2471" y="24007"/>
                    <a:pt x="24921" y="24158"/>
                    <a:pt x="41061" y="24158"/>
                  </a:cubicBezTo>
                  <a:cubicBezTo>
                    <a:pt x="49131" y="24158"/>
                    <a:pt x="55623" y="24120"/>
                    <a:pt x="56943" y="24007"/>
                  </a:cubicBezTo>
                  <a:cubicBezTo>
                    <a:pt x="60895" y="23677"/>
                    <a:pt x="45676" y="22491"/>
                    <a:pt x="46818" y="21893"/>
                  </a:cubicBezTo>
                  <a:cubicBezTo>
                    <a:pt x="47389" y="21599"/>
                    <a:pt x="52396" y="21451"/>
                    <a:pt x="57673" y="21451"/>
                  </a:cubicBezTo>
                  <a:cubicBezTo>
                    <a:pt x="62949" y="21451"/>
                    <a:pt x="68496" y="21599"/>
                    <a:pt x="70147" y="21893"/>
                  </a:cubicBezTo>
                  <a:cubicBezTo>
                    <a:pt x="73456" y="22491"/>
                    <a:pt x="66426" y="23062"/>
                    <a:pt x="69370" y="24159"/>
                  </a:cubicBezTo>
                  <a:cubicBezTo>
                    <a:pt x="69852" y="24339"/>
                    <a:pt x="70530" y="24409"/>
                    <a:pt x="71335" y="24409"/>
                  </a:cubicBezTo>
                  <a:cubicBezTo>
                    <a:pt x="74208" y="24409"/>
                    <a:pt x="78710" y="23515"/>
                    <a:pt x="81767" y="23515"/>
                  </a:cubicBezTo>
                  <a:cubicBezTo>
                    <a:pt x="83086" y="23515"/>
                    <a:pt x="84137" y="23682"/>
                    <a:pt x="84670" y="24159"/>
                  </a:cubicBezTo>
                  <a:cubicBezTo>
                    <a:pt x="85430" y="24835"/>
                    <a:pt x="87527" y="25050"/>
                    <a:pt x="89903" y="25050"/>
                  </a:cubicBezTo>
                  <a:cubicBezTo>
                    <a:pt x="93889" y="25050"/>
                    <a:pt x="98663" y="24446"/>
                    <a:pt x="99235" y="24409"/>
                  </a:cubicBezTo>
                  <a:lnTo>
                    <a:pt x="99235" y="24409"/>
                  </a:lnTo>
                  <a:cubicBezTo>
                    <a:pt x="99254" y="24410"/>
                    <a:pt x="99269" y="24411"/>
                    <a:pt x="99279" y="24411"/>
                  </a:cubicBezTo>
                  <a:cubicBezTo>
                    <a:pt x="99289" y="24411"/>
                    <a:pt x="99293" y="24410"/>
                    <a:pt x="99292" y="24409"/>
                  </a:cubicBezTo>
                  <a:cubicBezTo>
                    <a:pt x="99291" y="24408"/>
                    <a:pt x="99286" y="24407"/>
                    <a:pt x="99277" y="24407"/>
                  </a:cubicBezTo>
                  <a:cubicBezTo>
                    <a:pt x="99267" y="24407"/>
                    <a:pt x="99253" y="24408"/>
                    <a:pt x="99235" y="24409"/>
                  </a:cubicBezTo>
                  <a:lnTo>
                    <a:pt x="99235" y="24409"/>
                  </a:lnTo>
                  <a:cubicBezTo>
                    <a:pt x="98569" y="24361"/>
                    <a:pt x="92367" y="23509"/>
                    <a:pt x="96678" y="22633"/>
                  </a:cubicBezTo>
                  <a:cubicBezTo>
                    <a:pt x="99750" y="22009"/>
                    <a:pt x="106675" y="21264"/>
                    <a:pt x="110508" y="21264"/>
                  </a:cubicBezTo>
                  <a:cubicBezTo>
                    <a:pt x="112374" y="21264"/>
                    <a:pt x="113507" y="21440"/>
                    <a:pt x="113110" y="21893"/>
                  </a:cubicBezTo>
                  <a:cubicBezTo>
                    <a:pt x="111906" y="23285"/>
                    <a:pt x="109845" y="24453"/>
                    <a:pt x="116206" y="25051"/>
                  </a:cubicBezTo>
                  <a:cubicBezTo>
                    <a:pt x="120123" y="25420"/>
                    <a:pt x="125804" y="26134"/>
                    <a:pt x="130366" y="26134"/>
                  </a:cubicBezTo>
                  <a:cubicBezTo>
                    <a:pt x="133202" y="26134"/>
                    <a:pt x="135606" y="25858"/>
                    <a:pt x="136885" y="25051"/>
                  </a:cubicBezTo>
                  <a:cubicBezTo>
                    <a:pt x="137585" y="24608"/>
                    <a:pt x="138125" y="24438"/>
                    <a:pt x="138628" y="24438"/>
                  </a:cubicBezTo>
                  <a:cubicBezTo>
                    <a:pt x="140272" y="24438"/>
                    <a:pt x="141511" y="26258"/>
                    <a:pt x="146631" y="26258"/>
                  </a:cubicBezTo>
                  <a:cubicBezTo>
                    <a:pt x="147378" y="26258"/>
                    <a:pt x="148208" y="26219"/>
                    <a:pt x="149133" y="26130"/>
                  </a:cubicBezTo>
                  <a:cubicBezTo>
                    <a:pt x="151054" y="25948"/>
                    <a:pt x="152619" y="25890"/>
                    <a:pt x="153893" y="25890"/>
                  </a:cubicBezTo>
                  <a:cubicBezTo>
                    <a:pt x="156182" y="25890"/>
                    <a:pt x="157534" y="26078"/>
                    <a:pt x="158323" y="26078"/>
                  </a:cubicBezTo>
                  <a:cubicBezTo>
                    <a:pt x="159202" y="26078"/>
                    <a:pt x="159384" y="25844"/>
                    <a:pt x="159384" y="24855"/>
                  </a:cubicBezTo>
                  <a:cubicBezTo>
                    <a:pt x="159384" y="22669"/>
                    <a:pt x="155967" y="20620"/>
                    <a:pt x="163506" y="20620"/>
                  </a:cubicBezTo>
                  <a:cubicBezTo>
                    <a:pt x="164121" y="20620"/>
                    <a:pt x="164808" y="20634"/>
                    <a:pt x="165575" y="20662"/>
                  </a:cubicBezTo>
                  <a:cubicBezTo>
                    <a:pt x="170901" y="20867"/>
                    <a:pt x="168233" y="21616"/>
                    <a:pt x="166717" y="23044"/>
                  </a:cubicBezTo>
                  <a:cubicBezTo>
                    <a:pt x="165932" y="23774"/>
                    <a:pt x="167200" y="23887"/>
                    <a:pt x="169775" y="23887"/>
                  </a:cubicBezTo>
                  <a:cubicBezTo>
                    <a:pt x="170932" y="23887"/>
                    <a:pt x="172354" y="23864"/>
                    <a:pt x="173971" y="23864"/>
                  </a:cubicBezTo>
                  <a:cubicBezTo>
                    <a:pt x="175745" y="23864"/>
                    <a:pt x="177755" y="23892"/>
                    <a:pt x="179911" y="24007"/>
                  </a:cubicBezTo>
                  <a:cubicBezTo>
                    <a:pt x="180652" y="24047"/>
                    <a:pt x="181336" y="24065"/>
                    <a:pt x="181968" y="24065"/>
                  </a:cubicBezTo>
                  <a:cubicBezTo>
                    <a:pt x="188587" y="24065"/>
                    <a:pt x="189517" y="22072"/>
                    <a:pt x="190804" y="21893"/>
                  </a:cubicBezTo>
                  <a:cubicBezTo>
                    <a:pt x="191718" y="21771"/>
                    <a:pt x="194584" y="21061"/>
                    <a:pt x="196232" y="21061"/>
                  </a:cubicBezTo>
                  <a:cubicBezTo>
                    <a:pt x="197125" y="21061"/>
                    <a:pt x="197660" y="21269"/>
                    <a:pt x="197334" y="21893"/>
                  </a:cubicBezTo>
                  <a:cubicBezTo>
                    <a:pt x="196406" y="23677"/>
                    <a:pt x="190991" y="22767"/>
                    <a:pt x="201687" y="24007"/>
                  </a:cubicBezTo>
                  <a:cubicBezTo>
                    <a:pt x="205767" y="24483"/>
                    <a:pt x="208889" y="24646"/>
                    <a:pt x="211319" y="24646"/>
                  </a:cubicBezTo>
                  <a:cubicBezTo>
                    <a:pt x="215267" y="24646"/>
                    <a:pt x="217389" y="24217"/>
                    <a:pt x="218825" y="24007"/>
                  </a:cubicBezTo>
                  <a:cubicBezTo>
                    <a:pt x="221144" y="23677"/>
                    <a:pt x="219048" y="22491"/>
                    <a:pt x="220859" y="21893"/>
                  </a:cubicBezTo>
                  <a:cubicBezTo>
                    <a:pt x="221313" y="21745"/>
                    <a:pt x="221632" y="21679"/>
                    <a:pt x="221906" y="21679"/>
                  </a:cubicBezTo>
                  <a:cubicBezTo>
                    <a:pt x="222723" y="21679"/>
                    <a:pt x="223137" y="22269"/>
                    <a:pt x="225542" y="23044"/>
                  </a:cubicBezTo>
                  <a:cubicBezTo>
                    <a:pt x="227112" y="23545"/>
                    <a:pt x="227597" y="23780"/>
                    <a:pt x="228848" y="23780"/>
                  </a:cubicBezTo>
                  <a:cubicBezTo>
                    <a:pt x="230158" y="23780"/>
                    <a:pt x="232307" y="23523"/>
                    <a:pt x="237416" y="23044"/>
                  </a:cubicBezTo>
                  <a:cubicBezTo>
                    <a:pt x="247408" y="22098"/>
                    <a:pt x="241047" y="20127"/>
                    <a:pt x="244036" y="19136"/>
                  </a:cubicBezTo>
                  <a:cubicBezTo>
                    <a:pt x="245530" y="18641"/>
                    <a:pt x="247684" y="18394"/>
                    <a:pt x="250090" y="18394"/>
                  </a:cubicBezTo>
                  <a:cubicBezTo>
                    <a:pt x="252495" y="18394"/>
                    <a:pt x="255151" y="18641"/>
                    <a:pt x="257649" y="19136"/>
                  </a:cubicBezTo>
                  <a:cubicBezTo>
                    <a:pt x="262636" y="20127"/>
                    <a:pt x="253795" y="21304"/>
                    <a:pt x="257649" y="21893"/>
                  </a:cubicBezTo>
                  <a:cubicBezTo>
                    <a:pt x="258623" y="22044"/>
                    <a:pt x="259133" y="22091"/>
                    <a:pt x="259439" y="22091"/>
                  </a:cubicBezTo>
                  <a:cubicBezTo>
                    <a:pt x="259931" y="22091"/>
                    <a:pt x="259903" y="21971"/>
                    <a:pt x="260435" y="21971"/>
                  </a:cubicBezTo>
                  <a:cubicBezTo>
                    <a:pt x="260882" y="21971"/>
                    <a:pt x="261724" y="22056"/>
                    <a:pt x="263599" y="22366"/>
                  </a:cubicBezTo>
                  <a:cubicBezTo>
                    <a:pt x="265727" y="22721"/>
                    <a:pt x="266868" y="22843"/>
                    <a:pt x="267708" y="22843"/>
                  </a:cubicBezTo>
                  <a:cubicBezTo>
                    <a:pt x="269042" y="22843"/>
                    <a:pt x="269616" y="22535"/>
                    <a:pt x="272173" y="22366"/>
                  </a:cubicBezTo>
                  <a:cubicBezTo>
                    <a:pt x="273883" y="22256"/>
                    <a:pt x="275401" y="22217"/>
                    <a:pt x="276822" y="22217"/>
                  </a:cubicBezTo>
                  <a:cubicBezTo>
                    <a:pt x="278860" y="22217"/>
                    <a:pt x="280696" y="22297"/>
                    <a:pt x="282610" y="22366"/>
                  </a:cubicBezTo>
                  <a:cubicBezTo>
                    <a:pt x="285848" y="22491"/>
                    <a:pt x="289872" y="22678"/>
                    <a:pt x="289872" y="22678"/>
                  </a:cubicBezTo>
                  <a:lnTo>
                    <a:pt x="289872" y="304"/>
                  </a:lnTo>
                  <a:lnTo>
                    <a:pt x="0" y="1"/>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5"/>
            <p:cNvSpPr/>
            <p:nvPr/>
          </p:nvSpPr>
          <p:spPr>
            <a:xfrm>
              <a:off x="-3609713" y="4194812"/>
              <a:ext cx="13850084" cy="606249"/>
            </a:xfrm>
            <a:custGeom>
              <a:avLst/>
              <a:gdLst/>
              <a:ahLst/>
              <a:cxnLst/>
              <a:rect l="l" t="t" r="r" b="b"/>
              <a:pathLst>
                <a:path w="289872" h="12689" extrusionOk="0">
                  <a:moveTo>
                    <a:pt x="0" y="1"/>
                  </a:moveTo>
                  <a:lnTo>
                    <a:pt x="848" y="8288"/>
                  </a:lnTo>
                  <a:cubicBezTo>
                    <a:pt x="848" y="8288"/>
                    <a:pt x="3683" y="8070"/>
                    <a:pt x="6984" y="8070"/>
                  </a:cubicBezTo>
                  <a:cubicBezTo>
                    <a:pt x="8635" y="8070"/>
                    <a:pt x="10402" y="8125"/>
                    <a:pt x="11990" y="8288"/>
                  </a:cubicBezTo>
                  <a:cubicBezTo>
                    <a:pt x="16745" y="8779"/>
                    <a:pt x="15889" y="10537"/>
                    <a:pt x="14461" y="10545"/>
                  </a:cubicBezTo>
                  <a:cubicBezTo>
                    <a:pt x="13078" y="10554"/>
                    <a:pt x="11962" y="12147"/>
                    <a:pt x="17876" y="12147"/>
                  </a:cubicBezTo>
                  <a:cubicBezTo>
                    <a:pt x="18063" y="12147"/>
                    <a:pt x="18257" y="12146"/>
                    <a:pt x="18458" y="12142"/>
                  </a:cubicBezTo>
                  <a:cubicBezTo>
                    <a:pt x="18768" y="12137"/>
                    <a:pt x="19062" y="12135"/>
                    <a:pt x="19343" y="12135"/>
                  </a:cubicBezTo>
                  <a:cubicBezTo>
                    <a:pt x="23137" y="12135"/>
                    <a:pt x="24454" y="12564"/>
                    <a:pt x="27140" y="12564"/>
                  </a:cubicBezTo>
                  <a:cubicBezTo>
                    <a:pt x="28472" y="12564"/>
                    <a:pt x="30141" y="12458"/>
                    <a:pt x="32616" y="12142"/>
                  </a:cubicBezTo>
                  <a:cubicBezTo>
                    <a:pt x="40439" y="11143"/>
                    <a:pt x="37567" y="12017"/>
                    <a:pt x="41572" y="10545"/>
                  </a:cubicBezTo>
                  <a:cubicBezTo>
                    <a:pt x="43197" y="9948"/>
                    <a:pt x="44257" y="9737"/>
                    <a:pt x="45133" y="9737"/>
                  </a:cubicBezTo>
                  <a:cubicBezTo>
                    <a:pt x="46417" y="9737"/>
                    <a:pt x="47307" y="10190"/>
                    <a:pt x="49004" y="10545"/>
                  </a:cubicBezTo>
                  <a:cubicBezTo>
                    <a:pt x="51858" y="11143"/>
                    <a:pt x="43553" y="11955"/>
                    <a:pt x="62269" y="12142"/>
                  </a:cubicBezTo>
                  <a:cubicBezTo>
                    <a:pt x="63957" y="12159"/>
                    <a:pt x="65564" y="12167"/>
                    <a:pt x="67090" y="12167"/>
                  </a:cubicBezTo>
                  <a:cubicBezTo>
                    <a:pt x="82491" y="12167"/>
                    <a:pt x="89737" y="11349"/>
                    <a:pt x="89104" y="10545"/>
                  </a:cubicBezTo>
                  <a:cubicBezTo>
                    <a:pt x="88479" y="9762"/>
                    <a:pt x="87664" y="8208"/>
                    <a:pt x="90505" y="8208"/>
                  </a:cubicBezTo>
                  <a:cubicBezTo>
                    <a:pt x="90868" y="8208"/>
                    <a:pt x="91290" y="8233"/>
                    <a:pt x="91780" y="8288"/>
                  </a:cubicBezTo>
                  <a:cubicBezTo>
                    <a:pt x="96107" y="8779"/>
                    <a:pt x="94679" y="10545"/>
                    <a:pt x="94679" y="10545"/>
                  </a:cubicBezTo>
                  <a:cubicBezTo>
                    <a:pt x="94679" y="10545"/>
                    <a:pt x="95060" y="10542"/>
                    <a:pt x="96836" y="10542"/>
                  </a:cubicBezTo>
                  <a:cubicBezTo>
                    <a:pt x="97724" y="10542"/>
                    <a:pt x="98962" y="10542"/>
                    <a:pt x="100674" y="10545"/>
                  </a:cubicBezTo>
                  <a:cubicBezTo>
                    <a:pt x="100698" y="10546"/>
                    <a:pt x="100721" y="10546"/>
                    <a:pt x="100744" y="10546"/>
                  </a:cubicBezTo>
                  <a:cubicBezTo>
                    <a:pt x="105805" y="10546"/>
                    <a:pt x="104978" y="9567"/>
                    <a:pt x="107668" y="8288"/>
                  </a:cubicBezTo>
                  <a:cubicBezTo>
                    <a:pt x="108867" y="7721"/>
                    <a:pt x="111979" y="7501"/>
                    <a:pt x="115068" y="7501"/>
                  </a:cubicBezTo>
                  <a:cubicBezTo>
                    <a:pt x="118968" y="7501"/>
                    <a:pt x="122831" y="7850"/>
                    <a:pt x="122772" y="8288"/>
                  </a:cubicBezTo>
                  <a:cubicBezTo>
                    <a:pt x="122656" y="9074"/>
                    <a:pt x="114493" y="9653"/>
                    <a:pt x="118570" y="10545"/>
                  </a:cubicBezTo>
                  <a:cubicBezTo>
                    <a:pt x="121652" y="11218"/>
                    <a:pt x="126232" y="12688"/>
                    <a:pt x="129368" y="12688"/>
                  </a:cubicBezTo>
                  <a:cubicBezTo>
                    <a:pt x="130389" y="12688"/>
                    <a:pt x="131258" y="12532"/>
                    <a:pt x="131871" y="12142"/>
                  </a:cubicBezTo>
                  <a:cubicBezTo>
                    <a:pt x="134360" y="10554"/>
                    <a:pt x="133977" y="8690"/>
                    <a:pt x="136885" y="8288"/>
                  </a:cubicBezTo>
                  <a:cubicBezTo>
                    <a:pt x="139261" y="7959"/>
                    <a:pt x="151387" y="6025"/>
                    <a:pt x="158514" y="6025"/>
                  </a:cubicBezTo>
                  <a:cubicBezTo>
                    <a:pt x="160083" y="6025"/>
                    <a:pt x="161409" y="6118"/>
                    <a:pt x="162337" y="6344"/>
                  </a:cubicBezTo>
                  <a:cubicBezTo>
                    <a:pt x="167475" y="7593"/>
                    <a:pt x="165379" y="6915"/>
                    <a:pt x="163862" y="8288"/>
                  </a:cubicBezTo>
                  <a:cubicBezTo>
                    <a:pt x="162337" y="9662"/>
                    <a:pt x="164139" y="10242"/>
                    <a:pt x="171088" y="10545"/>
                  </a:cubicBezTo>
                  <a:cubicBezTo>
                    <a:pt x="175407" y="10734"/>
                    <a:pt x="179853" y="11143"/>
                    <a:pt x="183372" y="11143"/>
                  </a:cubicBezTo>
                  <a:cubicBezTo>
                    <a:pt x="185514" y="11143"/>
                    <a:pt x="187313" y="10991"/>
                    <a:pt x="188529" y="10545"/>
                  </a:cubicBezTo>
                  <a:cubicBezTo>
                    <a:pt x="191740" y="9368"/>
                    <a:pt x="189840" y="8690"/>
                    <a:pt x="192927" y="8288"/>
                  </a:cubicBezTo>
                  <a:cubicBezTo>
                    <a:pt x="194907" y="8032"/>
                    <a:pt x="198387" y="7056"/>
                    <a:pt x="200351" y="7056"/>
                  </a:cubicBezTo>
                  <a:cubicBezTo>
                    <a:pt x="201457" y="7056"/>
                    <a:pt x="202083" y="7366"/>
                    <a:pt x="201687" y="8288"/>
                  </a:cubicBezTo>
                  <a:cubicBezTo>
                    <a:pt x="200590" y="10849"/>
                    <a:pt x="200385" y="9948"/>
                    <a:pt x="203918" y="10545"/>
                  </a:cubicBezTo>
                  <a:cubicBezTo>
                    <a:pt x="206087" y="10913"/>
                    <a:pt x="207286" y="11609"/>
                    <a:pt x="208440" y="11609"/>
                  </a:cubicBezTo>
                  <a:cubicBezTo>
                    <a:pt x="209162" y="11609"/>
                    <a:pt x="209866" y="11338"/>
                    <a:pt x="210778" y="10545"/>
                  </a:cubicBezTo>
                  <a:cubicBezTo>
                    <a:pt x="213113" y="8517"/>
                    <a:pt x="212105" y="6342"/>
                    <a:pt x="217491" y="6342"/>
                  </a:cubicBezTo>
                  <a:cubicBezTo>
                    <a:pt x="217577" y="6342"/>
                    <a:pt x="217665" y="6343"/>
                    <a:pt x="217754" y="6344"/>
                  </a:cubicBezTo>
                  <a:cubicBezTo>
                    <a:pt x="217863" y="6345"/>
                    <a:pt x="217974" y="6345"/>
                    <a:pt x="218086" y="6345"/>
                  </a:cubicBezTo>
                  <a:cubicBezTo>
                    <a:pt x="221881" y="6345"/>
                    <a:pt x="227093" y="5671"/>
                    <a:pt x="232563" y="5671"/>
                  </a:cubicBezTo>
                  <a:cubicBezTo>
                    <a:pt x="235294" y="5671"/>
                    <a:pt x="238090" y="5840"/>
                    <a:pt x="240806" y="6344"/>
                  </a:cubicBezTo>
                  <a:cubicBezTo>
                    <a:pt x="249121" y="7887"/>
                    <a:pt x="243982" y="7298"/>
                    <a:pt x="249121" y="7887"/>
                  </a:cubicBezTo>
                  <a:cubicBezTo>
                    <a:pt x="250167" y="8009"/>
                    <a:pt x="250879" y="8063"/>
                    <a:pt x="251391" y="8063"/>
                  </a:cubicBezTo>
                  <a:cubicBezTo>
                    <a:pt x="253394" y="8063"/>
                    <a:pt x="252351" y="7232"/>
                    <a:pt x="256364" y="6344"/>
                  </a:cubicBezTo>
                  <a:cubicBezTo>
                    <a:pt x="258572" y="5854"/>
                    <a:pt x="259451" y="5667"/>
                    <a:pt x="260086" y="5667"/>
                  </a:cubicBezTo>
                  <a:cubicBezTo>
                    <a:pt x="260898" y="5667"/>
                    <a:pt x="261311" y="5973"/>
                    <a:pt x="263599" y="6344"/>
                  </a:cubicBezTo>
                  <a:cubicBezTo>
                    <a:pt x="264051" y="6417"/>
                    <a:pt x="264506" y="6449"/>
                    <a:pt x="264965" y="6449"/>
                  </a:cubicBezTo>
                  <a:cubicBezTo>
                    <a:pt x="268435" y="6449"/>
                    <a:pt x="272177" y="4608"/>
                    <a:pt x="276921" y="4608"/>
                  </a:cubicBezTo>
                  <a:cubicBezTo>
                    <a:pt x="277219" y="4608"/>
                    <a:pt x="277522" y="4615"/>
                    <a:pt x="277828" y="4631"/>
                  </a:cubicBezTo>
                  <a:cubicBezTo>
                    <a:pt x="283663" y="4934"/>
                    <a:pt x="282423" y="5389"/>
                    <a:pt x="283761" y="6344"/>
                  </a:cubicBezTo>
                  <a:cubicBezTo>
                    <a:pt x="284204" y="6662"/>
                    <a:pt x="285031" y="6768"/>
                    <a:pt x="285936" y="6768"/>
                  </a:cubicBezTo>
                  <a:cubicBezTo>
                    <a:pt x="287747" y="6768"/>
                    <a:pt x="289872" y="6344"/>
                    <a:pt x="289872" y="6344"/>
                  </a:cubicBezTo>
                  <a:lnTo>
                    <a:pt x="289872" y="1"/>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5"/>
            <p:cNvSpPr/>
            <p:nvPr/>
          </p:nvSpPr>
          <p:spPr>
            <a:xfrm>
              <a:off x="-1238057" y="4656341"/>
              <a:ext cx="972275" cy="68226"/>
            </a:xfrm>
            <a:custGeom>
              <a:avLst/>
              <a:gdLst/>
              <a:ahLst/>
              <a:cxnLst/>
              <a:rect l="l" t="t" r="r" b="b"/>
              <a:pathLst>
                <a:path w="20349" h="1428" extrusionOk="0">
                  <a:moveTo>
                    <a:pt x="6959" y="0"/>
                  </a:moveTo>
                  <a:cubicBezTo>
                    <a:pt x="4735" y="0"/>
                    <a:pt x="2760" y="127"/>
                    <a:pt x="1838" y="508"/>
                  </a:cubicBezTo>
                  <a:cubicBezTo>
                    <a:pt x="0" y="1269"/>
                    <a:pt x="1354" y="1333"/>
                    <a:pt x="3814" y="1333"/>
                  </a:cubicBezTo>
                  <a:cubicBezTo>
                    <a:pt x="4306" y="1333"/>
                    <a:pt x="4843" y="1330"/>
                    <a:pt x="5406" y="1330"/>
                  </a:cubicBezTo>
                  <a:cubicBezTo>
                    <a:pt x="6252" y="1330"/>
                    <a:pt x="7160" y="1336"/>
                    <a:pt x="8074" y="1364"/>
                  </a:cubicBezTo>
                  <a:cubicBezTo>
                    <a:pt x="9596" y="1412"/>
                    <a:pt x="10759" y="1428"/>
                    <a:pt x="11750" y="1428"/>
                  </a:cubicBezTo>
                  <a:cubicBezTo>
                    <a:pt x="13733" y="1428"/>
                    <a:pt x="15032" y="1364"/>
                    <a:pt x="17155" y="1364"/>
                  </a:cubicBezTo>
                  <a:cubicBezTo>
                    <a:pt x="20349" y="1364"/>
                    <a:pt x="17914" y="597"/>
                    <a:pt x="16852" y="508"/>
                  </a:cubicBezTo>
                  <a:cubicBezTo>
                    <a:pt x="16852" y="508"/>
                    <a:pt x="11408" y="0"/>
                    <a:pt x="6959"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5"/>
            <p:cNvSpPr/>
            <p:nvPr/>
          </p:nvSpPr>
          <p:spPr>
            <a:xfrm>
              <a:off x="6987222" y="4803325"/>
              <a:ext cx="972323" cy="68274"/>
            </a:xfrm>
            <a:custGeom>
              <a:avLst/>
              <a:gdLst/>
              <a:ahLst/>
              <a:cxnLst/>
              <a:rect l="l" t="t" r="r" b="b"/>
              <a:pathLst>
                <a:path w="20350" h="1429" extrusionOk="0">
                  <a:moveTo>
                    <a:pt x="6956" y="1"/>
                  </a:moveTo>
                  <a:cubicBezTo>
                    <a:pt x="4732" y="1"/>
                    <a:pt x="2757" y="128"/>
                    <a:pt x="1838" y="508"/>
                  </a:cubicBezTo>
                  <a:cubicBezTo>
                    <a:pt x="0" y="1269"/>
                    <a:pt x="1354" y="1333"/>
                    <a:pt x="3815" y="1333"/>
                  </a:cubicBezTo>
                  <a:cubicBezTo>
                    <a:pt x="4307" y="1333"/>
                    <a:pt x="4843" y="1330"/>
                    <a:pt x="5407" y="1330"/>
                  </a:cubicBezTo>
                  <a:cubicBezTo>
                    <a:pt x="6253" y="1330"/>
                    <a:pt x="7160" y="1336"/>
                    <a:pt x="8074" y="1365"/>
                  </a:cubicBezTo>
                  <a:cubicBezTo>
                    <a:pt x="9597" y="1412"/>
                    <a:pt x="10758" y="1428"/>
                    <a:pt x="11749" y="1428"/>
                  </a:cubicBezTo>
                  <a:cubicBezTo>
                    <a:pt x="13730" y="1428"/>
                    <a:pt x="15026" y="1365"/>
                    <a:pt x="17156" y="1365"/>
                  </a:cubicBezTo>
                  <a:cubicBezTo>
                    <a:pt x="20349" y="1365"/>
                    <a:pt x="17914" y="597"/>
                    <a:pt x="16852" y="508"/>
                  </a:cubicBezTo>
                  <a:cubicBezTo>
                    <a:pt x="16852" y="508"/>
                    <a:pt x="11405" y="1"/>
                    <a:pt x="6956" y="1"/>
                  </a:cubicBezTo>
                  <a:close/>
                </a:path>
              </a:pathLst>
            </a:custGeom>
            <a:solidFill>
              <a:srgbClr val="C7EB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5"/>
            <p:cNvSpPr/>
            <p:nvPr/>
          </p:nvSpPr>
          <p:spPr>
            <a:xfrm>
              <a:off x="-258137" y="5247062"/>
              <a:ext cx="1308646" cy="148110"/>
            </a:xfrm>
            <a:custGeom>
              <a:avLst/>
              <a:gdLst/>
              <a:ahLst/>
              <a:cxnLst/>
              <a:rect l="l" t="t" r="r" b="b"/>
              <a:pathLst>
                <a:path w="27389" h="3100" extrusionOk="0">
                  <a:moveTo>
                    <a:pt x="26201" y="1"/>
                  </a:moveTo>
                  <a:cubicBezTo>
                    <a:pt x="25550" y="1"/>
                    <a:pt x="24765" y="9"/>
                    <a:pt x="24765" y="9"/>
                  </a:cubicBezTo>
                  <a:cubicBezTo>
                    <a:pt x="24765" y="9"/>
                    <a:pt x="24203" y="223"/>
                    <a:pt x="23338" y="500"/>
                  </a:cubicBezTo>
                  <a:cubicBezTo>
                    <a:pt x="21677" y="1030"/>
                    <a:pt x="18894" y="1793"/>
                    <a:pt x="16701" y="1793"/>
                  </a:cubicBezTo>
                  <a:cubicBezTo>
                    <a:pt x="16350" y="1793"/>
                    <a:pt x="16015" y="1774"/>
                    <a:pt x="15702" y="1731"/>
                  </a:cubicBezTo>
                  <a:cubicBezTo>
                    <a:pt x="12401" y="1276"/>
                    <a:pt x="12436" y="1142"/>
                    <a:pt x="8993" y="990"/>
                  </a:cubicBezTo>
                  <a:cubicBezTo>
                    <a:pt x="7845" y="943"/>
                    <a:pt x="6463" y="927"/>
                    <a:pt x="5131" y="927"/>
                  </a:cubicBezTo>
                  <a:cubicBezTo>
                    <a:pt x="2467" y="927"/>
                    <a:pt x="1" y="990"/>
                    <a:pt x="1" y="990"/>
                  </a:cubicBezTo>
                  <a:cubicBezTo>
                    <a:pt x="1" y="990"/>
                    <a:pt x="1651" y="1597"/>
                    <a:pt x="5094" y="1793"/>
                  </a:cubicBezTo>
                  <a:cubicBezTo>
                    <a:pt x="8547" y="1989"/>
                    <a:pt x="8449" y="3060"/>
                    <a:pt x="12642" y="3096"/>
                  </a:cubicBezTo>
                  <a:cubicBezTo>
                    <a:pt x="12913" y="3098"/>
                    <a:pt x="13169" y="3099"/>
                    <a:pt x="13413" y="3099"/>
                  </a:cubicBezTo>
                  <a:cubicBezTo>
                    <a:pt x="16932" y="3099"/>
                    <a:pt x="17783" y="2851"/>
                    <a:pt x="21045" y="2159"/>
                  </a:cubicBezTo>
                  <a:cubicBezTo>
                    <a:pt x="24533" y="1418"/>
                    <a:pt x="27388" y="27"/>
                    <a:pt x="26960" y="9"/>
                  </a:cubicBezTo>
                  <a:cubicBezTo>
                    <a:pt x="26817" y="3"/>
                    <a:pt x="26526" y="1"/>
                    <a:pt x="26201"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5"/>
            <p:cNvSpPr/>
            <p:nvPr/>
          </p:nvSpPr>
          <p:spPr>
            <a:xfrm>
              <a:off x="5465095" y="5844875"/>
              <a:ext cx="645794" cy="75345"/>
            </a:xfrm>
            <a:custGeom>
              <a:avLst/>
              <a:gdLst/>
              <a:ahLst/>
              <a:cxnLst/>
              <a:rect l="l" t="t" r="r" b="b"/>
              <a:pathLst>
                <a:path w="13516" h="1577" extrusionOk="0">
                  <a:moveTo>
                    <a:pt x="6426" y="1"/>
                  </a:moveTo>
                  <a:cubicBezTo>
                    <a:pt x="5228" y="1"/>
                    <a:pt x="3997" y="14"/>
                    <a:pt x="2998" y="56"/>
                  </a:cubicBezTo>
                  <a:cubicBezTo>
                    <a:pt x="0" y="181"/>
                    <a:pt x="286" y="1323"/>
                    <a:pt x="2998" y="1323"/>
                  </a:cubicBezTo>
                  <a:cubicBezTo>
                    <a:pt x="4806" y="1323"/>
                    <a:pt x="6713" y="1577"/>
                    <a:pt x="8505" y="1577"/>
                  </a:cubicBezTo>
                  <a:cubicBezTo>
                    <a:pt x="9401" y="1577"/>
                    <a:pt x="10269" y="1513"/>
                    <a:pt x="11080" y="1323"/>
                  </a:cubicBezTo>
                  <a:cubicBezTo>
                    <a:pt x="13516" y="752"/>
                    <a:pt x="11080" y="56"/>
                    <a:pt x="11080" y="56"/>
                  </a:cubicBezTo>
                  <a:cubicBezTo>
                    <a:pt x="11080" y="56"/>
                    <a:pt x="8820" y="1"/>
                    <a:pt x="6426" y="1"/>
                  </a:cubicBezTo>
                  <a:close/>
                </a:path>
              </a:pathLst>
            </a:custGeom>
            <a:solidFill>
              <a:srgbClr val="C7EB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5"/>
            <p:cNvSpPr/>
            <p:nvPr/>
          </p:nvSpPr>
          <p:spPr>
            <a:xfrm>
              <a:off x="7229753" y="5611912"/>
              <a:ext cx="763477" cy="85522"/>
            </a:xfrm>
            <a:custGeom>
              <a:avLst/>
              <a:gdLst/>
              <a:ahLst/>
              <a:cxnLst/>
              <a:rect l="l" t="t" r="r" b="b"/>
              <a:pathLst>
                <a:path w="15979" h="1790" extrusionOk="0">
                  <a:moveTo>
                    <a:pt x="7562" y="0"/>
                  </a:moveTo>
                  <a:cubicBezTo>
                    <a:pt x="7232" y="0"/>
                    <a:pt x="6926" y="17"/>
                    <a:pt x="6656" y="52"/>
                  </a:cubicBezTo>
                  <a:cubicBezTo>
                    <a:pt x="6656" y="52"/>
                    <a:pt x="1803" y="677"/>
                    <a:pt x="803" y="864"/>
                  </a:cubicBezTo>
                  <a:cubicBezTo>
                    <a:pt x="1" y="1022"/>
                    <a:pt x="683" y="1790"/>
                    <a:pt x="4442" y="1790"/>
                  </a:cubicBezTo>
                  <a:cubicBezTo>
                    <a:pt x="5362" y="1790"/>
                    <a:pt x="6467" y="1744"/>
                    <a:pt x="7780" y="1631"/>
                  </a:cubicBezTo>
                  <a:cubicBezTo>
                    <a:pt x="14453" y="1060"/>
                    <a:pt x="15978" y="1435"/>
                    <a:pt x="14453" y="1060"/>
                  </a:cubicBezTo>
                  <a:cubicBezTo>
                    <a:pt x="13132" y="726"/>
                    <a:pt x="9784" y="0"/>
                    <a:pt x="7562" y="0"/>
                  </a:cubicBezTo>
                  <a:close/>
                </a:path>
              </a:pathLst>
            </a:custGeom>
            <a:solidFill>
              <a:srgbClr val="C7EB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5"/>
            <p:cNvSpPr/>
            <p:nvPr/>
          </p:nvSpPr>
          <p:spPr>
            <a:xfrm>
              <a:off x="791303" y="5881663"/>
              <a:ext cx="1793996" cy="212658"/>
            </a:xfrm>
            <a:custGeom>
              <a:avLst/>
              <a:gdLst/>
              <a:ahLst/>
              <a:cxnLst/>
              <a:rect l="l" t="t" r="r" b="b"/>
              <a:pathLst>
                <a:path w="37547" h="4451" extrusionOk="0">
                  <a:moveTo>
                    <a:pt x="31356" y="0"/>
                  </a:moveTo>
                  <a:cubicBezTo>
                    <a:pt x="31175" y="0"/>
                    <a:pt x="30997" y="6"/>
                    <a:pt x="30822" y="18"/>
                  </a:cubicBezTo>
                  <a:cubicBezTo>
                    <a:pt x="30822" y="18"/>
                    <a:pt x="23623" y="580"/>
                    <a:pt x="13239" y="803"/>
                  </a:cubicBezTo>
                  <a:cubicBezTo>
                    <a:pt x="12640" y="816"/>
                    <a:pt x="12076" y="821"/>
                    <a:pt x="11543" y="821"/>
                  </a:cubicBezTo>
                  <a:cubicBezTo>
                    <a:pt x="5716" y="821"/>
                    <a:pt x="3710" y="116"/>
                    <a:pt x="2635" y="116"/>
                  </a:cubicBezTo>
                  <a:cubicBezTo>
                    <a:pt x="2103" y="116"/>
                    <a:pt x="1799" y="288"/>
                    <a:pt x="1374" y="803"/>
                  </a:cubicBezTo>
                  <a:cubicBezTo>
                    <a:pt x="0" y="2453"/>
                    <a:pt x="1802" y="2453"/>
                    <a:pt x="5041" y="2739"/>
                  </a:cubicBezTo>
                  <a:cubicBezTo>
                    <a:pt x="7795" y="2981"/>
                    <a:pt x="6967" y="4450"/>
                    <a:pt x="11226" y="4450"/>
                  </a:cubicBezTo>
                  <a:cubicBezTo>
                    <a:pt x="11974" y="4450"/>
                    <a:pt x="12879" y="4405"/>
                    <a:pt x="13988" y="4300"/>
                  </a:cubicBezTo>
                  <a:cubicBezTo>
                    <a:pt x="21411" y="3595"/>
                    <a:pt x="27406" y="2578"/>
                    <a:pt x="28976" y="2230"/>
                  </a:cubicBezTo>
                  <a:cubicBezTo>
                    <a:pt x="29174" y="2186"/>
                    <a:pt x="29391" y="2168"/>
                    <a:pt x="29622" y="2168"/>
                  </a:cubicBezTo>
                  <a:cubicBezTo>
                    <a:pt x="30709" y="2168"/>
                    <a:pt x="32119" y="2571"/>
                    <a:pt x="33523" y="2571"/>
                  </a:cubicBezTo>
                  <a:cubicBezTo>
                    <a:pt x="34175" y="2571"/>
                    <a:pt x="34826" y="2484"/>
                    <a:pt x="35443" y="2230"/>
                  </a:cubicBezTo>
                  <a:cubicBezTo>
                    <a:pt x="37547" y="1367"/>
                    <a:pt x="34156" y="0"/>
                    <a:pt x="31356" y="0"/>
                  </a:cubicBezTo>
                  <a:close/>
                </a:path>
              </a:pathLst>
            </a:custGeom>
            <a:solidFill>
              <a:srgbClr val="C7EB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5"/>
            <p:cNvSpPr/>
            <p:nvPr/>
          </p:nvSpPr>
          <p:spPr>
            <a:xfrm>
              <a:off x="8447897" y="4151866"/>
              <a:ext cx="2330804" cy="352598"/>
            </a:xfrm>
            <a:custGeom>
              <a:avLst/>
              <a:gdLst/>
              <a:ahLst/>
              <a:cxnLst/>
              <a:rect l="l" t="t" r="r" b="b"/>
              <a:pathLst>
                <a:path w="48782" h="7380" extrusionOk="0">
                  <a:moveTo>
                    <a:pt x="7080" y="1"/>
                  </a:moveTo>
                  <a:cubicBezTo>
                    <a:pt x="6741" y="1"/>
                    <a:pt x="3900" y="775"/>
                    <a:pt x="1981" y="966"/>
                  </a:cubicBezTo>
                  <a:cubicBezTo>
                    <a:pt x="1" y="1171"/>
                    <a:pt x="349" y="1831"/>
                    <a:pt x="179" y="2340"/>
                  </a:cubicBezTo>
                  <a:cubicBezTo>
                    <a:pt x="1" y="2848"/>
                    <a:pt x="1107" y="3705"/>
                    <a:pt x="2686" y="3705"/>
                  </a:cubicBezTo>
                  <a:cubicBezTo>
                    <a:pt x="3352" y="3705"/>
                    <a:pt x="3846" y="3668"/>
                    <a:pt x="4266" y="3668"/>
                  </a:cubicBezTo>
                  <a:cubicBezTo>
                    <a:pt x="4841" y="3668"/>
                    <a:pt x="5278" y="3737"/>
                    <a:pt x="5835" y="4061"/>
                  </a:cubicBezTo>
                  <a:cubicBezTo>
                    <a:pt x="6799" y="4615"/>
                    <a:pt x="6370" y="5890"/>
                    <a:pt x="8030" y="5988"/>
                  </a:cubicBezTo>
                  <a:cubicBezTo>
                    <a:pt x="8198" y="5998"/>
                    <a:pt x="8356" y="6003"/>
                    <a:pt x="8507" y="6003"/>
                  </a:cubicBezTo>
                  <a:cubicBezTo>
                    <a:pt x="9413" y="6003"/>
                    <a:pt x="10060" y="5849"/>
                    <a:pt x="11056" y="5849"/>
                  </a:cubicBezTo>
                  <a:cubicBezTo>
                    <a:pt x="11533" y="5849"/>
                    <a:pt x="12090" y="5885"/>
                    <a:pt x="12794" y="5988"/>
                  </a:cubicBezTo>
                  <a:cubicBezTo>
                    <a:pt x="15211" y="6345"/>
                    <a:pt x="17040" y="7005"/>
                    <a:pt x="18708" y="7050"/>
                  </a:cubicBezTo>
                  <a:cubicBezTo>
                    <a:pt x="19805" y="7085"/>
                    <a:pt x="20551" y="7379"/>
                    <a:pt x="21277" y="7379"/>
                  </a:cubicBezTo>
                  <a:cubicBezTo>
                    <a:pt x="21662" y="7379"/>
                    <a:pt x="22041" y="7297"/>
                    <a:pt x="22464" y="7050"/>
                  </a:cubicBezTo>
                  <a:cubicBezTo>
                    <a:pt x="23677" y="6345"/>
                    <a:pt x="25149" y="4668"/>
                    <a:pt x="27281" y="4463"/>
                  </a:cubicBezTo>
                  <a:cubicBezTo>
                    <a:pt x="28801" y="4322"/>
                    <a:pt x="28456" y="4072"/>
                    <a:pt x="29142" y="4072"/>
                  </a:cubicBezTo>
                  <a:cubicBezTo>
                    <a:pt x="29414" y="4072"/>
                    <a:pt x="29848" y="4112"/>
                    <a:pt x="30627" y="4213"/>
                  </a:cubicBezTo>
                  <a:cubicBezTo>
                    <a:pt x="32379" y="4441"/>
                    <a:pt x="33963" y="4648"/>
                    <a:pt x="35327" y="4648"/>
                  </a:cubicBezTo>
                  <a:cubicBezTo>
                    <a:pt x="36096" y="4648"/>
                    <a:pt x="36795" y="4582"/>
                    <a:pt x="37416" y="4418"/>
                  </a:cubicBezTo>
                  <a:cubicBezTo>
                    <a:pt x="39008" y="4000"/>
                    <a:pt x="39649" y="3679"/>
                    <a:pt x="41401" y="3679"/>
                  </a:cubicBezTo>
                  <a:cubicBezTo>
                    <a:pt x="41554" y="3679"/>
                    <a:pt x="41714" y="3682"/>
                    <a:pt x="41885" y="3687"/>
                  </a:cubicBezTo>
                  <a:cubicBezTo>
                    <a:pt x="42134" y="3695"/>
                    <a:pt x="42356" y="3699"/>
                    <a:pt x="42556" y="3699"/>
                  </a:cubicBezTo>
                  <a:cubicBezTo>
                    <a:pt x="44064" y="3699"/>
                    <a:pt x="44350" y="3482"/>
                    <a:pt x="45784" y="3348"/>
                  </a:cubicBezTo>
                  <a:cubicBezTo>
                    <a:pt x="47407" y="3196"/>
                    <a:pt x="48576" y="3250"/>
                    <a:pt x="48674" y="2741"/>
                  </a:cubicBezTo>
                  <a:cubicBezTo>
                    <a:pt x="48781" y="2233"/>
                    <a:pt x="47202" y="1474"/>
                    <a:pt x="45578" y="1225"/>
                  </a:cubicBezTo>
                  <a:cubicBezTo>
                    <a:pt x="43964" y="966"/>
                    <a:pt x="46899" y="1117"/>
                    <a:pt x="39655" y="868"/>
                  </a:cubicBezTo>
                  <a:cubicBezTo>
                    <a:pt x="32402" y="609"/>
                    <a:pt x="7102" y="2"/>
                    <a:pt x="7102" y="2"/>
                  </a:cubicBezTo>
                  <a:cubicBezTo>
                    <a:pt x="7097" y="1"/>
                    <a:pt x="7089" y="1"/>
                    <a:pt x="708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5"/>
            <p:cNvSpPr/>
            <p:nvPr/>
          </p:nvSpPr>
          <p:spPr>
            <a:xfrm>
              <a:off x="8490946" y="4195869"/>
              <a:ext cx="2057550" cy="235209"/>
            </a:xfrm>
            <a:custGeom>
              <a:avLst/>
              <a:gdLst/>
              <a:ahLst/>
              <a:cxnLst/>
              <a:rect l="l" t="t" r="r" b="b"/>
              <a:pathLst>
                <a:path w="43063" h="4923" extrusionOk="0">
                  <a:moveTo>
                    <a:pt x="5389" y="0"/>
                  </a:moveTo>
                  <a:cubicBezTo>
                    <a:pt x="5389" y="0"/>
                    <a:pt x="3462" y="348"/>
                    <a:pt x="2499" y="500"/>
                  </a:cubicBezTo>
                  <a:cubicBezTo>
                    <a:pt x="1535" y="651"/>
                    <a:pt x="1" y="705"/>
                    <a:pt x="697" y="1008"/>
                  </a:cubicBezTo>
                  <a:cubicBezTo>
                    <a:pt x="1384" y="1312"/>
                    <a:pt x="1071" y="1115"/>
                    <a:pt x="2115" y="1312"/>
                  </a:cubicBezTo>
                  <a:cubicBezTo>
                    <a:pt x="3159" y="1517"/>
                    <a:pt x="2401" y="1722"/>
                    <a:pt x="3462" y="1820"/>
                  </a:cubicBezTo>
                  <a:cubicBezTo>
                    <a:pt x="3546" y="1829"/>
                    <a:pt x="3621" y="1832"/>
                    <a:pt x="3688" y="1832"/>
                  </a:cubicBezTo>
                  <a:cubicBezTo>
                    <a:pt x="4108" y="1832"/>
                    <a:pt x="4223" y="1688"/>
                    <a:pt x="4476" y="1688"/>
                  </a:cubicBezTo>
                  <a:cubicBezTo>
                    <a:pt x="4691" y="1688"/>
                    <a:pt x="5006" y="1792"/>
                    <a:pt x="5693" y="2177"/>
                  </a:cubicBezTo>
                  <a:cubicBezTo>
                    <a:pt x="7316" y="3087"/>
                    <a:pt x="7343" y="3140"/>
                    <a:pt x="9662" y="3390"/>
                  </a:cubicBezTo>
                  <a:cubicBezTo>
                    <a:pt x="11982" y="3649"/>
                    <a:pt x="12892" y="3390"/>
                    <a:pt x="14462" y="3694"/>
                  </a:cubicBezTo>
                  <a:cubicBezTo>
                    <a:pt x="15960" y="3991"/>
                    <a:pt x="16029" y="4922"/>
                    <a:pt x="18324" y="4922"/>
                  </a:cubicBezTo>
                  <a:cubicBezTo>
                    <a:pt x="18435" y="4922"/>
                    <a:pt x="18551" y="4920"/>
                    <a:pt x="18673" y="4916"/>
                  </a:cubicBezTo>
                  <a:cubicBezTo>
                    <a:pt x="21304" y="4818"/>
                    <a:pt x="22527" y="4006"/>
                    <a:pt x="24097" y="3444"/>
                  </a:cubicBezTo>
                  <a:cubicBezTo>
                    <a:pt x="25371" y="2995"/>
                    <a:pt x="26545" y="2347"/>
                    <a:pt x="27890" y="2347"/>
                  </a:cubicBezTo>
                  <a:cubicBezTo>
                    <a:pt x="28203" y="2347"/>
                    <a:pt x="28526" y="2382"/>
                    <a:pt x="28860" y="2462"/>
                  </a:cubicBezTo>
                  <a:cubicBezTo>
                    <a:pt x="30026" y="2744"/>
                    <a:pt x="30603" y="2913"/>
                    <a:pt x="31809" y="2913"/>
                  </a:cubicBezTo>
                  <a:cubicBezTo>
                    <a:pt x="32440" y="2913"/>
                    <a:pt x="33243" y="2867"/>
                    <a:pt x="34392" y="2766"/>
                  </a:cubicBezTo>
                  <a:cubicBezTo>
                    <a:pt x="37737" y="2480"/>
                    <a:pt x="37835" y="2177"/>
                    <a:pt x="39557" y="2079"/>
                  </a:cubicBezTo>
                  <a:cubicBezTo>
                    <a:pt x="41287" y="1972"/>
                    <a:pt x="42349" y="2025"/>
                    <a:pt x="42706" y="1615"/>
                  </a:cubicBezTo>
                  <a:cubicBezTo>
                    <a:pt x="43063" y="1213"/>
                    <a:pt x="42438" y="455"/>
                    <a:pt x="39807" y="402"/>
                  </a:cubicBezTo>
                  <a:cubicBezTo>
                    <a:pt x="37175" y="348"/>
                    <a:pt x="5389" y="0"/>
                    <a:pt x="5389" y="0"/>
                  </a:cubicBezTo>
                  <a:close/>
                </a:path>
              </a:pathLst>
            </a:custGeom>
            <a:solidFill>
              <a:srgbClr val="F2F2F2">
                <a:alpha val="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5"/>
            <p:cNvSpPr/>
            <p:nvPr/>
          </p:nvSpPr>
          <p:spPr>
            <a:xfrm>
              <a:off x="8609114" y="3876394"/>
              <a:ext cx="1176487" cy="470799"/>
            </a:xfrm>
            <a:custGeom>
              <a:avLst/>
              <a:gdLst/>
              <a:ahLst/>
              <a:cxnLst/>
              <a:rect l="l" t="t" r="r" b="b"/>
              <a:pathLst>
                <a:path w="24623" h="9854" extrusionOk="0">
                  <a:moveTo>
                    <a:pt x="10686" y="1"/>
                  </a:moveTo>
                  <a:cubicBezTo>
                    <a:pt x="10653" y="1"/>
                    <a:pt x="10626" y="5"/>
                    <a:pt x="10607" y="15"/>
                  </a:cubicBezTo>
                  <a:cubicBezTo>
                    <a:pt x="10379" y="129"/>
                    <a:pt x="9385" y="1819"/>
                    <a:pt x="9173" y="1819"/>
                  </a:cubicBezTo>
                  <a:cubicBezTo>
                    <a:pt x="9169" y="1819"/>
                    <a:pt x="9165" y="1819"/>
                    <a:pt x="9162" y="1817"/>
                  </a:cubicBezTo>
                  <a:cubicBezTo>
                    <a:pt x="9137" y="1810"/>
                    <a:pt x="9104" y="1808"/>
                    <a:pt x="9062" y="1808"/>
                  </a:cubicBezTo>
                  <a:cubicBezTo>
                    <a:pt x="8875" y="1808"/>
                    <a:pt x="8531" y="1867"/>
                    <a:pt x="8184" y="1867"/>
                  </a:cubicBezTo>
                  <a:cubicBezTo>
                    <a:pt x="8024" y="1867"/>
                    <a:pt x="7863" y="1854"/>
                    <a:pt x="7717" y="1817"/>
                  </a:cubicBezTo>
                  <a:cubicBezTo>
                    <a:pt x="7233" y="1705"/>
                    <a:pt x="7034" y="1257"/>
                    <a:pt x="6579" y="1257"/>
                  </a:cubicBezTo>
                  <a:cubicBezTo>
                    <a:pt x="6530" y="1257"/>
                    <a:pt x="6478" y="1262"/>
                    <a:pt x="6423" y="1273"/>
                  </a:cubicBezTo>
                  <a:cubicBezTo>
                    <a:pt x="5852" y="1380"/>
                    <a:pt x="5629" y="2451"/>
                    <a:pt x="4826" y="2674"/>
                  </a:cubicBezTo>
                  <a:cubicBezTo>
                    <a:pt x="4023" y="2906"/>
                    <a:pt x="3684" y="3057"/>
                    <a:pt x="3078" y="3209"/>
                  </a:cubicBezTo>
                  <a:cubicBezTo>
                    <a:pt x="2471" y="3361"/>
                    <a:pt x="2712" y="4743"/>
                    <a:pt x="1811" y="5323"/>
                  </a:cubicBezTo>
                  <a:cubicBezTo>
                    <a:pt x="910" y="5912"/>
                    <a:pt x="0" y="6483"/>
                    <a:pt x="152" y="6893"/>
                  </a:cubicBezTo>
                  <a:cubicBezTo>
                    <a:pt x="303" y="7313"/>
                    <a:pt x="642" y="7884"/>
                    <a:pt x="2543" y="8187"/>
                  </a:cubicBezTo>
                  <a:cubicBezTo>
                    <a:pt x="4443" y="8499"/>
                    <a:pt x="6084" y="8410"/>
                    <a:pt x="7485" y="8704"/>
                  </a:cubicBezTo>
                  <a:cubicBezTo>
                    <a:pt x="8894" y="8990"/>
                    <a:pt x="9126" y="9597"/>
                    <a:pt x="11401" y="9748"/>
                  </a:cubicBezTo>
                  <a:cubicBezTo>
                    <a:pt x="12276" y="9806"/>
                    <a:pt x="13036" y="9854"/>
                    <a:pt x="13758" y="9854"/>
                  </a:cubicBezTo>
                  <a:cubicBezTo>
                    <a:pt x="14920" y="9854"/>
                    <a:pt x="15984" y="9731"/>
                    <a:pt x="17271" y="9329"/>
                  </a:cubicBezTo>
                  <a:cubicBezTo>
                    <a:pt x="19350" y="8687"/>
                    <a:pt x="20135" y="8374"/>
                    <a:pt x="21509" y="7982"/>
                  </a:cubicBezTo>
                  <a:cubicBezTo>
                    <a:pt x="22891" y="7580"/>
                    <a:pt x="24622" y="7768"/>
                    <a:pt x="24381" y="7393"/>
                  </a:cubicBezTo>
                  <a:cubicBezTo>
                    <a:pt x="24381" y="7393"/>
                    <a:pt x="23195" y="6974"/>
                    <a:pt x="22356" y="6064"/>
                  </a:cubicBezTo>
                  <a:cubicBezTo>
                    <a:pt x="21518" y="5145"/>
                    <a:pt x="20643" y="4958"/>
                    <a:pt x="19956" y="4048"/>
                  </a:cubicBezTo>
                  <a:cubicBezTo>
                    <a:pt x="19278" y="3129"/>
                    <a:pt x="18627" y="2638"/>
                    <a:pt x="17985" y="2299"/>
                  </a:cubicBezTo>
                  <a:cubicBezTo>
                    <a:pt x="17334" y="1951"/>
                    <a:pt x="16504" y="1880"/>
                    <a:pt x="16272" y="1817"/>
                  </a:cubicBezTo>
                  <a:cubicBezTo>
                    <a:pt x="16040" y="1764"/>
                    <a:pt x="15282" y="1309"/>
                    <a:pt x="14524" y="970"/>
                  </a:cubicBezTo>
                  <a:cubicBezTo>
                    <a:pt x="13765" y="622"/>
                    <a:pt x="13114" y="809"/>
                    <a:pt x="12588" y="658"/>
                  </a:cubicBezTo>
                  <a:cubicBezTo>
                    <a:pt x="12099" y="519"/>
                    <a:pt x="11036" y="1"/>
                    <a:pt x="10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5"/>
            <p:cNvSpPr/>
            <p:nvPr/>
          </p:nvSpPr>
          <p:spPr>
            <a:xfrm>
              <a:off x="9197334" y="4249393"/>
              <a:ext cx="219979" cy="123887"/>
            </a:xfrm>
            <a:custGeom>
              <a:avLst/>
              <a:gdLst/>
              <a:ahLst/>
              <a:cxnLst/>
              <a:rect l="l" t="t" r="r" b="b"/>
              <a:pathLst>
                <a:path w="4604" h="2593" extrusionOk="0">
                  <a:moveTo>
                    <a:pt x="2037" y="0"/>
                  </a:moveTo>
                  <a:cubicBezTo>
                    <a:pt x="1861" y="0"/>
                    <a:pt x="1634" y="138"/>
                    <a:pt x="1526" y="380"/>
                  </a:cubicBezTo>
                  <a:cubicBezTo>
                    <a:pt x="1374" y="728"/>
                    <a:pt x="1151" y="996"/>
                    <a:pt x="687" y="1451"/>
                  </a:cubicBezTo>
                  <a:cubicBezTo>
                    <a:pt x="232" y="1905"/>
                    <a:pt x="0" y="2244"/>
                    <a:pt x="0" y="2244"/>
                  </a:cubicBezTo>
                  <a:lnTo>
                    <a:pt x="1758" y="2592"/>
                  </a:lnTo>
                  <a:lnTo>
                    <a:pt x="4603" y="2244"/>
                  </a:lnTo>
                  <a:cubicBezTo>
                    <a:pt x="4603" y="2244"/>
                    <a:pt x="4384" y="1700"/>
                    <a:pt x="4337" y="1700"/>
                  </a:cubicBezTo>
                  <a:cubicBezTo>
                    <a:pt x="4336" y="1700"/>
                    <a:pt x="4336" y="1700"/>
                    <a:pt x="4336" y="1700"/>
                  </a:cubicBezTo>
                  <a:cubicBezTo>
                    <a:pt x="4335" y="1700"/>
                    <a:pt x="4335" y="1700"/>
                    <a:pt x="4335" y="1700"/>
                  </a:cubicBezTo>
                  <a:cubicBezTo>
                    <a:pt x="4281" y="1700"/>
                    <a:pt x="3618" y="1145"/>
                    <a:pt x="3122" y="897"/>
                  </a:cubicBezTo>
                  <a:cubicBezTo>
                    <a:pt x="2632" y="648"/>
                    <a:pt x="2364" y="228"/>
                    <a:pt x="2213" y="68"/>
                  </a:cubicBezTo>
                  <a:cubicBezTo>
                    <a:pt x="2169" y="22"/>
                    <a:pt x="2107" y="0"/>
                    <a:pt x="20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5"/>
            <p:cNvSpPr/>
            <p:nvPr/>
          </p:nvSpPr>
          <p:spPr>
            <a:xfrm>
              <a:off x="8854178" y="4162151"/>
              <a:ext cx="348555" cy="144622"/>
            </a:xfrm>
            <a:custGeom>
              <a:avLst/>
              <a:gdLst/>
              <a:ahLst/>
              <a:cxnLst/>
              <a:rect l="l" t="t" r="r" b="b"/>
              <a:pathLst>
                <a:path w="7295" h="3027" extrusionOk="0">
                  <a:moveTo>
                    <a:pt x="7195" y="0"/>
                  </a:moveTo>
                  <a:cubicBezTo>
                    <a:pt x="7191" y="0"/>
                    <a:pt x="7187" y="1"/>
                    <a:pt x="7182" y="3"/>
                  </a:cubicBezTo>
                  <a:cubicBezTo>
                    <a:pt x="7076" y="38"/>
                    <a:pt x="7232" y="377"/>
                    <a:pt x="6557" y="377"/>
                  </a:cubicBezTo>
                  <a:cubicBezTo>
                    <a:pt x="6549" y="377"/>
                    <a:pt x="6540" y="377"/>
                    <a:pt x="6531" y="377"/>
                  </a:cubicBezTo>
                  <a:cubicBezTo>
                    <a:pt x="6446" y="376"/>
                    <a:pt x="6368" y="375"/>
                    <a:pt x="6296" y="375"/>
                  </a:cubicBezTo>
                  <a:cubicBezTo>
                    <a:pt x="5764" y="375"/>
                    <a:pt x="5539" y="413"/>
                    <a:pt x="4872" y="609"/>
                  </a:cubicBezTo>
                  <a:cubicBezTo>
                    <a:pt x="4104" y="841"/>
                    <a:pt x="3694" y="1091"/>
                    <a:pt x="2954" y="1100"/>
                  </a:cubicBezTo>
                  <a:cubicBezTo>
                    <a:pt x="2936" y="1100"/>
                    <a:pt x="2919" y="1100"/>
                    <a:pt x="2903" y="1100"/>
                  </a:cubicBezTo>
                  <a:cubicBezTo>
                    <a:pt x="2602" y="1100"/>
                    <a:pt x="2362" y="1069"/>
                    <a:pt x="2147" y="1069"/>
                  </a:cubicBezTo>
                  <a:cubicBezTo>
                    <a:pt x="1849" y="1069"/>
                    <a:pt x="1601" y="1129"/>
                    <a:pt x="1312" y="1412"/>
                  </a:cubicBezTo>
                  <a:cubicBezTo>
                    <a:pt x="804" y="1903"/>
                    <a:pt x="277" y="2108"/>
                    <a:pt x="143" y="2286"/>
                  </a:cubicBezTo>
                  <a:lnTo>
                    <a:pt x="1" y="2465"/>
                  </a:lnTo>
                  <a:lnTo>
                    <a:pt x="705" y="3027"/>
                  </a:lnTo>
                  <a:lnTo>
                    <a:pt x="2133" y="3027"/>
                  </a:lnTo>
                  <a:lnTo>
                    <a:pt x="1963" y="2447"/>
                  </a:lnTo>
                  <a:cubicBezTo>
                    <a:pt x="1963" y="2447"/>
                    <a:pt x="2204" y="2036"/>
                    <a:pt x="2704" y="1894"/>
                  </a:cubicBezTo>
                  <a:cubicBezTo>
                    <a:pt x="3194" y="1751"/>
                    <a:pt x="3043" y="1653"/>
                    <a:pt x="4033" y="1492"/>
                  </a:cubicBezTo>
                  <a:cubicBezTo>
                    <a:pt x="5023" y="1332"/>
                    <a:pt x="5023" y="1430"/>
                    <a:pt x="5933" y="1100"/>
                  </a:cubicBezTo>
                  <a:cubicBezTo>
                    <a:pt x="6843" y="761"/>
                    <a:pt x="6781" y="689"/>
                    <a:pt x="7022" y="538"/>
                  </a:cubicBezTo>
                  <a:cubicBezTo>
                    <a:pt x="7253" y="392"/>
                    <a:pt x="7295" y="0"/>
                    <a:pt x="71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5"/>
            <p:cNvSpPr/>
            <p:nvPr/>
          </p:nvSpPr>
          <p:spPr>
            <a:xfrm>
              <a:off x="3947650" y="4668736"/>
              <a:ext cx="2217804" cy="251405"/>
            </a:xfrm>
            <a:custGeom>
              <a:avLst/>
              <a:gdLst/>
              <a:ahLst/>
              <a:cxnLst/>
              <a:rect l="l" t="t" r="r" b="b"/>
              <a:pathLst>
                <a:path w="46417" h="5262" extrusionOk="0">
                  <a:moveTo>
                    <a:pt x="14110" y="1"/>
                  </a:moveTo>
                  <a:cubicBezTo>
                    <a:pt x="13523" y="1"/>
                    <a:pt x="12903" y="51"/>
                    <a:pt x="12365" y="203"/>
                  </a:cubicBezTo>
                  <a:cubicBezTo>
                    <a:pt x="11997" y="306"/>
                    <a:pt x="11814" y="339"/>
                    <a:pt x="11729" y="339"/>
                  </a:cubicBezTo>
                  <a:cubicBezTo>
                    <a:pt x="11575" y="339"/>
                    <a:pt x="11731" y="234"/>
                    <a:pt x="11696" y="234"/>
                  </a:cubicBezTo>
                  <a:cubicBezTo>
                    <a:pt x="11664" y="234"/>
                    <a:pt x="11473" y="322"/>
                    <a:pt x="10741" y="658"/>
                  </a:cubicBezTo>
                  <a:cubicBezTo>
                    <a:pt x="9074" y="1427"/>
                    <a:pt x="9467" y="1731"/>
                    <a:pt x="8248" y="1731"/>
                  </a:cubicBezTo>
                  <a:cubicBezTo>
                    <a:pt x="8025" y="1731"/>
                    <a:pt x="7749" y="1721"/>
                    <a:pt x="7396" y="1702"/>
                  </a:cubicBezTo>
                  <a:cubicBezTo>
                    <a:pt x="6460" y="1647"/>
                    <a:pt x="5779" y="1607"/>
                    <a:pt x="5398" y="1607"/>
                  </a:cubicBezTo>
                  <a:cubicBezTo>
                    <a:pt x="4852" y="1607"/>
                    <a:pt x="4919" y="1688"/>
                    <a:pt x="5728" y="1925"/>
                  </a:cubicBezTo>
                  <a:cubicBezTo>
                    <a:pt x="7093" y="2326"/>
                    <a:pt x="8431" y="2442"/>
                    <a:pt x="8431" y="2442"/>
                  </a:cubicBezTo>
                  <a:cubicBezTo>
                    <a:pt x="8431" y="2442"/>
                    <a:pt x="8473" y="3234"/>
                    <a:pt x="7048" y="3234"/>
                  </a:cubicBezTo>
                  <a:cubicBezTo>
                    <a:pt x="6865" y="3234"/>
                    <a:pt x="6658" y="3221"/>
                    <a:pt x="6424" y="3191"/>
                  </a:cubicBezTo>
                  <a:cubicBezTo>
                    <a:pt x="5670" y="3100"/>
                    <a:pt x="5113" y="3070"/>
                    <a:pt x="4655" y="3070"/>
                  </a:cubicBezTo>
                  <a:cubicBezTo>
                    <a:pt x="3856" y="3070"/>
                    <a:pt x="3355" y="3163"/>
                    <a:pt x="2623" y="3191"/>
                  </a:cubicBezTo>
                  <a:cubicBezTo>
                    <a:pt x="1464" y="3245"/>
                    <a:pt x="0" y="3602"/>
                    <a:pt x="1419" y="3950"/>
                  </a:cubicBezTo>
                  <a:cubicBezTo>
                    <a:pt x="2576" y="4241"/>
                    <a:pt x="3817" y="4544"/>
                    <a:pt x="5343" y="4544"/>
                  </a:cubicBezTo>
                  <a:cubicBezTo>
                    <a:pt x="5688" y="4544"/>
                    <a:pt x="6047" y="4528"/>
                    <a:pt x="6424" y="4494"/>
                  </a:cubicBezTo>
                  <a:cubicBezTo>
                    <a:pt x="8360" y="4316"/>
                    <a:pt x="9134" y="3946"/>
                    <a:pt x="10251" y="3946"/>
                  </a:cubicBezTo>
                  <a:cubicBezTo>
                    <a:pt x="10312" y="3946"/>
                    <a:pt x="10375" y="3947"/>
                    <a:pt x="10438" y="3950"/>
                  </a:cubicBezTo>
                  <a:cubicBezTo>
                    <a:pt x="10517" y="3953"/>
                    <a:pt x="10598" y="3955"/>
                    <a:pt x="10683" y="3955"/>
                  </a:cubicBezTo>
                  <a:cubicBezTo>
                    <a:pt x="11506" y="3955"/>
                    <a:pt x="12594" y="3806"/>
                    <a:pt x="13652" y="3806"/>
                  </a:cubicBezTo>
                  <a:cubicBezTo>
                    <a:pt x="14173" y="3806"/>
                    <a:pt x="14686" y="3842"/>
                    <a:pt x="15157" y="3950"/>
                  </a:cubicBezTo>
                  <a:cubicBezTo>
                    <a:pt x="16674" y="4306"/>
                    <a:pt x="19386" y="4494"/>
                    <a:pt x="19386" y="4494"/>
                  </a:cubicBezTo>
                  <a:cubicBezTo>
                    <a:pt x="19386" y="4494"/>
                    <a:pt x="14613" y="4806"/>
                    <a:pt x="16326" y="5092"/>
                  </a:cubicBezTo>
                  <a:cubicBezTo>
                    <a:pt x="17088" y="5214"/>
                    <a:pt x="17294" y="5261"/>
                    <a:pt x="17559" y="5261"/>
                  </a:cubicBezTo>
                  <a:cubicBezTo>
                    <a:pt x="17894" y="5261"/>
                    <a:pt x="18322" y="5186"/>
                    <a:pt x="20073" y="5092"/>
                  </a:cubicBezTo>
                  <a:cubicBezTo>
                    <a:pt x="22438" y="4957"/>
                    <a:pt x="22323" y="4716"/>
                    <a:pt x="23377" y="4716"/>
                  </a:cubicBezTo>
                  <a:cubicBezTo>
                    <a:pt x="23722" y="4716"/>
                    <a:pt x="24193" y="4742"/>
                    <a:pt x="24917" y="4806"/>
                  </a:cubicBezTo>
                  <a:cubicBezTo>
                    <a:pt x="26591" y="4954"/>
                    <a:pt x="27652" y="5152"/>
                    <a:pt x="28728" y="5152"/>
                  </a:cubicBezTo>
                  <a:cubicBezTo>
                    <a:pt x="29533" y="5152"/>
                    <a:pt x="30345" y="5041"/>
                    <a:pt x="31429" y="4717"/>
                  </a:cubicBezTo>
                  <a:cubicBezTo>
                    <a:pt x="33963" y="3950"/>
                    <a:pt x="38736" y="4512"/>
                    <a:pt x="40707" y="3950"/>
                  </a:cubicBezTo>
                  <a:cubicBezTo>
                    <a:pt x="42688" y="3397"/>
                    <a:pt x="46417" y="2629"/>
                    <a:pt x="46417" y="2629"/>
                  </a:cubicBezTo>
                  <a:cubicBezTo>
                    <a:pt x="46417" y="2629"/>
                    <a:pt x="44412" y="1916"/>
                    <a:pt x="41911" y="1916"/>
                  </a:cubicBezTo>
                  <a:cubicBezTo>
                    <a:pt x="41759" y="1916"/>
                    <a:pt x="41604" y="1919"/>
                    <a:pt x="41448" y="1925"/>
                  </a:cubicBezTo>
                  <a:cubicBezTo>
                    <a:pt x="39709" y="1987"/>
                    <a:pt x="39243" y="2241"/>
                    <a:pt x="37139" y="2241"/>
                  </a:cubicBezTo>
                  <a:cubicBezTo>
                    <a:pt x="35961" y="2241"/>
                    <a:pt x="34270" y="2162"/>
                    <a:pt x="31554" y="1925"/>
                  </a:cubicBezTo>
                  <a:cubicBezTo>
                    <a:pt x="24423" y="1303"/>
                    <a:pt x="22203" y="903"/>
                    <a:pt x="20404" y="903"/>
                  </a:cubicBezTo>
                  <a:cubicBezTo>
                    <a:pt x="20293" y="903"/>
                    <a:pt x="20182" y="904"/>
                    <a:pt x="20073" y="908"/>
                  </a:cubicBezTo>
                  <a:cubicBezTo>
                    <a:pt x="20009" y="909"/>
                    <a:pt x="19945" y="910"/>
                    <a:pt x="19881" y="910"/>
                  </a:cubicBezTo>
                  <a:cubicBezTo>
                    <a:pt x="18074" y="910"/>
                    <a:pt x="16326" y="203"/>
                    <a:pt x="16326" y="203"/>
                  </a:cubicBezTo>
                  <a:cubicBezTo>
                    <a:pt x="16326" y="203"/>
                    <a:pt x="15283" y="1"/>
                    <a:pt x="1411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5"/>
            <p:cNvSpPr/>
            <p:nvPr/>
          </p:nvSpPr>
          <p:spPr>
            <a:xfrm>
              <a:off x="4436535" y="4722390"/>
              <a:ext cx="1386241" cy="136309"/>
            </a:xfrm>
            <a:custGeom>
              <a:avLst/>
              <a:gdLst/>
              <a:ahLst/>
              <a:cxnLst/>
              <a:rect l="l" t="t" r="r" b="b"/>
              <a:pathLst>
                <a:path w="29013" h="2853" extrusionOk="0">
                  <a:moveTo>
                    <a:pt x="3477" y="1"/>
                  </a:moveTo>
                  <a:cubicBezTo>
                    <a:pt x="3101" y="1"/>
                    <a:pt x="2713" y="22"/>
                    <a:pt x="2392" y="88"/>
                  </a:cubicBezTo>
                  <a:cubicBezTo>
                    <a:pt x="1428" y="293"/>
                    <a:pt x="1" y="454"/>
                    <a:pt x="206" y="579"/>
                  </a:cubicBezTo>
                  <a:cubicBezTo>
                    <a:pt x="268" y="616"/>
                    <a:pt x="283" y="629"/>
                    <a:pt x="301" y="629"/>
                  </a:cubicBezTo>
                  <a:cubicBezTo>
                    <a:pt x="336" y="629"/>
                    <a:pt x="377" y="575"/>
                    <a:pt x="834" y="575"/>
                  </a:cubicBezTo>
                  <a:cubicBezTo>
                    <a:pt x="896" y="575"/>
                    <a:pt x="966" y="576"/>
                    <a:pt x="1045" y="579"/>
                  </a:cubicBezTo>
                  <a:cubicBezTo>
                    <a:pt x="1357" y="585"/>
                    <a:pt x="1638" y="586"/>
                    <a:pt x="1875" y="586"/>
                  </a:cubicBezTo>
                  <a:cubicBezTo>
                    <a:pt x="2348" y="586"/>
                    <a:pt x="2641" y="579"/>
                    <a:pt x="2642" y="579"/>
                  </a:cubicBezTo>
                  <a:lnTo>
                    <a:pt x="2642" y="579"/>
                  </a:lnTo>
                  <a:cubicBezTo>
                    <a:pt x="2641" y="579"/>
                    <a:pt x="262" y="1319"/>
                    <a:pt x="1017" y="1319"/>
                  </a:cubicBezTo>
                  <a:cubicBezTo>
                    <a:pt x="1026" y="1319"/>
                    <a:pt x="1035" y="1319"/>
                    <a:pt x="1045" y="1319"/>
                  </a:cubicBezTo>
                  <a:cubicBezTo>
                    <a:pt x="1095" y="1318"/>
                    <a:pt x="1142" y="1318"/>
                    <a:pt x="1185" y="1318"/>
                  </a:cubicBezTo>
                  <a:cubicBezTo>
                    <a:pt x="1629" y="1318"/>
                    <a:pt x="1667" y="1345"/>
                    <a:pt x="1802" y="1345"/>
                  </a:cubicBezTo>
                  <a:cubicBezTo>
                    <a:pt x="1868" y="1345"/>
                    <a:pt x="1959" y="1338"/>
                    <a:pt x="2133" y="1319"/>
                  </a:cubicBezTo>
                  <a:cubicBezTo>
                    <a:pt x="2441" y="1285"/>
                    <a:pt x="2732" y="1248"/>
                    <a:pt x="3024" y="1248"/>
                  </a:cubicBezTo>
                  <a:cubicBezTo>
                    <a:pt x="3265" y="1248"/>
                    <a:pt x="3506" y="1273"/>
                    <a:pt x="3757" y="1346"/>
                  </a:cubicBezTo>
                  <a:cubicBezTo>
                    <a:pt x="4319" y="1515"/>
                    <a:pt x="3757" y="1712"/>
                    <a:pt x="4470" y="1819"/>
                  </a:cubicBezTo>
                  <a:cubicBezTo>
                    <a:pt x="4535" y="1828"/>
                    <a:pt x="4591" y="1831"/>
                    <a:pt x="4640" y="1831"/>
                  </a:cubicBezTo>
                  <a:cubicBezTo>
                    <a:pt x="4974" y="1831"/>
                    <a:pt x="5026" y="1656"/>
                    <a:pt x="5450" y="1656"/>
                  </a:cubicBezTo>
                  <a:cubicBezTo>
                    <a:pt x="5654" y="1656"/>
                    <a:pt x="5946" y="1697"/>
                    <a:pt x="6397" y="1819"/>
                  </a:cubicBezTo>
                  <a:cubicBezTo>
                    <a:pt x="7914" y="2220"/>
                    <a:pt x="9422" y="2265"/>
                    <a:pt x="9154" y="2416"/>
                  </a:cubicBezTo>
                  <a:cubicBezTo>
                    <a:pt x="8877" y="2577"/>
                    <a:pt x="9439" y="2827"/>
                    <a:pt x="10858" y="2827"/>
                  </a:cubicBezTo>
                  <a:cubicBezTo>
                    <a:pt x="12123" y="2827"/>
                    <a:pt x="13026" y="2592"/>
                    <a:pt x="13960" y="2592"/>
                  </a:cubicBezTo>
                  <a:cubicBezTo>
                    <a:pt x="14073" y="2592"/>
                    <a:pt x="14187" y="2596"/>
                    <a:pt x="14301" y="2604"/>
                  </a:cubicBezTo>
                  <a:cubicBezTo>
                    <a:pt x="15192" y="2663"/>
                    <a:pt x="15515" y="2852"/>
                    <a:pt x="16360" y="2852"/>
                  </a:cubicBezTo>
                  <a:cubicBezTo>
                    <a:pt x="16530" y="2852"/>
                    <a:pt x="16721" y="2845"/>
                    <a:pt x="16942" y="2827"/>
                  </a:cubicBezTo>
                  <a:cubicBezTo>
                    <a:pt x="18262" y="2729"/>
                    <a:pt x="17647" y="2684"/>
                    <a:pt x="19529" y="2604"/>
                  </a:cubicBezTo>
                  <a:cubicBezTo>
                    <a:pt x="21403" y="2523"/>
                    <a:pt x="22669" y="2568"/>
                    <a:pt x="23124" y="2497"/>
                  </a:cubicBezTo>
                  <a:cubicBezTo>
                    <a:pt x="23219" y="2482"/>
                    <a:pt x="23303" y="2478"/>
                    <a:pt x="23391" y="2478"/>
                  </a:cubicBezTo>
                  <a:cubicBezTo>
                    <a:pt x="23498" y="2478"/>
                    <a:pt x="23611" y="2484"/>
                    <a:pt x="23755" y="2484"/>
                  </a:cubicBezTo>
                  <a:cubicBezTo>
                    <a:pt x="24063" y="2484"/>
                    <a:pt x="24511" y="2456"/>
                    <a:pt x="25346" y="2282"/>
                  </a:cubicBezTo>
                  <a:cubicBezTo>
                    <a:pt x="26880" y="1961"/>
                    <a:pt x="27148" y="2220"/>
                    <a:pt x="27754" y="1988"/>
                  </a:cubicBezTo>
                  <a:cubicBezTo>
                    <a:pt x="28292" y="1779"/>
                    <a:pt x="28671" y="1412"/>
                    <a:pt x="28482" y="1412"/>
                  </a:cubicBezTo>
                  <a:cubicBezTo>
                    <a:pt x="28460" y="1412"/>
                    <a:pt x="28432" y="1416"/>
                    <a:pt x="28397" y="1426"/>
                  </a:cubicBezTo>
                  <a:cubicBezTo>
                    <a:pt x="28281" y="1459"/>
                    <a:pt x="28131" y="1470"/>
                    <a:pt x="27983" y="1470"/>
                  </a:cubicBezTo>
                  <a:cubicBezTo>
                    <a:pt x="27687" y="1470"/>
                    <a:pt x="27397" y="1426"/>
                    <a:pt x="27397" y="1426"/>
                  </a:cubicBezTo>
                  <a:cubicBezTo>
                    <a:pt x="27397" y="1426"/>
                    <a:pt x="29012" y="1310"/>
                    <a:pt x="28530" y="1051"/>
                  </a:cubicBezTo>
                  <a:cubicBezTo>
                    <a:pt x="28188" y="877"/>
                    <a:pt x="25820" y="651"/>
                    <a:pt x="22473" y="651"/>
                  </a:cubicBezTo>
                  <a:cubicBezTo>
                    <a:pt x="21020" y="651"/>
                    <a:pt x="19383" y="694"/>
                    <a:pt x="17647" y="802"/>
                  </a:cubicBezTo>
                  <a:cubicBezTo>
                    <a:pt x="16829" y="853"/>
                    <a:pt x="15985" y="874"/>
                    <a:pt x="15139" y="874"/>
                  </a:cubicBezTo>
                  <a:cubicBezTo>
                    <a:pt x="10064" y="874"/>
                    <a:pt x="4925" y="88"/>
                    <a:pt x="4925" y="88"/>
                  </a:cubicBezTo>
                  <a:cubicBezTo>
                    <a:pt x="4925" y="88"/>
                    <a:pt x="4228" y="1"/>
                    <a:pt x="347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5"/>
            <p:cNvSpPr/>
            <p:nvPr/>
          </p:nvSpPr>
          <p:spPr>
            <a:xfrm>
              <a:off x="4637497" y="4060242"/>
              <a:ext cx="1076149" cy="750680"/>
            </a:xfrm>
            <a:custGeom>
              <a:avLst/>
              <a:gdLst/>
              <a:ahLst/>
              <a:cxnLst/>
              <a:rect l="l" t="t" r="r" b="b"/>
              <a:pathLst>
                <a:path w="22523" h="15712" extrusionOk="0">
                  <a:moveTo>
                    <a:pt x="9370" y="1"/>
                  </a:moveTo>
                  <a:cubicBezTo>
                    <a:pt x="9054" y="1"/>
                    <a:pt x="8841" y="452"/>
                    <a:pt x="8552" y="869"/>
                  </a:cubicBezTo>
                  <a:cubicBezTo>
                    <a:pt x="8168" y="1431"/>
                    <a:pt x="6545" y="3813"/>
                    <a:pt x="5894" y="4571"/>
                  </a:cubicBezTo>
                  <a:cubicBezTo>
                    <a:pt x="5233" y="5329"/>
                    <a:pt x="4618" y="4669"/>
                    <a:pt x="3815" y="5285"/>
                  </a:cubicBezTo>
                  <a:cubicBezTo>
                    <a:pt x="3003" y="5891"/>
                    <a:pt x="1379" y="9031"/>
                    <a:pt x="719" y="10557"/>
                  </a:cubicBezTo>
                  <a:cubicBezTo>
                    <a:pt x="59" y="12073"/>
                    <a:pt x="6" y="14661"/>
                    <a:pt x="6" y="14661"/>
                  </a:cubicBezTo>
                  <a:cubicBezTo>
                    <a:pt x="1" y="14855"/>
                    <a:pt x="333" y="14901"/>
                    <a:pt x="774" y="14901"/>
                  </a:cubicBezTo>
                  <a:cubicBezTo>
                    <a:pt x="1162" y="14901"/>
                    <a:pt x="1635" y="14866"/>
                    <a:pt x="2040" y="14866"/>
                  </a:cubicBezTo>
                  <a:cubicBezTo>
                    <a:pt x="2896" y="14866"/>
                    <a:pt x="4975" y="15571"/>
                    <a:pt x="6545" y="15678"/>
                  </a:cubicBezTo>
                  <a:cubicBezTo>
                    <a:pt x="6886" y="15701"/>
                    <a:pt x="7282" y="15711"/>
                    <a:pt x="7708" y="15711"/>
                  </a:cubicBezTo>
                  <a:cubicBezTo>
                    <a:pt x="9251" y="15711"/>
                    <a:pt x="11195" y="15572"/>
                    <a:pt x="12433" y="15383"/>
                  </a:cubicBezTo>
                  <a:cubicBezTo>
                    <a:pt x="12705" y="15341"/>
                    <a:pt x="13036" y="15324"/>
                    <a:pt x="13410" y="15324"/>
                  </a:cubicBezTo>
                  <a:cubicBezTo>
                    <a:pt x="15119" y="15324"/>
                    <a:pt x="17734" y="15680"/>
                    <a:pt x="19751" y="15680"/>
                  </a:cubicBezTo>
                  <a:cubicBezTo>
                    <a:pt x="19847" y="15680"/>
                    <a:pt x="19941" y="15679"/>
                    <a:pt x="20033" y="15678"/>
                  </a:cubicBezTo>
                  <a:cubicBezTo>
                    <a:pt x="22522" y="15624"/>
                    <a:pt x="22067" y="15374"/>
                    <a:pt x="22085" y="14973"/>
                  </a:cubicBezTo>
                  <a:cubicBezTo>
                    <a:pt x="22103" y="14571"/>
                    <a:pt x="22219" y="12885"/>
                    <a:pt x="22085" y="12127"/>
                  </a:cubicBezTo>
                  <a:cubicBezTo>
                    <a:pt x="21951" y="11369"/>
                    <a:pt x="20595" y="9237"/>
                    <a:pt x="20346" y="8978"/>
                  </a:cubicBezTo>
                  <a:cubicBezTo>
                    <a:pt x="20105" y="8728"/>
                    <a:pt x="18668" y="7363"/>
                    <a:pt x="17901" y="6748"/>
                  </a:cubicBezTo>
                  <a:cubicBezTo>
                    <a:pt x="17143" y="6141"/>
                    <a:pt x="16536" y="5285"/>
                    <a:pt x="16135" y="4669"/>
                  </a:cubicBezTo>
                  <a:cubicBezTo>
                    <a:pt x="15725" y="4062"/>
                    <a:pt x="15475" y="4062"/>
                    <a:pt x="14413" y="3706"/>
                  </a:cubicBezTo>
                  <a:cubicBezTo>
                    <a:pt x="13352" y="3358"/>
                    <a:pt x="12781" y="2947"/>
                    <a:pt x="12129" y="2287"/>
                  </a:cubicBezTo>
                  <a:cubicBezTo>
                    <a:pt x="11469" y="1627"/>
                    <a:pt x="10247" y="619"/>
                    <a:pt x="9721" y="164"/>
                  </a:cubicBezTo>
                  <a:cubicBezTo>
                    <a:pt x="9588" y="49"/>
                    <a:pt x="9473" y="1"/>
                    <a:pt x="9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35"/>
            <p:cNvSpPr/>
            <p:nvPr/>
          </p:nvSpPr>
          <p:spPr>
            <a:xfrm>
              <a:off x="4991547" y="4399653"/>
              <a:ext cx="704612" cy="442229"/>
            </a:xfrm>
            <a:custGeom>
              <a:avLst/>
              <a:gdLst/>
              <a:ahLst/>
              <a:cxnLst/>
              <a:rect l="l" t="t" r="r" b="b"/>
              <a:pathLst>
                <a:path w="14747" h="9256" extrusionOk="0">
                  <a:moveTo>
                    <a:pt x="10911" y="1"/>
                  </a:moveTo>
                  <a:cubicBezTo>
                    <a:pt x="10857" y="224"/>
                    <a:pt x="10786" y="482"/>
                    <a:pt x="10696" y="750"/>
                  </a:cubicBezTo>
                  <a:cubicBezTo>
                    <a:pt x="10143" y="2436"/>
                    <a:pt x="11303" y="2864"/>
                    <a:pt x="9715" y="4666"/>
                  </a:cubicBezTo>
                  <a:cubicBezTo>
                    <a:pt x="8118" y="6468"/>
                    <a:pt x="8368" y="6540"/>
                    <a:pt x="8368" y="6540"/>
                  </a:cubicBezTo>
                  <a:cubicBezTo>
                    <a:pt x="8323" y="6656"/>
                    <a:pt x="8074" y="6879"/>
                    <a:pt x="7770" y="7111"/>
                  </a:cubicBezTo>
                  <a:cubicBezTo>
                    <a:pt x="7672" y="6950"/>
                    <a:pt x="7574" y="6825"/>
                    <a:pt x="7503" y="6754"/>
                  </a:cubicBezTo>
                  <a:cubicBezTo>
                    <a:pt x="7253" y="6513"/>
                    <a:pt x="5933" y="5879"/>
                    <a:pt x="5933" y="5879"/>
                  </a:cubicBezTo>
                  <a:cubicBezTo>
                    <a:pt x="5933" y="5879"/>
                    <a:pt x="4514" y="5326"/>
                    <a:pt x="4309" y="5175"/>
                  </a:cubicBezTo>
                  <a:cubicBezTo>
                    <a:pt x="4104" y="5023"/>
                    <a:pt x="4006" y="4666"/>
                    <a:pt x="3069" y="4666"/>
                  </a:cubicBezTo>
                  <a:cubicBezTo>
                    <a:pt x="2123" y="4666"/>
                    <a:pt x="2944" y="5121"/>
                    <a:pt x="2783" y="5630"/>
                  </a:cubicBezTo>
                  <a:cubicBezTo>
                    <a:pt x="2632" y="6138"/>
                    <a:pt x="2025" y="5986"/>
                    <a:pt x="1472" y="6290"/>
                  </a:cubicBezTo>
                  <a:cubicBezTo>
                    <a:pt x="910" y="6593"/>
                    <a:pt x="455" y="6896"/>
                    <a:pt x="375" y="7539"/>
                  </a:cubicBezTo>
                  <a:cubicBezTo>
                    <a:pt x="295" y="8181"/>
                    <a:pt x="0" y="8600"/>
                    <a:pt x="0" y="8600"/>
                  </a:cubicBezTo>
                  <a:cubicBezTo>
                    <a:pt x="0" y="8600"/>
                    <a:pt x="3702" y="9180"/>
                    <a:pt x="4202" y="9252"/>
                  </a:cubicBezTo>
                  <a:cubicBezTo>
                    <a:pt x="4218" y="9254"/>
                    <a:pt x="4238" y="9255"/>
                    <a:pt x="4262" y="9255"/>
                  </a:cubicBezTo>
                  <a:cubicBezTo>
                    <a:pt x="4792" y="9255"/>
                    <a:pt x="7018" y="8597"/>
                    <a:pt x="7976" y="8315"/>
                  </a:cubicBezTo>
                  <a:cubicBezTo>
                    <a:pt x="8671" y="8368"/>
                    <a:pt x="9412" y="8431"/>
                    <a:pt x="10152" y="8484"/>
                  </a:cubicBezTo>
                  <a:cubicBezTo>
                    <a:pt x="11437" y="8029"/>
                    <a:pt x="13382" y="7253"/>
                    <a:pt x="14729" y="6709"/>
                  </a:cubicBezTo>
                  <a:cubicBezTo>
                    <a:pt x="14747" y="6111"/>
                    <a:pt x="14747" y="5433"/>
                    <a:pt x="14675" y="5023"/>
                  </a:cubicBezTo>
                  <a:cubicBezTo>
                    <a:pt x="14541" y="4265"/>
                    <a:pt x="13185" y="2133"/>
                    <a:pt x="12936" y="1874"/>
                  </a:cubicBezTo>
                  <a:cubicBezTo>
                    <a:pt x="12739" y="1669"/>
                    <a:pt x="11696" y="670"/>
                    <a:pt x="109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35"/>
            <p:cNvSpPr/>
            <p:nvPr/>
          </p:nvSpPr>
          <p:spPr>
            <a:xfrm>
              <a:off x="4902007" y="4342511"/>
              <a:ext cx="115580" cy="194168"/>
            </a:xfrm>
            <a:custGeom>
              <a:avLst/>
              <a:gdLst/>
              <a:ahLst/>
              <a:cxnLst/>
              <a:rect l="l" t="t" r="r" b="b"/>
              <a:pathLst>
                <a:path w="2419" h="4064" extrusionOk="0">
                  <a:moveTo>
                    <a:pt x="1927" y="1"/>
                  </a:moveTo>
                  <a:cubicBezTo>
                    <a:pt x="1911" y="1"/>
                    <a:pt x="1893" y="9"/>
                    <a:pt x="1874" y="28"/>
                  </a:cubicBezTo>
                  <a:cubicBezTo>
                    <a:pt x="1669" y="233"/>
                    <a:pt x="1972" y="233"/>
                    <a:pt x="1571" y="893"/>
                  </a:cubicBezTo>
                  <a:cubicBezTo>
                    <a:pt x="1160" y="1553"/>
                    <a:pt x="964" y="1179"/>
                    <a:pt x="661" y="1946"/>
                  </a:cubicBezTo>
                  <a:cubicBezTo>
                    <a:pt x="358" y="2722"/>
                    <a:pt x="1" y="2767"/>
                    <a:pt x="661" y="3177"/>
                  </a:cubicBezTo>
                  <a:cubicBezTo>
                    <a:pt x="1312" y="3578"/>
                    <a:pt x="937" y="3329"/>
                    <a:pt x="1303" y="3837"/>
                  </a:cubicBezTo>
                  <a:cubicBezTo>
                    <a:pt x="1425" y="4007"/>
                    <a:pt x="1529" y="4063"/>
                    <a:pt x="1614" y="4063"/>
                  </a:cubicBezTo>
                  <a:cubicBezTo>
                    <a:pt x="1783" y="4063"/>
                    <a:pt x="1874" y="3837"/>
                    <a:pt x="1874" y="3837"/>
                  </a:cubicBezTo>
                  <a:cubicBezTo>
                    <a:pt x="1874" y="3837"/>
                    <a:pt x="2267" y="2972"/>
                    <a:pt x="2249" y="2517"/>
                  </a:cubicBezTo>
                  <a:cubicBezTo>
                    <a:pt x="2231" y="2062"/>
                    <a:pt x="2418" y="2160"/>
                    <a:pt x="2249" y="1455"/>
                  </a:cubicBezTo>
                  <a:cubicBezTo>
                    <a:pt x="2095" y="809"/>
                    <a:pt x="2081" y="1"/>
                    <a:pt x="19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35"/>
            <p:cNvSpPr/>
            <p:nvPr/>
          </p:nvSpPr>
          <p:spPr>
            <a:xfrm>
              <a:off x="4921215" y="4384985"/>
              <a:ext cx="51794" cy="87242"/>
            </a:xfrm>
            <a:custGeom>
              <a:avLst/>
              <a:gdLst/>
              <a:ahLst/>
              <a:cxnLst/>
              <a:rect l="l" t="t" r="r" b="b"/>
              <a:pathLst>
                <a:path w="1084" h="1826" extrusionOk="0">
                  <a:moveTo>
                    <a:pt x="703" y="0"/>
                  </a:moveTo>
                  <a:cubicBezTo>
                    <a:pt x="675" y="0"/>
                    <a:pt x="638" y="18"/>
                    <a:pt x="589" y="58"/>
                  </a:cubicBezTo>
                  <a:cubicBezTo>
                    <a:pt x="259" y="308"/>
                    <a:pt x="259" y="1057"/>
                    <a:pt x="259" y="1057"/>
                  </a:cubicBezTo>
                  <a:cubicBezTo>
                    <a:pt x="143" y="1316"/>
                    <a:pt x="0" y="1556"/>
                    <a:pt x="562" y="1744"/>
                  </a:cubicBezTo>
                  <a:cubicBezTo>
                    <a:pt x="718" y="1796"/>
                    <a:pt x="827" y="1826"/>
                    <a:pt x="899" y="1826"/>
                  </a:cubicBezTo>
                  <a:cubicBezTo>
                    <a:pt x="1084" y="1826"/>
                    <a:pt x="1029" y="1634"/>
                    <a:pt x="901" y="1146"/>
                  </a:cubicBezTo>
                  <a:cubicBezTo>
                    <a:pt x="750" y="564"/>
                    <a:pt x="862" y="0"/>
                    <a:pt x="703"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35"/>
            <p:cNvSpPr/>
            <p:nvPr/>
          </p:nvSpPr>
          <p:spPr>
            <a:xfrm>
              <a:off x="4921215" y="4031384"/>
              <a:ext cx="517935" cy="322450"/>
            </a:xfrm>
            <a:custGeom>
              <a:avLst/>
              <a:gdLst/>
              <a:ahLst/>
              <a:cxnLst/>
              <a:rect l="l" t="t" r="r" b="b"/>
              <a:pathLst>
                <a:path w="10840" h="6749" extrusionOk="0">
                  <a:moveTo>
                    <a:pt x="2614" y="1"/>
                  </a:moveTo>
                  <a:lnTo>
                    <a:pt x="1017" y="1375"/>
                  </a:lnTo>
                  <a:lnTo>
                    <a:pt x="1222" y="2891"/>
                  </a:lnTo>
                  <a:cubicBezTo>
                    <a:pt x="1222" y="2891"/>
                    <a:pt x="0" y="4461"/>
                    <a:pt x="589" y="4666"/>
                  </a:cubicBezTo>
                  <a:cubicBezTo>
                    <a:pt x="766" y="4729"/>
                    <a:pt x="861" y="4739"/>
                    <a:pt x="924" y="4739"/>
                  </a:cubicBezTo>
                  <a:cubicBezTo>
                    <a:pt x="955" y="4739"/>
                    <a:pt x="978" y="4737"/>
                    <a:pt x="1000" y="4737"/>
                  </a:cubicBezTo>
                  <a:cubicBezTo>
                    <a:pt x="1081" y="4737"/>
                    <a:pt x="1141" y="4770"/>
                    <a:pt x="1472" y="5077"/>
                  </a:cubicBezTo>
                  <a:cubicBezTo>
                    <a:pt x="2079" y="5630"/>
                    <a:pt x="1874" y="5683"/>
                    <a:pt x="2614" y="5782"/>
                  </a:cubicBezTo>
                  <a:cubicBezTo>
                    <a:pt x="2719" y="5797"/>
                    <a:pt x="2795" y="5804"/>
                    <a:pt x="2852" y="5804"/>
                  </a:cubicBezTo>
                  <a:cubicBezTo>
                    <a:pt x="3193" y="5804"/>
                    <a:pt x="2842" y="5562"/>
                    <a:pt x="3783" y="5478"/>
                  </a:cubicBezTo>
                  <a:cubicBezTo>
                    <a:pt x="4062" y="5453"/>
                    <a:pt x="4252" y="5444"/>
                    <a:pt x="4395" y="5444"/>
                  </a:cubicBezTo>
                  <a:cubicBezTo>
                    <a:pt x="4721" y="5444"/>
                    <a:pt x="4797" y="5490"/>
                    <a:pt x="5110" y="5490"/>
                  </a:cubicBezTo>
                  <a:cubicBezTo>
                    <a:pt x="5194" y="5490"/>
                    <a:pt x="5296" y="5487"/>
                    <a:pt x="5424" y="5478"/>
                  </a:cubicBezTo>
                  <a:cubicBezTo>
                    <a:pt x="5790" y="5454"/>
                    <a:pt x="6053" y="5399"/>
                    <a:pt x="6244" y="5399"/>
                  </a:cubicBezTo>
                  <a:cubicBezTo>
                    <a:pt x="6479" y="5399"/>
                    <a:pt x="6608" y="5481"/>
                    <a:pt x="6691" y="5799"/>
                  </a:cubicBezTo>
                  <a:cubicBezTo>
                    <a:pt x="6843" y="6388"/>
                    <a:pt x="6129" y="6388"/>
                    <a:pt x="7066" y="6513"/>
                  </a:cubicBezTo>
                  <a:cubicBezTo>
                    <a:pt x="7471" y="6570"/>
                    <a:pt x="7645" y="6592"/>
                    <a:pt x="7784" y="6592"/>
                  </a:cubicBezTo>
                  <a:cubicBezTo>
                    <a:pt x="7970" y="6592"/>
                    <a:pt x="8093" y="6554"/>
                    <a:pt x="8618" y="6513"/>
                  </a:cubicBezTo>
                  <a:cubicBezTo>
                    <a:pt x="8673" y="6509"/>
                    <a:pt x="8723" y="6507"/>
                    <a:pt x="8768" y="6507"/>
                  </a:cubicBezTo>
                  <a:cubicBezTo>
                    <a:pt x="9265" y="6507"/>
                    <a:pt x="9163" y="6749"/>
                    <a:pt x="9382" y="6749"/>
                  </a:cubicBezTo>
                  <a:cubicBezTo>
                    <a:pt x="9471" y="6749"/>
                    <a:pt x="9615" y="6708"/>
                    <a:pt x="9876" y="6593"/>
                  </a:cubicBezTo>
                  <a:lnTo>
                    <a:pt x="10839" y="6174"/>
                  </a:lnTo>
                  <a:cubicBezTo>
                    <a:pt x="10839" y="6174"/>
                    <a:pt x="9992" y="4756"/>
                    <a:pt x="9840" y="4461"/>
                  </a:cubicBezTo>
                  <a:cubicBezTo>
                    <a:pt x="9688" y="4158"/>
                    <a:pt x="6236" y="2231"/>
                    <a:pt x="6191" y="2035"/>
                  </a:cubicBezTo>
                  <a:cubicBezTo>
                    <a:pt x="6138" y="1830"/>
                    <a:pt x="2614" y="1"/>
                    <a:pt x="26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35"/>
            <p:cNvSpPr/>
            <p:nvPr/>
          </p:nvSpPr>
          <p:spPr>
            <a:xfrm>
              <a:off x="5257490" y="4212126"/>
              <a:ext cx="163312" cy="107308"/>
            </a:xfrm>
            <a:custGeom>
              <a:avLst/>
              <a:gdLst/>
              <a:ahLst/>
              <a:cxnLst/>
              <a:rect l="l" t="t" r="r" b="b"/>
              <a:pathLst>
                <a:path w="3418" h="2246" extrusionOk="0">
                  <a:moveTo>
                    <a:pt x="260" y="0"/>
                  </a:moveTo>
                  <a:cubicBezTo>
                    <a:pt x="144" y="161"/>
                    <a:pt x="37" y="366"/>
                    <a:pt x="63" y="580"/>
                  </a:cubicBezTo>
                  <a:cubicBezTo>
                    <a:pt x="117" y="990"/>
                    <a:pt x="518" y="1089"/>
                    <a:pt x="260" y="1294"/>
                  </a:cubicBezTo>
                  <a:cubicBezTo>
                    <a:pt x="10" y="1490"/>
                    <a:pt x="1" y="1695"/>
                    <a:pt x="54" y="1945"/>
                  </a:cubicBezTo>
                  <a:cubicBezTo>
                    <a:pt x="108" y="2168"/>
                    <a:pt x="76" y="2245"/>
                    <a:pt x="260" y="2245"/>
                  </a:cubicBezTo>
                  <a:cubicBezTo>
                    <a:pt x="289" y="2245"/>
                    <a:pt x="325" y="2243"/>
                    <a:pt x="367" y="2239"/>
                  </a:cubicBezTo>
                  <a:cubicBezTo>
                    <a:pt x="405" y="2235"/>
                    <a:pt x="438" y="2233"/>
                    <a:pt x="466" y="2233"/>
                  </a:cubicBezTo>
                  <a:cubicBezTo>
                    <a:pt x="519" y="2233"/>
                    <a:pt x="556" y="2239"/>
                    <a:pt x="588" y="2239"/>
                  </a:cubicBezTo>
                  <a:cubicBezTo>
                    <a:pt x="669" y="2239"/>
                    <a:pt x="719" y="2203"/>
                    <a:pt x="938" y="1945"/>
                  </a:cubicBezTo>
                  <a:cubicBezTo>
                    <a:pt x="1228" y="1602"/>
                    <a:pt x="1531" y="1480"/>
                    <a:pt x="1707" y="1480"/>
                  </a:cubicBezTo>
                  <a:cubicBezTo>
                    <a:pt x="1737" y="1480"/>
                    <a:pt x="1763" y="1484"/>
                    <a:pt x="1785" y="1490"/>
                  </a:cubicBezTo>
                  <a:cubicBezTo>
                    <a:pt x="1937" y="1544"/>
                    <a:pt x="1839" y="1793"/>
                    <a:pt x="2195" y="1847"/>
                  </a:cubicBezTo>
                  <a:cubicBezTo>
                    <a:pt x="2450" y="1886"/>
                    <a:pt x="2370" y="1911"/>
                    <a:pt x="2533" y="1911"/>
                  </a:cubicBezTo>
                  <a:cubicBezTo>
                    <a:pt x="2593" y="1911"/>
                    <a:pt x="2685" y="1908"/>
                    <a:pt x="2838" y="1900"/>
                  </a:cubicBezTo>
                  <a:lnTo>
                    <a:pt x="3418" y="1874"/>
                  </a:lnTo>
                  <a:cubicBezTo>
                    <a:pt x="3319" y="1740"/>
                    <a:pt x="3230" y="1615"/>
                    <a:pt x="3159" y="1490"/>
                  </a:cubicBezTo>
                  <a:cubicBezTo>
                    <a:pt x="2749" y="883"/>
                    <a:pt x="2499" y="883"/>
                    <a:pt x="1437" y="527"/>
                  </a:cubicBezTo>
                  <a:cubicBezTo>
                    <a:pt x="964" y="375"/>
                    <a:pt x="590" y="197"/>
                    <a:pt x="26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35"/>
            <p:cNvSpPr/>
            <p:nvPr/>
          </p:nvSpPr>
          <p:spPr>
            <a:xfrm>
              <a:off x="5016823" y="4115568"/>
              <a:ext cx="105594" cy="58336"/>
            </a:xfrm>
            <a:custGeom>
              <a:avLst/>
              <a:gdLst/>
              <a:ahLst/>
              <a:cxnLst/>
              <a:rect l="l" t="t" r="r" b="b"/>
              <a:pathLst>
                <a:path w="2210" h="1221" extrusionOk="0">
                  <a:moveTo>
                    <a:pt x="1284" y="0"/>
                  </a:moveTo>
                  <a:cubicBezTo>
                    <a:pt x="938" y="0"/>
                    <a:pt x="613" y="68"/>
                    <a:pt x="613" y="68"/>
                  </a:cubicBezTo>
                  <a:cubicBezTo>
                    <a:pt x="613" y="68"/>
                    <a:pt x="212" y="674"/>
                    <a:pt x="247" y="933"/>
                  </a:cubicBezTo>
                  <a:cubicBezTo>
                    <a:pt x="274" y="1118"/>
                    <a:pt x="0" y="1220"/>
                    <a:pt x="66" y="1220"/>
                  </a:cubicBezTo>
                  <a:cubicBezTo>
                    <a:pt x="88" y="1220"/>
                    <a:pt x="152" y="1208"/>
                    <a:pt x="283" y="1183"/>
                  </a:cubicBezTo>
                  <a:cubicBezTo>
                    <a:pt x="791" y="1085"/>
                    <a:pt x="684" y="710"/>
                    <a:pt x="1246" y="647"/>
                  </a:cubicBezTo>
                  <a:cubicBezTo>
                    <a:pt x="1289" y="642"/>
                    <a:pt x="1328" y="640"/>
                    <a:pt x="1366" y="640"/>
                  </a:cubicBezTo>
                  <a:cubicBezTo>
                    <a:pt x="1668" y="640"/>
                    <a:pt x="1812" y="799"/>
                    <a:pt x="1901" y="799"/>
                  </a:cubicBezTo>
                  <a:cubicBezTo>
                    <a:pt x="1944" y="799"/>
                    <a:pt x="1975" y="761"/>
                    <a:pt x="2005" y="647"/>
                  </a:cubicBezTo>
                  <a:cubicBezTo>
                    <a:pt x="2112" y="273"/>
                    <a:pt x="2210" y="219"/>
                    <a:pt x="1782" y="68"/>
                  </a:cubicBezTo>
                  <a:cubicBezTo>
                    <a:pt x="1636" y="17"/>
                    <a:pt x="1458" y="0"/>
                    <a:pt x="1284"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35"/>
            <p:cNvSpPr/>
            <p:nvPr/>
          </p:nvSpPr>
          <p:spPr>
            <a:xfrm>
              <a:off x="5073776" y="4220631"/>
              <a:ext cx="84905" cy="29240"/>
            </a:xfrm>
            <a:custGeom>
              <a:avLst/>
              <a:gdLst/>
              <a:ahLst/>
              <a:cxnLst/>
              <a:rect l="l" t="t" r="r" b="b"/>
              <a:pathLst>
                <a:path w="1777" h="612" extrusionOk="0">
                  <a:moveTo>
                    <a:pt x="1062" y="1"/>
                  </a:moveTo>
                  <a:cubicBezTo>
                    <a:pt x="759" y="45"/>
                    <a:pt x="1" y="491"/>
                    <a:pt x="590" y="500"/>
                  </a:cubicBezTo>
                  <a:cubicBezTo>
                    <a:pt x="976" y="500"/>
                    <a:pt x="990" y="611"/>
                    <a:pt x="1086" y="611"/>
                  </a:cubicBezTo>
                  <a:cubicBezTo>
                    <a:pt x="1134" y="611"/>
                    <a:pt x="1202" y="584"/>
                    <a:pt x="1348" y="500"/>
                  </a:cubicBezTo>
                  <a:cubicBezTo>
                    <a:pt x="1776" y="250"/>
                    <a:pt x="1062" y="1"/>
                    <a:pt x="106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35"/>
            <p:cNvSpPr/>
            <p:nvPr/>
          </p:nvSpPr>
          <p:spPr>
            <a:xfrm>
              <a:off x="5191459" y="4367977"/>
              <a:ext cx="202874" cy="154512"/>
            </a:xfrm>
            <a:custGeom>
              <a:avLst/>
              <a:gdLst/>
              <a:ahLst/>
              <a:cxnLst/>
              <a:rect l="l" t="t" r="r" b="b"/>
              <a:pathLst>
                <a:path w="4246" h="3234" extrusionOk="0">
                  <a:moveTo>
                    <a:pt x="103" y="0"/>
                  </a:moveTo>
                  <a:cubicBezTo>
                    <a:pt x="47" y="0"/>
                    <a:pt x="22" y="31"/>
                    <a:pt x="18" y="101"/>
                  </a:cubicBezTo>
                  <a:cubicBezTo>
                    <a:pt x="0" y="414"/>
                    <a:pt x="1338" y="833"/>
                    <a:pt x="1847" y="1502"/>
                  </a:cubicBezTo>
                  <a:cubicBezTo>
                    <a:pt x="2355" y="2162"/>
                    <a:pt x="2097" y="3019"/>
                    <a:pt x="2569" y="3197"/>
                  </a:cubicBezTo>
                  <a:cubicBezTo>
                    <a:pt x="2636" y="3222"/>
                    <a:pt x="2716" y="3234"/>
                    <a:pt x="2806" y="3234"/>
                  </a:cubicBezTo>
                  <a:cubicBezTo>
                    <a:pt x="3357" y="3234"/>
                    <a:pt x="4245" y="2786"/>
                    <a:pt x="4184" y="2180"/>
                  </a:cubicBezTo>
                  <a:cubicBezTo>
                    <a:pt x="4121" y="1629"/>
                    <a:pt x="3496" y="1088"/>
                    <a:pt x="3227" y="879"/>
                  </a:cubicBezTo>
                  <a:lnTo>
                    <a:pt x="3227" y="879"/>
                  </a:lnTo>
                  <a:cubicBezTo>
                    <a:pt x="3242" y="881"/>
                    <a:pt x="3255" y="881"/>
                    <a:pt x="3264" y="881"/>
                  </a:cubicBezTo>
                  <a:cubicBezTo>
                    <a:pt x="3374" y="881"/>
                    <a:pt x="3105" y="788"/>
                    <a:pt x="3105" y="788"/>
                  </a:cubicBezTo>
                  <a:lnTo>
                    <a:pt x="3105" y="788"/>
                  </a:lnTo>
                  <a:cubicBezTo>
                    <a:pt x="3105" y="788"/>
                    <a:pt x="3152" y="821"/>
                    <a:pt x="3227" y="879"/>
                  </a:cubicBezTo>
                  <a:lnTo>
                    <a:pt x="3227" y="879"/>
                  </a:lnTo>
                  <a:cubicBezTo>
                    <a:pt x="3111" y="868"/>
                    <a:pt x="2818" y="812"/>
                    <a:pt x="2177" y="664"/>
                  </a:cubicBezTo>
                  <a:cubicBezTo>
                    <a:pt x="846" y="353"/>
                    <a:pt x="29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35"/>
            <p:cNvSpPr/>
            <p:nvPr/>
          </p:nvSpPr>
          <p:spPr>
            <a:xfrm>
              <a:off x="5123229" y="4501132"/>
              <a:ext cx="218307" cy="101336"/>
            </a:xfrm>
            <a:custGeom>
              <a:avLst/>
              <a:gdLst/>
              <a:ahLst/>
              <a:cxnLst/>
              <a:rect l="l" t="t" r="r" b="b"/>
              <a:pathLst>
                <a:path w="4569" h="2121" extrusionOk="0">
                  <a:moveTo>
                    <a:pt x="2008" y="0"/>
                  </a:moveTo>
                  <a:cubicBezTo>
                    <a:pt x="1878" y="0"/>
                    <a:pt x="1758" y="20"/>
                    <a:pt x="1651" y="62"/>
                  </a:cubicBezTo>
                  <a:cubicBezTo>
                    <a:pt x="1250" y="214"/>
                    <a:pt x="1" y="357"/>
                    <a:pt x="447" y="740"/>
                  </a:cubicBezTo>
                  <a:cubicBezTo>
                    <a:pt x="893" y="1124"/>
                    <a:pt x="1937" y="1222"/>
                    <a:pt x="2302" y="1427"/>
                  </a:cubicBezTo>
                  <a:cubicBezTo>
                    <a:pt x="2668" y="1632"/>
                    <a:pt x="2722" y="2096"/>
                    <a:pt x="3275" y="2114"/>
                  </a:cubicBezTo>
                  <a:cubicBezTo>
                    <a:pt x="3357" y="2118"/>
                    <a:pt x="3443" y="2121"/>
                    <a:pt x="3531" y="2121"/>
                  </a:cubicBezTo>
                  <a:cubicBezTo>
                    <a:pt x="4043" y="2121"/>
                    <a:pt x="4568" y="2019"/>
                    <a:pt x="4149" y="1409"/>
                  </a:cubicBezTo>
                  <a:lnTo>
                    <a:pt x="4149" y="1409"/>
                  </a:lnTo>
                  <a:lnTo>
                    <a:pt x="4247" y="1427"/>
                  </a:lnTo>
                  <a:cubicBezTo>
                    <a:pt x="4149" y="1409"/>
                    <a:pt x="4078" y="1329"/>
                    <a:pt x="3997" y="1213"/>
                  </a:cubicBezTo>
                  <a:cubicBezTo>
                    <a:pt x="3846" y="1008"/>
                    <a:pt x="3667" y="696"/>
                    <a:pt x="3275" y="446"/>
                  </a:cubicBezTo>
                  <a:cubicBezTo>
                    <a:pt x="2826" y="162"/>
                    <a:pt x="2377" y="0"/>
                    <a:pt x="20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35"/>
            <p:cNvSpPr/>
            <p:nvPr/>
          </p:nvSpPr>
          <p:spPr>
            <a:xfrm>
              <a:off x="4699563" y="4293683"/>
              <a:ext cx="254906" cy="352072"/>
            </a:xfrm>
            <a:custGeom>
              <a:avLst/>
              <a:gdLst/>
              <a:ahLst/>
              <a:cxnLst/>
              <a:rect l="l" t="t" r="r" b="b"/>
              <a:pathLst>
                <a:path w="5335" h="7369" extrusionOk="0">
                  <a:moveTo>
                    <a:pt x="4383" y="1"/>
                  </a:moveTo>
                  <a:cubicBezTo>
                    <a:pt x="4290" y="1"/>
                    <a:pt x="4189" y="11"/>
                    <a:pt x="4077" y="33"/>
                  </a:cubicBezTo>
                  <a:cubicBezTo>
                    <a:pt x="4077" y="33"/>
                    <a:pt x="3987" y="26"/>
                    <a:pt x="3849" y="26"/>
                  </a:cubicBezTo>
                  <a:cubicBezTo>
                    <a:pt x="3495" y="26"/>
                    <a:pt x="2824" y="72"/>
                    <a:pt x="2516" y="399"/>
                  </a:cubicBezTo>
                  <a:cubicBezTo>
                    <a:pt x="2079" y="854"/>
                    <a:pt x="1606" y="729"/>
                    <a:pt x="1071" y="2058"/>
                  </a:cubicBezTo>
                  <a:cubicBezTo>
                    <a:pt x="527" y="3387"/>
                    <a:pt x="411" y="3601"/>
                    <a:pt x="205" y="4003"/>
                  </a:cubicBezTo>
                  <a:cubicBezTo>
                    <a:pt x="0" y="4413"/>
                    <a:pt x="999" y="4449"/>
                    <a:pt x="1196" y="5082"/>
                  </a:cubicBezTo>
                  <a:cubicBezTo>
                    <a:pt x="1392" y="5716"/>
                    <a:pt x="1294" y="5510"/>
                    <a:pt x="1856" y="6224"/>
                  </a:cubicBezTo>
                  <a:cubicBezTo>
                    <a:pt x="2236" y="6714"/>
                    <a:pt x="2595" y="7369"/>
                    <a:pt x="2930" y="7369"/>
                  </a:cubicBezTo>
                  <a:cubicBezTo>
                    <a:pt x="3082" y="7369"/>
                    <a:pt x="3230" y="7233"/>
                    <a:pt x="3372" y="6884"/>
                  </a:cubicBezTo>
                  <a:cubicBezTo>
                    <a:pt x="3827" y="5769"/>
                    <a:pt x="3462" y="5760"/>
                    <a:pt x="3649" y="5082"/>
                  </a:cubicBezTo>
                  <a:cubicBezTo>
                    <a:pt x="3827" y="4404"/>
                    <a:pt x="2855" y="3771"/>
                    <a:pt x="3649" y="3173"/>
                  </a:cubicBezTo>
                  <a:cubicBezTo>
                    <a:pt x="4434" y="2575"/>
                    <a:pt x="4835" y="2049"/>
                    <a:pt x="5067" y="1549"/>
                  </a:cubicBezTo>
                  <a:cubicBezTo>
                    <a:pt x="5279" y="1094"/>
                    <a:pt x="5335" y="1"/>
                    <a:pt x="4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35"/>
            <p:cNvSpPr/>
            <p:nvPr/>
          </p:nvSpPr>
          <p:spPr>
            <a:xfrm>
              <a:off x="4764926" y="4426552"/>
              <a:ext cx="49070" cy="75011"/>
            </a:xfrm>
            <a:custGeom>
              <a:avLst/>
              <a:gdLst/>
              <a:ahLst/>
              <a:cxnLst/>
              <a:rect l="l" t="t" r="r" b="b"/>
              <a:pathLst>
                <a:path w="1027" h="1570" extrusionOk="0">
                  <a:moveTo>
                    <a:pt x="697" y="0"/>
                  </a:moveTo>
                  <a:cubicBezTo>
                    <a:pt x="675" y="0"/>
                    <a:pt x="655" y="14"/>
                    <a:pt x="639" y="44"/>
                  </a:cubicBezTo>
                  <a:cubicBezTo>
                    <a:pt x="639" y="44"/>
                    <a:pt x="210" y="903"/>
                    <a:pt x="87" y="903"/>
                  </a:cubicBezTo>
                  <a:cubicBezTo>
                    <a:pt x="84" y="903"/>
                    <a:pt x="80" y="902"/>
                    <a:pt x="77" y="901"/>
                  </a:cubicBezTo>
                  <a:cubicBezTo>
                    <a:pt x="75" y="899"/>
                    <a:pt x="72" y="899"/>
                    <a:pt x="70" y="899"/>
                  </a:cubicBezTo>
                  <a:cubicBezTo>
                    <a:pt x="0" y="899"/>
                    <a:pt x="258" y="1569"/>
                    <a:pt x="578" y="1569"/>
                  </a:cubicBezTo>
                  <a:cubicBezTo>
                    <a:pt x="598" y="1569"/>
                    <a:pt x="619" y="1566"/>
                    <a:pt x="639" y="1561"/>
                  </a:cubicBezTo>
                  <a:cubicBezTo>
                    <a:pt x="987" y="1463"/>
                    <a:pt x="836" y="1213"/>
                    <a:pt x="943" y="802"/>
                  </a:cubicBezTo>
                  <a:cubicBezTo>
                    <a:pt x="1026" y="460"/>
                    <a:pt x="824" y="0"/>
                    <a:pt x="6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35"/>
            <p:cNvSpPr/>
            <p:nvPr/>
          </p:nvSpPr>
          <p:spPr>
            <a:xfrm>
              <a:off x="4861012" y="4302904"/>
              <a:ext cx="60251" cy="78260"/>
            </a:xfrm>
            <a:custGeom>
              <a:avLst/>
              <a:gdLst/>
              <a:ahLst/>
              <a:cxnLst/>
              <a:rect l="l" t="t" r="r" b="b"/>
              <a:pathLst>
                <a:path w="1261" h="1638" extrusionOk="0">
                  <a:moveTo>
                    <a:pt x="914" y="0"/>
                  </a:moveTo>
                  <a:cubicBezTo>
                    <a:pt x="727" y="0"/>
                    <a:pt x="0" y="20"/>
                    <a:pt x="47" y="339"/>
                  </a:cubicBezTo>
                  <a:cubicBezTo>
                    <a:pt x="91" y="705"/>
                    <a:pt x="502" y="1000"/>
                    <a:pt x="502" y="1356"/>
                  </a:cubicBezTo>
                  <a:cubicBezTo>
                    <a:pt x="502" y="1524"/>
                    <a:pt x="610" y="1637"/>
                    <a:pt x="740" y="1637"/>
                  </a:cubicBezTo>
                  <a:cubicBezTo>
                    <a:pt x="893" y="1637"/>
                    <a:pt x="1076" y="1478"/>
                    <a:pt x="1144" y="1062"/>
                  </a:cubicBezTo>
                  <a:cubicBezTo>
                    <a:pt x="1260" y="304"/>
                    <a:pt x="957" y="0"/>
                    <a:pt x="957" y="0"/>
                  </a:cubicBezTo>
                  <a:cubicBezTo>
                    <a:pt x="957" y="0"/>
                    <a:pt x="941" y="0"/>
                    <a:pt x="914"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35"/>
            <p:cNvSpPr/>
            <p:nvPr/>
          </p:nvSpPr>
          <p:spPr>
            <a:xfrm>
              <a:off x="-4326222" y="3937215"/>
              <a:ext cx="15541018" cy="3010604"/>
            </a:xfrm>
            <a:custGeom>
              <a:avLst/>
              <a:gdLst/>
              <a:ahLst/>
              <a:cxnLst/>
              <a:rect l="l" t="t" r="r" b="b"/>
              <a:pathLst>
                <a:path w="325262" h="63013" extrusionOk="0">
                  <a:moveTo>
                    <a:pt x="256311" y="0"/>
                  </a:moveTo>
                  <a:lnTo>
                    <a:pt x="223740" y="402"/>
                  </a:lnTo>
                  <a:cubicBezTo>
                    <a:pt x="223740" y="402"/>
                    <a:pt x="219199" y="2632"/>
                    <a:pt x="215952" y="6486"/>
                  </a:cubicBezTo>
                  <a:cubicBezTo>
                    <a:pt x="212705" y="10340"/>
                    <a:pt x="211491" y="12775"/>
                    <a:pt x="210278" y="13587"/>
                  </a:cubicBezTo>
                  <a:cubicBezTo>
                    <a:pt x="209056" y="14399"/>
                    <a:pt x="205612" y="15612"/>
                    <a:pt x="202972" y="18654"/>
                  </a:cubicBezTo>
                  <a:cubicBezTo>
                    <a:pt x="200340" y="21696"/>
                    <a:pt x="200795" y="20474"/>
                    <a:pt x="199171" y="21384"/>
                  </a:cubicBezTo>
                  <a:cubicBezTo>
                    <a:pt x="197548" y="22303"/>
                    <a:pt x="196308" y="22374"/>
                    <a:pt x="191437" y="22784"/>
                  </a:cubicBezTo>
                  <a:cubicBezTo>
                    <a:pt x="186575" y="23186"/>
                    <a:pt x="187610" y="24881"/>
                    <a:pt x="184362" y="25693"/>
                  </a:cubicBezTo>
                  <a:cubicBezTo>
                    <a:pt x="182835" y="26075"/>
                    <a:pt x="181882" y="26156"/>
                    <a:pt x="181006" y="26156"/>
                  </a:cubicBezTo>
                  <a:cubicBezTo>
                    <a:pt x="180348" y="26156"/>
                    <a:pt x="179734" y="26110"/>
                    <a:pt x="178953" y="26110"/>
                  </a:cubicBezTo>
                  <a:cubicBezTo>
                    <a:pt x="178562" y="26110"/>
                    <a:pt x="178128" y="26122"/>
                    <a:pt x="177627" y="26157"/>
                  </a:cubicBezTo>
                  <a:cubicBezTo>
                    <a:pt x="174781" y="26362"/>
                    <a:pt x="175593" y="27575"/>
                    <a:pt x="173568" y="27575"/>
                  </a:cubicBezTo>
                  <a:cubicBezTo>
                    <a:pt x="171543" y="27575"/>
                    <a:pt x="170927" y="28387"/>
                    <a:pt x="168501" y="28387"/>
                  </a:cubicBezTo>
                  <a:cubicBezTo>
                    <a:pt x="166065" y="28387"/>
                    <a:pt x="167073" y="28797"/>
                    <a:pt x="164843" y="30010"/>
                  </a:cubicBezTo>
                  <a:cubicBezTo>
                    <a:pt x="162613" y="31233"/>
                    <a:pt x="160186" y="31233"/>
                    <a:pt x="157546" y="31509"/>
                  </a:cubicBezTo>
                  <a:cubicBezTo>
                    <a:pt x="154905" y="31777"/>
                    <a:pt x="0" y="41162"/>
                    <a:pt x="0" y="41162"/>
                  </a:cubicBezTo>
                  <a:lnTo>
                    <a:pt x="9349" y="61100"/>
                  </a:lnTo>
                  <a:lnTo>
                    <a:pt x="323843" y="62965"/>
                  </a:lnTo>
                  <a:cubicBezTo>
                    <a:pt x="323843" y="62965"/>
                    <a:pt x="324473" y="63012"/>
                    <a:pt x="324835" y="63012"/>
                  </a:cubicBezTo>
                  <a:cubicBezTo>
                    <a:pt x="325017" y="63012"/>
                    <a:pt x="325131" y="63000"/>
                    <a:pt x="325065" y="62965"/>
                  </a:cubicBezTo>
                  <a:cubicBezTo>
                    <a:pt x="324860" y="62866"/>
                    <a:pt x="325261" y="60636"/>
                    <a:pt x="323441" y="57389"/>
                  </a:cubicBezTo>
                  <a:cubicBezTo>
                    <a:pt x="321613" y="54142"/>
                    <a:pt x="323843" y="53330"/>
                    <a:pt x="323441" y="51510"/>
                  </a:cubicBezTo>
                  <a:cubicBezTo>
                    <a:pt x="323031" y="49681"/>
                    <a:pt x="319989" y="44007"/>
                    <a:pt x="317759" y="41572"/>
                  </a:cubicBezTo>
                  <a:cubicBezTo>
                    <a:pt x="315529" y="39137"/>
                    <a:pt x="314717" y="34676"/>
                    <a:pt x="313905" y="32446"/>
                  </a:cubicBezTo>
                  <a:cubicBezTo>
                    <a:pt x="313093" y="30216"/>
                    <a:pt x="311068" y="25550"/>
                    <a:pt x="310461" y="23525"/>
                  </a:cubicBezTo>
                  <a:cubicBezTo>
                    <a:pt x="309855" y="21491"/>
                    <a:pt x="309248" y="21491"/>
                    <a:pt x="308026" y="20786"/>
                  </a:cubicBezTo>
                  <a:cubicBezTo>
                    <a:pt x="307146" y="20269"/>
                    <a:pt x="306261" y="19807"/>
                    <a:pt x="304916" y="19807"/>
                  </a:cubicBezTo>
                  <a:cubicBezTo>
                    <a:pt x="304406" y="19807"/>
                    <a:pt x="303831" y="19873"/>
                    <a:pt x="303164" y="20028"/>
                  </a:cubicBezTo>
                  <a:cubicBezTo>
                    <a:pt x="300729" y="20581"/>
                    <a:pt x="297080" y="20786"/>
                    <a:pt x="297080" y="20786"/>
                  </a:cubicBezTo>
                  <a:cubicBezTo>
                    <a:pt x="297080" y="20786"/>
                    <a:pt x="296038" y="20011"/>
                    <a:pt x="294601" y="20011"/>
                  </a:cubicBezTo>
                  <a:cubicBezTo>
                    <a:pt x="294481" y="20011"/>
                    <a:pt x="294359" y="20016"/>
                    <a:pt x="294234" y="20028"/>
                  </a:cubicBezTo>
                  <a:cubicBezTo>
                    <a:pt x="294132" y="20037"/>
                    <a:pt x="294036" y="20042"/>
                    <a:pt x="293946" y="20042"/>
                  </a:cubicBezTo>
                  <a:cubicBezTo>
                    <a:pt x="292602" y="20042"/>
                    <a:pt x="292470" y="19039"/>
                    <a:pt x="290380" y="18654"/>
                  </a:cubicBezTo>
                  <a:cubicBezTo>
                    <a:pt x="289837" y="18556"/>
                    <a:pt x="289474" y="18506"/>
                    <a:pt x="289198" y="18506"/>
                  </a:cubicBezTo>
                  <a:cubicBezTo>
                    <a:pt x="288341" y="18506"/>
                    <a:pt x="288320" y="18989"/>
                    <a:pt x="286330" y="20028"/>
                  </a:cubicBezTo>
                  <a:cubicBezTo>
                    <a:pt x="283689" y="21393"/>
                    <a:pt x="282878" y="22508"/>
                    <a:pt x="282878" y="22508"/>
                  </a:cubicBezTo>
                  <a:cubicBezTo>
                    <a:pt x="282878" y="22508"/>
                    <a:pt x="282271" y="21295"/>
                    <a:pt x="281459" y="20028"/>
                  </a:cubicBezTo>
                  <a:cubicBezTo>
                    <a:pt x="280647" y="18752"/>
                    <a:pt x="280246" y="19466"/>
                    <a:pt x="276392" y="19064"/>
                  </a:cubicBezTo>
                  <a:cubicBezTo>
                    <a:pt x="275534" y="18973"/>
                    <a:pt x="274937" y="18932"/>
                    <a:pt x="274503" y="18932"/>
                  </a:cubicBezTo>
                  <a:cubicBezTo>
                    <a:pt x="272989" y="18932"/>
                    <a:pt x="273460" y="19431"/>
                    <a:pt x="271726" y="20028"/>
                  </a:cubicBezTo>
                  <a:cubicBezTo>
                    <a:pt x="271389" y="20142"/>
                    <a:pt x="271062" y="20191"/>
                    <a:pt x="270748" y="20191"/>
                  </a:cubicBezTo>
                  <a:cubicBezTo>
                    <a:pt x="268985" y="20191"/>
                    <a:pt x="267667" y="18654"/>
                    <a:pt x="267667" y="18654"/>
                  </a:cubicBezTo>
                  <a:lnTo>
                    <a:pt x="266855" y="18047"/>
                  </a:lnTo>
                  <a:cubicBezTo>
                    <a:pt x="266044" y="17441"/>
                    <a:pt x="265642" y="17030"/>
                    <a:pt x="264830" y="14800"/>
                  </a:cubicBezTo>
                  <a:cubicBezTo>
                    <a:pt x="264018" y="12570"/>
                    <a:pt x="261993" y="8511"/>
                    <a:pt x="260370" y="4256"/>
                  </a:cubicBezTo>
                  <a:cubicBezTo>
                    <a:pt x="258746" y="0"/>
                    <a:pt x="256311" y="0"/>
                    <a:pt x="256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35"/>
            <p:cNvSpPr/>
            <p:nvPr/>
          </p:nvSpPr>
          <p:spPr>
            <a:xfrm>
              <a:off x="9189641" y="4821385"/>
              <a:ext cx="1565225" cy="1978801"/>
            </a:xfrm>
            <a:custGeom>
              <a:avLst/>
              <a:gdLst/>
              <a:ahLst/>
              <a:cxnLst/>
              <a:rect l="l" t="t" r="r" b="b"/>
              <a:pathLst>
                <a:path w="32759" h="41417" extrusionOk="0">
                  <a:moveTo>
                    <a:pt x="6321" y="0"/>
                  </a:moveTo>
                  <a:cubicBezTo>
                    <a:pt x="5464" y="0"/>
                    <a:pt x="5443" y="483"/>
                    <a:pt x="3453" y="1522"/>
                  </a:cubicBezTo>
                  <a:cubicBezTo>
                    <a:pt x="812" y="2887"/>
                    <a:pt x="1" y="4002"/>
                    <a:pt x="1" y="4002"/>
                  </a:cubicBezTo>
                  <a:cubicBezTo>
                    <a:pt x="1" y="4002"/>
                    <a:pt x="509" y="4519"/>
                    <a:pt x="1142" y="5304"/>
                  </a:cubicBezTo>
                  <a:cubicBezTo>
                    <a:pt x="1776" y="6089"/>
                    <a:pt x="1419" y="6134"/>
                    <a:pt x="1419" y="6134"/>
                  </a:cubicBezTo>
                  <a:lnTo>
                    <a:pt x="3756" y="11710"/>
                  </a:lnTo>
                  <a:cubicBezTo>
                    <a:pt x="3756" y="11710"/>
                    <a:pt x="4666" y="12521"/>
                    <a:pt x="5478" y="14547"/>
                  </a:cubicBezTo>
                  <a:cubicBezTo>
                    <a:pt x="6290" y="16581"/>
                    <a:pt x="7405" y="17187"/>
                    <a:pt x="7610" y="18811"/>
                  </a:cubicBezTo>
                  <a:cubicBezTo>
                    <a:pt x="7806" y="20425"/>
                    <a:pt x="8422" y="20024"/>
                    <a:pt x="9029" y="20836"/>
                  </a:cubicBezTo>
                  <a:cubicBezTo>
                    <a:pt x="9635" y="21648"/>
                    <a:pt x="9939" y="21853"/>
                    <a:pt x="10545" y="22763"/>
                  </a:cubicBezTo>
                  <a:cubicBezTo>
                    <a:pt x="11161" y="23673"/>
                    <a:pt x="10848" y="23976"/>
                    <a:pt x="11839" y="24895"/>
                  </a:cubicBezTo>
                  <a:cubicBezTo>
                    <a:pt x="12820" y="25805"/>
                    <a:pt x="13088" y="26108"/>
                    <a:pt x="13088" y="26715"/>
                  </a:cubicBezTo>
                  <a:cubicBezTo>
                    <a:pt x="13088" y="27321"/>
                    <a:pt x="13587" y="27125"/>
                    <a:pt x="14809" y="28035"/>
                  </a:cubicBezTo>
                  <a:cubicBezTo>
                    <a:pt x="16023" y="28945"/>
                    <a:pt x="15621" y="28338"/>
                    <a:pt x="16228" y="28945"/>
                  </a:cubicBezTo>
                  <a:cubicBezTo>
                    <a:pt x="16835" y="29552"/>
                    <a:pt x="16228" y="28945"/>
                    <a:pt x="16326" y="30265"/>
                  </a:cubicBezTo>
                  <a:cubicBezTo>
                    <a:pt x="16374" y="30884"/>
                    <a:pt x="16512" y="30990"/>
                    <a:pt x="16739" y="30990"/>
                  </a:cubicBezTo>
                  <a:cubicBezTo>
                    <a:pt x="16857" y="30990"/>
                    <a:pt x="16998" y="30961"/>
                    <a:pt x="17163" y="30961"/>
                  </a:cubicBezTo>
                  <a:cubicBezTo>
                    <a:pt x="17272" y="30961"/>
                    <a:pt x="17392" y="30974"/>
                    <a:pt x="17521" y="31015"/>
                  </a:cubicBezTo>
                  <a:cubicBezTo>
                    <a:pt x="17548" y="31166"/>
                    <a:pt x="17959" y="31711"/>
                    <a:pt x="19368" y="33209"/>
                  </a:cubicBezTo>
                  <a:cubicBezTo>
                    <a:pt x="20978" y="34910"/>
                    <a:pt x="21780" y="35346"/>
                    <a:pt x="22322" y="35346"/>
                  </a:cubicBezTo>
                  <a:cubicBezTo>
                    <a:pt x="22893" y="35346"/>
                    <a:pt x="23174" y="34863"/>
                    <a:pt x="23806" y="34863"/>
                  </a:cubicBezTo>
                  <a:cubicBezTo>
                    <a:pt x="23934" y="34863"/>
                    <a:pt x="24076" y="34883"/>
                    <a:pt x="24239" y="34931"/>
                  </a:cubicBezTo>
                  <a:cubicBezTo>
                    <a:pt x="25961" y="35439"/>
                    <a:pt x="26469" y="35841"/>
                    <a:pt x="27379" y="36349"/>
                  </a:cubicBezTo>
                  <a:cubicBezTo>
                    <a:pt x="28298" y="36858"/>
                    <a:pt x="29306" y="36858"/>
                    <a:pt x="29609" y="37973"/>
                  </a:cubicBezTo>
                  <a:cubicBezTo>
                    <a:pt x="29734" y="38432"/>
                    <a:pt x="29756" y="38513"/>
                    <a:pt x="29768" y="38513"/>
                  </a:cubicBezTo>
                  <a:cubicBezTo>
                    <a:pt x="29774" y="38513"/>
                    <a:pt x="29777" y="38489"/>
                    <a:pt x="29792" y="38489"/>
                  </a:cubicBezTo>
                  <a:cubicBezTo>
                    <a:pt x="29816" y="38489"/>
                    <a:pt x="29871" y="38552"/>
                    <a:pt x="30020" y="38883"/>
                  </a:cubicBezTo>
                  <a:cubicBezTo>
                    <a:pt x="30421" y="39793"/>
                    <a:pt x="31028" y="41417"/>
                    <a:pt x="31028" y="41417"/>
                  </a:cubicBezTo>
                  <a:cubicBezTo>
                    <a:pt x="31028" y="41417"/>
                    <a:pt x="32759" y="36858"/>
                    <a:pt x="31438" y="36144"/>
                  </a:cubicBezTo>
                  <a:cubicBezTo>
                    <a:pt x="30118" y="35439"/>
                    <a:pt x="30020" y="30872"/>
                    <a:pt x="29101" y="29864"/>
                  </a:cubicBezTo>
                  <a:cubicBezTo>
                    <a:pt x="28191" y="28847"/>
                    <a:pt x="27790" y="29453"/>
                    <a:pt x="27888" y="28642"/>
                  </a:cubicBezTo>
                  <a:cubicBezTo>
                    <a:pt x="27920" y="28371"/>
                    <a:pt x="27841" y="28281"/>
                    <a:pt x="27683" y="28281"/>
                  </a:cubicBezTo>
                  <a:cubicBezTo>
                    <a:pt x="27366" y="28281"/>
                    <a:pt x="26734" y="28642"/>
                    <a:pt x="26050" y="28642"/>
                  </a:cubicBezTo>
                  <a:cubicBezTo>
                    <a:pt x="25015" y="28642"/>
                    <a:pt x="25657" y="28240"/>
                    <a:pt x="25961" y="27330"/>
                  </a:cubicBezTo>
                  <a:cubicBezTo>
                    <a:pt x="26264" y="26420"/>
                    <a:pt x="25756" y="26822"/>
                    <a:pt x="24444" y="26510"/>
                  </a:cubicBezTo>
                  <a:cubicBezTo>
                    <a:pt x="24298" y="26476"/>
                    <a:pt x="24166" y="26461"/>
                    <a:pt x="24047" y="26461"/>
                  </a:cubicBezTo>
                  <a:cubicBezTo>
                    <a:pt x="23136" y="26461"/>
                    <a:pt x="22934" y="27328"/>
                    <a:pt x="22218" y="27328"/>
                  </a:cubicBezTo>
                  <a:cubicBezTo>
                    <a:pt x="22182" y="27328"/>
                    <a:pt x="22145" y="27326"/>
                    <a:pt x="22107" y="27321"/>
                  </a:cubicBezTo>
                  <a:cubicBezTo>
                    <a:pt x="21197" y="27223"/>
                    <a:pt x="21402" y="26715"/>
                    <a:pt x="20287" y="26313"/>
                  </a:cubicBezTo>
                  <a:cubicBezTo>
                    <a:pt x="19172" y="25903"/>
                    <a:pt x="20180" y="25903"/>
                    <a:pt x="19065" y="25903"/>
                  </a:cubicBezTo>
                  <a:cubicBezTo>
                    <a:pt x="17950" y="25903"/>
                    <a:pt x="17852" y="25805"/>
                    <a:pt x="17245" y="24895"/>
                  </a:cubicBezTo>
                  <a:cubicBezTo>
                    <a:pt x="16629" y="23976"/>
                    <a:pt x="16736" y="23976"/>
                    <a:pt x="16629" y="23066"/>
                  </a:cubicBezTo>
                  <a:cubicBezTo>
                    <a:pt x="16531" y="22156"/>
                    <a:pt x="16629" y="22049"/>
                    <a:pt x="16629" y="21541"/>
                  </a:cubicBezTo>
                  <a:cubicBezTo>
                    <a:pt x="16629" y="21041"/>
                    <a:pt x="16433" y="20934"/>
                    <a:pt x="16076" y="20738"/>
                  </a:cubicBezTo>
                  <a:cubicBezTo>
                    <a:pt x="15728" y="20533"/>
                    <a:pt x="15621" y="20024"/>
                    <a:pt x="16023" y="19114"/>
                  </a:cubicBezTo>
                  <a:cubicBezTo>
                    <a:pt x="16433" y="18195"/>
                    <a:pt x="14399" y="17214"/>
                    <a:pt x="14399" y="17214"/>
                  </a:cubicBezTo>
                  <a:cubicBezTo>
                    <a:pt x="14399" y="17214"/>
                    <a:pt x="14096" y="16473"/>
                    <a:pt x="14060" y="16170"/>
                  </a:cubicBezTo>
                  <a:cubicBezTo>
                    <a:pt x="14024" y="15867"/>
                    <a:pt x="13489" y="15662"/>
                    <a:pt x="12954" y="15662"/>
                  </a:cubicBezTo>
                  <a:cubicBezTo>
                    <a:pt x="12410" y="15662"/>
                    <a:pt x="11767" y="15055"/>
                    <a:pt x="11839" y="14547"/>
                  </a:cubicBezTo>
                  <a:cubicBezTo>
                    <a:pt x="11919" y="14038"/>
                    <a:pt x="12677" y="14145"/>
                    <a:pt x="12954" y="13538"/>
                  </a:cubicBezTo>
                  <a:cubicBezTo>
                    <a:pt x="13221" y="12923"/>
                    <a:pt x="13284" y="12316"/>
                    <a:pt x="13284" y="12316"/>
                  </a:cubicBezTo>
                  <a:lnTo>
                    <a:pt x="12312" y="11808"/>
                  </a:lnTo>
                  <a:cubicBezTo>
                    <a:pt x="11330" y="11299"/>
                    <a:pt x="12169" y="11103"/>
                    <a:pt x="12312" y="10693"/>
                  </a:cubicBezTo>
                  <a:cubicBezTo>
                    <a:pt x="12445" y="10291"/>
                    <a:pt x="12981" y="10291"/>
                    <a:pt x="12579" y="9479"/>
                  </a:cubicBezTo>
                  <a:cubicBezTo>
                    <a:pt x="12169" y="8668"/>
                    <a:pt x="12276" y="8971"/>
                    <a:pt x="12579" y="8462"/>
                  </a:cubicBezTo>
                  <a:cubicBezTo>
                    <a:pt x="12874" y="7954"/>
                    <a:pt x="13088" y="7856"/>
                    <a:pt x="13320" y="6857"/>
                  </a:cubicBezTo>
                  <a:cubicBezTo>
                    <a:pt x="13423" y="6411"/>
                    <a:pt x="13448" y="6320"/>
                    <a:pt x="13480" y="6320"/>
                  </a:cubicBezTo>
                  <a:cubicBezTo>
                    <a:pt x="13502" y="6320"/>
                    <a:pt x="13527" y="6362"/>
                    <a:pt x="13582" y="6362"/>
                  </a:cubicBezTo>
                  <a:cubicBezTo>
                    <a:pt x="13627" y="6362"/>
                    <a:pt x="13693" y="6334"/>
                    <a:pt x="13792" y="6232"/>
                  </a:cubicBezTo>
                  <a:cubicBezTo>
                    <a:pt x="14203" y="5831"/>
                    <a:pt x="14096" y="5929"/>
                    <a:pt x="13792" y="4912"/>
                  </a:cubicBezTo>
                  <a:cubicBezTo>
                    <a:pt x="13673" y="4516"/>
                    <a:pt x="13648" y="4431"/>
                    <a:pt x="13655" y="4431"/>
                  </a:cubicBezTo>
                  <a:lnTo>
                    <a:pt x="13655" y="4431"/>
                  </a:lnTo>
                  <a:cubicBezTo>
                    <a:pt x="13660" y="4431"/>
                    <a:pt x="13684" y="4480"/>
                    <a:pt x="13700" y="4480"/>
                  </a:cubicBezTo>
                  <a:cubicBezTo>
                    <a:pt x="13717" y="4480"/>
                    <a:pt x="13725" y="4426"/>
                    <a:pt x="13694" y="4207"/>
                  </a:cubicBezTo>
                  <a:cubicBezTo>
                    <a:pt x="13654" y="3938"/>
                    <a:pt x="13644" y="3872"/>
                    <a:pt x="13605" y="3872"/>
                  </a:cubicBezTo>
                  <a:cubicBezTo>
                    <a:pt x="13568" y="3872"/>
                    <a:pt x="13503" y="3934"/>
                    <a:pt x="13358" y="3934"/>
                  </a:cubicBezTo>
                  <a:cubicBezTo>
                    <a:pt x="13255" y="3934"/>
                    <a:pt x="13112" y="3903"/>
                    <a:pt x="12909" y="3797"/>
                  </a:cubicBezTo>
                  <a:cubicBezTo>
                    <a:pt x="12124" y="3395"/>
                    <a:pt x="12981" y="3190"/>
                    <a:pt x="12909" y="2887"/>
                  </a:cubicBezTo>
                  <a:cubicBezTo>
                    <a:pt x="12829" y="2583"/>
                    <a:pt x="12909" y="1674"/>
                    <a:pt x="12909" y="1674"/>
                  </a:cubicBezTo>
                  <a:cubicBezTo>
                    <a:pt x="12571" y="1577"/>
                    <a:pt x="12173" y="1501"/>
                    <a:pt x="11742" y="1501"/>
                  </a:cubicBezTo>
                  <a:cubicBezTo>
                    <a:pt x="11616" y="1501"/>
                    <a:pt x="11488" y="1508"/>
                    <a:pt x="11357" y="1522"/>
                  </a:cubicBezTo>
                  <a:cubicBezTo>
                    <a:pt x="11255" y="1531"/>
                    <a:pt x="11159" y="1536"/>
                    <a:pt x="11069" y="1536"/>
                  </a:cubicBezTo>
                  <a:cubicBezTo>
                    <a:pt x="9725" y="1536"/>
                    <a:pt x="9593" y="533"/>
                    <a:pt x="7503" y="148"/>
                  </a:cubicBezTo>
                  <a:cubicBezTo>
                    <a:pt x="6960" y="50"/>
                    <a:pt x="6597" y="0"/>
                    <a:pt x="6321"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35"/>
            <p:cNvSpPr/>
            <p:nvPr/>
          </p:nvSpPr>
          <p:spPr>
            <a:xfrm>
              <a:off x="9919815" y="5322428"/>
              <a:ext cx="347408" cy="523450"/>
            </a:xfrm>
            <a:custGeom>
              <a:avLst/>
              <a:gdLst/>
              <a:ahLst/>
              <a:cxnLst/>
              <a:rect l="l" t="t" r="r" b="b"/>
              <a:pathLst>
                <a:path w="7271" h="10956" extrusionOk="0">
                  <a:moveTo>
                    <a:pt x="0" y="0"/>
                  </a:moveTo>
                  <a:cubicBezTo>
                    <a:pt x="0" y="1"/>
                    <a:pt x="794" y="2231"/>
                    <a:pt x="1178" y="4006"/>
                  </a:cubicBezTo>
                  <a:cubicBezTo>
                    <a:pt x="1553" y="5781"/>
                    <a:pt x="812" y="5781"/>
                    <a:pt x="2703" y="7307"/>
                  </a:cubicBezTo>
                  <a:cubicBezTo>
                    <a:pt x="4595" y="8823"/>
                    <a:pt x="4791" y="8805"/>
                    <a:pt x="5505" y="9876"/>
                  </a:cubicBezTo>
                  <a:lnTo>
                    <a:pt x="6218" y="10955"/>
                  </a:lnTo>
                  <a:cubicBezTo>
                    <a:pt x="6218" y="10955"/>
                    <a:pt x="7271" y="9180"/>
                    <a:pt x="5844" y="8012"/>
                  </a:cubicBezTo>
                  <a:cubicBezTo>
                    <a:pt x="5844" y="8012"/>
                    <a:pt x="2837" y="5763"/>
                    <a:pt x="2748" y="4862"/>
                  </a:cubicBezTo>
                  <a:cubicBezTo>
                    <a:pt x="2668" y="3961"/>
                    <a:pt x="1811" y="2739"/>
                    <a:pt x="1329" y="1883"/>
                  </a:cubicBezTo>
                  <a:cubicBezTo>
                    <a:pt x="848" y="1018"/>
                    <a:pt x="0" y="1"/>
                    <a:pt x="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35"/>
            <p:cNvSpPr/>
            <p:nvPr/>
          </p:nvSpPr>
          <p:spPr>
            <a:xfrm>
              <a:off x="9402167" y="5762745"/>
              <a:ext cx="417502" cy="525123"/>
            </a:xfrm>
            <a:custGeom>
              <a:avLst/>
              <a:gdLst/>
              <a:ahLst/>
              <a:cxnLst/>
              <a:rect l="l" t="t" r="r" b="b"/>
              <a:pathLst>
                <a:path w="8738" h="10991" extrusionOk="0">
                  <a:moveTo>
                    <a:pt x="43" y="1"/>
                  </a:moveTo>
                  <a:cubicBezTo>
                    <a:pt x="12" y="1"/>
                    <a:pt x="0" y="37"/>
                    <a:pt x="13" y="116"/>
                  </a:cubicBezTo>
                  <a:cubicBezTo>
                    <a:pt x="120" y="722"/>
                    <a:pt x="1030" y="2453"/>
                    <a:pt x="1637" y="3568"/>
                  </a:cubicBezTo>
                  <a:cubicBezTo>
                    <a:pt x="2243" y="4683"/>
                    <a:pt x="2556" y="5370"/>
                    <a:pt x="3260" y="5941"/>
                  </a:cubicBezTo>
                  <a:cubicBezTo>
                    <a:pt x="3974" y="6503"/>
                    <a:pt x="3358" y="6280"/>
                    <a:pt x="4375" y="7413"/>
                  </a:cubicBezTo>
                  <a:cubicBezTo>
                    <a:pt x="5392" y="8537"/>
                    <a:pt x="4670" y="8609"/>
                    <a:pt x="6204" y="9242"/>
                  </a:cubicBezTo>
                  <a:cubicBezTo>
                    <a:pt x="7608" y="9822"/>
                    <a:pt x="8564" y="10805"/>
                    <a:pt x="8716" y="10967"/>
                  </a:cubicBezTo>
                  <a:lnTo>
                    <a:pt x="8716" y="10967"/>
                  </a:lnTo>
                  <a:cubicBezTo>
                    <a:pt x="8455" y="10683"/>
                    <a:pt x="5860" y="7850"/>
                    <a:pt x="5089" y="6503"/>
                  </a:cubicBezTo>
                  <a:cubicBezTo>
                    <a:pt x="4277" y="5085"/>
                    <a:pt x="3260" y="3872"/>
                    <a:pt x="2243" y="2649"/>
                  </a:cubicBezTo>
                  <a:cubicBezTo>
                    <a:pt x="1367" y="1595"/>
                    <a:pt x="255" y="1"/>
                    <a:pt x="43" y="1"/>
                  </a:cubicBezTo>
                  <a:close/>
                  <a:moveTo>
                    <a:pt x="8716" y="10967"/>
                  </a:moveTo>
                  <a:cubicBezTo>
                    <a:pt x="8730" y="10983"/>
                    <a:pt x="8738" y="10991"/>
                    <a:pt x="8738" y="10991"/>
                  </a:cubicBezTo>
                  <a:cubicBezTo>
                    <a:pt x="8738" y="10991"/>
                    <a:pt x="8731" y="10982"/>
                    <a:pt x="8716" y="10967"/>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35"/>
            <p:cNvSpPr/>
            <p:nvPr/>
          </p:nvSpPr>
          <p:spPr>
            <a:xfrm>
              <a:off x="9381048" y="5952278"/>
              <a:ext cx="253091" cy="433246"/>
            </a:xfrm>
            <a:custGeom>
              <a:avLst/>
              <a:gdLst/>
              <a:ahLst/>
              <a:cxnLst/>
              <a:rect l="l" t="t" r="r" b="b"/>
              <a:pathLst>
                <a:path w="5297" h="9068" extrusionOk="0">
                  <a:moveTo>
                    <a:pt x="156" y="1"/>
                  </a:moveTo>
                  <a:cubicBezTo>
                    <a:pt x="0" y="1"/>
                    <a:pt x="29" y="316"/>
                    <a:pt x="455" y="1020"/>
                  </a:cubicBezTo>
                  <a:cubicBezTo>
                    <a:pt x="1071" y="2028"/>
                    <a:pt x="1686" y="2260"/>
                    <a:pt x="2444" y="3767"/>
                  </a:cubicBezTo>
                  <a:cubicBezTo>
                    <a:pt x="3194" y="5275"/>
                    <a:pt x="2587" y="5221"/>
                    <a:pt x="3604" y="6363"/>
                  </a:cubicBezTo>
                  <a:cubicBezTo>
                    <a:pt x="4612" y="7505"/>
                    <a:pt x="4407" y="7202"/>
                    <a:pt x="4817" y="8522"/>
                  </a:cubicBezTo>
                  <a:cubicBezTo>
                    <a:pt x="4940" y="8916"/>
                    <a:pt x="5034" y="9068"/>
                    <a:pt x="5104" y="9068"/>
                  </a:cubicBezTo>
                  <a:cubicBezTo>
                    <a:pt x="5269" y="9068"/>
                    <a:pt x="5297" y="8227"/>
                    <a:pt x="5228" y="7719"/>
                  </a:cubicBezTo>
                  <a:cubicBezTo>
                    <a:pt x="5121" y="6997"/>
                    <a:pt x="4817" y="4767"/>
                    <a:pt x="4817" y="4767"/>
                  </a:cubicBezTo>
                  <a:cubicBezTo>
                    <a:pt x="4817" y="4767"/>
                    <a:pt x="2587" y="3027"/>
                    <a:pt x="1981" y="1974"/>
                  </a:cubicBezTo>
                  <a:cubicBezTo>
                    <a:pt x="1374" y="913"/>
                    <a:pt x="856" y="556"/>
                    <a:pt x="455" y="181"/>
                  </a:cubicBezTo>
                  <a:cubicBezTo>
                    <a:pt x="331" y="63"/>
                    <a:pt x="226" y="1"/>
                    <a:pt x="156"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35"/>
            <p:cNvSpPr/>
            <p:nvPr/>
          </p:nvSpPr>
          <p:spPr>
            <a:xfrm>
              <a:off x="9073297" y="5342016"/>
              <a:ext cx="248169" cy="412750"/>
            </a:xfrm>
            <a:custGeom>
              <a:avLst/>
              <a:gdLst/>
              <a:ahLst/>
              <a:cxnLst/>
              <a:rect l="l" t="t" r="r" b="b"/>
              <a:pathLst>
                <a:path w="5194" h="8639" extrusionOk="0">
                  <a:moveTo>
                    <a:pt x="0" y="1"/>
                  </a:moveTo>
                  <a:lnTo>
                    <a:pt x="0" y="1"/>
                  </a:lnTo>
                  <a:cubicBezTo>
                    <a:pt x="0" y="1"/>
                    <a:pt x="1169" y="3248"/>
                    <a:pt x="1856" y="3953"/>
                  </a:cubicBezTo>
                  <a:cubicBezTo>
                    <a:pt x="2543" y="4667"/>
                    <a:pt x="2846" y="4934"/>
                    <a:pt x="3702" y="6317"/>
                  </a:cubicBezTo>
                  <a:cubicBezTo>
                    <a:pt x="4199" y="7116"/>
                    <a:pt x="4738" y="7942"/>
                    <a:pt x="5011" y="8360"/>
                  </a:cubicBezTo>
                  <a:lnTo>
                    <a:pt x="5011" y="8360"/>
                  </a:lnTo>
                  <a:cubicBezTo>
                    <a:pt x="4557" y="7495"/>
                    <a:pt x="4384" y="4384"/>
                    <a:pt x="3702" y="3953"/>
                  </a:cubicBezTo>
                  <a:cubicBezTo>
                    <a:pt x="3702" y="3953"/>
                    <a:pt x="1829" y="2882"/>
                    <a:pt x="1526" y="2106"/>
                  </a:cubicBezTo>
                  <a:cubicBezTo>
                    <a:pt x="1222" y="1321"/>
                    <a:pt x="0" y="1"/>
                    <a:pt x="0" y="1"/>
                  </a:cubicBezTo>
                  <a:close/>
                  <a:moveTo>
                    <a:pt x="5011" y="8360"/>
                  </a:moveTo>
                  <a:cubicBezTo>
                    <a:pt x="5026" y="8389"/>
                    <a:pt x="5042" y="8416"/>
                    <a:pt x="5058" y="8440"/>
                  </a:cubicBezTo>
                  <a:cubicBezTo>
                    <a:pt x="5151" y="8577"/>
                    <a:pt x="5192" y="8638"/>
                    <a:pt x="5193" y="8638"/>
                  </a:cubicBezTo>
                  <a:cubicBezTo>
                    <a:pt x="5194" y="8638"/>
                    <a:pt x="5126" y="8535"/>
                    <a:pt x="5011" y="836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35"/>
            <p:cNvSpPr/>
            <p:nvPr/>
          </p:nvSpPr>
          <p:spPr>
            <a:xfrm>
              <a:off x="8240396" y="4761950"/>
              <a:ext cx="211426" cy="301906"/>
            </a:xfrm>
            <a:custGeom>
              <a:avLst/>
              <a:gdLst/>
              <a:ahLst/>
              <a:cxnLst/>
              <a:rect l="l" t="t" r="r" b="b"/>
              <a:pathLst>
                <a:path w="4425" h="6319" extrusionOk="0">
                  <a:moveTo>
                    <a:pt x="409" y="0"/>
                  </a:moveTo>
                  <a:cubicBezTo>
                    <a:pt x="388" y="0"/>
                    <a:pt x="367" y="9"/>
                    <a:pt x="348" y="27"/>
                  </a:cubicBezTo>
                  <a:cubicBezTo>
                    <a:pt x="197" y="179"/>
                    <a:pt x="0" y="1133"/>
                    <a:pt x="348" y="1669"/>
                  </a:cubicBezTo>
                  <a:cubicBezTo>
                    <a:pt x="705" y="2204"/>
                    <a:pt x="1365" y="2810"/>
                    <a:pt x="1999" y="3569"/>
                  </a:cubicBezTo>
                  <a:cubicBezTo>
                    <a:pt x="2632" y="4336"/>
                    <a:pt x="3007" y="5469"/>
                    <a:pt x="3480" y="6013"/>
                  </a:cubicBezTo>
                  <a:cubicBezTo>
                    <a:pt x="3672" y="6239"/>
                    <a:pt x="3874" y="6319"/>
                    <a:pt x="4037" y="6319"/>
                  </a:cubicBezTo>
                  <a:cubicBezTo>
                    <a:pt x="4272" y="6319"/>
                    <a:pt x="4424" y="6150"/>
                    <a:pt x="4345" y="6013"/>
                  </a:cubicBezTo>
                  <a:cubicBezTo>
                    <a:pt x="4345" y="6013"/>
                    <a:pt x="3970" y="5433"/>
                    <a:pt x="3480" y="4354"/>
                  </a:cubicBezTo>
                  <a:cubicBezTo>
                    <a:pt x="2989" y="3265"/>
                    <a:pt x="2596" y="2935"/>
                    <a:pt x="2284" y="2543"/>
                  </a:cubicBezTo>
                  <a:cubicBezTo>
                    <a:pt x="1972" y="2150"/>
                    <a:pt x="973" y="2106"/>
                    <a:pt x="866" y="1240"/>
                  </a:cubicBezTo>
                  <a:cubicBezTo>
                    <a:pt x="771" y="479"/>
                    <a:pt x="567" y="0"/>
                    <a:pt x="409"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35"/>
            <p:cNvSpPr/>
            <p:nvPr/>
          </p:nvSpPr>
          <p:spPr>
            <a:xfrm>
              <a:off x="8259556" y="4603376"/>
              <a:ext cx="104495" cy="217865"/>
            </a:xfrm>
            <a:custGeom>
              <a:avLst/>
              <a:gdLst/>
              <a:ahLst/>
              <a:cxnLst/>
              <a:rect l="l" t="t" r="r" b="b"/>
              <a:pathLst>
                <a:path w="2187" h="4560" extrusionOk="0">
                  <a:moveTo>
                    <a:pt x="1" y="1"/>
                  </a:moveTo>
                  <a:cubicBezTo>
                    <a:pt x="1" y="1"/>
                    <a:pt x="358" y="1669"/>
                    <a:pt x="706" y="2276"/>
                  </a:cubicBezTo>
                  <a:cubicBezTo>
                    <a:pt x="1062" y="2882"/>
                    <a:pt x="1009" y="3061"/>
                    <a:pt x="1598" y="3810"/>
                  </a:cubicBezTo>
                  <a:lnTo>
                    <a:pt x="2186" y="4559"/>
                  </a:lnTo>
                  <a:cubicBezTo>
                    <a:pt x="2079" y="4256"/>
                    <a:pt x="1776" y="3132"/>
                    <a:pt x="1321" y="2276"/>
                  </a:cubicBezTo>
                  <a:cubicBezTo>
                    <a:pt x="857" y="1419"/>
                    <a:pt x="929" y="1722"/>
                    <a:pt x="465" y="857"/>
                  </a:cubicBezTo>
                  <a:lnTo>
                    <a:pt x="1" y="1"/>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35"/>
            <p:cNvSpPr/>
            <p:nvPr/>
          </p:nvSpPr>
          <p:spPr>
            <a:xfrm>
              <a:off x="8155586" y="4520721"/>
              <a:ext cx="68230" cy="141517"/>
            </a:xfrm>
            <a:custGeom>
              <a:avLst/>
              <a:gdLst/>
              <a:ahLst/>
              <a:cxnLst/>
              <a:rect l="l" t="t" r="r" b="b"/>
              <a:pathLst>
                <a:path w="1428" h="2962" extrusionOk="0">
                  <a:moveTo>
                    <a:pt x="401" y="0"/>
                  </a:moveTo>
                  <a:cubicBezTo>
                    <a:pt x="401" y="0"/>
                    <a:pt x="0" y="562"/>
                    <a:pt x="152" y="1017"/>
                  </a:cubicBezTo>
                  <a:cubicBezTo>
                    <a:pt x="303" y="1472"/>
                    <a:pt x="776" y="2676"/>
                    <a:pt x="1222" y="2962"/>
                  </a:cubicBezTo>
                  <a:lnTo>
                    <a:pt x="1427" y="2587"/>
                  </a:lnTo>
                  <a:cubicBezTo>
                    <a:pt x="1427" y="2587"/>
                    <a:pt x="803" y="2132"/>
                    <a:pt x="758" y="1472"/>
                  </a:cubicBezTo>
                  <a:cubicBezTo>
                    <a:pt x="705" y="812"/>
                    <a:pt x="401" y="0"/>
                    <a:pt x="401"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35"/>
            <p:cNvSpPr/>
            <p:nvPr/>
          </p:nvSpPr>
          <p:spPr>
            <a:xfrm>
              <a:off x="8816670" y="5671490"/>
              <a:ext cx="180800" cy="203389"/>
            </a:xfrm>
            <a:custGeom>
              <a:avLst/>
              <a:gdLst/>
              <a:ahLst/>
              <a:cxnLst/>
              <a:rect l="l" t="t" r="r" b="b"/>
              <a:pathLst>
                <a:path w="3784" h="4257" extrusionOk="0">
                  <a:moveTo>
                    <a:pt x="1" y="1"/>
                  </a:moveTo>
                  <a:lnTo>
                    <a:pt x="1" y="1"/>
                  </a:lnTo>
                  <a:cubicBezTo>
                    <a:pt x="1" y="1"/>
                    <a:pt x="946" y="1259"/>
                    <a:pt x="1490" y="1740"/>
                  </a:cubicBezTo>
                  <a:cubicBezTo>
                    <a:pt x="2026" y="2231"/>
                    <a:pt x="1928" y="2079"/>
                    <a:pt x="2534" y="2918"/>
                  </a:cubicBezTo>
                  <a:cubicBezTo>
                    <a:pt x="3141" y="3748"/>
                    <a:pt x="3310" y="3346"/>
                    <a:pt x="3739" y="4256"/>
                  </a:cubicBezTo>
                  <a:cubicBezTo>
                    <a:pt x="3739" y="4256"/>
                    <a:pt x="3783" y="3043"/>
                    <a:pt x="3159" y="2329"/>
                  </a:cubicBezTo>
                  <a:cubicBezTo>
                    <a:pt x="2534" y="1624"/>
                    <a:pt x="2837" y="1419"/>
                    <a:pt x="1928" y="911"/>
                  </a:cubicBezTo>
                  <a:cubicBezTo>
                    <a:pt x="1018" y="402"/>
                    <a:pt x="1" y="1"/>
                    <a:pt x="1"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35"/>
            <p:cNvSpPr/>
            <p:nvPr/>
          </p:nvSpPr>
          <p:spPr>
            <a:xfrm>
              <a:off x="9039612" y="5753763"/>
              <a:ext cx="192553" cy="258142"/>
            </a:xfrm>
            <a:custGeom>
              <a:avLst/>
              <a:gdLst/>
              <a:ahLst/>
              <a:cxnLst/>
              <a:rect l="l" t="t" r="r" b="b"/>
              <a:pathLst>
                <a:path w="4030" h="5403" extrusionOk="0">
                  <a:moveTo>
                    <a:pt x="0" y="1"/>
                  </a:moveTo>
                  <a:cubicBezTo>
                    <a:pt x="0" y="1"/>
                    <a:pt x="72" y="1321"/>
                    <a:pt x="1151" y="2079"/>
                  </a:cubicBezTo>
                  <a:cubicBezTo>
                    <a:pt x="2231" y="2837"/>
                    <a:pt x="2703" y="3141"/>
                    <a:pt x="2917" y="3854"/>
                  </a:cubicBezTo>
                  <a:cubicBezTo>
                    <a:pt x="3141" y="4568"/>
                    <a:pt x="2552" y="4666"/>
                    <a:pt x="3301" y="5273"/>
                  </a:cubicBezTo>
                  <a:cubicBezTo>
                    <a:pt x="3415" y="5364"/>
                    <a:pt x="3509" y="5402"/>
                    <a:pt x="3587" y="5402"/>
                  </a:cubicBezTo>
                  <a:cubicBezTo>
                    <a:pt x="4030" y="5402"/>
                    <a:pt x="3952" y="4158"/>
                    <a:pt x="3952" y="4158"/>
                  </a:cubicBezTo>
                  <a:cubicBezTo>
                    <a:pt x="3952" y="4158"/>
                    <a:pt x="2231" y="1776"/>
                    <a:pt x="1624" y="1196"/>
                  </a:cubicBezTo>
                  <a:cubicBezTo>
                    <a:pt x="1017" y="607"/>
                    <a:pt x="607" y="45"/>
                    <a:pt x="304" y="18"/>
                  </a:cubicBezTo>
                  <a:lnTo>
                    <a:pt x="0" y="1"/>
                  </a:ln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35"/>
            <p:cNvSpPr/>
            <p:nvPr/>
          </p:nvSpPr>
          <p:spPr>
            <a:xfrm>
              <a:off x="10105632" y="5526151"/>
              <a:ext cx="391796" cy="445047"/>
            </a:xfrm>
            <a:custGeom>
              <a:avLst/>
              <a:gdLst/>
              <a:ahLst/>
              <a:cxnLst/>
              <a:rect l="l" t="t" r="r" b="b"/>
              <a:pathLst>
                <a:path w="8200" h="9315" extrusionOk="0">
                  <a:moveTo>
                    <a:pt x="1" y="1"/>
                  </a:moveTo>
                  <a:cubicBezTo>
                    <a:pt x="1" y="1"/>
                    <a:pt x="1821" y="1928"/>
                    <a:pt x="2633" y="3043"/>
                  </a:cubicBezTo>
                  <a:cubicBezTo>
                    <a:pt x="3444" y="4158"/>
                    <a:pt x="3623" y="4229"/>
                    <a:pt x="4238" y="4952"/>
                  </a:cubicBezTo>
                  <a:cubicBezTo>
                    <a:pt x="4863" y="5674"/>
                    <a:pt x="5371" y="5987"/>
                    <a:pt x="5773" y="6790"/>
                  </a:cubicBezTo>
                  <a:cubicBezTo>
                    <a:pt x="6183" y="7601"/>
                    <a:pt x="8199" y="9314"/>
                    <a:pt x="8199" y="9314"/>
                  </a:cubicBezTo>
                  <a:cubicBezTo>
                    <a:pt x="8199" y="9314"/>
                    <a:pt x="5675" y="5425"/>
                    <a:pt x="5068" y="4586"/>
                  </a:cubicBezTo>
                  <a:cubicBezTo>
                    <a:pt x="4461" y="3748"/>
                    <a:pt x="4461" y="3551"/>
                    <a:pt x="3650" y="3043"/>
                  </a:cubicBezTo>
                  <a:cubicBezTo>
                    <a:pt x="2838" y="2534"/>
                    <a:pt x="2633" y="2329"/>
                    <a:pt x="2231" y="1928"/>
                  </a:cubicBezTo>
                  <a:cubicBezTo>
                    <a:pt x="1821" y="1517"/>
                    <a:pt x="1" y="1"/>
                    <a:pt x="1"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35"/>
            <p:cNvSpPr/>
            <p:nvPr/>
          </p:nvSpPr>
          <p:spPr>
            <a:xfrm>
              <a:off x="9974810" y="5012973"/>
              <a:ext cx="445453" cy="677772"/>
            </a:xfrm>
            <a:custGeom>
              <a:avLst/>
              <a:gdLst/>
              <a:ahLst/>
              <a:cxnLst/>
              <a:rect l="l" t="t" r="r" b="b"/>
              <a:pathLst>
                <a:path w="9323" h="14186" extrusionOk="0">
                  <a:moveTo>
                    <a:pt x="98" y="1"/>
                  </a:moveTo>
                  <a:cubicBezTo>
                    <a:pt x="98" y="1"/>
                    <a:pt x="0" y="1714"/>
                    <a:pt x="98" y="3498"/>
                  </a:cubicBezTo>
                  <a:cubicBezTo>
                    <a:pt x="196" y="5282"/>
                    <a:pt x="303" y="5568"/>
                    <a:pt x="1597" y="7334"/>
                  </a:cubicBezTo>
                  <a:cubicBezTo>
                    <a:pt x="2899" y="9091"/>
                    <a:pt x="2739" y="7905"/>
                    <a:pt x="3238" y="9520"/>
                  </a:cubicBezTo>
                  <a:cubicBezTo>
                    <a:pt x="3455" y="10224"/>
                    <a:pt x="3675" y="10394"/>
                    <a:pt x="3938" y="10394"/>
                  </a:cubicBezTo>
                  <a:cubicBezTo>
                    <a:pt x="4184" y="10394"/>
                    <a:pt x="4468" y="10244"/>
                    <a:pt x="4823" y="10244"/>
                  </a:cubicBezTo>
                  <a:cubicBezTo>
                    <a:pt x="4961" y="10244"/>
                    <a:pt x="5110" y="10267"/>
                    <a:pt x="5272" y="10331"/>
                  </a:cubicBezTo>
                  <a:cubicBezTo>
                    <a:pt x="6280" y="10742"/>
                    <a:pt x="7199" y="11143"/>
                    <a:pt x="8056" y="11857"/>
                  </a:cubicBezTo>
                  <a:cubicBezTo>
                    <a:pt x="8921" y="12562"/>
                    <a:pt x="9323" y="14185"/>
                    <a:pt x="9323" y="14185"/>
                  </a:cubicBezTo>
                  <a:cubicBezTo>
                    <a:pt x="9323" y="14185"/>
                    <a:pt x="9224" y="13275"/>
                    <a:pt x="8921" y="12258"/>
                  </a:cubicBezTo>
                  <a:cubicBezTo>
                    <a:pt x="8618" y="11250"/>
                    <a:pt x="6789" y="9520"/>
                    <a:pt x="6789" y="9520"/>
                  </a:cubicBezTo>
                  <a:lnTo>
                    <a:pt x="5165" y="6281"/>
                  </a:lnTo>
                  <a:lnTo>
                    <a:pt x="98" y="1"/>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35"/>
            <p:cNvSpPr/>
            <p:nvPr/>
          </p:nvSpPr>
          <p:spPr>
            <a:xfrm>
              <a:off x="7358473" y="3937215"/>
              <a:ext cx="804376" cy="920242"/>
            </a:xfrm>
            <a:custGeom>
              <a:avLst/>
              <a:gdLst/>
              <a:ahLst/>
              <a:cxnLst/>
              <a:rect l="l" t="t" r="r" b="b"/>
              <a:pathLst>
                <a:path w="16835" h="19261" extrusionOk="0">
                  <a:moveTo>
                    <a:pt x="11759" y="0"/>
                  </a:moveTo>
                  <a:lnTo>
                    <a:pt x="1714" y="437"/>
                  </a:lnTo>
                  <a:lnTo>
                    <a:pt x="1" y="4461"/>
                  </a:lnTo>
                  <a:lnTo>
                    <a:pt x="6281" y="19261"/>
                  </a:lnTo>
                  <a:lnTo>
                    <a:pt x="16121" y="18253"/>
                  </a:lnTo>
                  <a:cubicBezTo>
                    <a:pt x="16121" y="18253"/>
                    <a:pt x="15006" y="16727"/>
                    <a:pt x="15407" y="16120"/>
                  </a:cubicBezTo>
                  <a:cubicBezTo>
                    <a:pt x="15818" y="15514"/>
                    <a:pt x="16032" y="15612"/>
                    <a:pt x="15720" y="14702"/>
                  </a:cubicBezTo>
                  <a:cubicBezTo>
                    <a:pt x="15407" y="13792"/>
                    <a:pt x="14729" y="13284"/>
                    <a:pt x="15318" y="12668"/>
                  </a:cubicBezTo>
                  <a:cubicBezTo>
                    <a:pt x="15916" y="12061"/>
                    <a:pt x="15693" y="11660"/>
                    <a:pt x="15604" y="11250"/>
                  </a:cubicBezTo>
                  <a:cubicBezTo>
                    <a:pt x="15514" y="10848"/>
                    <a:pt x="14685" y="10848"/>
                    <a:pt x="15604" y="9938"/>
                  </a:cubicBezTo>
                  <a:cubicBezTo>
                    <a:pt x="16522" y="9019"/>
                    <a:pt x="15818" y="9019"/>
                    <a:pt x="16121" y="8208"/>
                  </a:cubicBezTo>
                  <a:cubicBezTo>
                    <a:pt x="16424" y="7396"/>
                    <a:pt x="16014" y="8011"/>
                    <a:pt x="16424" y="7396"/>
                  </a:cubicBezTo>
                  <a:lnTo>
                    <a:pt x="16835" y="6789"/>
                  </a:lnTo>
                  <a:cubicBezTo>
                    <a:pt x="16487" y="5959"/>
                    <a:pt x="16139" y="5112"/>
                    <a:pt x="15818" y="4256"/>
                  </a:cubicBezTo>
                  <a:cubicBezTo>
                    <a:pt x="14194" y="0"/>
                    <a:pt x="11759" y="0"/>
                    <a:pt x="11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35"/>
            <p:cNvSpPr/>
            <p:nvPr/>
          </p:nvSpPr>
          <p:spPr>
            <a:xfrm>
              <a:off x="7640661" y="3937215"/>
              <a:ext cx="471493" cy="707155"/>
            </a:xfrm>
            <a:custGeom>
              <a:avLst/>
              <a:gdLst/>
              <a:ahLst/>
              <a:cxnLst/>
              <a:rect l="l" t="t" r="r" b="b"/>
              <a:pathLst>
                <a:path w="9868" h="14801" extrusionOk="0">
                  <a:moveTo>
                    <a:pt x="5853" y="0"/>
                  </a:moveTo>
                  <a:cubicBezTo>
                    <a:pt x="5514" y="0"/>
                    <a:pt x="6691" y="2275"/>
                    <a:pt x="6611" y="2462"/>
                  </a:cubicBezTo>
                  <a:cubicBezTo>
                    <a:pt x="6540" y="2659"/>
                    <a:pt x="5870" y="3622"/>
                    <a:pt x="5362" y="4166"/>
                  </a:cubicBezTo>
                  <a:cubicBezTo>
                    <a:pt x="4853" y="4711"/>
                    <a:pt x="4184" y="5165"/>
                    <a:pt x="2846" y="5933"/>
                  </a:cubicBezTo>
                  <a:cubicBezTo>
                    <a:pt x="1517" y="6691"/>
                    <a:pt x="0" y="9385"/>
                    <a:pt x="0" y="9385"/>
                  </a:cubicBezTo>
                  <a:lnTo>
                    <a:pt x="339" y="10795"/>
                  </a:lnTo>
                  <a:cubicBezTo>
                    <a:pt x="339" y="10795"/>
                    <a:pt x="2472" y="13114"/>
                    <a:pt x="2695" y="13382"/>
                  </a:cubicBezTo>
                  <a:lnTo>
                    <a:pt x="5291" y="14800"/>
                  </a:lnTo>
                  <a:cubicBezTo>
                    <a:pt x="5291" y="14800"/>
                    <a:pt x="4648" y="13890"/>
                    <a:pt x="5291" y="13328"/>
                  </a:cubicBezTo>
                  <a:cubicBezTo>
                    <a:pt x="5933" y="12775"/>
                    <a:pt x="6004" y="12516"/>
                    <a:pt x="6085" y="11428"/>
                  </a:cubicBezTo>
                  <a:cubicBezTo>
                    <a:pt x="6156" y="10340"/>
                    <a:pt x="5094" y="10322"/>
                    <a:pt x="6085" y="9537"/>
                  </a:cubicBezTo>
                  <a:cubicBezTo>
                    <a:pt x="7075" y="8743"/>
                    <a:pt x="7012" y="8511"/>
                    <a:pt x="7610" y="7833"/>
                  </a:cubicBezTo>
                  <a:cubicBezTo>
                    <a:pt x="8208" y="7146"/>
                    <a:pt x="7530" y="7440"/>
                    <a:pt x="8359" y="6414"/>
                  </a:cubicBezTo>
                  <a:cubicBezTo>
                    <a:pt x="9198" y="5397"/>
                    <a:pt x="9867" y="4131"/>
                    <a:pt x="9760" y="3872"/>
                  </a:cubicBezTo>
                  <a:cubicBezTo>
                    <a:pt x="9644" y="3622"/>
                    <a:pt x="9046" y="1954"/>
                    <a:pt x="8895" y="1713"/>
                  </a:cubicBezTo>
                  <a:cubicBezTo>
                    <a:pt x="8743" y="1463"/>
                    <a:pt x="8645" y="1196"/>
                    <a:pt x="8235" y="955"/>
                  </a:cubicBezTo>
                  <a:cubicBezTo>
                    <a:pt x="7833" y="705"/>
                    <a:pt x="7744" y="803"/>
                    <a:pt x="7235" y="500"/>
                  </a:cubicBezTo>
                  <a:cubicBezTo>
                    <a:pt x="6718" y="196"/>
                    <a:pt x="6201" y="0"/>
                    <a:pt x="58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35"/>
            <p:cNvSpPr/>
            <p:nvPr/>
          </p:nvSpPr>
          <p:spPr>
            <a:xfrm>
              <a:off x="7653849" y="4021160"/>
              <a:ext cx="370916" cy="375961"/>
            </a:xfrm>
            <a:custGeom>
              <a:avLst/>
              <a:gdLst/>
              <a:ahLst/>
              <a:cxnLst/>
              <a:rect l="l" t="t" r="r" b="b"/>
              <a:pathLst>
                <a:path w="7763" h="7869" extrusionOk="0">
                  <a:moveTo>
                    <a:pt x="7620" y="1"/>
                  </a:moveTo>
                  <a:cubicBezTo>
                    <a:pt x="7620" y="1"/>
                    <a:pt x="7200" y="786"/>
                    <a:pt x="7138" y="875"/>
                  </a:cubicBezTo>
                  <a:cubicBezTo>
                    <a:pt x="7066" y="964"/>
                    <a:pt x="6299" y="2061"/>
                    <a:pt x="6049" y="2115"/>
                  </a:cubicBezTo>
                  <a:cubicBezTo>
                    <a:pt x="5800" y="2177"/>
                    <a:pt x="2481" y="4443"/>
                    <a:pt x="2481" y="4443"/>
                  </a:cubicBezTo>
                  <a:lnTo>
                    <a:pt x="1196" y="5005"/>
                  </a:lnTo>
                  <a:cubicBezTo>
                    <a:pt x="1196" y="5005"/>
                    <a:pt x="206" y="6049"/>
                    <a:pt x="99" y="6629"/>
                  </a:cubicBezTo>
                  <a:cubicBezTo>
                    <a:pt x="1" y="7218"/>
                    <a:pt x="313" y="7869"/>
                    <a:pt x="313" y="7869"/>
                  </a:cubicBezTo>
                  <a:cubicBezTo>
                    <a:pt x="313" y="7869"/>
                    <a:pt x="233" y="7646"/>
                    <a:pt x="634" y="7369"/>
                  </a:cubicBezTo>
                  <a:cubicBezTo>
                    <a:pt x="1045" y="7084"/>
                    <a:pt x="1116" y="6888"/>
                    <a:pt x="1482" y="6825"/>
                  </a:cubicBezTo>
                  <a:cubicBezTo>
                    <a:pt x="1848" y="6754"/>
                    <a:pt x="1749" y="6861"/>
                    <a:pt x="2053" y="6442"/>
                  </a:cubicBezTo>
                  <a:cubicBezTo>
                    <a:pt x="2356" y="6022"/>
                    <a:pt x="2258" y="5674"/>
                    <a:pt x="2766" y="5674"/>
                  </a:cubicBezTo>
                  <a:cubicBezTo>
                    <a:pt x="3275" y="5665"/>
                    <a:pt x="2865" y="5639"/>
                    <a:pt x="3471" y="5487"/>
                  </a:cubicBezTo>
                  <a:cubicBezTo>
                    <a:pt x="3584" y="5459"/>
                    <a:pt x="3675" y="5449"/>
                    <a:pt x="3751" y="5449"/>
                  </a:cubicBezTo>
                  <a:cubicBezTo>
                    <a:pt x="3933" y="5449"/>
                    <a:pt x="4027" y="5505"/>
                    <a:pt x="4119" y="5505"/>
                  </a:cubicBezTo>
                  <a:cubicBezTo>
                    <a:pt x="4198" y="5505"/>
                    <a:pt x="4276" y="5464"/>
                    <a:pt x="4408" y="5309"/>
                  </a:cubicBezTo>
                  <a:cubicBezTo>
                    <a:pt x="4765" y="4907"/>
                    <a:pt x="4542" y="5005"/>
                    <a:pt x="4792" y="4604"/>
                  </a:cubicBezTo>
                  <a:cubicBezTo>
                    <a:pt x="5041" y="4194"/>
                    <a:pt x="4818" y="4524"/>
                    <a:pt x="5371" y="4069"/>
                  </a:cubicBezTo>
                  <a:cubicBezTo>
                    <a:pt x="5933" y="3614"/>
                    <a:pt x="5603" y="3640"/>
                    <a:pt x="6237" y="3212"/>
                  </a:cubicBezTo>
                  <a:cubicBezTo>
                    <a:pt x="6870" y="2775"/>
                    <a:pt x="6594" y="2989"/>
                    <a:pt x="7022" y="2365"/>
                  </a:cubicBezTo>
                  <a:cubicBezTo>
                    <a:pt x="7450" y="1740"/>
                    <a:pt x="7512" y="1151"/>
                    <a:pt x="7637" y="804"/>
                  </a:cubicBezTo>
                  <a:cubicBezTo>
                    <a:pt x="7762" y="447"/>
                    <a:pt x="7620" y="1"/>
                    <a:pt x="76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35"/>
            <p:cNvSpPr/>
            <p:nvPr/>
          </p:nvSpPr>
          <p:spPr>
            <a:xfrm>
              <a:off x="7731443" y="4392152"/>
              <a:ext cx="71813" cy="92975"/>
            </a:xfrm>
            <a:custGeom>
              <a:avLst/>
              <a:gdLst/>
              <a:ahLst/>
              <a:cxnLst/>
              <a:rect l="l" t="t" r="r" b="b"/>
              <a:pathLst>
                <a:path w="1503" h="1946" extrusionOk="0">
                  <a:moveTo>
                    <a:pt x="675" y="0"/>
                  </a:moveTo>
                  <a:cubicBezTo>
                    <a:pt x="651" y="0"/>
                    <a:pt x="628" y="5"/>
                    <a:pt x="607" y="15"/>
                  </a:cubicBezTo>
                  <a:cubicBezTo>
                    <a:pt x="607" y="15"/>
                    <a:pt x="582" y="2"/>
                    <a:pt x="543" y="2"/>
                  </a:cubicBezTo>
                  <a:cubicBezTo>
                    <a:pt x="458" y="2"/>
                    <a:pt x="309" y="60"/>
                    <a:pt x="206" y="425"/>
                  </a:cubicBezTo>
                  <a:cubicBezTo>
                    <a:pt x="54" y="969"/>
                    <a:pt x="1" y="1612"/>
                    <a:pt x="206" y="1719"/>
                  </a:cubicBezTo>
                  <a:cubicBezTo>
                    <a:pt x="328" y="1791"/>
                    <a:pt x="532" y="1945"/>
                    <a:pt x="680" y="1945"/>
                  </a:cubicBezTo>
                  <a:cubicBezTo>
                    <a:pt x="771" y="1945"/>
                    <a:pt x="840" y="1888"/>
                    <a:pt x="857" y="1719"/>
                  </a:cubicBezTo>
                  <a:cubicBezTo>
                    <a:pt x="911" y="1273"/>
                    <a:pt x="1116" y="1210"/>
                    <a:pt x="1321" y="969"/>
                  </a:cubicBezTo>
                  <a:cubicBezTo>
                    <a:pt x="1503" y="738"/>
                    <a:pt x="980"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35"/>
            <p:cNvSpPr/>
            <p:nvPr/>
          </p:nvSpPr>
          <p:spPr>
            <a:xfrm>
              <a:off x="7799243" y="4232671"/>
              <a:ext cx="159872" cy="116290"/>
            </a:xfrm>
            <a:custGeom>
              <a:avLst/>
              <a:gdLst/>
              <a:ahLst/>
              <a:cxnLst/>
              <a:rect l="l" t="t" r="r" b="b"/>
              <a:pathLst>
                <a:path w="3346" h="2434" extrusionOk="0">
                  <a:moveTo>
                    <a:pt x="3107" y="1"/>
                  </a:moveTo>
                  <a:cubicBezTo>
                    <a:pt x="2915" y="1"/>
                    <a:pt x="2587" y="400"/>
                    <a:pt x="2587" y="400"/>
                  </a:cubicBezTo>
                  <a:cubicBezTo>
                    <a:pt x="2587" y="400"/>
                    <a:pt x="2168" y="908"/>
                    <a:pt x="1517" y="1212"/>
                  </a:cubicBezTo>
                  <a:cubicBezTo>
                    <a:pt x="865" y="1524"/>
                    <a:pt x="964" y="1158"/>
                    <a:pt x="562" y="1649"/>
                  </a:cubicBezTo>
                  <a:cubicBezTo>
                    <a:pt x="152" y="2131"/>
                    <a:pt x="0" y="2309"/>
                    <a:pt x="303" y="2398"/>
                  </a:cubicBezTo>
                  <a:cubicBezTo>
                    <a:pt x="404" y="2425"/>
                    <a:pt x="517" y="2434"/>
                    <a:pt x="623" y="2434"/>
                  </a:cubicBezTo>
                  <a:cubicBezTo>
                    <a:pt x="835" y="2434"/>
                    <a:pt x="1017" y="2398"/>
                    <a:pt x="1017" y="2398"/>
                  </a:cubicBezTo>
                  <a:lnTo>
                    <a:pt x="1017" y="2398"/>
                  </a:lnTo>
                  <a:cubicBezTo>
                    <a:pt x="1017" y="2398"/>
                    <a:pt x="960" y="2406"/>
                    <a:pt x="911" y="2406"/>
                  </a:cubicBezTo>
                  <a:cubicBezTo>
                    <a:pt x="805" y="2406"/>
                    <a:pt x="736" y="2369"/>
                    <a:pt x="1365" y="2131"/>
                  </a:cubicBezTo>
                  <a:cubicBezTo>
                    <a:pt x="2284" y="1774"/>
                    <a:pt x="2025" y="1934"/>
                    <a:pt x="2587" y="1247"/>
                  </a:cubicBezTo>
                  <a:cubicBezTo>
                    <a:pt x="3140" y="560"/>
                    <a:pt x="3345" y="230"/>
                    <a:pt x="3194" y="43"/>
                  </a:cubicBezTo>
                  <a:cubicBezTo>
                    <a:pt x="3171" y="14"/>
                    <a:pt x="3141" y="1"/>
                    <a:pt x="310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35"/>
            <p:cNvSpPr/>
            <p:nvPr/>
          </p:nvSpPr>
          <p:spPr>
            <a:xfrm>
              <a:off x="9868213" y="4883544"/>
              <a:ext cx="633467" cy="593253"/>
            </a:xfrm>
            <a:custGeom>
              <a:avLst/>
              <a:gdLst/>
              <a:ahLst/>
              <a:cxnLst/>
              <a:rect l="l" t="t" r="r" b="b"/>
              <a:pathLst>
                <a:path w="13258" h="12417" extrusionOk="0">
                  <a:moveTo>
                    <a:pt x="7837" y="0"/>
                  </a:moveTo>
                  <a:cubicBezTo>
                    <a:pt x="7327" y="0"/>
                    <a:pt x="6752" y="66"/>
                    <a:pt x="6085" y="221"/>
                  </a:cubicBezTo>
                  <a:cubicBezTo>
                    <a:pt x="3650" y="774"/>
                    <a:pt x="1" y="979"/>
                    <a:pt x="1" y="979"/>
                  </a:cubicBezTo>
                  <a:cubicBezTo>
                    <a:pt x="1" y="979"/>
                    <a:pt x="2026" y="1184"/>
                    <a:pt x="2731" y="3718"/>
                  </a:cubicBezTo>
                  <a:cubicBezTo>
                    <a:pt x="3444" y="6251"/>
                    <a:pt x="3346" y="6046"/>
                    <a:pt x="4158" y="7875"/>
                  </a:cubicBezTo>
                  <a:cubicBezTo>
                    <a:pt x="4970" y="9695"/>
                    <a:pt x="4863" y="10203"/>
                    <a:pt x="4970" y="10614"/>
                  </a:cubicBezTo>
                  <a:cubicBezTo>
                    <a:pt x="4995" y="10718"/>
                    <a:pt x="5041" y="10754"/>
                    <a:pt x="5101" y="10754"/>
                  </a:cubicBezTo>
                  <a:cubicBezTo>
                    <a:pt x="5235" y="10754"/>
                    <a:pt x="5438" y="10570"/>
                    <a:pt x="5629" y="10570"/>
                  </a:cubicBezTo>
                  <a:cubicBezTo>
                    <a:pt x="5678" y="10570"/>
                    <a:pt x="5726" y="10583"/>
                    <a:pt x="5773" y="10614"/>
                  </a:cubicBezTo>
                  <a:cubicBezTo>
                    <a:pt x="6085" y="10810"/>
                    <a:pt x="6281" y="11265"/>
                    <a:pt x="6692" y="11693"/>
                  </a:cubicBezTo>
                  <a:cubicBezTo>
                    <a:pt x="7093" y="12130"/>
                    <a:pt x="6388" y="11729"/>
                    <a:pt x="7503" y="12229"/>
                  </a:cubicBezTo>
                  <a:cubicBezTo>
                    <a:pt x="7811" y="12369"/>
                    <a:pt x="8003" y="12417"/>
                    <a:pt x="8136" y="12417"/>
                  </a:cubicBezTo>
                  <a:cubicBezTo>
                    <a:pt x="8423" y="12417"/>
                    <a:pt x="8438" y="12193"/>
                    <a:pt x="8762" y="12193"/>
                  </a:cubicBezTo>
                  <a:cubicBezTo>
                    <a:pt x="8832" y="12193"/>
                    <a:pt x="8916" y="12203"/>
                    <a:pt x="9020" y="12229"/>
                  </a:cubicBezTo>
                  <a:cubicBezTo>
                    <a:pt x="9094" y="12247"/>
                    <a:pt x="9153" y="12256"/>
                    <a:pt x="9200" y="12256"/>
                  </a:cubicBezTo>
                  <a:cubicBezTo>
                    <a:pt x="9675" y="12256"/>
                    <a:pt x="8931" y="11388"/>
                    <a:pt x="9020" y="11015"/>
                  </a:cubicBezTo>
                  <a:cubicBezTo>
                    <a:pt x="9127" y="10614"/>
                    <a:pt x="8993" y="10507"/>
                    <a:pt x="9359" y="9597"/>
                  </a:cubicBezTo>
                  <a:cubicBezTo>
                    <a:pt x="9734" y="8687"/>
                    <a:pt x="9127" y="8580"/>
                    <a:pt x="9832" y="7670"/>
                  </a:cubicBezTo>
                  <a:cubicBezTo>
                    <a:pt x="10545" y="6760"/>
                    <a:pt x="11554" y="6046"/>
                    <a:pt x="12169" y="5029"/>
                  </a:cubicBezTo>
                  <a:cubicBezTo>
                    <a:pt x="12776" y="4021"/>
                    <a:pt x="13257" y="3299"/>
                    <a:pt x="13150" y="3040"/>
                  </a:cubicBezTo>
                  <a:cubicBezTo>
                    <a:pt x="12606" y="1675"/>
                    <a:pt x="12009" y="1595"/>
                    <a:pt x="10947" y="979"/>
                  </a:cubicBezTo>
                  <a:cubicBezTo>
                    <a:pt x="10067" y="462"/>
                    <a:pt x="9182" y="0"/>
                    <a:pt x="78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35"/>
            <p:cNvSpPr/>
            <p:nvPr/>
          </p:nvSpPr>
          <p:spPr>
            <a:xfrm>
              <a:off x="9992680" y="4864050"/>
              <a:ext cx="401161" cy="175057"/>
            </a:xfrm>
            <a:custGeom>
              <a:avLst/>
              <a:gdLst/>
              <a:ahLst/>
              <a:cxnLst/>
              <a:rect l="l" t="t" r="r" b="b"/>
              <a:pathLst>
                <a:path w="8396" h="3664" extrusionOk="0">
                  <a:moveTo>
                    <a:pt x="5699" y="1"/>
                  </a:moveTo>
                  <a:cubicBezTo>
                    <a:pt x="5646" y="1"/>
                    <a:pt x="5515" y="18"/>
                    <a:pt x="5148" y="67"/>
                  </a:cubicBezTo>
                  <a:cubicBezTo>
                    <a:pt x="4006" y="218"/>
                    <a:pt x="2713" y="995"/>
                    <a:pt x="2713" y="995"/>
                  </a:cubicBezTo>
                  <a:cubicBezTo>
                    <a:pt x="2713" y="995"/>
                    <a:pt x="1535" y="1030"/>
                    <a:pt x="1178" y="1084"/>
                  </a:cubicBezTo>
                  <a:cubicBezTo>
                    <a:pt x="813" y="1128"/>
                    <a:pt x="1" y="1557"/>
                    <a:pt x="634" y="1726"/>
                  </a:cubicBezTo>
                  <a:cubicBezTo>
                    <a:pt x="1268" y="1896"/>
                    <a:pt x="679" y="1806"/>
                    <a:pt x="1767" y="2270"/>
                  </a:cubicBezTo>
                  <a:cubicBezTo>
                    <a:pt x="2864" y="2725"/>
                    <a:pt x="2873" y="3484"/>
                    <a:pt x="4319" y="3600"/>
                  </a:cubicBezTo>
                  <a:cubicBezTo>
                    <a:pt x="4774" y="3636"/>
                    <a:pt x="5081" y="3663"/>
                    <a:pt x="5312" y="3663"/>
                  </a:cubicBezTo>
                  <a:cubicBezTo>
                    <a:pt x="5810" y="3663"/>
                    <a:pt x="5954" y="3538"/>
                    <a:pt x="6460" y="3118"/>
                  </a:cubicBezTo>
                  <a:cubicBezTo>
                    <a:pt x="7200" y="2502"/>
                    <a:pt x="7432" y="3038"/>
                    <a:pt x="7887" y="2217"/>
                  </a:cubicBezTo>
                  <a:cubicBezTo>
                    <a:pt x="8342" y="1387"/>
                    <a:pt x="8395" y="1931"/>
                    <a:pt x="7887" y="1405"/>
                  </a:cubicBezTo>
                  <a:cubicBezTo>
                    <a:pt x="7378" y="870"/>
                    <a:pt x="7771" y="147"/>
                    <a:pt x="6460" y="103"/>
                  </a:cubicBezTo>
                  <a:cubicBezTo>
                    <a:pt x="5570" y="78"/>
                    <a:pt x="5810" y="1"/>
                    <a:pt x="569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35"/>
            <p:cNvSpPr/>
            <p:nvPr/>
          </p:nvSpPr>
          <p:spPr>
            <a:xfrm>
              <a:off x="10120969" y="4923056"/>
              <a:ext cx="81465" cy="61776"/>
            </a:xfrm>
            <a:custGeom>
              <a:avLst/>
              <a:gdLst/>
              <a:ahLst/>
              <a:cxnLst/>
              <a:rect l="l" t="t" r="r" b="b"/>
              <a:pathLst>
                <a:path w="1705" h="1293" extrusionOk="0">
                  <a:moveTo>
                    <a:pt x="1098" y="0"/>
                  </a:moveTo>
                  <a:cubicBezTo>
                    <a:pt x="1098" y="0"/>
                    <a:pt x="715" y="250"/>
                    <a:pt x="483" y="331"/>
                  </a:cubicBezTo>
                  <a:cubicBezTo>
                    <a:pt x="260" y="402"/>
                    <a:pt x="1" y="786"/>
                    <a:pt x="483" y="937"/>
                  </a:cubicBezTo>
                  <a:cubicBezTo>
                    <a:pt x="866" y="1058"/>
                    <a:pt x="1126" y="1292"/>
                    <a:pt x="1328" y="1292"/>
                  </a:cubicBezTo>
                  <a:cubicBezTo>
                    <a:pt x="1380" y="1292"/>
                    <a:pt x="1428" y="1277"/>
                    <a:pt x="1473" y="1241"/>
                  </a:cubicBezTo>
                  <a:cubicBezTo>
                    <a:pt x="1705" y="1062"/>
                    <a:pt x="1580" y="759"/>
                    <a:pt x="1634" y="402"/>
                  </a:cubicBezTo>
                  <a:cubicBezTo>
                    <a:pt x="1678" y="45"/>
                    <a:pt x="1098" y="0"/>
                    <a:pt x="1098"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35"/>
            <p:cNvSpPr/>
            <p:nvPr/>
          </p:nvSpPr>
          <p:spPr>
            <a:xfrm>
              <a:off x="10100519" y="5090468"/>
              <a:ext cx="212764" cy="164402"/>
            </a:xfrm>
            <a:custGeom>
              <a:avLst/>
              <a:gdLst/>
              <a:ahLst/>
              <a:cxnLst/>
              <a:rect l="l" t="t" r="r" b="b"/>
              <a:pathLst>
                <a:path w="4453" h="3441" extrusionOk="0">
                  <a:moveTo>
                    <a:pt x="1151" y="1"/>
                  </a:moveTo>
                  <a:cubicBezTo>
                    <a:pt x="1010" y="1"/>
                    <a:pt x="861" y="22"/>
                    <a:pt x="643" y="74"/>
                  </a:cubicBezTo>
                  <a:cubicBezTo>
                    <a:pt x="117" y="199"/>
                    <a:pt x="206" y="190"/>
                    <a:pt x="108" y="341"/>
                  </a:cubicBezTo>
                  <a:cubicBezTo>
                    <a:pt x="1" y="502"/>
                    <a:pt x="36" y="1037"/>
                    <a:pt x="420" y="1341"/>
                  </a:cubicBezTo>
                  <a:cubicBezTo>
                    <a:pt x="804" y="1644"/>
                    <a:pt x="1045" y="1965"/>
                    <a:pt x="1678" y="2143"/>
                  </a:cubicBezTo>
                  <a:cubicBezTo>
                    <a:pt x="2320" y="2322"/>
                    <a:pt x="2686" y="2572"/>
                    <a:pt x="2811" y="2598"/>
                  </a:cubicBezTo>
                  <a:cubicBezTo>
                    <a:pt x="2927" y="2625"/>
                    <a:pt x="3667" y="2607"/>
                    <a:pt x="3873" y="2866"/>
                  </a:cubicBezTo>
                  <a:cubicBezTo>
                    <a:pt x="4018" y="3058"/>
                    <a:pt x="4227" y="3441"/>
                    <a:pt x="4340" y="3441"/>
                  </a:cubicBezTo>
                  <a:cubicBezTo>
                    <a:pt x="4380" y="3441"/>
                    <a:pt x="4407" y="3394"/>
                    <a:pt x="4417" y="3276"/>
                  </a:cubicBezTo>
                  <a:cubicBezTo>
                    <a:pt x="4452" y="2821"/>
                    <a:pt x="4336" y="2759"/>
                    <a:pt x="4203" y="2143"/>
                  </a:cubicBezTo>
                  <a:cubicBezTo>
                    <a:pt x="4069" y="1528"/>
                    <a:pt x="3801" y="903"/>
                    <a:pt x="3310" y="689"/>
                  </a:cubicBezTo>
                  <a:cubicBezTo>
                    <a:pt x="2989" y="547"/>
                    <a:pt x="2436" y="199"/>
                    <a:pt x="1865" y="101"/>
                  </a:cubicBezTo>
                  <a:cubicBezTo>
                    <a:pt x="1531" y="43"/>
                    <a:pt x="1350" y="1"/>
                    <a:pt x="11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35"/>
            <p:cNvSpPr/>
            <p:nvPr/>
          </p:nvSpPr>
          <p:spPr>
            <a:xfrm>
              <a:off x="10127371" y="5102842"/>
              <a:ext cx="84905" cy="61394"/>
            </a:xfrm>
            <a:custGeom>
              <a:avLst/>
              <a:gdLst/>
              <a:ahLst/>
              <a:cxnLst/>
              <a:rect l="l" t="t" r="r" b="b"/>
              <a:pathLst>
                <a:path w="1777" h="1285" extrusionOk="0">
                  <a:moveTo>
                    <a:pt x="670" y="0"/>
                  </a:moveTo>
                  <a:cubicBezTo>
                    <a:pt x="658" y="0"/>
                    <a:pt x="646" y="1"/>
                    <a:pt x="634" y="2"/>
                  </a:cubicBezTo>
                  <a:cubicBezTo>
                    <a:pt x="331" y="38"/>
                    <a:pt x="161" y="56"/>
                    <a:pt x="81" y="207"/>
                  </a:cubicBezTo>
                  <a:cubicBezTo>
                    <a:pt x="1" y="368"/>
                    <a:pt x="152" y="305"/>
                    <a:pt x="527" y="707"/>
                  </a:cubicBezTo>
                  <a:cubicBezTo>
                    <a:pt x="845" y="1033"/>
                    <a:pt x="936" y="1285"/>
                    <a:pt x="1187" y="1285"/>
                  </a:cubicBezTo>
                  <a:cubicBezTo>
                    <a:pt x="1239" y="1285"/>
                    <a:pt x="1297" y="1274"/>
                    <a:pt x="1366" y="1251"/>
                  </a:cubicBezTo>
                  <a:cubicBezTo>
                    <a:pt x="1776" y="1126"/>
                    <a:pt x="1580" y="1082"/>
                    <a:pt x="1678" y="876"/>
                  </a:cubicBezTo>
                  <a:cubicBezTo>
                    <a:pt x="1776" y="671"/>
                    <a:pt x="1678" y="421"/>
                    <a:pt x="1678" y="421"/>
                  </a:cubicBezTo>
                  <a:cubicBezTo>
                    <a:pt x="1601" y="421"/>
                    <a:pt x="987" y="0"/>
                    <a:pt x="670"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35"/>
            <p:cNvSpPr/>
            <p:nvPr/>
          </p:nvSpPr>
          <p:spPr>
            <a:xfrm>
              <a:off x="7668374" y="5564946"/>
              <a:ext cx="1535793" cy="1382729"/>
            </a:xfrm>
            <a:custGeom>
              <a:avLst/>
              <a:gdLst/>
              <a:ahLst/>
              <a:cxnLst/>
              <a:rect l="l" t="t" r="r" b="b"/>
              <a:pathLst>
                <a:path w="32143" h="28941" extrusionOk="0">
                  <a:moveTo>
                    <a:pt x="18155" y="1"/>
                  </a:moveTo>
                  <a:lnTo>
                    <a:pt x="16602" y="1142"/>
                  </a:lnTo>
                  <a:lnTo>
                    <a:pt x="15817" y="6085"/>
                  </a:lnTo>
                  <a:cubicBezTo>
                    <a:pt x="15817" y="6085"/>
                    <a:pt x="8368" y="11054"/>
                    <a:pt x="8163" y="11259"/>
                  </a:cubicBezTo>
                  <a:cubicBezTo>
                    <a:pt x="7967" y="11455"/>
                    <a:pt x="910" y="23730"/>
                    <a:pt x="910" y="23730"/>
                  </a:cubicBezTo>
                  <a:lnTo>
                    <a:pt x="0" y="28940"/>
                  </a:lnTo>
                  <a:lnTo>
                    <a:pt x="0" y="28940"/>
                  </a:lnTo>
                  <a:lnTo>
                    <a:pt x="19368" y="28896"/>
                  </a:lnTo>
                  <a:cubicBezTo>
                    <a:pt x="19368" y="28896"/>
                    <a:pt x="19975" y="27986"/>
                    <a:pt x="20180" y="27584"/>
                  </a:cubicBezTo>
                  <a:cubicBezTo>
                    <a:pt x="20385" y="27174"/>
                    <a:pt x="20992" y="26772"/>
                    <a:pt x="21598" y="26567"/>
                  </a:cubicBezTo>
                  <a:cubicBezTo>
                    <a:pt x="22205" y="26362"/>
                    <a:pt x="22508" y="25452"/>
                    <a:pt x="22820" y="24872"/>
                  </a:cubicBezTo>
                  <a:cubicBezTo>
                    <a:pt x="23083" y="24370"/>
                    <a:pt x="23875" y="24336"/>
                    <a:pt x="24576" y="24336"/>
                  </a:cubicBezTo>
                  <a:cubicBezTo>
                    <a:pt x="24683" y="24336"/>
                    <a:pt x="24789" y="24337"/>
                    <a:pt x="24890" y="24337"/>
                  </a:cubicBezTo>
                  <a:cubicBezTo>
                    <a:pt x="25639" y="24337"/>
                    <a:pt x="25452" y="24435"/>
                    <a:pt x="26059" y="24738"/>
                  </a:cubicBezTo>
                  <a:cubicBezTo>
                    <a:pt x="26230" y="24823"/>
                    <a:pt x="26401" y="24869"/>
                    <a:pt x="26578" y="24869"/>
                  </a:cubicBezTo>
                  <a:cubicBezTo>
                    <a:pt x="27036" y="24869"/>
                    <a:pt x="27534" y="24562"/>
                    <a:pt x="28191" y="23828"/>
                  </a:cubicBezTo>
                  <a:cubicBezTo>
                    <a:pt x="28643" y="23323"/>
                    <a:pt x="28847" y="23221"/>
                    <a:pt x="29036" y="23221"/>
                  </a:cubicBezTo>
                  <a:cubicBezTo>
                    <a:pt x="29165" y="23221"/>
                    <a:pt x="29287" y="23267"/>
                    <a:pt x="29476" y="23267"/>
                  </a:cubicBezTo>
                  <a:cubicBezTo>
                    <a:pt x="29569" y="23267"/>
                    <a:pt x="29679" y="23256"/>
                    <a:pt x="29814" y="23222"/>
                  </a:cubicBezTo>
                  <a:cubicBezTo>
                    <a:pt x="30626" y="23017"/>
                    <a:pt x="30020" y="21902"/>
                    <a:pt x="30118" y="21090"/>
                  </a:cubicBezTo>
                  <a:cubicBezTo>
                    <a:pt x="30167" y="20686"/>
                    <a:pt x="30443" y="20585"/>
                    <a:pt x="30708" y="20585"/>
                  </a:cubicBezTo>
                  <a:cubicBezTo>
                    <a:pt x="30976" y="20585"/>
                    <a:pt x="31233" y="20688"/>
                    <a:pt x="31233" y="20688"/>
                  </a:cubicBezTo>
                  <a:cubicBezTo>
                    <a:pt x="31233" y="20688"/>
                    <a:pt x="32143" y="18351"/>
                    <a:pt x="31233" y="17744"/>
                  </a:cubicBezTo>
                  <a:cubicBezTo>
                    <a:pt x="30323" y="17138"/>
                    <a:pt x="30519" y="16933"/>
                    <a:pt x="30724" y="16023"/>
                  </a:cubicBezTo>
                  <a:cubicBezTo>
                    <a:pt x="30930" y="15104"/>
                    <a:pt x="30519" y="15309"/>
                    <a:pt x="29511" y="14604"/>
                  </a:cubicBezTo>
                  <a:cubicBezTo>
                    <a:pt x="28494" y="13890"/>
                    <a:pt x="28396" y="13284"/>
                    <a:pt x="28093" y="11964"/>
                  </a:cubicBezTo>
                  <a:cubicBezTo>
                    <a:pt x="27789" y="10643"/>
                    <a:pt x="28093" y="11964"/>
                    <a:pt x="26870" y="10447"/>
                  </a:cubicBezTo>
                  <a:cubicBezTo>
                    <a:pt x="26491" y="9970"/>
                    <a:pt x="26270" y="9811"/>
                    <a:pt x="26104" y="9811"/>
                  </a:cubicBezTo>
                  <a:cubicBezTo>
                    <a:pt x="25770" y="9811"/>
                    <a:pt x="25665" y="10463"/>
                    <a:pt x="24950" y="10463"/>
                  </a:cubicBezTo>
                  <a:cubicBezTo>
                    <a:pt x="24887" y="10463"/>
                    <a:pt x="24820" y="10458"/>
                    <a:pt x="24747" y="10447"/>
                  </a:cubicBezTo>
                  <a:cubicBezTo>
                    <a:pt x="23427" y="10242"/>
                    <a:pt x="24747" y="9635"/>
                    <a:pt x="24747" y="8823"/>
                  </a:cubicBezTo>
                  <a:cubicBezTo>
                    <a:pt x="24747" y="8012"/>
                    <a:pt x="24239" y="8413"/>
                    <a:pt x="23525" y="7905"/>
                  </a:cubicBezTo>
                  <a:cubicBezTo>
                    <a:pt x="22820" y="7405"/>
                    <a:pt x="23427" y="7405"/>
                    <a:pt x="23017" y="6896"/>
                  </a:cubicBezTo>
                  <a:cubicBezTo>
                    <a:pt x="22615" y="6388"/>
                    <a:pt x="22312" y="6789"/>
                    <a:pt x="21901" y="6388"/>
                  </a:cubicBezTo>
                  <a:cubicBezTo>
                    <a:pt x="21500" y="5978"/>
                    <a:pt x="21197" y="4862"/>
                    <a:pt x="20893" y="4407"/>
                  </a:cubicBezTo>
                  <a:cubicBezTo>
                    <a:pt x="20590" y="3953"/>
                    <a:pt x="20590" y="2936"/>
                    <a:pt x="20483" y="2436"/>
                  </a:cubicBezTo>
                  <a:cubicBezTo>
                    <a:pt x="20385" y="1927"/>
                    <a:pt x="20180" y="1820"/>
                    <a:pt x="19065" y="1651"/>
                  </a:cubicBezTo>
                  <a:cubicBezTo>
                    <a:pt x="17950" y="1481"/>
                    <a:pt x="18155" y="1"/>
                    <a:pt x="181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35"/>
            <p:cNvSpPr/>
            <p:nvPr/>
          </p:nvSpPr>
          <p:spPr>
            <a:xfrm>
              <a:off x="7595891" y="5643779"/>
              <a:ext cx="1380651" cy="1303896"/>
            </a:xfrm>
            <a:custGeom>
              <a:avLst/>
              <a:gdLst/>
              <a:ahLst/>
              <a:cxnLst/>
              <a:rect l="l" t="t" r="r" b="b"/>
              <a:pathLst>
                <a:path w="28896" h="27291" extrusionOk="0">
                  <a:moveTo>
                    <a:pt x="18753" y="1"/>
                  </a:moveTo>
                  <a:lnTo>
                    <a:pt x="2124" y="15184"/>
                  </a:lnTo>
                  <a:lnTo>
                    <a:pt x="1" y="27290"/>
                  </a:lnTo>
                  <a:lnTo>
                    <a:pt x="1" y="27290"/>
                  </a:lnTo>
                  <a:lnTo>
                    <a:pt x="19368" y="27147"/>
                  </a:lnTo>
                  <a:cubicBezTo>
                    <a:pt x="19368" y="27147"/>
                    <a:pt x="19868" y="26541"/>
                    <a:pt x="20787" y="25122"/>
                  </a:cubicBezTo>
                  <a:cubicBezTo>
                    <a:pt x="21697" y="23704"/>
                    <a:pt x="20787" y="23195"/>
                    <a:pt x="22000" y="22687"/>
                  </a:cubicBezTo>
                  <a:cubicBezTo>
                    <a:pt x="22221" y="22595"/>
                    <a:pt x="22399" y="22563"/>
                    <a:pt x="22545" y="22563"/>
                  </a:cubicBezTo>
                  <a:cubicBezTo>
                    <a:pt x="22885" y="22563"/>
                    <a:pt x="23055" y="22737"/>
                    <a:pt x="23207" y="22737"/>
                  </a:cubicBezTo>
                  <a:cubicBezTo>
                    <a:pt x="23352" y="22737"/>
                    <a:pt x="23480" y="22581"/>
                    <a:pt x="23722" y="21973"/>
                  </a:cubicBezTo>
                  <a:cubicBezTo>
                    <a:pt x="24337" y="20457"/>
                    <a:pt x="23418" y="20662"/>
                    <a:pt x="24337" y="20457"/>
                  </a:cubicBezTo>
                  <a:cubicBezTo>
                    <a:pt x="24578" y="20403"/>
                    <a:pt x="24705" y="20384"/>
                    <a:pt x="24782" y="20384"/>
                  </a:cubicBezTo>
                  <a:cubicBezTo>
                    <a:pt x="24955" y="20384"/>
                    <a:pt x="24881" y="20477"/>
                    <a:pt x="25265" y="20477"/>
                  </a:cubicBezTo>
                  <a:cubicBezTo>
                    <a:pt x="25361" y="20477"/>
                    <a:pt x="25485" y="20471"/>
                    <a:pt x="25649" y="20457"/>
                  </a:cubicBezTo>
                  <a:cubicBezTo>
                    <a:pt x="25708" y="20451"/>
                    <a:pt x="25764" y="20448"/>
                    <a:pt x="25817" y="20448"/>
                  </a:cubicBezTo>
                  <a:cubicBezTo>
                    <a:pt x="26421" y="20448"/>
                    <a:pt x="26580" y="20796"/>
                    <a:pt x="26879" y="20796"/>
                  </a:cubicBezTo>
                  <a:cubicBezTo>
                    <a:pt x="27040" y="20796"/>
                    <a:pt x="27242" y="20696"/>
                    <a:pt x="27576" y="20385"/>
                  </a:cubicBezTo>
                  <a:cubicBezTo>
                    <a:pt x="28593" y="19440"/>
                    <a:pt x="28691" y="19850"/>
                    <a:pt x="28387" y="18931"/>
                  </a:cubicBezTo>
                  <a:cubicBezTo>
                    <a:pt x="28084" y="18021"/>
                    <a:pt x="27272" y="17816"/>
                    <a:pt x="27986" y="16603"/>
                  </a:cubicBezTo>
                  <a:cubicBezTo>
                    <a:pt x="28691" y="15381"/>
                    <a:pt x="28896" y="16192"/>
                    <a:pt x="28539" y="14266"/>
                  </a:cubicBezTo>
                  <a:cubicBezTo>
                    <a:pt x="28191" y="12339"/>
                    <a:pt x="27112" y="12954"/>
                    <a:pt x="27040" y="11125"/>
                  </a:cubicBezTo>
                  <a:cubicBezTo>
                    <a:pt x="26969" y="9297"/>
                    <a:pt x="26264" y="8797"/>
                    <a:pt x="26264" y="8797"/>
                  </a:cubicBezTo>
                  <a:cubicBezTo>
                    <a:pt x="26264" y="8797"/>
                    <a:pt x="26146" y="8815"/>
                    <a:pt x="25955" y="8815"/>
                  </a:cubicBezTo>
                  <a:cubicBezTo>
                    <a:pt x="25513" y="8815"/>
                    <a:pt x="24682" y="8719"/>
                    <a:pt x="24034" y="8083"/>
                  </a:cubicBezTo>
                  <a:cubicBezTo>
                    <a:pt x="23115" y="7173"/>
                    <a:pt x="22910" y="7272"/>
                    <a:pt x="22607" y="6460"/>
                  </a:cubicBezTo>
                  <a:cubicBezTo>
                    <a:pt x="22303" y="5648"/>
                    <a:pt x="22107" y="3980"/>
                    <a:pt x="21393" y="3498"/>
                  </a:cubicBezTo>
                  <a:cubicBezTo>
                    <a:pt x="20680" y="3016"/>
                    <a:pt x="20376" y="2303"/>
                    <a:pt x="20278" y="1696"/>
                  </a:cubicBezTo>
                  <a:cubicBezTo>
                    <a:pt x="20180" y="1089"/>
                    <a:pt x="18753" y="1"/>
                    <a:pt x="187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35"/>
            <p:cNvSpPr/>
            <p:nvPr/>
          </p:nvSpPr>
          <p:spPr>
            <a:xfrm>
              <a:off x="7668374" y="5745259"/>
              <a:ext cx="975285" cy="1151533"/>
            </a:xfrm>
            <a:custGeom>
              <a:avLst/>
              <a:gdLst/>
              <a:ahLst/>
              <a:cxnLst/>
              <a:rect l="l" t="t" r="r" b="b"/>
              <a:pathLst>
                <a:path w="20412" h="24102" extrusionOk="0">
                  <a:moveTo>
                    <a:pt x="16932" y="0"/>
                  </a:moveTo>
                  <a:lnTo>
                    <a:pt x="2382" y="15166"/>
                  </a:lnTo>
                  <a:lnTo>
                    <a:pt x="0" y="20260"/>
                  </a:lnTo>
                  <a:lnTo>
                    <a:pt x="393" y="22918"/>
                  </a:lnTo>
                  <a:cubicBezTo>
                    <a:pt x="393" y="22918"/>
                    <a:pt x="873" y="22645"/>
                    <a:pt x="1214" y="22645"/>
                  </a:cubicBezTo>
                  <a:cubicBezTo>
                    <a:pt x="1384" y="22645"/>
                    <a:pt x="1520" y="22713"/>
                    <a:pt x="1544" y="22918"/>
                  </a:cubicBezTo>
                  <a:cubicBezTo>
                    <a:pt x="1611" y="23426"/>
                    <a:pt x="1253" y="23883"/>
                    <a:pt x="1621" y="23883"/>
                  </a:cubicBezTo>
                  <a:cubicBezTo>
                    <a:pt x="1692" y="23883"/>
                    <a:pt x="1792" y="23866"/>
                    <a:pt x="1927" y="23828"/>
                  </a:cubicBezTo>
                  <a:cubicBezTo>
                    <a:pt x="2741" y="23612"/>
                    <a:pt x="3118" y="22699"/>
                    <a:pt x="3139" y="22644"/>
                  </a:cubicBezTo>
                  <a:lnTo>
                    <a:pt x="3139" y="22644"/>
                  </a:lnTo>
                  <a:cubicBezTo>
                    <a:pt x="3119" y="22697"/>
                    <a:pt x="2792" y="23570"/>
                    <a:pt x="3604" y="23882"/>
                  </a:cubicBezTo>
                  <a:cubicBezTo>
                    <a:pt x="3941" y="24015"/>
                    <a:pt x="4079" y="24063"/>
                    <a:pt x="4181" y="24063"/>
                  </a:cubicBezTo>
                  <a:cubicBezTo>
                    <a:pt x="4330" y="24063"/>
                    <a:pt x="4399" y="23961"/>
                    <a:pt x="4898" y="23882"/>
                  </a:cubicBezTo>
                  <a:cubicBezTo>
                    <a:pt x="5108" y="23850"/>
                    <a:pt x="5235" y="23837"/>
                    <a:pt x="5324" y="23837"/>
                  </a:cubicBezTo>
                  <a:cubicBezTo>
                    <a:pt x="5585" y="23837"/>
                    <a:pt x="5503" y="23953"/>
                    <a:pt x="6183" y="24060"/>
                  </a:cubicBezTo>
                  <a:cubicBezTo>
                    <a:pt x="6358" y="24089"/>
                    <a:pt x="6478" y="24101"/>
                    <a:pt x="6563" y="24101"/>
                  </a:cubicBezTo>
                  <a:cubicBezTo>
                    <a:pt x="6925" y="24101"/>
                    <a:pt x="6669" y="23879"/>
                    <a:pt x="7405" y="23757"/>
                  </a:cubicBezTo>
                  <a:cubicBezTo>
                    <a:pt x="8315" y="23605"/>
                    <a:pt x="8618" y="23213"/>
                    <a:pt x="8163" y="22642"/>
                  </a:cubicBezTo>
                  <a:cubicBezTo>
                    <a:pt x="7708" y="22080"/>
                    <a:pt x="7173" y="21553"/>
                    <a:pt x="7476" y="21250"/>
                  </a:cubicBezTo>
                  <a:cubicBezTo>
                    <a:pt x="7779" y="20938"/>
                    <a:pt x="8814" y="21473"/>
                    <a:pt x="8377" y="20260"/>
                  </a:cubicBezTo>
                  <a:cubicBezTo>
                    <a:pt x="7940" y="19037"/>
                    <a:pt x="7324" y="18583"/>
                    <a:pt x="8011" y="18279"/>
                  </a:cubicBezTo>
                  <a:cubicBezTo>
                    <a:pt x="8698" y="17976"/>
                    <a:pt x="9002" y="17218"/>
                    <a:pt x="9002" y="17218"/>
                  </a:cubicBezTo>
                  <a:cubicBezTo>
                    <a:pt x="9002" y="17218"/>
                    <a:pt x="9715" y="17521"/>
                    <a:pt x="10349" y="17824"/>
                  </a:cubicBezTo>
                  <a:cubicBezTo>
                    <a:pt x="10754" y="18018"/>
                    <a:pt x="10929" y="18275"/>
                    <a:pt x="11104" y="18275"/>
                  </a:cubicBezTo>
                  <a:cubicBezTo>
                    <a:pt x="11202" y="18275"/>
                    <a:pt x="11299" y="18194"/>
                    <a:pt x="11437" y="17976"/>
                  </a:cubicBezTo>
                  <a:cubicBezTo>
                    <a:pt x="11812" y="17369"/>
                    <a:pt x="11589" y="17824"/>
                    <a:pt x="11437" y="16914"/>
                  </a:cubicBezTo>
                  <a:cubicBezTo>
                    <a:pt x="11285" y="15995"/>
                    <a:pt x="11473" y="16147"/>
                    <a:pt x="11642" y="15085"/>
                  </a:cubicBezTo>
                  <a:cubicBezTo>
                    <a:pt x="11812" y="14024"/>
                    <a:pt x="11473" y="14399"/>
                    <a:pt x="11642" y="13034"/>
                  </a:cubicBezTo>
                  <a:cubicBezTo>
                    <a:pt x="11812" y="11660"/>
                    <a:pt x="11892" y="12302"/>
                    <a:pt x="12427" y="11526"/>
                  </a:cubicBezTo>
                  <a:cubicBezTo>
                    <a:pt x="12654" y="11192"/>
                    <a:pt x="12811" y="11086"/>
                    <a:pt x="12935" y="11086"/>
                  </a:cubicBezTo>
                  <a:cubicBezTo>
                    <a:pt x="13099" y="11086"/>
                    <a:pt x="13205" y="11270"/>
                    <a:pt x="13337" y="11357"/>
                  </a:cubicBezTo>
                  <a:cubicBezTo>
                    <a:pt x="13560" y="11508"/>
                    <a:pt x="14399" y="11464"/>
                    <a:pt x="14854" y="11526"/>
                  </a:cubicBezTo>
                  <a:cubicBezTo>
                    <a:pt x="15309" y="11588"/>
                    <a:pt x="14809" y="12347"/>
                    <a:pt x="15817" y="12427"/>
                  </a:cubicBezTo>
                  <a:cubicBezTo>
                    <a:pt x="15929" y="12435"/>
                    <a:pt x="16032" y="12438"/>
                    <a:pt x="16128" y="12438"/>
                  </a:cubicBezTo>
                  <a:cubicBezTo>
                    <a:pt x="16654" y="12438"/>
                    <a:pt x="16958" y="12338"/>
                    <a:pt x="17248" y="12338"/>
                  </a:cubicBezTo>
                  <a:cubicBezTo>
                    <a:pt x="17385" y="12338"/>
                    <a:pt x="17520" y="12361"/>
                    <a:pt x="17673" y="12427"/>
                  </a:cubicBezTo>
                  <a:cubicBezTo>
                    <a:pt x="17955" y="12547"/>
                    <a:pt x="18351" y="12777"/>
                    <a:pt x="18621" y="12777"/>
                  </a:cubicBezTo>
                  <a:cubicBezTo>
                    <a:pt x="18854" y="12777"/>
                    <a:pt x="18994" y="12605"/>
                    <a:pt x="18886" y="12043"/>
                  </a:cubicBezTo>
                  <a:cubicBezTo>
                    <a:pt x="18663" y="10830"/>
                    <a:pt x="17976" y="10447"/>
                    <a:pt x="18583" y="9911"/>
                  </a:cubicBezTo>
                  <a:cubicBezTo>
                    <a:pt x="19189" y="9385"/>
                    <a:pt x="20412" y="9840"/>
                    <a:pt x="19876" y="8546"/>
                  </a:cubicBezTo>
                  <a:cubicBezTo>
                    <a:pt x="19341" y="7253"/>
                    <a:pt x="19189" y="8011"/>
                    <a:pt x="19270" y="6646"/>
                  </a:cubicBezTo>
                  <a:cubicBezTo>
                    <a:pt x="19341" y="5272"/>
                    <a:pt x="17976" y="4362"/>
                    <a:pt x="17744" y="3372"/>
                  </a:cubicBezTo>
                  <a:cubicBezTo>
                    <a:pt x="17521" y="2382"/>
                    <a:pt x="16932" y="0"/>
                    <a:pt x="16932"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35"/>
            <p:cNvSpPr/>
            <p:nvPr/>
          </p:nvSpPr>
          <p:spPr>
            <a:xfrm>
              <a:off x="7684141" y="5745259"/>
              <a:ext cx="827406" cy="1024206"/>
            </a:xfrm>
            <a:custGeom>
              <a:avLst/>
              <a:gdLst/>
              <a:ahLst/>
              <a:cxnLst/>
              <a:rect l="l" t="t" r="r" b="b"/>
              <a:pathLst>
                <a:path w="17317" h="21437" extrusionOk="0">
                  <a:moveTo>
                    <a:pt x="15800" y="0"/>
                  </a:moveTo>
                  <a:lnTo>
                    <a:pt x="1954" y="15166"/>
                  </a:lnTo>
                  <a:lnTo>
                    <a:pt x="0" y="19555"/>
                  </a:lnTo>
                  <a:lnTo>
                    <a:pt x="509" y="20260"/>
                  </a:lnTo>
                  <a:cubicBezTo>
                    <a:pt x="509" y="20260"/>
                    <a:pt x="723" y="21170"/>
                    <a:pt x="1526" y="21402"/>
                  </a:cubicBezTo>
                  <a:cubicBezTo>
                    <a:pt x="1613" y="21426"/>
                    <a:pt x="1699" y="21437"/>
                    <a:pt x="1782" y="21437"/>
                  </a:cubicBezTo>
                  <a:cubicBezTo>
                    <a:pt x="2414" y="21437"/>
                    <a:pt x="2935" y="20820"/>
                    <a:pt x="3260" y="20820"/>
                  </a:cubicBezTo>
                  <a:cubicBezTo>
                    <a:pt x="3284" y="20820"/>
                    <a:pt x="3306" y="20824"/>
                    <a:pt x="3328" y="20831"/>
                  </a:cubicBezTo>
                  <a:cubicBezTo>
                    <a:pt x="3564" y="20900"/>
                    <a:pt x="3919" y="21162"/>
                    <a:pt x="4141" y="21162"/>
                  </a:cubicBezTo>
                  <a:cubicBezTo>
                    <a:pt x="4263" y="21162"/>
                    <a:pt x="4345" y="21083"/>
                    <a:pt x="4345" y="20848"/>
                  </a:cubicBezTo>
                  <a:cubicBezTo>
                    <a:pt x="4345" y="20179"/>
                    <a:pt x="4488" y="20108"/>
                    <a:pt x="4345" y="19573"/>
                  </a:cubicBezTo>
                  <a:cubicBezTo>
                    <a:pt x="4202" y="19037"/>
                    <a:pt x="3890" y="19421"/>
                    <a:pt x="4407" y="18583"/>
                  </a:cubicBezTo>
                  <a:cubicBezTo>
                    <a:pt x="4925" y="17744"/>
                    <a:pt x="4274" y="17673"/>
                    <a:pt x="4853" y="17289"/>
                  </a:cubicBezTo>
                  <a:lnTo>
                    <a:pt x="5433" y="16914"/>
                  </a:lnTo>
                  <a:cubicBezTo>
                    <a:pt x="5609" y="16798"/>
                    <a:pt x="5725" y="16759"/>
                    <a:pt x="5814" y="16759"/>
                  </a:cubicBezTo>
                  <a:cubicBezTo>
                    <a:pt x="5997" y="16759"/>
                    <a:pt x="6071" y="16922"/>
                    <a:pt x="6336" y="16922"/>
                  </a:cubicBezTo>
                  <a:cubicBezTo>
                    <a:pt x="6368" y="16922"/>
                    <a:pt x="6403" y="16920"/>
                    <a:pt x="6441" y="16914"/>
                  </a:cubicBezTo>
                  <a:cubicBezTo>
                    <a:pt x="6506" y="16904"/>
                    <a:pt x="6565" y="16900"/>
                    <a:pt x="6619" y="16900"/>
                  </a:cubicBezTo>
                  <a:cubicBezTo>
                    <a:pt x="6817" y="16900"/>
                    <a:pt x="6956" y="16953"/>
                    <a:pt x="7109" y="16953"/>
                  </a:cubicBezTo>
                  <a:cubicBezTo>
                    <a:pt x="7245" y="16953"/>
                    <a:pt x="7392" y="16911"/>
                    <a:pt x="7601" y="16754"/>
                  </a:cubicBezTo>
                  <a:cubicBezTo>
                    <a:pt x="8110" y="16379"/>
                    <a:pt x="7458" y="16450"/>
                    <a:pt x="8110" y="16379"/>
                  </a:cubicBezTo>
                  <a:cubicBezTo>
                    <a:pt x="8147" y="16374"/>
                    <a:pt x="8184" y="16372"/>
                    <a:pt x="8222" y="16372"/>
                  </a:cubicBezTo>
                  <a:cubicBezTo>
                    <a:pt x="8551" y="16372"/>
                    <a:pt x="8859" y="16537"/>
                    <a:pt x="9046" y="16537"/>
                  </a:cubicBezTo>
                  <a:cubicBezTo>
                    <a:pt x="9203" y="16537"/>
                    <a:pt x="9276" y="16421"/>
                    <a:pt x="9207" y="15995"/>
                  </a:cubicBezTo>
                  <a:cubicBezTo>
                    <a:pt x="9046" y="15005"/>
                    <a:pt x="8324" y="14176"/>
                    <a:pt x="8547" y="13721"/>
                  </a:cubicBezTo>
                  <a:cubicBezTo>
                    <a:pt x="8761" y="13257"/>
                    <a:pt x="8788" y="13257"/>
                    <a:pt x="9207" y="12650"/>
                  </a:cubicBezTo>
                  <a:cubicBezTo>
                    <a:pt x="9320" y="12486"/>
                    <a:pt x="9452" y="12436"/>
                    <a:pt x="9596" y="12436"/>
                  </a:cubicBezTo>
                  <a:cubicBezTo>
                    <a:pt x="9818" y="12436"/>
                    <a:pt x="10069" y="12554"/>
                    <a:pt x="10326" y="12554"/>
                  </a:cubicBezTo>
                  <a:cubicBezTo>
                    <a:pt x="10518" y="12554"/>
                    <a:pt x="10713" y="12488"/>
                    <a:pt x="10902" y="12258"/>
                  </a:cubicBezTo>
                  <a:cubicBezTo>
                    <a:pt x="11009" y="11919"/>
                    <a:pt x="11152" y="12070"/>
                    <a:pt x="11509" y="11526"/>
                  </a:cubicBezTo>
                  <a:cubicBezTo>
                    <a:pt x="11678" y="11276"/>
                    <a:pt x="11803" y="11151"/>
                    <a:pt x="11910" y="11107"/>
                  </a:cubicBezTo>
                  <a:cubicBezTo>
                    <a:pt x="12311" y="10366"/>
                    <a:pt x="12160" y="9992"/>
                    <a:pt x="12811" y="9992"/>
                  </a:cubicBezTo>
                  <a:cubicBezTo>
                    <a:pt x="13245" y="9992"/>
                    <a:pt x="13457" y="10023"/>
                    <a:pt x="13677" y="10023"/>
                  </a:cubicBezTo>
                  <a:cubicBezTo>
                    <a:pt x="13787" y="10023"/>
                    <a:pt x="13899" y="10015"/>
                    <a:pt x="14042" y="9992"/>
                  </a:cubicBezTo>
                  <a:cubicBezTo>
                    <a:pt x="14056" y="9989"/>
                    <a:pt x="14070" y="9988"/>
                    <a:pt x="14083" y="9988"/>
                  </a:cubicBezTo>
                  <a:cubicBezTo>
                    <a:pt x="14311" y="9988"/>
                    <a:pt x="14419" y="10347"/>
                    <a:pt x="14653" y="10347"/>
                  </a:cubicBezTo>
                  <a:cubicBezTo>
                    <a:pt x="14827" y="10347"/>
                    <a:pt x="15071" y="10148"/>
                    <a:pt x="15487" y="9456"/>
                  </a:cubicBezTo>
                  <a:cubicBezTo>
                    <a:pt x="16504" y="7788"/>
                    <a:pt x="16656" y="8546"/>
                    <a:pt x="16870" y="7485"/>
                  </a:cubicBezTo>
                  <a:cubicBezTo>
                    <a:pt x="17084" y="6414"/>
                    <a:pt x="16415" y="6584"/>
                    <a:pt x="16870" y="5656"/>
                  </a:cubicBezTo>
                  <a:cubicBezTo>
                    <a:pt x="17316" y="4737"/>
                    <a:pt x="16915" y="4122"/>
                    <a:pt x="16915" y="4122"/>
                  </a:cubicBezTo>
                  <a:cubicBezTo>
                    <a:pt x="16763" y="3872"/>
                    <a:pt x="16638" y="3622"/>
                    <a:pt x="16576" y="3372"/>
                  </a:cubicBezTo>
                  <a:cubicBezTo>
                    <a:pt x="16362" y="2382"/>
                    <a:pt x="15800" y="0"/>
                    <a:pt x="158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35"/>
            <p:cNvSpPr/>
            <p:nvPr/>
          </p:nvSpPr>
          <p:spPr>
            <a:xfrm>
              <a:off x="8406622" y="4785409"/>
              <a:ext cx="962528" cy="858466"/>
            </a:xfrm>
            <a:custGeom>
              <a:avLst/>
              <a:gdLst/>
              <a:ahLst/>
              <a:cxnLst/>
              <a:rect l="l" t="t" r="r" b="b"/>
              <a:pathLst>
                <a:path w="20145" h="17968" extrusionOk="0">
                  <a:moveTo>
                    <a:pt x="1" y="0"/>
                  </a:moveTo>
                  <a:lnTo>
                    <a:pt x="1" y="0"/>
                  </a:lnTo>
                  <a:cubicBezTo>
                    <a:pt x="1" y="0"/>
                    <a:pt x="670" y="2221"/>
                    <a:pt x="875" y="3033"/>
                  </a:cubicBezTo>
                  <a:cubicBezTo>
                    <a:pt x="1080" y="3845"/>
                    <a:pt x="1080" y="3238"/>
                    <a:pt x="1687" y="4148"/>
                  </a:cubicBezTo>
                  <a:cubicBezTo>
                    <a:pt x="1907" y="4479"/>
                    <a:pt x="2062" y="4542"/>
                    <a:pt x="2164" y="4542"/>
                  </a:cubicBezTo>
                  <a:cubicBezTo>
                    <a:pt x="2227" y="4542"/>
                    <a:pt x="2270" y="4518"/>
                    <a:pt x="2297" y="4518"/>
                  </a:cubicBezTo>
                  <a:cubicBezTo>
                    <a:pt x="2345" y="4518"/>
                    <a:pt x="2337" y="4599"/>
                    <a:pt x="2293" y="5058"/>
                  </a:cubicBezTo>
                  <a:cubicBezTo>
                    <a:pt x="2195" y="6173"/>
                    <a:pt x="848" y="6379"/>
                    <a:pt x="1169" y="7288"/>
                  </a:cubicBezTo>
                  <a:cubicBezTo>
                    <a:pt x="1481" y="8198"/>
                    <a:pt x="1169" y="8814"/>
                    <a:pt x="1169" y="8814"/>
                  </a:cubicBezTo>
                  <a:lnTo>
                    <a:pt x="2329" y="13756"/>
                  </a:lnTo>
                  <a:cubicBezTo>
                    <a:pt x="2329" y="13756"/>
                    <a:pt x="2400" y="14693"/>
                    <a:pt x="3819" y="15201"/>
                  </a:cubicBezTo>
                  <a:cubicBezTo>
                    <a:pt x="5237" y="15710"/>
                    <a:pt x="6558" y="15603"/>
                    <a:pt x="6861" y="16013"/>
                  </a:cubicBezTo>
                  <a:cubicBezTo>
                    <a:pt x="7164" y="16415"/>
                    <a:pt x="6656" y="16209"/>
                    <a:pt x="7673" y="16718"/>
                  </a:cubicBezTo>
                  <a:cubicBezTo>
                    <a:pt x="8681" y="17226"/>
                    <a:pt x="8279" y="17226"/>
                    <a:pt x="9189" y="17530"/>
                  </a:cubicBezTo>
                  <a:cubicBezTo>
                    <a:pt x="9735" y="17712"/>
                    <a:pt x="9809" y="17968"/>
                    <a:pt x="9891" y="17968"/>
                  </a:cubicBezTo>
                  <a:cubicBezTo>
                    <a:pt x="9945" y="17968"/>
                    <a:pt x="10003" y="17854"/>
                    <a:pt x="10206" y="17530"/>
                  </a:cubicBezTo>
                  <a:cubicBezTo>
                    <a:pt x="10715" y="16718"/>
                    <a:pt x="11527" y="17128"/>
                    <a:pt x="11223" y="16209"/>
                  </a:cubicBezTo>
                  <a:cubicBezTo>
                    <a:pt x="10911" y="15300"/>
                    <a:pt x="10001" y="14996"/>
                    <a:pt x="10411" y="14488"/>
                  </a:cubicBezTo>
                  <a:cubicBezTo>
                    <a:pt x="10511" y="14361"/>
                    <a:pt x="10586" y="14323"/>
                    <a:pt x="10643" y="14323"/>
                  </a:cubicBezTo>
                  <a:cubicBezTo>
                    <a:pt x="10728" y="14323"/>
                    <a:pt x="10771" y="14410"/>
                    <a:pt x="10792" y="14410"/>
                  </a:cubicBezTo>
                  <a:cubicBezTo>
                    <a:pt x="10813" y="14410"/>
                    <a:pt x="10813" y="14324"/>
                    <a:pt x="10813" y="13979"/>
                  </a:cubicBezTo>
                  <a:cubicBezTo>
                    <a:pt x="10813" y="13069"/>
                    <a:pt x="10304" y="12463"/>
                    <a:pt x="10304" y="12463"/>
                  </a:cubicBezTo>
                  <a:lnTo>
                    <a:pt x="9903" y="9822"/>
                  </a:lnTo>
                  <a:lnTo>
                    <a:pt x="9493" y="8198"/>
                  </a:lnTo>
                  <a:lnTo>
                    <a:pt x="8583" y="6477"/>
                  </a:lnTo>
                  <a:cubicBezTo>
                    <a:pt x="8583" y="6477"/>
                    <a:pt x="8277" y="5748"/>
                    <a:pt x="9082" y="5748"/>
                  </a:cubicBezTo>
                  <a:cubicBezTo>
                    <a:pt x="9316" y="5748"/>
                    <a:pt x="9643" y="5810"/>
                    <a:pt x="10099" y="5968"/>
                  </a:cubicBezTo>
                  <a:cubicBezTo>
                    <a:pt x="12133" y="6682"/>
                    <a:pt x="10911" y="6985"/>
                    <a:pt x="11723" y="7494"/>
                  </a:cubicBezTo>
                  <a:cubicBezTo>
                    <a:pt x="12129" y="7748"/>
                    <a:pt x="12407" y="7748"/>
                    <a:pt x="12598" y="7748"/>
                  </a:cubicBezTo>
                  <a:cubicBezTo>
                    <a:pt x="12789" y="7748"/>
                    <a:pt x="12891" y="7748"/>
                    <a:pt x="12945" y="8002"/>
                  </a:cubicBezTo>
                  <a:cubicBezTo>
                    <a:pt x="13043" y="8511"/>
                    <a:pt x="12026" y="8653"/>
                    <a:pt x="12945" y="8983"/>
                  </a:cubicBezTo>
                  <a:cubicBezTo>
                    <a:pt x="13855" y="9322"/>
                    <a:pt x="12945" y="9117"/>
                    <a:pt x="13855" y="9322"/>
                  </a:cubicBezTo>
                  <a:cubicBezTo>
                    <a:pt x="14765" y="9519"/>
                    <a:pt x="14462" y="9421"/>
                    <a:pt x="14765" y="10027"/>
                  </a:cubicBezTo>
                  <a:cubicBezTo>
                    <a:pt x="14981" y="10460"/>
                    <a:pt x="15098" y="10584"/>
                    <a:pt x="15402" y="10584"/>
                  </a:cubicBezTo>
                  <a:cubicBezTo>
                    <a:pt x="15525" y="10584"/>
                    <a:pt x="15678" y="10564"/>
                    <a:pt x="15880" y="10536"/>
                  </a:cubicBezTo>
                  <a:cubicBezTo>
                    <a:pt x="16023" y="10516"/>
                    <a:pt x="16153" y="10508"/>
                    <a:pt x="16270" y="10508"/>
                  </a:cubicBezTo>
                  <a:cubicBezTo>
                    <a:pt x="16738" y="10508"/>
                    <a:pt x="16995" y="10634"/>
                    <a:pt x="16995" y="10634"/>
                  </a:cubicBezTo>
                  <a:cubicBezTo>
                    <a:pt x="16995" y="10634"/>
                    <a:pt x="16692" y="10634"/>
                    <a:pt x="16995" y="11446"/>
                  </a:cubicBezTo>
                  <a:cubicBezTo>
                    <a:pt x="17220" y="12031"/>
                    <a:pt x="17334" y="12250"/>
                    <a:pt x="17607" y="12250"/>
                  </a:cubicBezTo>
                  <a:cubicBezTo>
                    <a:pt x="17713" y="12250"/>
                    <a:pt x="17843" y="12217"/>
                    <a:pt x="18012" y="12159"/>
                  </a:cubicBezTo>
                  <a:cubicBezTo>
                    <a:pt x="18190" y="12099"/>
                    <a:pt x="18333" y="12074"/>
                    <a:pt x="18454" y="12074"/>
                  </a:cubicBezTo>
                  <a:cubicBezTo>
                    <a:pt x="18747" y="12074"/>
                    <a:pt x="18913" y="12219"/>
                    <a:pt x="19127" y="12365"/>
                  </a:cubicBezTo>
                  <a:cubicBezTo>
                    <a:pt x="19279" y="12463"/>
                    <a:pt x="19533" y="12487"/>
                    <a:pt x="19750" y="12487"/>
                  </a:cubicBezTo>
                  <a:cubicBezTo>
                    <a:pt x="19966" y="12487"/>
                    <a:pt x="20144" y="12463"/>
                    <a:pt x="20144" y="12463"/>
                  </a:cubicBezTo>
                  <a:cubicBezTo>
                    <a:pt x="20144" y="12463"/>
                    <a:pt x="18619" y="9215"/>
                    <a:pt x="18315" y="8404"/>
                  </a:cubicBezTo>
                  <a:cubicBezTo>
                    <a:pt x="18012" y="7592"/>
                    <a:pt x="17611" y="7494"/>
                    <a:pt x="17807" y="6887"/>
                  </a:cubicBezTo>
                  <a:cubicBezTo>
                    <a:pt x="18012" y="6280"/>
                    <a:pt x="16389" y="4755"/>
                    <a:pt x="16389" y="4755"/>
                  </a:cubicBezTo>
                  <a:cubicBezTo>
                    <a:pt x="16389" y="4755"/>
                    <a:pt x="15782" y="3542"/>
                    <a:pt x="14970" y="2275"/>
                  </a:cubicBezTo>
                  <a:cubicBezTo>
                    <a:pt x="14158" y="999"/>
                    <a:pt x="13757" y="1713"/>
                    <a:pt x="9903" y="1311"/>
                  </a:cubicBezTo>
                  <a:cubicBezTo>
                    <a:pt x="9045" y="1220"/>
                    <a:pt x="8448" y="1179"/>
                    <a:pt x="8014" y="1179"/>
                  </a:cubicBezTo>
                  <a:cubicBezTo>
                    <a:pt x="6500" y="1179"/>
                    <a:pt x="6971" y="1678"/>
                    <a:pt x="5237" y="2275"/>
                  </a:cubicBezTo>
                  <a:cubicBezTo>
                    <a:pt x="4900" y="2389"/>
                    <a:pt x="4573" y="2438"/>
                    <a:pt x="4259" y="2438"/>
                  </a:cubicBezTo>
                  <a:cubicBezTo>
                    <a:pt x="2496" y="2438"/>
                    <a:pt x="1178" y="901"/>
                    <a:pt x="1178" y="901"/>
                  </a:cubicBezTo>
                  <a:lnTo>
                    <a:pt x="366" y="294"/>
                  </a:lnTo>
                  <a:cubicBezTo>
                    <a:pt x="232" y="196"/>
                    <a:pt x="117" y="98"/>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35"/>
            <p:cNvSpPr/>
            <p:nvPr/>
          </p:nvSpPr>
          <p:spPr>
            <a:xfrm>
              <a:off x="8406622" y="4785409"/>
              <a:ext cx="908393" cy="577630"/>
            </a:xfrm>
            <a:custGeom>
              <a:avLst/>
              <a:gdLst/>
              <a:ahLst/>
              <a:cxnLst/>
              <a:rect l="l" t="t" r="r" b="b"/>
              <a:pathLst>
                <a:path w="19012" h="12090" extrusionOk="0">
                  <a:moveTo>
                    <a:pt x="1" y="0"/>
                  </a:moveTo>
                  <a:lnTo>
                    <a:pt x="1" y="0"/>
                  </a:lnTo>
                  <a:cubicBezTo>
                    <a:pt x="1" y="0"/>
                    <a:pt x="670" y="2221"/>
                    <a:pt x="875" y="3033"/>
                  </a:cubicBezTo>
                  <a:cubicBezTo>
                    <a:pt x="1080" y="3845"/>
                    <a:pt x="1080" y="3238"/>
                    <a:pt x="1687" y="4148"/>
                  </a:cubicBezTo>
                  <a:cubicBezTo>
                    <a:pt x="1907" y="4479"/>
                    <a:pt x="2062" y="4542"/>
                    <a:pt x="2164" y="4542"/>
                  </a:cubicBezTo>
                  <a:cubicBezTo>
                    <a:pt x="2227" y="4542"/>
                    <a:pt x="2270" y="4518"/>
                    <a:pt x="2297" y="4518"/>
                  </a:cubicBezTo>
                  <a:cubicBezTo>
                    <a:pt x="2345" y="4518"/>
                    <a:pt x="2337" y="4599"/>
                    <a:pt x="2293" y="5058"/>
                  </a:cubicBezTo>
                  <a:cubicBezTo>
                    <a:pt x="2195" y="6173"/>
                    <a:pt x="848" y="6379"/>
                    <a:pt x="1169" y="7288"/>
                  </a:cubicBezTo>
                  <a:cubicBezTo>
                    <a:pt x="1419" y="8020"/>
                    <a:pt x="1267" y="8555"/>
                    <a:pt x="1196" y="8734"/>
                  </a:cubicBezTo>
                  <a:lnTo>
                    <a:pt x="1321" y="9474"/>
                  </a:lnTo>
                  <a:cubicBezTo>
                    <a:pt x="1321" y="9474"/>
                    <a:pt x="1367" y="9486"/>
                    <a:pt x="1433" y="9486"/>
                  </a:cubicBezTo>
                  <a:cubicBezTo>
                    <a:pt x="1553" y="9486"/>
                    <a:pt x="1740" y="9446"/>
                    <a:pt x="1838" y="9215"/>
                  </a:cubicBezTo>
                  <a:cubicBezTo>
                    <a:pt x="1990" y="8859"/>
                    <a:pt x="1687" y="8760"/>
                    <a:pt x="2249" y="8555"/>
                  </a:cubicBezTo>
                  <a:cubicBezTo>
                    <a:pt x="2669" y="8406"/>
                    <a:pt x="2389" y="8339"/>
                    <a:pt x="2519" y="8339"/>
                  </a:cubicBezTo>
                  <a:cubicBezTo>
                    <a:pt x="2561" y="8339"/>
                    <a:pt x="2643" y="8346"/>
                    <a:pt x="2802" y="8359"/>
                  </a:cubicBezTo>
                  <a:cubicBezTo>
                    <a:pt x="2896" y="8365"/>
                    <a:pt x="2984" y="8368"/>
                    <a:pt x="3069" y="8368"/>
                  </a:cubicBezTo>
                  <a:cubicBezTo>
                    <a:pt x="3579" y="8368"/>
                    <a:pt x="3943" y="8269"/>
                    <a:pt x="4425" y="8261"/>
                  </a:cubicBezTo>
                  <a:cubicBezTo>
                    <a:pt x="4447" y="8261"/>
                    <a:pt x="4467" y="8260"/>
                    <a:pt x="4486" y="8260"/>
                  </a:cubicBezTo>
                  <a:cubicBezTo>
                    <a:pt x="4956" y="8260"/>
                    <a:pt x="4697" y="8367"/>
                    <a:pt x="5237" y="8555"/>
                  </a:cubicBezTo>
                  <a:cubicBezTo>
                    <a:pt x="5790" y="8760"/>
                    <a:pt x="6254" y="8653"/>
                    <a:pt x="6254" y="8983"/>
                  </a:cubicBezTo>
                  <a:cubicBezTo>
                    <a:pt x="6254" y="9322"/>
                    <a:pt x="6049" y="9519"/>
                    <a:pt x="6504" y="9670"/>
                  </a:cubicBezTo>
                  <a:cubicBezTo>
                    <a:pt x="6959" y="9822"/>
                    <a:pt x="6299" y="10179"/>
                    <a:pt x="7012" y="10589"/>
                  </a:cubicBezTo>
                  <a:cubicBezTo>
                    <a:pt x="7717" y="10991"/>
                    <a:pt x="7673" y="10785"/>
                    <a:pt x="8181" y="11401"/>
                  </a:cubicBezTo>
                  <a:cubicBezTo>
                    <a:pt x="8681" y="12008"/>
                    <a:pt x="7976" y="11856"/>
                    <a:pt x="8886" y="12052"/>
                  </a:cubicBezTo>
                  <a:cubicBezTo>
                    <a:pt x="9002" y="12078"/>
                    <a:pt x="9107" y="12090"/>
                    <a:pt x="9203" y="12090"/>
                  </a:cubicBezTo>
                  <a:cubicBezTo>
                    <a:pt x="9862" y="12090"/>
                    <a:pt x="10072" y="11553"/>
                    <a:pt x="10072" y="11553"/>
                  </a:cubicBezTo>
                  <a:lnTo>
                    <a:pt x="10126" y="11294"/>
                  </a:lnTo>
                  <a:lnTo>
                    <a:pt x="9903" y="9822"/>
                  </a:lnTo>
                  <a:lnTo>
                    <a:pt x="9493" y="8207"/>
                  </a:lnTo>
                  <a:lnTo>
                    <a:pt x="8583" y="6477"/>
                  </a:lnTo>
                  <a:cubicBezTo>
                    <a:pt x="8583" y="6477"/>
                    <a:pt x="8277" y="5748"/>
                    <a:pt x="9082" y="5748"/>
                  </a:cubicBezTo>
                  <a:cubicBezTo>
                    <a:pt x="9316" y="5748"/>
                    <a:pt x="9643" y="5810"/>
                    <a:pt x="10099" y="5968"/>
                  </a:cubicBezTo>
                  <a:cubicBezTo>
                    <a:pt x="10144" y="5986"/>
                    <a:pt x="10188" y="6004"/>
                    <a:pt x="10224" y="6013"/>
                  </a:cubicBezTo>
                  <a:cubicBezTo>
                    <a:pt x="10252" y="6015"/>
                    <a:pt x="10286" y="6016"/>
                    <a:pt x="10326" y="6016"/>
                  </a:cubicBezTo>
                  <a:cubicBezTo>
                    <a:pt x="10464" y="6016"/>
                    <a:pt x="10679" y="6003"/>
                    <a:pt x="11018" y="5968"/>
                  </a:cubicBezTo>
                  <a:cubicBezTo>
                    <a:pt x="11720" y="5906"/>
                    <a:pt x="11818" y="5639"/>
                    <a:pt x="12023" y="5639"/>
                  </a:cubicBezTo>
                  <a:cubicBezTo>
                    <a:pt x="12143" y="5639"/>
                    <a:pt x="12301" y="5732"/>
                    <a:pt x="12642" y="6013"/>
                  </a:cubicBezTo>
                  <a:cubicBezTo>
                    <a:pt x="13552" y="6780"/>
                    <a:pt x="14363" y="6887"/>
                    <a:pt x="14569" y="7396"/>
                  </a:cubicBezTo>
                  <a:cubicBezTo>
                    <a:pt x="14752" y="7863"/>
                    <a:pt x="15567" y="9001"/>
                    <a:pt x="16081" y="9001"/>
                  </a:cubicBezTo>
                  <a:cubicBezTo>
                    <a:pt x="16117" y="9001"/>
                    <a:pt x="16151" y="8995"/>
                    <a:pt x="16183" y="8983"/>
                  </a:cubicBezTo>
                  <a:cubicBezTo>
                    <a:pt x="16501" y="8877"/>
                    <a:pt x="16303" y="8590"/>
                    <a:pt x="16382" y="8590"/>
                  </a:cubicBezTo>
                  <a:cubicBezTo>
                    <a:pt x="16430" y="8590"/>
                    <a:pt x="16577" y="8694"/>
                    <a:pt x="16995" y="9001"/>
                  </a:cubicBezTo>
                  <a:cubicBezTo>
                    <a:pt x="17887" y="9661"/>
                    <a:pt x="18717" y="9929"/>
                    <a:pt x="19011" y="10018"/>
                  </a:cubicBezTo>
                  <a:cubicBezTo>
                    <a:pt x="18708" y="9340"/>
                    <a:pt x="18431" y="8707"/>
                    <a:pt x="18315" y="8404"/>
                  </a:cubicBezTo>
                  <a:cubicBezTo>
                    <a:pt x="18012" y="7601"/>
                    <a:pt x="17611" y="7494"/>
                    <a:pt x="17807" y="6896"/>
                  </a:cubicBezTo>
                  <a:cubicBezTo>
                    <a:pt x="17798" y="6896"/>
                    <a:pt x="17780" y="6833"/>
                    <a:pt x="17718" y="6396"/>
                  </a:cubicBezTo>
                  <a:cubicBezTo>
                    <a:pt x="17388" y="5692"/>
                    <a:pt x="16389" y="4755"/>
                    <a:pt x="16389" y="4755"/>
                  </a:cubicBezTo>
                  <a:cubicBezTo>
                    <a:pt x="16389" y="4755"/>
                    <a:pt x="15782" y="3542"/>
                    <a:pt x="14970" y="2275"/>
                  </a:cubicBezTo>
                  <a:cubicBezTo>
                    <a:pt x="14158" y="999"/>
                    <a:pt x="13757" y="1713"/>
                    <a:pt x="9903" y="1311"/>
                  </a:cubicBezTo>
                  <a:cubicBezTo>
                    <a:pt x="9045" y="1220"/>
                    <a:pt x="8448" y="1179"/>
                    <a:pt x="8014" y="1179"/>
                  </a:cubicBezTo>
                  <a:cubicBezTo>
                    <a:pt x="6500" y="1179"/>
                    <a:pt x="6971" y="1678"/>
                    <a:pt x="5237" y="2275"/>
                  </a:cubicBezTo>
                  <a:cubicBezTo>
                    <a:pt x="4900" y="2389"/>
                    <a:pt x="4573" y="2438"/>
                    <a:pt x="4259" y="2438"/>
                  </a:cubicBezTo>
                  <a:cubicBezTo>
                    <a:pt x="2496" y="2438"/>
                    <a:pt x="1178" y="901"/>
                    <a:pt x="1178" y="901"/>
                  </a:cubicBezTo>
                  <a:lnTo>
                    <a:pt x="366" y="294"/>
                  </a:lnTo>
                  <a:cubicBezTo>
                    <a:pt x="232" y="196"/>
                    <a:pt x="117" y="98"/>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35"/>
            <p:cNvSpPr/>
            <p:nvPr/>
          </p:nvSpPr>
          <p:spPr>
            <a:xfrm>
              <a:off x="8739936" y="4833138"/>
              <a:ext cx="510290" cy="303483"/>
            </a:xfrm>
            <a:custGeom>
              <a:avLst/>
              <a:gdLst/>
              <a:ahLst/>
              <a:cxnLst/>
              <a:rect l="l" t="t" r="r" b="b"/>
              <a:pathLst>
                <a:path w="10680" h="6352" extrusionOk="0">
                  <a:moveTo>
                    <a:pt x="1035" y="178"/>
                  </a:moveTo>
                  <a:cubicBezTo>
                    <a:pt x="507" y="178"/>
                    <a:pt x="221" y="240"/>
                    <a:pt x="1" y="348"/>
                  </a:cubicBezTo>
                  <a:cubicBezTo>
                    <a:pt x="1" y="348"/>
                    <a:pt x="188" y="865"/>
                    <a:pt x="1330" y="1053"/>
                  </a:cubicBezTo>
                  <a:cubicBezTo>
                    <a:pt x="1472" y="1077"/>
                    <a:pt x="1600" y="1087"/>
                    <a:pt x="1716" y="1087"/>
                  </a:cubicBezTo>
                  <a:cubicBezTo>
                    <a:pt x="2196" y="1087"/>
                    <a:pt x="2477" y="920"/>
                    <a:pt x="2692" y="920"/>
                  </a:cubicBezTo>
                  <a:cubicBezTo>
                    <a:pt x="2844" y="920"/>
                    <a:pt x="2963" y="1005"/>
                    <a:pt x="3096" y="1294"/>
                  </a:cubicBezTo>
                  <a:cubicBezTo>
                    <a:pt x="3453" y="2079"/>
                    <a:pt x="2624" y="1758"/>
                    <a:pt x="3685" y="2034"/>
                  </a:cubicBezTo>
                  <a:cubicBezTo>
                    <a:pt x="3818" y="2069"/>
                    <a:pt x="3931" y="2083"/>
                    <a:pt x="4029" y="2083"/>
                  </a:cubicBezTo>
                  <a:cubicBezTo>
                    <a:pt x="4491" y="2083"/>
                    <a:pt x="4597" y="1759"/>
                    <a:pt x="4829" y="1759"/>
                  </a:cubicBezTo>
                  <a:cubicBezTo>
                    <a:pt x="4937" y="1759"/>
                    <a:pt x="5072" y="1829"/>
                    <a:pt x="5282" y="2034"/>
                  </a:cubicBezTo>
                  <a:cubicBezTo>
                    <a:pt x="6040" y="2766"/>
                    <a:pt x="5434" y="3149"/>
                    <a:pt x="6272" y="3301"/>
                  </a:cubicBezTo>
                  <a:cubicBezTo>
                    <a:pt x="7111" y="3453"/>
                    <a:pt x="7941" y="3685"/>
                    <a:pt x="8092" y="4211"/>
                  </a:cubicBezTo>
                  <a:cubicBezTo>
                    <a:pt x="8253" y="4746"/>
                    <a:pt x="9234" y="4514"/>
                    <a:pt x="9734" y="5504"/>
                  </a:cubicBezTo>
                  <a:cubicBezTo>
                    <a:pt x="10109" y="6262"/>
                    <a:pt x="10464" y="6351"/>
                    <a:pt x="10610" y="6351"/>
                  </a:cubicBezTo>
                  <a:cubicBezTo>
                    <a:pt x="10654" y="6351"/>
                    <a:pt x="10679" y="6343"/>
                    <a:pt x="10679" y="6343"/>
                  </a:cubicBezTo>
                  <a:lnTo>
                    <a:pt x="10679" y="5272"/>
                  </a:lnTo>
                  <a:cubicBezTo>
                    <a:pt x="10305" y="4594"/>
                    <a:pt x="9413" y="3756"/>
                    <a:pt x="9413" y="3756"/>
                  </a:cubicBezTo>
                  <a:cubicBezTo>
                    <a:pt x="9413" y="3756"/>
                    <a:pt x="8806" y="2543"/>
                    <a:pt x="7994" y="1276"/>
                  </a:cubicBezTo>
                  <a:cubicBezTo>
                    <a:pt x="7182" y="0"/>
                    <a:pt x="6781" y="714"/>
                    <a:pt x="2927" y="312"/>
                  </a:cubicBezTo>
                  <a:cubicBezTo>
                    <a:pt x="2067" y="220"/>
                    <a:pt x="1469" y="178"/>
                    <a:pt x="1035" y="178"/>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35"/>
            <p:cNvSpPr/>
            <p:nvPr/>
          </p:nvSpPr>
          <p:spPr>
            <a:xfrm>
              <a:off x="8634246" y="5049379"/>
              <a:ext cx="127907" cy="91876"/>
            </a:xfrm>
            <a:custGeom>
              <a:avLst/>
              <a:gdLst/>
              <a:ahLst/>
              <a:cxnLst/>
              <a:rect l="l" t="t" r="r" b="b"/>
              <a:pathLst>
                <a:path w="2677" h="1923" extrusionOk="0">
                  <a:moveTo>
                    <a:pt x="1576" y="0"/>
                  </a:moveTo>
                  <a:cubicBezTo>
                    <a:pt x="1501" y="0"/>
                    <a:pt x="1413" y="52"/>
                    <a:pt x="1294" y="184"/>
                  </a:cubicBezTo>
                  <a:cubicBezTo>
                    <a:pt x="875" y="648"/>
                    <a:pt x="0" y="443"/>
                    <a:pt x="491" y="800"/>
                  </a:cubicBezTo>
                  <a:cubicBezTo>
                    <a:pt x="982" y="1157"/>
                    <a:pt x="973" y="1210"/>
                    <a:pt x="1383" y="1407"/>
                  </a:cubicBezTo>
                  <a:cubicBezTo>
                    <a:pt x="1703" y="1567"/>
                    <a:pt x="1942" y="1923"/>
                    <a:pt x="2099" y="1923"/>
                  </a:cubicBezTo>
                  <a:cubicBezTo>
                    <a:pt x="2144" y="1923"/>
                    <a:pt x="2181" y="1894"/>
                    <a:pt x="2213" y="1826"/>
                  </a:cubicBezTo>
                  <a:cubicBezTo>
                    <a:pt x="2347" y="1514"/>
                    <a:pt x="2213" y="996"/>
                    <a:pt x="2213" y="996"/>
                  </a:cubicBezTo>
                  <a:cubicBezTo>
                    <a:pt x="2213" y="996"/>
                    <a:pt x="2677" y="800"/>
                    <a:pt x="2213" y="523"/>
                  </a:cubicBezTo>
                  <a:cubicBezTo>
                    <a:pt x="1875" y="326"/>
                    <a:pt x="1765" y="0"/>
                    <a:pt x="1576"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35"/>
            <p:cNvSpPr/>
            <p:nvPr/>
          </p:nvSpPr>
          <p:spPr>
            <a:xfrm>
              <a:off x="8496974" y="4869115"/>
              <a:ext cx="159920" cy="85092"/>
            </a:xfrm>
            <a:custGeom>
              <a:avLst/>
              <a:gdLst/>
              <a:ahLst/>
              <a:cxnLst/>
              <a:rect l="l" t="t" r="r" b="b"/>
              <a:pathLst>
                <a:path w="3347" h="1781" extrusionOk="0">
                  <a:moveTo>
                    <a:pt x="389" y="1"/>
                  </a:moveTo>
                  <a:cubicBezTo>
                    <a:pt x="359" y="1"/>
                    <a:pt x="330" y="5"/>
                    <a:pt x="304" y="14"/>
                  </a:cubicBezTo>
                  <a:cubicBezTo>
                    <a:pt x="1" y="112"/>
                    <a:pt x="509" y="469"/>
                    <a:pt x="706" y="871"/>
                  </a:cubicBezTo>
                  <a:cubicBezTo>
                    <a:pt x="911" y="1281"/>
                    <a:pt x="1062" y="1531"/>
                    <a:pt x="1419" y="1531"/>
                  </a:cubicBezTo>
                  <a:cubicBezTo>
                    <a:pt x="1657" y="1531"/>
                    <a:pt x="1899" y="1781"/>
                    <a:pt x="2190" y="1781"/>
                  </a:cubicBezTo>
                  <a:cubicBezTo>
                    <a:pt x="2335" y="1781"/>
                    <a:pt x="2493" y="1718"/>
                    <a:pt x="2668" y="1531"/>
                  </a:cubicBezTo>
                  <a:cubicBezTo>
                    <a:pt x="3195" y="978"/>
                    <a:pt x="3346" y="523"/>
                    <a:pt x="3346" y="523"/>
                  </a:cubicBezTo>
                  <a:lnTo>
                    <a:pt x="3346" y="523"/>
                  </a:lnTo>
                  <a:cubicBezTo>
                    <a:pt x="3346" y="523"/>
                    <a:pt x="2673" y="658"/>
                    <a:pt x="2137" y="658"/>
                  </a:cubicBezTo>
                  <a:cubicBezTo>
                    <a:pt x="1972" y="658"/>
                    <a:pt x="1820" y="646"/>
                    <a:pt x="1705" y="612"/>
                  </a:cubicBezTo>
                  <a:cubicBezTo>
                    <a:pt x="1256" y="482"/>
                    <a:pt x="711" y="1"/>
                    <a:pt x="389"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35"/>
            <p:cNvSpPr/>
            <p:nvPr/>
          </p:nvSpPr>
          <p:spPr>
            <a:xfrm>
              <a:off x="8760816" y="4950050"/>
              <a:ext cx="116440" cy="39512"/>
            </a:xfrm>
            <a:custGeom>
              <a:avLst/>
              <a:gdLst/>
              <a:ahLst/>
              <a:cxnLst/>
              <a:rect l="l" t="t" r="r" b="b"/>
              <a:pathLst>
                <a:path w="2437" h="827" extrusionOk="0">
                  <a:moveTo>
                    <a:pt x="1130" y="0"/>
                  </a:moveTo>
                  <a:cubicBezTo>
                    <a:pt x="1013" y="0"/>
                    <a:pt x="903" y="63"/>
                    <a:pt x="813" y="185"/>
                  </a:cubicBezTo>
                  <a:cubicBezTo>
                    <a:pt x="661" y="399"/>
                    <a:pt x="1" y="247"/>
                    <a:pt x="661" y="399"/>
                  </a:cubicBezTo>
                  <a:cubicBezTo>
                    <a:pt x="1207" y="524"/>
                    <a:pt x="1161" y="827"/>
                    <a:pt x="1502" y="827"/>
                  </a:cubicBezTo>
                  <a:cubicBezTo>
                    <a:pt x="1574" y="827"/>
                    <a:pt x="1662" y="813"/>
                    <a:pt x="1776" y="783"/>
                  </a:cubicBezTo>
                  <a:cubicBezTo>
                    <a:pt x="2436" y="595"/>
                    <a:pt x="1955" y="87"/>
                    <a:pt x="1955" y="87"/>
                  </a:cubicBezTo>
                  <a:lnTo>
                    <a:pt x="1955" y="87"/>
                  </a:lnTo>
                  <a:cubicBezTo>
                    <a:pt x="1955" y="87"/>
                    <a:pt x="1784" y="150"/>
                    <a:pt x="1612" y="150"/>
                  </a:cubicBezTo>
                  <a:cubicBezTo>
                    <a:pt x="1526" y="150"/>
                    <a:pt x="1440" y="134"/>
                    <a:pt x="1375" y="87"/>
                  </a:cubicBezTo>
                  <a:cubicBezTo>
                    <a:pt x="1292" y="29"/>
                    <a:pt x="1209" y="0"/>
                    <a:pt x="11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35"/>
            <p:cNvSpPr/>
            <p:nvPr/>
          </p:nvSpPr>
          <p:spPr>
            <a:xfrm>
              <a:off x="8882464" y="4989514"/>
              <a:ext cx="125423" cy="46535"/>
            </a:xfrm>
            <a:custGeom>
              <a:avLst/>
              <a:gdLst/>
              <a:ahLst/>
              <a:cxnLst/>
              <a:rect l="l" t="t" r="r" b="b"/>
              <a:pathLst>
                <a:path w="2625" h="974" extrusionOk="0">
                  <a:moveTo>
                    <a:pt x="1803" y="0"/>
                  </a:moveTo>
                  <a:cubicBezTo>
                    <a:pt x="1796" y="0"/>
                    <a:pt x="1789" y="1"/>
                    <a:pt x="1782" y="1"/>
                  </a:cubicBezTo>
                  <a:cubicBezTo>
                    <a:pt x="1782" y="1"/>
                    <a:pt x="890" y="10"/>
                    <a:pt x="720" y="278"/>
                  </a:cubicBezTo>
                  <a:cubicBezTo>
                    <a:pt x="561" y="521"/>
                    <a:pt x="1" y="889"/>
                    <a:pt x="590" y="889"/>
                  </a:cubicBezTo>
                  <a:cubicBezTo>
                    <a:pt x="628" y="889"/>
                    <a:pt x="671" y="888"/>
                    <a:pt x="720" y="884"/>
                  </a:cubicBezTo>
                  <a:cubicBezTo>
                    <a:pt x="785" y="881"/>
                    <a:pt x="849" y="879"/>
                    <a:pt x="911" y="879"/>
                  </a:cubicBezTo>
                  <a:cubicBezTo>
                    <a:pt x="1385" y="879"/>
                    <a:pt x="1770" y="973"/>
                    <a:pt x="2047" y="973"/>
                  </a:cubicBezTo>
                  <a:cubicBezTo>
                    <a:pt x="2175" y="973"/>
                    <a:pt x="2281" y="953"/>
                    <a:pt x="2362" y="893"/>
                  </a:cubicBezTo>
                  <a:cubicBezTo>
                    <a:pt x="2624" y="692"/>
                    <a:pt x="218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35"/>
            <p:cNvSpPr/>
            <p:nvPr/>
          </p:nvSpPr>
          <p:spPr>
            <a:xfrm>
              <a:off x="9250178" y="4821385"/>
              <a:ext cx="1272811" cy="1466721"/>
            </a:xfrm>
            <a:custGeom>
              <a:avLst/>
              <a:gdLst/>
              <a:ahLst/>
              <a:cxnLst/>
              <a:rect l="l" t="t" r="r" b="b"/>
              <a:pathLst>
                <a:path w="26639" h="30699" extrusionOk="0">
                  <a:moveTo>
                    <a:pt x="5054" y="0"/>
                  </a:moveTo>
                  <a:cubicBezTo>
                    <a:pt x="4197" y="0"/>
                    <a:pt x="4176" y="483"/>
                    <a:pt x="2186" y="1522"/>
                  </a:cubicBezTo>
                  <a:cubicBezTo>
                    <a:pt x="1267" y="1995"/>
                    <a:pt x="571" y="2441"/>
                    <a:pt x="54" y="2824"/>
                  </a:cubicBezTo>
                  <a:lnTo>
                    <a:pt x="0" y="3092"/>
                  </a:lnTo>
                  <a:cubicBezTo>
                    <a:pt x="0" y="3092"/>
                    <a:pt x="892" y="3699"/>
                    <a:pt x="1356" y="4609"/>
                  </a:cubicBezTo>
                  <a:cubicBezTo>
                    <a:pt x="1829" y="5527"/>
                    <a:pt x="589" y="5215"/>
                    <a:pt x="1356" y="6286"/>
                  </a:cubicBezTo>
                  <a:cubicBezTo>
                    <a:pt x="2132" y="7347"/>
                    <a:pt x="1927" y="6687"/>
                    <a:pt x="2489" y="8230"/>
                  </a:cubicBezTo>
                  <a:cubicBezTo>
                    <a:pt x="3042" y="9783"/>
                    <a:pt x="3497" y="9479"/>
                    <a:pt x="4113" y="10389"/>
                  </a:cubicBezTo>
                  <a:cubicBezTo>
                    <a:pt x="4720" y="11299"/>
                    <a:pt x="5326" y="12263"/>
                    <a:pt x="5326" y="13003"/>
                  </a:cubicBezTo>
                  <a:cubicBezTo>
                    <a:pt x="5326" y="13735"/>
                    <a:pt x="4720" y="15412"/>
                    <a:pt x="6084" y="15564"/>
                  </a:cubicBezTo>
                  <a:cubicBezTo>
                    <a:pt x="7458" y="15715"/>
                    <a:pt x="7307" y="15831"/>
                    <a:pt x="7762" y="17214"/>
                  </a:cubicBezTo>
                  <a:cubicBezTo>
                    <a:pt x="8217" y="18606"/>
                    <a:pt x="8689" y="19507"/>
                    <a:pt x="8672" y="20711"/>
                  </a:cubicBezTo>
                  <a:cubicBezTo>
                    <a:pt x="8654" y="21915"/>
                    <a:pt x="10500" y="21648"/>
                    <a:pt x="11107" y="22558"/>
                  </a:cubicBezTo>
                  <a:cubicBezTo>
                    <a:pt x="11714" y="23468"/>
                    <a:pt x="13087" y="23164"/>
                    <a:pt x="12936" y="24386"/>
                  </a:cubicBezTo>
                  <a:cubicBezTo>
                    <a:pt x="12784" y="25600"/>
                    <a:pt x="13881" y="25448"/>
                    <a:pt x="14702" y="26358"/>
                  </a:cubicBezTo>
                  <a:cubicBezTo>
                    <a:pt x="15514" y="27277"/>
                    <a:pt x="15059" y="27580"/>
                    <a:pt x="16130" y="28187"/>
                  </a:cubicBezTo>
                  <a:cubicBezTo>
                    <a:pt x="17191" y="28793"/>
                    <a:pt x="16736" y="29757"/>
                    <a:pt x="18708" y="30033"/>
                  </a:cubicBezTo>
                  <a:cubicBezTo>
                    <a:pt x="19009" y="30077"/>
                    <a:pt x="19262" y="30096"/>
                    <a:pt x="19475" y="30096"/>
                  </a:cubicBezTo>
                  <a:cubicBezTo>
                    <a:pt x="20663" y="30096"/>
                    <a:pt x="20652" y="29505"/>
                    <a:pt x="21295" y="29248"/>
                  </a:cubicBezTo>
                  <a:cubicBezTo>
                    <a:pt x="21346" y="29228"/>
                    <a:pt x="21401" y="29219"/>
                    <a:pt x="21460" y="29219"/>
                  </a:cubicBezTo>
                  <a:cubicBezTo>
                    <a:pt x="22111" y="29219"/>
                    <a:pt x="23190" y="30341"/>
                    <a:pt x="23220" y="30341"/>
                  </a:cubicBezTo>
                  <a:cubicBezTo>
                    <a:pt x="23229" y="30341"/>
                    <a:pt x="23157" y="30254"/>
                    <a:pt x="22972" y="30033"/>
                  </a:cubicBezTo>
                  <a:cubicBezTo>
                    <a:pt x="22748" y="29766"/>
                    <a:pt x="22680" y="29668"/>
                    <a:pt x="22714" y="29668"/>
                  </a:cubicBezTo>
                  <a:cubicBezTo>
                    <a:pt x="22806" y="29668"/>
                    <a:pt x="23645" y="30386"/>
                    <a:pt x="24155" y="30386"/>
                  </a:cubicBezTo>
                  <a:cubicBezTo>
                    <a:pt x="24222" y="30386"/>
                    <a:pt x="24284" y="30374"/>
                    <a:pt x="24337" y="30346"/>
                  </a:cubicBezTo>
                  <a:cubicBezTo>
                    <a:pt x="24401" y="30311"/>
                    <a:pt x="24451" y="30297"/>
                    <a:pt x="24490" y="30297"/>
                  </a:cubicBezTo>
                  <a:cubicBezTo>
                    <a:pt x="24696" y="30297"/>
                    <a:pt x="24595" y="30699"/>
                    <a:pt x="24626" y="30699"/>
                  </a:cubicBezTo>
                  <a:cubicBezTo>
                    <a:pt x="24645" y="30699"/>
                    <a:pt x="24717" y="30538"/>
                    <a:pt x="24952" y="30016"/>
                  </a:cubicBezTo>
                  <a:cubicBezTo>
                    <a:pt x="25497" y="28776"/>
                    <a:pt x="26469" y="29355"/>
                    <a:pt x="26639" y="29025"/>
                  </a:cubicBezTo>
                  <a:cubicBezTo>
                    <a:pt x="26603" y="28954"/>
                    <a:pt x="26594" y="28847"/>
                    <a:pt x="26621" y="28642"/>
                  </a:cubicBezTo>
                  <a:cubicBezTo>
                    <a:pt x="26594" y="28544"/>
                    <a:pt x="26549" y="28428"/>
                    <a:pt x="26505" y="28294"/>
                  </a:cubicBezTo>
                  <a:cubicBezTo>
                    <a:pt x="26479" y="28286"/>
                    <a:pt x="26450" y="28282"/>
                    <a:pt x="26417" y="28282"/>
                  </a:cubicBezTo>
                  <a:cubicBezTo>
                    <a:pt x="26099" y="28282"/>
                    <a:pt x="25463" y="28642"/>
                    <a:pt x="24783" y="28642"/>
                  </a:cubicBezTo>
                  <a:cubicBezTo>
                    <a:pt x="23748" y="28642"/>
                    <a:pt x="24390" y="28240"/>
                    <a:pt x="24694" y="27330"/>
                  </a:cubicBezTo>
                  <a:cubicBezTo>
                    <a:pt x="24997" y="26420"/>
                    <a:pt x="24489" y="26822"/>
                    <a:pt x="23177" y="26510"/>
                  </a:cubicBezTo>
                  <a:cubicBezTo>
                    <a:pt x="23031" y="26476"/>
                    <a:pt x="22899" y="26461"/>
                    <a:pt x="22780" y="26461"/>
                  </a:cubicBezTo>
                  <a:cubicBezTo>
                    <a:pt x="21869" y="26461"/>
                    <a:pt x="21667" y="27328"/>
                    <a:pt x="20951" y="27328"/>
                  </a:cubicBezTo>
                  <a:cubicBezTo>
                    <a:pt x="20915" y="27328"/>
                    <a:pt x="20878" y="27326"/>
                    <a:pt x="20840" y="27321"/>
                  </a:cubicBezTo>
                  <a:cubicBezTo>
                    <a:pt x="19930" y="27223"/>
                    <a:pt x="20135" y="26715"/>
                    <a:pt x="19020" y="26313"/>
                  </a:cubicBezTo>
                  <a:cubicBezTo>
                    <a:pt x="17905" y="25903"/>
                    <a:pt x="18913" y="25903"/>
                    <a:pt x="17798" y="25903"/>
                  </a:cubicBezTo>
                  <a:cubicBezTo>
                    <a:pt x="16683" y="25903"/>
                    <a:pt x="16585" y="25805"/>
                    <a:pt x="15978" y="24895"/>
                  </a:cubicBezTo>
                  <a:cubicBezTo>
                    <a:pt x="15362" y="23976"/>
                    <a:pt x="15469" y="23976"/>
                    <a:pt x="15362" y="23066"/>
                  </a:cubicBezTo>
                  <a:cubicBezTo>
                    <a:pt x="15264" y="22156"/>
                    <a:pt x="15362" y="22049"/>
                    <a:pt x="15362" y="21541"/>
                  </a:cubicBezTo>
                  <a:cubicBezTo>
                    <a:pt x="15362" y="21041"/>
                    <a:pt x="15166" y="20934"/>
                    <a:pt x="14809" y="20738"/>
                  </a:cubicBezTo>
                  <a:cubicBezTo>
                    <a:pt x="14461" y="20533"/>
                    <a:pt x="14354" y="20024"/>
                    <a:pt x="14756" y="19114"/>
                  </a:cubicBezTo>
                  <a:cubicBezTo>
                    <a:pt x="15166" y="18195"/>
                    <a:pt x="13132" y="17214"/>
                    <a:pt x="13132" y="17214"/>
                  </a:cubicBezTo>
                  <a:cubicBezTo>
                    <a:pt x="13132" y="17214"/>
                    <a:pt x="12829" y="16473"/>
                    <a:pt x="12793" y="16170"/>
                  </a:cubicBezTo>
                  <a:cubicBezTo>
                    <a:pt x="12757" y="15867"/>
                    <a:pt x="12222" y="15662"/>
                    <a:pt x="11687" y="15662"/>
                  </a:cubicBezTo>
                  <a:cubicBezTo>
                    <a:pt x="11143" y="15662"/>
                    <a:pt x="10500" y="15055"/>
                    <a:pt x="10572" y="14547"/>
                  </a:cubicBezTo>
                  <a:cubicBezTo>
                    <a:pt x="10652" y="14038"/>
                    <a:pt x="11410" y="14145"/>
                    <a:pt x="11687" y="13538"/>
                  </a:cubicBezTo>
                  <a:cubicBezTo>
                    <a:pt x="11954" y="12923"/>
                    <a:pt x="12017" y="12316"/>
                    <a:pt x="12017" y="12316"/>
                  </a:cubicBezTo>
                  <a:lnTo>
                    <a:pt x="11045" y="11808"/>
                  </a:lnTo>
                  <a:cubicBezTo>
                    <a:pt x="10063" y="11299"/>
                    <a:pt x="10902" y="11103"/>
                    <a:pt x="11045" y="10693"/>
                  </a:cubicBezTo>
                  <a:cubicBezTo>
                    <a:pt x="11178" y="10291"/>
                    <a:pt x="11714" y="10291"/>
                    <a:pt x="11312" y="9479"/>
                  </a:cubicBezTo>
                  <a:cubicBezTo>
                    <a:pt x="10902" y="8668"/>
                    <a:pt x="11009" y="8971"/>
                    <a:pt x="11312" y="8462"/>
                  </a:cubicBezTo>
                  <a:cubicBezTo>
                    <a:pt x="11607" y="7954"/>
                    <a:pt x="11821" y="7856"/>
                    <a:pt x="12053" y="6857"/>
                  </a:cubicBezTo>
                  <a:cubicBezTo>
                    <a:pt x="12156" y="6411"/>
                    <a:pt x="12181" y="6320"/>
                    <a:pt x="12213" y="6320"/>
                  </a:cubicBezTo>
                  <a:cubicBezTo>
                    <a:pt x="12235" y="6320"/>
                    <a:pt x="12260" y="6362"/>
                    <a:pt x="12315" y="6362"/>
                  </a:cubicBezTo>
                  <a:cubicBezTo>
                    <a:pt x="12360" y="6362"/>
                    <a:pt x="12426" y="6334"/>
                    <a:pt x="12525" y="6232"/>
                  </a:cubicBezTo>
                  <a:cubicBezTo>
                    <a:pt x="12936" y="5831"/>
                    <a:pt x="12829" y="5929"/>
                    <a:pt x="12525" y="4912"/>
                  </a:cubicBezTo>
                  <a:cubicBezTo>
                    <a:pt x="12406" y="4516"/>
                    <a:pt x="12381" y="4431"/>
                    <a:pt x="12388" y="4431"/>
                  </a:cubicBezTo>
                  <a:lnTo>
                    <a:pt x="12388" y="4431"/>
                  </a:lnTo>
                  <a:cubicBezTo>
                    <a:pt x="12393" y="4431"/>
                    <a:pt x="12417" y="4480"/>
                    <a:pt x="12433" y="4480"/>
                  </a:cubicBezTo>
                  <a:cubicBezTo>
                    <a:pt x="12450" y="4480"/>
                    <a:pt x="12458" y="4426"/>
                    <a:pt x="12427" y="4207"/>
                  </a:cubicBezTo>
                  <a:cubicBezTo>
                    <a:pt x="12387" y="3938"/>
                    <a:pt x="12377" y="3872"/>
                    <a:pt x="12338" y="3872"/>
                  </a:cubicBezTo>
                  <a:cubicBezTo>
                    <a:pt x="12301" y="3872"/>
                    <a:pt x="12236" y="3934"/>
                    <a:pt x="12091" y="3934"/>
                  </a:cubicBezTo>
                  <a:cubicBezTo>
                    <a:pt x="11988" y="3934"/>
                    <a:pt x="11845" y="3903"/>
                    <a:pt x="11642" y="3797"/>
                  </a:cubicBezTo>
                  <a:cubicBezTo>
                    <a:pt x="10857" y="3395"/>
                    <a:pt x="11714" y="3190"/>
                    <a:pt x="11642" y="2887"/>
                  </a:cubicBezTo>
                  <a:cubicBezTo>
                    <a:pt x="11562" y="2583"/>
                    <a:pt x="11642" y="1674"/>
                    <a:pt x="11642" y="1674"/>
                  </a:cubicBezTo>
                  <a:cubicBezTo>
                    <a:pt x="11304" y="1577"/>
                    <a:pt x="10906" y="1501"/>
                    <a:pt x="10475" y="1501"/>
                  </a:cubicBezTo>
                  <a:cubicBezTo>
                    <a:pt x="10349" y="1501"/>
                    <a:pt x="10221" y="1508"/>
                    <a:pt x="10090" y="1522"/>
                  </a:cubicBezTo>
                  <a:cubicBezTo>
                    <a:pt x="9988" y="1531"/>
                    <a:pt x="9892" y="1536"/>
                    <a:pt x="9802" y="1536"/>
                  </a:cubicBezTo>
                  <a:cubicBezTo>
                    <a:pt x="8458" y="1536"/>
                    <a:pt x="8326" y="533"/>
                    <a:pt x="6236" y="148"/>
                  </a:cubicBezTo>
                  <a:cubicBezTo>
                    <a:pt x="5693" y="50"/>
                    <a:pt x="5330" y="0"/>
                    <a:pt x="50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35"/>
            <p:cNvSpPr/>
            <p:nvPr/>
          </p:nvSpPr>
          <p:spPr>
            <a:xfrm>
              <a:off x="9292798" y="4821289"/>
              <a:ext cx="502168" cy="348489"/>
            </a:xfrm>
            <a:custGeom>
              <a:avLst/>
              <a:gdLst/>
              <a:ahLst/>
              <a:cxnLst/>
              <a:rect l="l" t="t" r="r" b="b"/>
              <a:pathLst>
                <a:path w="10510" h="7294" extrusionOk="0">
                  <a:moveTo>
                    <a:pt x="4314" y="1"/>
                  </a:moveTo>
                  <a:cubicBezTo>
                    <a:pt x="3957" y="1"/>
                    <a:pt x="3570" y="97"/>
                    <a:pt x="3078" y="427"/>
                  </a:cubicBezTo>
                  <a:cubicBezTo>
                    <a:pt x="3078" y="427"/>
                    <a:pt x="2534" y="855"/>
                    <a:pt x="1695" y="1301"/>
                  </a:cubicBezTo>
                  <a:cubicBezTo>
                    <a:pt x="857" y="1756"/>
                    <a:pt x="1044" y="1658"/>
                    <a:pt x="634" y="1881"/>
                  </a:cubicBezTo>
                  <a:cubicBezTo>
                    <a:pt x="215" y="2104"/>
                    <a:pt x="0" y="2336"/>
                    <a:pt x="464" y="2693"/>
                  </a:cubicBezTo>
                  <a:cubicBezTo>
                    <a:pt x="937" y="3049"/>
                    <a:pt x="580" y="2701"/>
                    <a:pt x="1098" y="3522"/>
                  </a:cubicBezTo>
                  <a:cubicBezTo>
                    <a:pt x="1624" y="4343"/>
                    <a:pt x="1838" y="4245"/>
                    <a:pt x="2302" y="5074"/>
                  </a:cubicBezTo>
                  <a:cubicBezTo>
                    <a:pt x="2766" y="5904"/>
                    <a:pt x="1883" y="5565"/>
                    <a:pt x="3489" y="6091"/>
                  </a:cubicBezTo>
                  <a:cubicBezTo>
                    <a:pt x="4866" y="6553"/>
                    <a:pt x="5819" y="7294"/>
                    <a:pt x="6856" y="7294"/>
                  </a:cubicBezTo>
                  <a:cubicBezTo>
                    <a:pt x="7021" y="7294"/>
                    <a:pt x="7189" y="7275"/>
                    <a:pt x="7360" y="7233"/>
                  </a:cubicBezTo>
                  <a:cubicBezTo>
                    <a:pt x="8618" y="6930"/>
                    <a:pt x="8770" y="7126"/>
                    <a:pt x="8734" y="6555"/>
                  </a:cubicBezTo>
                  <a:cubicBezTo>
                    <a:pt x="8689" y="5984"/>
                    <a:pt x="8020" y="6439"/>
                    <a:pt x="8734" y="5735"/>
                  </a:cubicBezTo>
                  <a:cubicBezTo>
                    <a:pt x="9457" y="5030"/>
                    <a:pt x="8805" y="4512"/>
                    <a:pt x="9457" y="4013"/>
                  </a:cubicBezTo>
                  <a:cubicBezTo>
                    <a:pt x="10099" y="3513"/>
                    <a:pt x="10179" y="3460"/>
                    <a:pt x="10331" y="2782"/>
                  </a:cubicBezTo>
                  <a:cubicBezTo>
                    <a:pt x="10483" y="2104"/>
                    <a:pt x="10509" y="1604"/>
                    <a:pt x="10269" y="1568"/>
                  </a:cubicBezTo>
                  <a:cubicBezTo>
                    <a:pt x="10254" y="1566"/>
                    <a:pt x="10240" y="1565"/>
                    <a:pt x="10228" y="1565"/>
                  </a:cubicBezTo>
                  <a:cubicBezTo>
                    <a:pt x="10106" y="1565"/>
                    <a:pt x="10044" y="1655"/>
                    <a:pt x="9818" y="1655"/>
                  </a:cubicBezTo>
                  <a:cubicBezTo>
                    <a:pt x="9685" y="1655"/>
                    <a:pt x="9493" y="1623"/>
                    <a:pt x="9198" y="1524"/>
                  </a:cubicBezTo>
                  <a:cubicBezTo>
                    <a:pt x="8350" y="1229"/>
                    <a:pt x="8047" y="1203"/>
                    <a:pt x="7476" y="757"/>
                  </a:cubicBezTo>
                  <a:cubicBezTo>
                    <a:pt x="6905" y="320"/>
                    <a:pt x="6085" y="266"/>
                    <a:pt x="5344" y="150"/>
                  </a:cubicBezTo>
                  <a:cubicBezTo>
                    <a:pt x="4983" y="93"/>
                    <a:pt x="4663" y="1"/>
                    <a:pt x="43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35"/>
            <p:cNvSpPr/>
            <p:nvPr/>
          </p:nvSpPr>
          <p:spPr>
            <a:xfrm>
              <a:off x="9604802" y="5260556"/>
              <a:ext cx="130487" cy="216814"/>
            </a:xfrm>
            <a:custGeom>
              <a:avLst/>
              <a:gdLst/>
              <a:ahLst/>
              <a:cxnLst/>
              <a:rect l="l" t="t" r="r" b="b"/>
              <a:pathLst>
                <a:path w="2731" h="4538" extrusionOk="0">
                  <a:moveTo>
                    <a:pt x="1838" y="1"/>
                  </a:moveTo>
                  <a:cubicBezTo>
                    <a:pt x="1731" y="1"/>
                    <a:pt x="1580" y="44"/>
                    <a:pt x="1366" y="171"/>
                  </a:cubicBezTo>
                  <a:cubicBezTo>
                    <a:pt x="714" y="555"/>
                    <a:pt x="777" y="742"/>
                    <a:pt x="580" y="1126"/>
                  </a:cubicBezTo>
                  <a:cubicBezTo>
                    <a:pt x="375" y="1501"/>
                    <a:pt x="1" y="2072"/>
                    <a:pt x="134" y="2723"/>
                  </a:cubicBezTo>
                  <a:cubicBezTo>
                    <a:pt x="259" y="3365"/>
                    <a:pt x="830" y="3338"/>
                    <a:pt x="714" y="3811"/>
                  </a:cubicBezTo>
                  <a:cubicBezTo>
                    <a:pt x="607" y="4275"/>
                    <a:pt x="259" y="4471"/>
                    <a:pt x="714" y="4525"/>
                  </a:cubicBezTo>
                  <a:cubicBezTo>
                    <a:pt x="779" y="4532"/>
                    <a:pt x="833" y="4537"/>
                    <a:pt x="881" y="4537"/>
                  </a:cubicBezTo>
                  <a:cubicBezTo>
                    <a:pt x="1176" y="4537"/>
                    <a:pt x="1198" y="4344"/>
                    <a:pt x="1597" y="3329"/>
                  </a:cubicBezTo>
                  <a:cubicBezTo>
                    <a:pt x="2052" y="2152"/>
                    <a:pt x="1437" y="1465"/>
                    <a:pt x="2088" y="1081"/>
                  </a:cubicBezTo>
                  <a:cubicBezTo>
                    <a:pt x="2730" y="707"/>
                    <a:pt x="2088" y="171"/>
                    <a:pt x="2088" y="171"/>
                  </a:cubicBezTo>
                  <a:cubicBezTo>
                    <a:pt x="2088" y="171"/>
                    <a:pt x="2052" y="1"/>
                    <a:pt x="18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35"/>
            <p:cNvSpPr/>
            <p:nvPr/>
          </p:nvSpPr>
          <p:spPr>
            <a:xfrm>
              <a:off x="9446650" y="5207571"/>
              <a:ext cx="46968" cy="39464"/>
            </a:xfrm>
            <a:custGeom>
              <a:avLst/>
              <a:gdLst/>
              <a:ahLst/>
              <a:cxnLst/>
              <a:rect l="l" t="t" r="r" b="b"/>
              <a:pathLst>
                <a:path w="983" h="826" extrusionOk="0">
                  <a:moveTo>
                    <a:pt x="606" y="1"/>
                  </a:moveTo>
                  <a:cubicBezTo>
                    <a:pt x="510" y="1"/>
                    <a:pt x="405" y="37"/>
                    <a:pt x="304" y="147"/>
                  </a:cubicBezTo>
                  <a:cubicBezTo>
                    <a:pt x="1" y="486"/>
                    <a:pt x="72" y="825"/>
                    <a:pt x="304" y="825"/>
                  </a:cubicBezTo>
                  <a:cubicBezTo>
                    <a:pt x="527" y="825"/>
                    <a:pt x="982" y="495"/>
                    <a:pt x="947" y="415"/>
                  </a:cubicBezTo>
                  <a:cubicBezTo>
                    <a:pt x="911" y="326"/>
                    <a:pt x="947" y="147"/>
                    <a:pt x="947" y="147"/>
                  </a:cubicBezTo>
                  <a:cubicBezTo>
                    <a:pt x="947" y="147"/>
                    <a:pt x="796" y="1"/>
                    <a:pt x="60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35"/>
            <p:cNvSpPr/>
            <p:nvPr/>
          </p:nvSpPr>
          <p:spPr>
            <a:xfrm>
              <a:off x="9459455" y="5095246"/>
              <a:ext cx="194847" cy="227230"/>
            </a:xfrm>
            <a:custGeom>
              <a:avLst/>
              <a:gdLst/>
              <a:ahLst/>
              <a:cxnLst/>
              <a:rect l="l" t="t" r="r" b="b"/>
              <a:pathLst>
                <a:path w="4078" h="4756" extrusionOk="0">
                  <a:moveTo>
                    <a:pt x="1553" y="1"/>
                  </a:moveTo>
                  <a:lnTo>
                    <a:pt x="1" y="357"/>
                  </a:lnTo>
                  <a:cubicBezTo>
                    <a:pt x="1" y="357"/>
                    <a:pt x="1365" y="991"/>
                    <a:pt x="1481" y="1776"/>
                  </a:cubicBezTo>
                  <a:cubicBezTo>
                    <a:pt x="1597" y="2570"/>
                    <a:pt x="1749" y="2873"/>
                    <a:pt x="1633" y="3176"/>
                  </a:cubicBezTo>
                  <a:cubicBezTo>
                    <a:pt x="1517" y="3480"/>
                    <a:pt x="1285" y="3908"/>
                    <a:pt x="1597" y="4336"/>
                  </a:cubicBezTo>
                  <a:cubicBezTo>
                    <a:pt x="1764" y="4577"/>
                    <a:pt x="1780" y="4755"/>
                    <a:pt x="1863" y="4755"/>
                  </a:cubicBezTo>
                  <a:cubicBezTo>
                    <a:pt x="1931" y="4755"/>
                    <a:pt x="2043" y="4637"/>
                    <a:pt x="2320" y="4336"/>
                  </a:cubicBezTo>
                  <a:cubicBezTo>
                    <a:pt x="2927" y="3667"/>
                    <a:pt x="3176" y="3176"/>
                    <a:pt x="3176" y="3176"/>
                  </a:cubicBezTo>
                  <a:cubicBezTo>
                    <a:pt x="3176" y="3176"/>
                    <a:pt x="2668" y="2900"/>
                    <a:pt x="3176" y="2356"/>
                  </a:cubicBezTo>
                  <a:cubicBezTo>
                    <a:pt x="3685" y="1803"/>
                    <a:pt x="4077" y="1455"/>
                    <a:pt x="4077" y="1455"/>
                  </a:cubicBezTo>
                  <a:lnTo>
                    <a:pt x="15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35"/>
            <p:cNvSpPr/>
            <p:nvPr/>
          </p:nvSpPr>
          <p:spPr>
            <a:xfrm>
              <a:off x="9376318" y="4814983"/>
              <a:ext cx="201249" cy="170422"/>
            </a:xfrm>
            <a:custGeom>
              <a:avLst/>
              <a:gdLst/>
              <a:ahLst/>
              <a:cxnLst/>
              <a:rect l="l" t="t" r="r" b="b"/>
              <a:pathLst>
                <a:path w="4212" h="3567" extrusionOk="0">
                  <a:moveTo>
                    <a:pt x="2625" y="1"/>
                  </a:moveTo>
                  <a:cubicBezTo>
                    <a:pt x="2603" y="1"/>
                    <a:pt x="2581" y="2"/>
                    <a:pt x="2561" y="5"/>
                  </a:cubicBezTo>
                  <a:cubicBezTo>
                    <a:pt x="2561" y="5"/>
                    <a:pt x="1848" y="77"/>
                    <a:pt x="1446" y="380"/>
                  </a:cubicBezTo>
                  <a:cubicBezTo>
                    <a:pt x="1036" y="692"/>
                    <a:pt x="732" y="987"/>
                    <a:pt x="411" y="1174"/>
                  </a:cubicBezTo>
                  <a:cubicBezTo>
                    <a:pt x="90" y="1361"/>
                    <a:pt x="1" y="1700"/>
                    <a:pt x="179" y="1781"/>
                  </a:cubicBezTo>
                  <a:cubicBezTo>
                    <a:pt x="358" y="1852"/>
                    <a:pt x="304" y="1879"/>
                    <a:pt x="376" y="2289"/>
                  </a:cubicBezTo>
                  <a:cubicBezTo>
                    <a:pt x="456" y="2691"/>
                    <a:pt x="251" y="2691"/>
                    <a:pt x="857" y="3048"/>
                  </a:cubicBezTo>
                  <a:cubicBezTo>
                    <a:pt x="1227" y="3262"/>
                    <a:pt x="1410" y="3567"/>
                    <a:pt x="1534" y="3567"/>
                  </a:cubicBezTo>
                  <a:cubicBezTo>
                    <a:pt x="1617" y="3567"/>
                    <a:pt x="1673" y="3432"/>
                    <a:pt x="1741" y="3048"/>
                  </a:cubicBezTo>
                  <a:cubicBezTo>
                    <a:pt x="1901" y="2084"/>
                    <a:pt x="1509" y="2164"/>
                    <a:pt x="1999" y="2022"/>
                  </a:cubicBezTo>
                  <a:cubicBezTo>
                    <a:pt x="2481" y="1879"/>
                    <a:pt x="2686" y="2066"/>
                    <a:pt x="2784" y="1781"/>
                  </a:cubicBezTo>
                  <a:cubicBezTo>
                    <a:pt x="2891" y="1495"/>
                    <a:pt x="2508" y="1424"/>
                    <a:pt x="3168" y="1272"/>
                  </a:cubicBezTo>
                  <a:cubicBezTo>
                    <a:pt x="3828" y="1121"/>
                    <a:pt x="4212" y="1344"/>
                    <a:pt x="4006" y="889"/>
                  </a:cubicBezTo>
                  <a:cubicBezTo>
                    <a:pt x="3801" y="434"/>
                    <a:pt x="3810" y="318"/>
                    <a:pt x="3596" y="282"/>
                  </a:cubicBezTo>
                  <a:cubicBezTo>
                    <a:pt x="3406" y="249"/>
                    <a:pt x="2916" y="1"/>
                    <a:pt x="262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35"/>
            <p:cNvSpPr/>
            <p:nvPr/>
          </p:nvSpPr>
          <p:spPr>
            <a:xfrm>
              <a:off x="9580959" y="4895297"/>
              <a:ext cx="156479" cy="198611"/>
            </a:xfrm>
            <a:custGeom>
              <a:avLst/>
              <a:gdLst/>
              <a:ahLst/>
              <a:cxnLst/>
              <a:rect l="l" t="t" r="r" b="b"/>
              <a:pathLst>
                <a:path w="3275" h="4157" extrusionOk="0">
                  <a:moveTo>
                    <a:pt x="1820" y="1"/>
                  </a:moveTo>
                  <a:cubicBezTo>
                    <a:pt x="1794" y="1"/>
                    <a:pt x="1757" y="29"/>
                    <a:pt x="1695" y="100"/>
                  </a:cubicBezTo>
                  <a:cubicBezTo>
                    <a:pt x="1445" y="376"/>
                    <a:pt x="1418" y="457"/>
                    <a:pt x="1115" y="555"/>
                  </a:cubicBezTo>
                  <a:cubicBezTo>
                    <a:pt x="812" y="653"/>
                    <a:pt x="812" y="885"/>
                    <a:pt x="410" y="1010"/>
                  </a:cubicBezTo>
                  <a:cubicBezTo>
                    <a:pt x="0" y="1135"/>
                    <a:pt x="27" y="1375"/>
                    <a:pt x="410" y="1563"/>
                  </a:cubicBezTo>
                  <a:cubicBezTo>
                    <a:pt x="785" y="1741"/>
                    <a:pt x="1088" y="1946"/>
                    <a:pt x="937" y="2098"/>
                  </a:cubicBezTo>
                  <a:cubicBezTo>
                    <a:pt x="785" y="2250"/>
                    <a:pt x="45" y="2330"/>
                    <a:pt x="633" y="2758"/>
                  </a:cubicBezTo>
                  <a:cubicBezTo>
                    <a:pt x="1213" y="3186"/>
                    <a:pt x="1552" y="3186"/>
                    <a:pt x="1534" y="3338"/>
                  </a:cubicBezTo>
                  <a:cubicBezTo>
                    <a:pt x="1526" y="3499"/>
                    <a:pt x="1677" y="3240"/>
                    <a:pt x="1740" y="3748"/>
                  </a:cubicBezTo>
                  <a:cubicBezTo>
                    <a:pt x="1772" y="4011"/>
                    <a:pt x="1949" y="4157"/>
                    <a:pt x="2121" y="4157"/>
                  </a:cubicBezTo>
                  <a:cubicBezTo>
                    <a:pt x="2281" y="4157"/>
                    <a:pt x="2436" y="4029"/>
                    <a:pt x="2462" y="3748"/>
                  </a:cubicBezTo>
                  <a:cubicBezTo>
                    <a:pt x="2507" y="3169"/>
                    <a:pt x="2507" y="3115"/>
                    <a:pt x="2712" y="2384"/>
                  </a:cubicBezTo>
                  <a:cubicBezTo>
                    <a:pt x="2917" y="1643"/>
                    <a:pt x="3274" y="1661"/>
                    <a:pt x="3274" y="1233"/>
                  </a:cubicBezTo>
                  <a:cubicBezTo>
                    <a:pt x="3274" y="805"/>
                    <a:pt x="2864" y="590"/>
                    <a:pt x="2712" y="555"/>
                  </a:cubicBezTo>
                  <a:cubicBezTo>
                    <a:pt x="2712" y="555"/>
                    <a:pt x="2355" y="483"/>
                    <a:pt x="2079" y="341"/>
                  </a:cubicBezTo>
                  <a:cubicBezTo>
                    <a:pt x="1873" y="235"/>
                    <a:pt x="1894" y="1"/>
                    <a:pt x="1820"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35"/>
            <p:cNvSpPr/>
            <p:nvPr/>
          </p:nvSpPr>
          <p:spPr>
            <a:xfrm>
              <a:off x="9473502" y="4972410"/>
              <a:ext cx="67418" cy="22408"/>
            </a:xfrm>
            <a:custGeom>
              <a:avLst/>
              <a:gdLst/>
              <a:ahLst/>
              <a:cxnLst/>
              <a:rect l="l" t="t" r="r" b="b"/>
              <a:pathLst>
                <a:path w="1411" h="469" extrusionOk="0">
                  <a:moveTo>
                    <a:pt x="1056" y="0"/>
                  </a:moveTo>
                  <a:cubicBezTo>
                    <a:pt x="974" y="0"/>
                    <a:pt x="899" y="14"/>
                    <a:pt x="857" y="56"/>
                  </a:cubicBezTo>
                  <a:cubicBezTo>
                    <a:pt x="732" y="181"/>
                    <a:pt x="1" y="448"/>
                    <a:pt x="385" y="466"/>
                  </a:cubicBezTo>
                  <a:cubicBezTo>
                    <a:pt x="417" y="468"/>
                    <a:pt x="447" y="468"/>
                    <a:pt x="475" y="468"/>
                  </a:cubicBezTo>
                  <a:cubicBezTo>
                    <a:pt x="787" y="468"/>
                    <a:pt x="851" y="384"/>
                    <a:pt x="1080" y="359"/>
                  </a:cubicBezTo>
                  <a:cubicBezTo>
                    <a:pt x="1339" y="332"/>
                    <a:pt x="1410" y="56"/>
                    <a:pt x="1410" y="56"/>
                  </a:cubicBezTo>
                  <a:cubicBezTo>
                    <a:pt x="1410" y="56"/>
                    <a:pt x="1220" y="0"/>
                    <a:pt x="1056"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35"/>
            <p:cNvSpPr/>
            <p:nvPr/>
          </p:nvSpPr>
          <p:spPr>
            <a:xfrm>
              <a:off x="9644029" y="5306088"/>
              <a:ext cx="44053" cy="66554"/>
            </a:xfrm>
            <a:custGeom>
              <a:avLst/>
              <a:gdLst/>
              <a:ahLst/>
              <a:cxnLst/>
              <a:rect l="l" t="t" r="r" b="b"/>
              <a:pathLst>
                <a:path w="922" h="1393" extrusionOk="0">
                  <a:moveTo>
                    <a:pt x="799" y="1"/>
                  </a:moveTo>
                  <a:cubicBezTo>
                    <a:pt x="780" y="1"/>
                    <a:pt x="758" y="7"/>
                    <a:pt x="732" y="21"/>
                  </a:cubicBezTo>
                  <a:cubicBezTo>
                    <a:pt x="536" y="119"/>
                    <a:pt x="562" y="146"/>
                    <a:pt x="375" y="476"/>
                  </a:cubicBezTo>
                  <a:cubicBezTo>
                    <a:pt x="179" y="806"/>
                    <a:pt x="0" y="1226"/>
                    <a:pt x="214" y="1315"/>
                  </a:cubicBezTo>
                  <a:cubicBezTo>
                    <a:pt x="310" y="1359"/>
                    <a:pt x="403" y="1392"/>
                    <a:pt x="490" y="1392"/>
                  </a:cubicBezTo>
                  <a:cubicBezTo>
                    <a:pt x="597" y="1392"/>
                    <a:pt x="697" y="1342"/>
                    <a:pt x="785" y="1199"/>
                  </a:cubicBezTo>
                  <a:cubicBezTo>
                    <a:pt x="785" y="1199"/>
                    <a:pt x="660" y="753"/>
                    <a:pt x="785" y="503"/>
                  </a:cubicBezTo>
                  <a:cubicBezTo>
                    <a:pt x="894" y="279"/>
                    <a:pt x="922" y="1"/>
                    <a:pt x="799"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35"/>
            <p:cNvSpPr/>
            <p:nvPr/>
          </p:nvSpPr>
          <p:spPr>
            <a:xfrm>
              <a:off x="9768926" y="5594998"/>
              <a:ext cx="55855" cy="57237"/>
            </a:xfrm>
            <a:custGeom>
              <a:avLst/>
              <a:gdLst/>
              <a:ahLst/>
              <a:cxnLst/>
              <a:rect l="l" t="t" r="r" b="b"/>
              <a:pathLst>
                <a:path w="1169" h="1198" extrusionOk="0">
                  <a:moveTo>
                    <a:pt x="125" y="1"/>
                  </a:moveTo>
                  <a:cubicBezTo>
                    <a:pt x="54" y="1"/>
                    <a:pt x="0" y="20"/>
                    <a:pt x="0" y="76"/>
                  </a:cubicBezTo>
                  <a:cubicBezTo>
                    <a:pt x="0" y="255"/>
                    <a:pt x="170" y="460"/>
                    <a:pt x="375" y="692"/>
                  </a:cubicBezTo>
                  <a:cubicBezTo>
                    <a:pt x="552" y="885"/>
                    <a:pt x="463" y="1198"/>
                    <a:pt x="615" y="1198"/>
                  </a:cubicBezTo>
                  <a:cubicBezTo>
                    <a:pt x="638" y="1198"/>
                    <a:pt x="668" y="1190"/>
                    <a:pt x="705" y="1174"/>
                  </a:cubicBezTo>
                  <a:cubicBezTo>
                    <a:pt x="982" y="1040"/>
                    <a:pt x="1080" y="1182"/>
                    <a:pt x="1062" y="710"/>
                  </a:cubicBezTo>
                  <a:cubicBezTo>
                    <a:pt x="1044" y="246"/>
                    <a:pt x="1169" y="317"/>
                    <a:pt x="1044" y="246"/>
                  </a:cubicBezTo>
                  <a:cubicBezTo>
                    <a:pt x="928" y="174"/>
                    <a:pt x="482" y="76"/>
                    <a:pt x="482" y="76"/>
                  </a:cubicBezTo>
                  <a:cubicBezTo>
                    <a:pt x="482" y="76"/>
                    <a:pt x="268" y="1"/>
                    <a:pt x="12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35"/>
            <p:cNvSpPr/>
            <p:nvPr/>
          </p:nvSpPr>
          <p:spPr>
            <a:xfrm>
              <a:off x="9708341" y="5794660"/>
              <a:ext cx="141620" cy="95221"/>
            </a:xfrm>
            <a:custGeom>
              <a:avLst/>
              <a:gdLst/>
              <a:ahLst/>
              <a:cxnLst/>
              <a:rect l="l" t="t" r="r" b="b"/>
              <a:pathLst>
                <a:path w="2964" h="1993" extrusionOk="0">
                  <a:moveTo>
                    <a:pt x="198" y="0"/>
                  </a:moveTo>
                  <a:cubicBezTo>
                    <a:pt x="117" y="0"/>
                    <a:pt x="0" y="116"/>
                    <a:pt x="207" y="340"/>
                  </a:cubicBezTo>
                  <a:cubicBezTo>
                    <a:pt x="430" y="563"/>
                    <a:pt x="635" y="768"/>
                    <a:pt x="885" y="947"/>
                  </a:cubicBezTo>
                  <a:cubicBezTo>
                    <a:pt x="1134" y="1125"/>
                    <a:pt x="1572" y="1446"/>
                    <a:pt x="1750" y="1553"/>
                  </a:cubicBezTo>
                  <a:cubicBezTo>
                    <a:pt x="1774" y="1567"/>
                    <a:pt x="1789" y="1573"/>
                    <a:pt x="1797" y="1573"/>
                  </a:cubicBezTo>
                  <a:cubicBezTo>
                    <a:pt x="1840" y="1573"/>
                    <a:pt x="1715" y="1415"/>
                    <a:pt x="1890" y="1415"/>
                  </a:cubicBezTo>
                  <a:cubicBezTo>
                    <a:pt x="1918" y="1415"/>
                    <a:pt x="1954" y="1419"/>
                    <a:pt x="2000" y="1428"/>
                  </a:cubicBezTo>
                  <a:cubicBezTo>
                    <a:pt x="2354" y="1494"/>
                    <a:pt x="2616" y="1993"/>
                    <a:pt x="2774" y="1993"/>
                  </a:cubicBezTo>
                  <a:cubicBezTo>
                    <a:pt x="2787" y="1993"/>
                    <a:pt x="2800" y="1989"/>
                    <a:pt x="2812" y="1981"/>
                  </a:cubicBezTo>
                  <a:cubicBezTo>
                    <a:pt x="2963" y="1883"/>
                    <a:pt x="2963" y="1526"/>
                    <a:pt x="2812" y="1330"/>
                  </a:cubicBezTo>
                  <a:cubicBezTo>
                    <a:pt x="2660" y="1125"/>
                    <a:pt x="2589" y="920"/>
                    <a:pt x="2196" y="741"/>
                  </a:cubicBezTo>
                  <a:cubicBezTo>
                    <a:pt x="1795" y="563"/>
                    <a:pt x="1286" y="340"/>
                    <a:pt x="1286" y="340"/>
                  </a:cubicBezTo>
                  <a:cubicBezTo>
                    <a:pt x="1286" y="340"/>
                    <a:pt x="929" y="126"/>
                    <a:pt x="724" y="81"/>
                  </a:cubicBezTo>
                  <a:cubicBezTo>
                    <a:pt x="510" y="37"/>
                    <a:pt x="287" y="1"/>
                    <a:pt x="207" y="1"/>
                  </a:cubicBezTo>
                  <a:cubicBezTo>
                    <a:pt x="204" y="1"/>
                    <a:pt x="201" y="0"/>
                    <a:pt x="198"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35"/>
            <p:cNvSpPr/>
            <p:nvPr/>
          </p:nvSpPr>
          <p:spPr>
            <a:xfrm>
              <a:off x="9455298" y="5070258"/>
              <a:ext cx="64742" cy="33970"/>
            </a:xfrm>
            <a:custGeom>
              <a:avLst/>
              <a:gdLst/>
              <a:ahLst/>
              <a:cxnLst/>
              <a:rect l="l" t="t" r="r" b="b"/>
              <a:pathLst>
                <a:path w="1355" h="711" extrusionOk="0">
                  <a:moveTo>
                    <a:pt x="462" y="1"/>
                  </a:moveTo>
                  <a:cubicBezTo>
                    <a:pt x="313" y="1"/>
                    <a:pt x="208" y="69"/>
                    <a:pt x="88" y="86"/>
                  </a:cubicBezTo>
                  <a:cubicBezTo>
                    <a:pt x="45" y="92"/>
                    <a:pt x="19" y="93"/>
                    <a:pt x="9" y="93"/>
                  </a:cubicBezTo>
                  <a:cubicBezTo>
                    <a:pt x="5" y="93"/>
                    <a:pt x="3" y="93"/>
                    <a:pt x="3" y="93"/>
                  </a:cubicBezTo>
                  <a:lnTo>
                    <a:pt x="3" y="93"/>
                  </a:lnTo>
                  <a:cubicBezTo>
                    <a:pt x="0" y="93"/>
                    <a:pt x="144" y="101"/>
                    <a:pt x="346" y="265"/>
                  </a:cubicBezTo>
                  <a:cubicBezTo>
                    <a:pt x="621" y="479"/>
                    <a:pt x="854" y="685"/>
                    <a:pt x="935" y="685"/>
                  </a:cubicBezTo>
                  <a:cubicBezTo>
                    <a:pt x="938" y="685"/>
                    <a:pt x="941" y="685"/>
                    <a:pt x="944" y="684"/>
                  </a:cubicBezTo>
                  <a:cubicBezTo>
                    <a:pt x="1015" y="666"/>
                    <a:pt x="1354" y="711"/>
                    <a:pt x="1229" y="524"/>
                  </a:cubicBezTo>
                  <a:cubicBezTo>
                    <a:pt x="1229" y="524"/>
                    <a:pt x="1113" y="265"/>
                    <a:pt x="766" y="86"/>
                  </a:cubicBezTo>
                  <a:cubicBezTo>
                    <a:pt x="644" y="22"/>
                    <a:pt x="546" y="1"/>
                    <a:pt x="4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35"/>
            <p:cNvSpPr/>
            <p:nvPr/>
          </p:nvSpPr>
          <p:spPr>
            <a:xfrm>
              <a:off x="9526395" y="4982395"/>
              <a:ext cx="74202" cy="48876"/>
            </a:xfrm>
            <a:custGeom>
              <a:avLst/>
              <a:gdLst/>
              <a:ahLst/>
              <a:cxnLst/>
              <a:rect l="l" t="t" r="r" b="b"/>
              <a:pathLst>
                <a:path w="1553" h="1023" extrusionOk="0">
                  <a:moveTo>
                    <a:pt x="1451" y="1"/>
                  </a:moveTo>
                  <a:cubicBezTo>
                    <a:pt x="1440" y="1"/>
                    <a:pt x="1423" y="8"/>
                    <a:pt x="1401" y="25"/>
                  </a:cubicBezTo>
                  <a:cubicBezTo>
                    <a:pt x="1401" y="25"/>
                    <a:pt x="892" y="427"/>
                    <a:pt x="634" y="480"/>
                  </a:cubicBezTo>
                  <a:cubicBezTo>
                    <a:pt x="384" y="534"/>
                    <a:pt x="0" y="685"/>
                    <a:pt x="303" y="864"/>
                  </a:cubicBezTo>
                  <a:cubicBezTo>
                    <a:pt x="469" y="956"/>
                    <a:pt x="534" y="1022"/>
                    <a:pt x="615" y="1022"/>
                  </a:cubicBezTo>
                  <a:cubicBezTo>
                    <a:pt x="682" y="1022"/>
                    <a:pt x="761" y="977"/>
                    <a:pt x="919" y="864"/>
                  </a:cubicBezTo>
                  <a:cubicBezTo>
                    <a:pt x="1232" y="631"/>
                    <a:pt x="1553" y="1"/>
                    <a:pt x="14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35"/>
            <p:cNvSpPr/>
            <p:nvPr/>
          </p:nvSpPr>
          <p:spPr>
            <a:xfrm>
              <a:off x="9575465" y="5116077"/>
              <a:ext cx="111662" cy="76731"/>
            </a:xfrm>
            <a:custGeom>
              <a:avLst/>
              <a:gdLst/>
              <a:ahLst/>
              <a:cxnLst/>
              <a:rect l="l" t="t" r="r" b="b"/>
              <a:pathLst>
                <a:path w="2337" h="1606" extrusionOk="0">
                  <a:moveTo>
                    <a:pt x="1428" y="0"/>
                  </a:moveTo>
                  <a:cubicBezTo>
                    <a:pt x="1407" y="0"/>
                    <a:pt x="1383" y="4"/>
                    <a:pt x="1355" y="11"/>
                  </a:cubicBezTo>
                  <a:cubicBezTo>
                    <a:pt x="1177" y="64"/>
                    <a:pt x="1043" y="367"/>
                    <a:pt x="722" y="671"/>
                  </a:cubicBezTo>
                  <a:cubicBezTo>
                    <a:pt x="392" y="974"/>
                    <a:pt x="61" y="1233"/>
                    <a:pt x="44" y="1456"/>
                  </a:cubicBezTo>
                  <a:cubicBezTo>
                    <a:pt x="32" y="1556"/>
                    <a:pt x="1" y="1606"/>
                    <a:pt x="14" y="1606"/>
                  </a:cubicBezTo>
                  <a:cubicBezTo>
                    <a:pt x="31" y="1606"/>
                    <a:pt x="125" y="1518"/>
                    <a:pt x="445" y="1340"/>
                  </a:cubicBezTo>
                  <a:cubicBezTo>
                    <a:pt x="1007" y="1028"/>
                    <a:pt x="1569" y="1081"/>
                    <a:pt x="1649" y="822"/>
                  </a:cubicBezTo>
                  <a:cubicBezTo>
                    <a:pt x="1649" y="822"/>
                    <a:pt x="2336" y="519"/>
                    <a:pt x="1935" y="296"/>
                  </a:cubicBezTo>
                  <a:cubicBezTo>
                    <a:pt x="1597" y="101"/>
                    <a:pt x="1543" y="0"/>
                    <a:pt x="14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35"/>
            <p:cNvSpPr/>
            <p:nvPr/>
          </p:nvSpPr>
          <p:spPr>
            <a:xfrm>
              <a:off x="3415858" y="5340774"/>
              <a:ext cx="599591" cy="391298"/>
            </a:xfrm>
            <a:custGeom>
              <a:avLst/>
              <a:gdLst/>
              <a:ahLst/>
              <a:cxnLst/>
              <a:rect l="l" t="t" r="r" b="b"/>
              <a:pathLst>
                <a:path w="12549" h="8190" extrusionOk="0">
                  <a:moveTo>
                    <a:pt x="12549" y="0"/>
                  </a:moveTo>
                  <a:cubicBezTo>
                    <a:pt x="12549" y="0"/>
                    <a:pt x="11603" y="187"/>
                    <a:pt x="11166" y="375"/>
                  </a:cubicBezTo>
                  <a:cubicBezTo>
                    <a:pt x="11166" y="375"/>
                    <a:pt x="10925" y="428"/>
                    <a:pt x="8793" y="1499"/>
                  </a:cubicBezTo>
                  <a:cubicBezTo>
                    <a:pt x="6661" y="2560"/>
                    <a:pt x="6929" y="2560"/>
                    <a:pt x="5733" y="3470"/>
                  </a:cubicBezTo>
                  <a:cubicBezTo>
                    <a:pt x="4538" y="4389"/>
                    <a:pt x="5323" y="4791"/>
                    <a:pt x="4020" y="5308"/>
                  </a:cubicBezTo>
                  <a:cubicBezTo>
                    <a:pt x="2709" y="5834"/>
                    <a:pt x="2789" y="5665"/>
                    <a:pt x="2102" y="6280"/>
                  </a:cubicBezTo>
                  <a:cubicBezTo>
                    <a:pt x="1415" y="6896"/>
                    <a:pt x="1112" y="6530"/>
                    <a:pt x="1041" y="7173"/>
                  </a:cubicBezTo>
                  <a:cubicBezTo>
                    <a:pt x="975" y="7689"/>
                    <a:pt x="1" y="8159"/>
                    <a:pt x="474" y="8159"/>
                  </a:cubicBezTo>
                  <a:cubicBezTo>
                    <a:pt x="580" y="8159"/>
                    <a:pt x="760" y="8135"/>
                    <a:pt x="1041" y="8082"/>
                  </a:cubicBezTo>
                  <a:cubicBezTo>
                    <a:pt x="2557" y="7806"/>
                    <a:pt x="2254" y="7904"/>
                    <a:pt x="3244" y="7628"/>
                  </a:cubicBezTo>
                  <a:cubicBezTo>
                    <a:pt x="3731" y="7492"/>
                    <a:pt x="4110" y="7427"/>
                    <a:pt x="4409" y="7427"/>
                  </a:cubicBezTo>
                  <a:cubicBezTo>
                    <a:pt x="4718" y="7427"/>
                    <a:pt x="4941" y="7496"/>
                    <a:pt x="5109" y="7628"/>
                  </a:cubicBezTo>
                  <a:cubicBezTo>
                    <a:pt x="5406" y="7854"/>
                    <a:pt x="5210" y="8184"/>
                    <a:pt x="5871" y="8184"/>
                  </a:cubicBezTo>
                  <a:cubicBezTo>
                    <a:pt x="5964" y="8184"/>
                    <a:pt x="6075" y="8177"/>
                    <a:pt x="6206" y="8163"/>
                  </a:cubicBezTo>
                  <a:cubicBezTo>
                    <a:pt x="6317" y="8150"/>
                    <a:pt x="6413" y="8145"/>
                    <a:pt x="6496" y="8145"/>
                  </a:cubicBezTo>
                  <a:cubicBezTo>
                    <a:pt x="6748" y="8145"/>
                    <a:pt x="6884" y="8190"/>
                    <a:pt x="6994" y="8190"/>
                  </a:cubicBezTo>
                  <a:cubicBezTo>
                    <a:pt x="7196" y="8190"/>
                    <a:pt x="7308" y="8038"/>
                    <a:pt x="7883" y="7173"/>
                  </a:cubicBezTo>
                  <a:cubicBezTo>
                    <a:pt x="8873" y="5683"/>
                    <a:pt x="11452" y="1499"/>
                    <a:pt x="11452" y="1499"/>
                  </a:cubicBezTo>
                  <a:lnTo>
                    <a:pt x="12549" y="0"/>
                  </a:ln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35"/>
            <p:cNvSpPr/>
            <p:nvPr/>
          </p:nvSpPr>
          <p:spPr>
            <a:xfrm>
              <a:off x="5314205" y="4785409"/>
              <a:ext cx="1806896" cy="214760"/>
            </a:xfrm>
            <a:custGeom>
              <a:avLst/>
              <a:gdLst/>
              <a:ahLst/>
              <a:cxnLst/>
              <a:rect l="l" t="t" r="r" b="b"/>
              <a:pathLst>
                <a:path w="37817" h="4495" extrusionOk="0">
                  <a:moveTo>
                    <a:pt x="2070" y="0"/>
                  </a:moveTo>
                  <a:cubicBezTo>
                    <a:pt x="1776" y="285"/>
                    <a:pt x="1481" y="580"/>
                    <a:pt x="1205" y="901"/>
                  </a:cubicBezTo>
                  <a:cubicBezTo>
                    <a:pt x="705" y="1481"/>
                    <a:pt x="313" y="1909"/>
                    <a:pt x="0" y="2221"/>
                  </a:cubicBezTo>
                  <a:cubicBezTo>
                    <a:pt x="373" y="2124"/>
                    <a:pt x="1286" y="1909"/>
                    <a:pt x="1975" y="1909"/>
                  </a:cubicBezTo>
                  <a:cubicBezTo>
                    <a:pt x="2424" y="1909"/>
                    <a:pt x="2779" y="2000"/>
                    <a:pt x="2828" y="2275"/>
                  </a:cubicBezTo>
                  <a:cubicBezTo>
                    <a:pt x="2980" y="3078"/>
                    <a:pt x="3283" y="2828"/>
                    <a:pt x="4657" y="3033"/>
                  </a:cubicBezTo>
                  <a:cubicBezTo>
                    <a:pt x="6022" y="3238"/>
                    <a:pt x="5719" y="4229"/>
                    <a:pt x="7699" y="4264"/>
                  </a:cubicBezTo>
                  <a:cubicBezTo>
                    <a:pt x="8906" y="4286"/>
                    <a:pt x="9204" y="4325"/>
                    <a:pt x="9603" y="4325"/>
                  </a:cubicBezTo>
                  <a:cubicBezTo>
                    <a:pt x="9856" y="4325"/>
                    <a:pt x="10150" y="4309"/>
                    <a:pt x="10741" y="4264"/>
                  </a:cubicBezTo>
                  <a:cubicBezTo>
                    <a:pt x="10863" y="4255"/>
                    <a:pt x="10980" y="4251"/>
                    <a:pt x="11091" y="4251"/>
                  </a:cubicBezTo>
                  <a:cubicBezTo>
                    <a:pt x="11946" y="4251"/>
                    <a:pt x="12514" y="4494"/>
                    <a:pt x="13263" y="4494"/>
                  </a:cubicBezTo>
                  <a:cubicBezTo>
                    <a:pt x="13628" y="4494"/>
                    <a:pt x="14036" y="4436"/>
                    <a:pt x="14542" y="4264"/>
                  </a:cubicBezTo>
                  <a:cubicBezTo>
                    <a:pt x="14862" y="4155"/>
                    <a:pt x="15093" y="4114"/>
                    <a:pt x="15271" y="4114"/>
                  </a:cubicBezTo>
                  <a:cubicBezTo>
                    <a:pt x="15807" y="4114"/>
                    <a:pt x="15847" y="4490"/>
                    <a:pt x="16369" y="4490"/>
                  </a:cubicBezTo>
                  <a:cubicBezTo>
                    <a:pt x="16576" y="4490"/>
                    <a:pt x="16859" y="4431"/>
                    <a:pt x="17280" y="4264"/>
                  </a:cubicBezTo>
                  <a:cubicBezTo>
                    <a:pt x="19109" y="3542"/>
                    <a:pt x="18494" y="3586"/>
                    <a:pt x="20626" y="3033"/>
                  </a:cubicBezTo>
                  <a:cubicBezTo>
                    <a:pt x="22480" y="2544"/>
                    <a:pt x="22141" y="1860"/>
                    <a:pt x="23324" y="1860"/>
                  </a:cubicBezTo>
                  <a:cubicBezTo>
                    <a:pt x="23502" y="1860"/>
                    <a:pt x="23713" y="1875"/>
                    <a:pt x="23971" y="1909"/>
                  </a:cubicBezTo>
                  <a:cubicBezTo>
                    <a:pt x="25952" y="2168"/>
                    <a:pt x="25345" y="1918"/>
                    <a:pt x="26862" y="2275"/>
                  </a:cubicBezTo>
                  <a:cubicBezTo>
                    <a:pt x="28387" y="2623"/>
                    <a:pt x="28075" y="2980"/>
                    <a:pt x="30207" y="3033"/>
                  </a:cubicBezTo>
                  <a:cubicBezTo>
                    <a:pt x="30316" y="3035"/>
                    <a:pt x="30420" y="3037"/>
                    <a:pt x="30518" y="3037"/>
                  </a:cubicBezTo>
                  <a:cubicBezTo>
                    <a:pt x="32327" y="3037"/>
                    <a:pt x="32250" y="2656"/>
                    <a:pt x="33401" y="2275"/>
                  </a:cubicBezTo>
                  <a:cubicBezTo>
                    <a:pt x="34623" y="1864"/>
                    <a:pt x="37817" y="1178"/>
                    <a:pt x="37817" y="1178"/>
                  </a:cubicBezTo>
                  <a:cubicBezTo>
                    <a:pt x="37817" y="1178"/>
                    <a:pt x="36594" y="856"/>
                    <a:pt x="35230" y="749"/>
                  </a:cubicBezTo>
                  <a:cubicBezTo>
                    <a:pt x="34660" y="709"/>
                    <a:pt x="34275" y="694"/>
                    <a:pt x="33900" y="694"/>
                  </a:cubicBezTo>
                  <a:cubicBezTo>
                    <a:pt x="33370" y="694"/>
                    <a:pt x="32861" y="723"/>
                    <a:pt x="31884" y="749"/>
                  </a:cubicBezTo>
                  <a:cubicBezTo>
                    <a:pt x="30331" y="799"/>
                    <a:pt x="30216" y="1185"/>
                    <a:pt x="29485" y="1185"/>
                  </a:cubicBezTo>
                  <a:cubicBezTo>
                    <a:pt x="29426" y="1185"/>
                    <a:pt x="29364" y="1183"/>
                    <a:pt x="29297" y="1178"/>
                  </a:cubicBezTo>
                  <a:cubicBezTo>
                    <a:pt x="28387" y="1106"/>
                    <a:pt x="30207" y="1106"/>
                    <a:pt x="28387" y="1106"/>
                  </a:cubicBezTo>
                  <a:cubicBezTo>
                    <a:pt x="26834" y="1106"/>
                    <a:pt x="26162" y="707"/>
                    <a:pt x="25623" y="707"/>
                  </a:cubicBezTo>
                  <a:cubicBezTo>
                    <a:pt x="25528" y="707"/>
                    <a:pt x="25436" y="720"/>
                    <a:pt x="25345" y="749"/>
                  </a:cubicBezTo>
                  <a:cubicBezTo>
                    <a:pt x="25213" y="793"/>
                    <a:pt x="25116" y="810"/>
                    <a:pt x="25033" y="810"/>
                  </a:cubicBezTo>
                  <a:cubicBezTo>
                    <a:pt x="24811" y="810"/>
                    <a:pt x="24692" y="694"/>
                    <a:pt x="24266" y="694"/>
                  </a:cubicBezTo>
                  <a:cubicBezTo>
                    <a:pt x="24113" y="694"/>
                    <a:pt x="23920" y="709"/>
                    <a:pt x="23668" y="749"/>
                  </a:cubicBezTo>
                  <a:cubicBezTo>
                    <a:pt x="23458" y="785"/>
                    <a:pt x="23307" y="799"/>
                    <a:pt x="23186" y="799"/>
                  </a:cubicBezTo>
                  <a:cubicBezTo>
                    <a:pt x="22754" y="799"/>
                    <a:pt x="22703" y="622"/>
                    <a:pt x="21707" y="622"/>
                  </a:cubicBezTo>
                  <a:cubicBezTo>
                    <a:pt x="21370" y="622"/>
                    <a:pt x="20926" y="642"/>
                    <a:pt x="20322" y="696"/>
                  </a:cubicBezTo>
                  <a:cubicBezTo>
                    <a:pt x="17432" y="955"/>
                    <a:pt x="16219" y="1311"/>
                    <a:pt x="14997" y="1508"/>
                  </a:cubicBezTo>
                  <a:cubicBezTo>
                    <a:pt x="14355" y="1616"/>
                    <a:pt x="14095" y="1682"/>
                    <a:pt x="13723" y="1682"/>
                  </a:cubicBezTo>
                  <a:cubicBezTo>
                    <a:pt x="13390" y="1682"/>
                    <a:pt x="12968" y="1630"/>
                    <a:pt x="12106" y="1508"/>
                  </a:cubicBezTo>
                  <a:cubicBezTo>
                    <a:pt x="10586" y="1299"/>
                    <a:pt x="10442" y="667"/>
                    <a:pt x="9458" y="667"/>
                  </a:cubicBezTo>
                  <a:cubicBezTo>
                    <a:pt x="9264" y="667"/>
                    <a:pt x="9037" y="692"/>
                    <a:pt x="8761" y="749"/>
                  </a:cubicBezTo>
                  <a:cubicBezTo>
                    <a:pt x="8031" y="906"/>
                    <a:pt x="7649" y="981"/>
                    <a:pt x="7285" y="981"/>
                  </a:cubicBezTo>
                  <a:cubicBezTo>
                    <a:pt x="6817" y="981"/>
                    <a:pt x="6377" y="856"/>
                    <a:pt x="5264" y="616"/>
                  </a:cubicBezTo>
                  <a:cubicBezTo>
                    <a:pt x="3319" y="196"/>
                    <a:pt x="2106" y="9"/>
                    <a:pt x="20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35"/>
            <p:cNvSpPr/>
            <p:nvPr/>
          </p:nvSpPr>
          <p:spPr>
            <a:xfrm>
              <a:off x="5168429" y="5000216"/>
              <a:ext cx="222989" cy="267697"/>
            </a:xfrm>
            <a:custGeom>
              <a:avLst/>
              <a:gdLst/>
              <a:ahLst/>
              <a:cxnLst/>
              <a:rect l="l" t="t" r="r" b="b"/>
              <a:pathLst>
                <a:path w="4667" h="5603" extrusionOk="0">
                  <a:moveTo>
                    <a:pt x="4666" y="0"/>
                  </a:moveTo>
                  <a:cubicBezTo>
                    <a:pt x="4666" y="0"/>
                    <a:pt x="2632" y="2302"/>
                    <a:pt x="1829" y="2801"/>
                  </a:cubicBezTo>
                  <a:cubicBezTo>
                    <a:pt x="1017" y="3301"/>
                    <a:pt x="0" y="5603"/>
                    <a:pt x="0" y="5603"/>
                  </a:cubicBezTo>
                  <a:cubicBezTo>
                    <a:pt x="0" y="5603"/>
                    <a:pt x="1017" y="5478"/>
                    <a:pt x="1722" y="4487"/>
                  </a:cubicBezTo>
                  <a:cubicBezTo>
                    <a:pt x="2436" y="3506"/>
                    <a:pt x="2141" y="3711"/>
                    <a:pt x="3301" y="2284"/>
                  </a:cubicBezTo>
                  <a:cubicBezTo>
                    <a:pt x="4461" y="866"/>
                    <a:pt x="4666" y="0"/>
                    <a:pt x="46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35"/>
            <p:cNvSpPr/>
            <p:nvPr/>
          </p:nvSpPr>
          <p:spPr>
            <a:xfrm>
              <a:off x="3729391" y="5789978"/>
              <a:ext cx="571688" cy="637256"/>
            </a:xfrm>
            <a:custGeom>
              <a:avLst/>
              <a:gdLst/>
              <a:ahLst/>
              <a:cxnLst/>
              <a:rect l="l" t="t" r="r" b="b"/>
              <a:pathLst>
                <a:path w="11965" h="13338" extrusionOk="0">
                  <a:moveTo>
                    <a:pt x="11964" y="1"/>
                  </a:moveTo>
                  <a:cubicBezTo>
                    <a:pt x="11964" y="1"/>
                    <a:pt x="8378" y="911"/>
                    <a:pt x="6219" y="3578"/>
                  </a:cubicBezTo>
                  <a:cubicBezTo>
                    <a:pt x="4060" y="6237"/>
                    <a:pt x="3855" y="6433"/>
                    <a:pt x="1928" y="9885"/>
                  </a:cubicBezTo>
                  <a:lnTo>
                    <a:pt x="1" y="13338"/>
                  </a:lnTo>
                  <a:cubicBezTo>
                    <a:pt x="1" y="13338"/>
                    <a:pt x="1170" y="13097"/>
                    <a:pt x="3605" y="9288"/>
                  </a:cubicBezTo>
                  <a:cubicBezTo>
                    <a:pt x="6032" y="5478"/>
                    <a:pt x="7709" y="3293"/>
                    <a:pt x="9841" y="1651"/>
                  </a:cubicBezTo>
                  <a:lnTo>
                    <a:pt x="119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35"/>
            <p:cNvSpPr/>
            <p:nvPr/>
          </p:nvSpPr>
          <p:spPr>
            <a:xfrm>
              <a:off x="4301030" y="5598629"/>
              <a:ext cx="370868" cy="276250"/>
            </a:xfrm>
            <a:custGeom>
              <a:avLst/>
              <a:gdLst/>
              <a:ahLst/>
              <a:cxnLst/>
              <a:rect l="l" t="t" r="r" b="b"/>
              <a:pathLst>
                <a:path w="7762" h="5782" extrusionOk="0">
                  <a:moveTo>
                    <a:pt x="7761" y="0"/>
                  </a:moveTo>
                  <a:lnTo>
                    <a:pt x="7761" y="0"/>
                  </a:lnTo>
                  <a:cubicBezTo>
                    <a:pt x="7761" y="1"/>
                    <a:pt x="1361" y="4812"/>
                    <a:pt x="154" y="5674"/>
                  </a:cubicBezTo>
                  <a:lnTo>
                    <a:pt x="154" y="5674"/>
                  </a:lnTo>
                  <a:cubicBezTo>
                    <a:pt x="580" y="5384"/>
                    <a:pt x="1873" y="4550"/>
                    <a:pt x="3881" y="3658"/>
                  </a:cubicBezTo>
                  <a:cubicBezTo>
                    <a:pt x="6370" y="2543"/>
                    <a:pt x="7761" y="1"/>
                    <a:pt x="7761" y="0"/>
                  </a:cubicBezTo>
                  <a:close/>
                  <a:moveTo>
                    <a:pt x="154" y="5674"/>
                  </a:moveTo>
                  <a:cubicBezTo>
                    <a:pt x="52" y="5743"/>
                    <a:pt x="0" y="5781"/>
                    <a:pt x="0" y="5781"/>
                  </a:cubicBezTo>
                  <a:cubicBezTo>
                    <a:pt x="33" y="5759"/>
                    <a:pt x="85" y="5723"/>
                    <a:pt x="154" y="56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5"/>
            <p:cNvSpPr/>
            <p:nvPr/>
          </p:nvSpPr>
          <p:spPr>
            <a:xfrm>
              <a:off x="4189751" y="5554722"/>
              <a:ext cx="334221" cy="172238"/>
            </a:xfrm>
            <a:custGeom>
              <a:avLst/>
              <a:gdLst/>
              <a:ahLst/>
              <a:cxnLst/>
              <a:rect l="l" t="t" r="r" b="b"/>
              <a:pathLst>
                <a:path w="6995" h="3605" extrusionOk="0">
                  <a:moveTo>
                    <a:pt x="6682" y="0"/>
                  </a:moveTo>
                  <a:cubicBezTo>
                    <a:pt x="6367" y="0"/>
                    <a:pt x="5356" y="425"/>
                    <a:pt x="3855" y="919"/>
                  </a:cubicBezTo>
                  <a:cubicBezTo>
                    <a:pt x="2329" y="1428"/>
                    <a:pt x="911" y="2695"/>
                    <a:pt x="911" y="2695"/>
                  </a:cubicBezTo>
                  <a:lnTo>
                    <a:pt x="1" y="3604"/>
                  </a:lnTo>
                  <a:cubicBezTo>
                    <a:pt x="1" y="3604"/>
                    <a:pt x="3551" y="2240"/>
                    <a:pt x="4515" y="1865"/>
                  </a:cubicBezTo>
                  <a:cubicBezTo>
                    <a:pt x="5478" y="1499"/>
                    <a:pt x="6995" y="9"/>
                    <a:pt x="6691" y="0"/>
                  </a:cubicBezTo>
                  <a:cubicBezTo>
                    <a:pt x="6688" y="0"/>
                    <a:pt x="6685" y="0"/>
                    <a:pt x="66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5"/>
            <p:cNvSpPr/>
            <p:nvPr/>
          </p:nvSpPr>
          <p:spPr>
            <a:xfrm>
              <a:off x="5295428" y="5196677"/>
              <a:ext cx="539245" cy="215715"/>
            </a:xfrm>
            <a:custGeom>
              <a:avLst/>
              <a:gdLst/>
              <a:ahLst/>
              <a:cxnLst/>
              <a:rect l="l" t="t" r="r" b="b"/>
              <a:pathLst>
                <a:path w="11286" h="4515" extrusionOk="0">
                  <a:moveTo>
                    <a:pt x="11286" y="1"/>
                  </a:moveTo>
                  <a:cubicBezTo>
                    <a:pt x="11286" y="1"/>
                    <a:pt x="8618" y="652"/>
                    <a:pt x="6576" y="1491"/>
                  </a:cubicBezTo>
                  <a:cubicBezTo>
                    <a:pt x="4542" y="2329"/>
                    <a:pt x="4747" y="1696"/>
                    <a:pt x="2615" y="2677"/>
                  </a:cubicBezTo>
                  <a:cubicBezTo>
                    <a:pt x="483" y="3649"/>
                    <a:pt x="1" y="4515"/>
                    <a:pt x="1" y="4515"/>
                  </a:cubicBezTo>
                  <a:cubicBezTo>
                    <a:pt x="1" y="4515"/>
                    <a:pt x="1740" y="3828"/>
                    <a:pt x="3337" y="3489"/>
                  </a:cubicBezTo>
                  <a:cubicBezTo>
                    <a:pt x="4943" y="3141"/>
                    <a:pt x="5130" y="3730"/>
                    <a:pt x="6504" y="2677"/>
                  </a:cubicBezTo>
                  <a:cubicBezTo>
                    <a:pt x="7887" y="1624"/>
                    <a:pt x="8833" y="1330"/>
                    <a:pt x="9421" y="920"/>
                  </a:cubicBezTo>
                  <a:cubicBezTo>
                    <a:pt x="10019" y="509"/>
                    <a:pt x="11286" y="1"/>
                    <a:pt x="112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35"/>
            <p:cNvSpPr/>
            <p:nvPr/>
          </p:nvSpPr>
          <p:spPr>
            <a:xfrm>
              <a:off x="5101919" y="5240585"/>
              <a:ext cx="400731" cy="236164"/>
            </a:xfrm>
            <a:custGeom>
              <a:avLst/>
              <a:gdLst/>
              <a:ahLst/>
              <a:cxnLst/>
              <a:rect l="l" t="t" r="r" b="b"/>
              <a:pathLst>
                <a:path w="8387" h="4943" extrusionOk="0">
                  <a:moveTo>
                    <a:pt x="8386" y="1"/>
                  </a:moveTo>
                  <a:cubicBezTo>
                    <a:pt x="8386" y="1"/>
                    <a:pt x="3926" y="714"/>
                    <a:pt x="3016" y="1312"/>
                  </a:cubicBezTo>
                  <a:cubicBezTo>
                    <a:pt x="2097" y="1919"/>
                    <a:pt x="2151" y="1606"/>
                    <a:pt x="1392" y="3132"/>
                  </a:cubicBezTo>
                  <a:cubicBezTo>
                    <a:pt x="634" y="4657"/>
                    <a:pt x="1" y="4943"/>
                    <a:pt x="1" y="4943"/>
                  </a:cubicBezTo>
                  <a:cubicBezTo>
                    <a:pt x="1" y="4943"/>
                    <a:pt x="1794" y="4238"/>
                    <a:pt x="2811" y="3132"/>
                  </a:cubicBezTo>
                  <a:cubicBezTo>
                    <a:pt x="3828" y="2026"/>
                    <a:pt x="2927" y="1928"/>
                    <a:pt x="4693" y="1312"/>
                  </a:cubicBezTo>
                  <a:cubicBezTo>
                    <a:pt x="6459" y="705"/>
                    <a:pt x="8386" y="1"/>
                    <a:pt x="83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35"/>
            <p:cNvSpPr/>
            <p:nvPr/>
          </p:nvSpPr>
          <p:spPr>
            <a:xfrm>
              <a:off x="4562721" y="5363325"/>
              <a:ext cx="344016" cy="231100"/>
            </a:xfrm>
            <a:custGeom>
              <a:avLst/>
              <a:gdLst/>
              <a:ahLst/>
              <a:cxnLst/>
              <a:rect l="l" t="t" r="r" b="b"/>
              <a:pathLst>
                <a:path w="7200" h="4837" extrusionOk="0">
                  <a:moveTo>
                    <a:pt x="7200" y="1"/>
                  </a:moveTo>
                  <a:cubicBezTo>
                    <a:pt x="7199" y="1"/>
                    <a:pt x="4372" y="1321"/>
                    <a:pt x="3453" y="1660"/>
                  </a:cubicBezTo>
                  <a:cubicBezTo>
                    <a:pt x="2534" y="1990"/>
                    <a:pt x="2231" y="1428"/>
                    <a:pt x="1419" y="2418"/>
                  </a:cubicBezTo>
                  <a:cubicBezTo>
                    <a:pt x="607" y="3409"/>
                    <a:pt x="1" y="4836"/>
                    <a:pt x="1" y="4836"/>
                  </a:cubicBezTo>
                  <a:cubicBezTo>
                    <a:pt x="1" y="4836"/>
                    <a:pt x="1116" y="4426"/>
                    <a:pt x="2284" y="3355"/>
                  </a:cubicBezTo>
                  <a:cubicBezTo>
                    <a:pt x="3453" y="2294"/>
                    <a:pt x="2855" y="2740"/>
                    <a:pt x="4622" y="1660"/>
                  </a:cubicBezTo>
                  <a:cubicBezTo>
                    <a:pt x="6388" y="572"/>
                    <a:pt x="7200" y="1"/>
                    <a:pt x="72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35"/>
            <p:cNvSpPr/>
            <p:nvPr/>
          </p:nvSpPr>
          <p:spPr>
            <a:xfrm>
              <a:off x="5834625" y="5027067"/>
              <a:ext cx="234934" cy="48351"/>
            </a:xfrm>
            <a:custGeom>
              <a:avLst/>
              <a:gdLst/>
              <a:ahLst/>
              <a:cxnLst/>
              <a:rect l="l" t="t" r="r" b="b"/>
              <a:pathLst>
                <a:path w="4917" h="1012" extrusionOk="0">
                  <a:moveTo>
                    <a:pt x="4916" y="0"/>
                  </a:moveTo>
                  <a:cubicBezTo>
                    <a:pt x="4916" y="0"/>
                    <a:pt x="3293" y="500"/>
                    <a:pt x="1874" y="509"/>
                  </a:cubicBezTo>
                  <a:cubicBezTo>
                    <a:pt x="456" y="509"/>
                    <a:pt x="1" y="990"/>
                    <a:pt x="1" y="990"/>
                  </a:cubicBezTo>
                  <a:cubicBezTo>
                    <a:pt x="1" y="990"/>
                    <a:pt x="325" y="1011"/>
                    <a:pt x="785" y="1011"/>
                  </a:cubicBezTo>
                  <a:cubicBezTo>
                    <a:pt x="1492" y="1011"/>
                    <a:pt x="2520" y="962"/>
                    <a:pt x="3195" y="714"/>
                  </a:cubicBezTo>
                  <a:cubicBezTo>
                    <a:pt x="4310" y="304"/>
                    <a:pt x="4916" y="0"/>
                    <a:pt x="4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5"/>
            <p:cNvSpPr/>
            <p:nvPr/>
          </p:nvSpPr>
          <p:spPr>
            <a:xfrm>
              <a:off x="6125366" y="5000216"/>
              <a:ext cx="138562" cy="52316"/>
            </a:xfrm>
            <a:custGeom>
              <a:avLst/>
              <a:gdLst/>
              <a:ahLst/>
              <a:cxnLst/>
              <a:rect l="l" t="t" r="r" b="b"/>
              <a:pathLst>
                <a:path w="2900" h="1095" extrusionOk="0">
                  <a:moveTo>
                    <a:pt x="2899" y="0"/>
                  </a:moveTo>
                  <a:cubicBezTo>
                    <a:pt x="2899" y="0"/>
                    <a:pt x="2382" y="9"/>
                    <a:pt x="1517" y="411"/>
                  </a:cubicBezTo>
                  <a:cubicBezTo>
                    <a:pt x="660" y="821"/>
                    <a:pt x="0" y="1071"/>
                    <a:pt x="0" y="1071"/>
                  </a:cubicBezTo>
                  <a:cubicBezTo>
                    <a:pt x="0" y="1071"/>
                    <a:pt x="73" y="1095"/>
                    <a:pt x="228" y="1095"/>
                  </a:cubicBezTo>
                  <a:cubicBezTo>
                    <a:pt x="461" y="1095"/>
                    <a:pt x="880" y="1040"/>
                    <a:pt x="1517" y="767"/>
                  </a:cubicBezTo>
                  <a:cubicBezTo>
                    <a:pt x="2587" y="312"/>
                    <a:pt x="2899" y="0"/>
                    <a:pt x="28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35"/>
            <p:cNvSpPr/>
            <p:nvPr/>
          </p:nvSpPr>
          <p:spPr>
            <a:xfrm>
              <a:off x="5647949" y="4720479"/>
              <a:ext cx="307990" cy="101432"/>
            </a:xfrm>
            <a:custGeom>
              <a:avLst/>
              <a:gdLst/>
              <a:ahLst/>
              <a:cxnLst/>
              <a:rect l="l" t="t" r="r" b="b"/>
              <a:pathLst>
                <a:path w="6446" h="2123" extrusionOk="0">
                  <a:moveTo>
                    <a:pt x="3875" y="1"/>
                  </a:moveTo>
                  <a:cubicBezTo>
                    <a:pt x="3778" y="1"/>
                    <a:pt x="3687" y="13"/>
                    <a:pt x="3605" y="39"/>
                  </a:cubicBezTo>
                  <a:cubicBezTo>
                    <a:pt x="3605" y="39"/>
                    <a:pt x="2516" y="387"/>
                    <a:pt x="1722" y="619"/>
                  </a:cubicBezTo>
                  <a:cubicBezTo>
                    <a:pt x="937" y="842"/>
                    <a:pt x="1" y="1350"/>
                    <a:pt x="919" y="1555"/>
                  </a:cubicBezTo>
                  <a:cubicBezTo>
                    <a:pt x="1743" y="1733"/>
                    <a:pt x="2193" y="2122"/>
                    <a:pt x="2820" y="2122"/>
                  </a:cubicBezTo>
                  <a:cubicBezTo>
                    <a:pt x="2886" y="2122"/>
                    <a:pt x="2954" y="2118"/>
                    <a:pt x="3025" y="2108"/>
                  </a:cubicBezTo>
                  <a:cubicBezTo>
                    <a:pt x="3756" y="2010"/>
                    <a:pt x="4309" y="2082"/>
                    <a:pt x="5121" y="1894"/>
                  </a:cubicBezTo>
                  <a:cubicBezTo>
                    <a:pt x="5310" y="1851"/>
                    <a:pt x="5488" y="1838"/>
                    <a:pt x="5648" y="1838"/>
                  </a:cubicBezTo>
                  <a:cubicBezTo>
                    <a:pt x="5849" y="1838"/>
                    <a:pt x="6021" y="1858"/>
                    <a:pt x="6149" y="1858"/>
                  </a:cubicBezTo>
                  <a:cubicBezTo>
                    <a:pt x="6355" y="1858"/>
                    <a:pt x="6446" y="1808"/>
                    <a:pt x="6361" y="1546"/>
                  </a:cubicBezTo>
                  <a:cubicBezTo>
                    <a:pt x="6208" y="1047"/>
                    <a:pt x="4781" y="1"/>
                    <a:pt x="3875"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35"/>
            <p:cNvSpPr/>
            <p:nvPr/>
          </p:nvSpPr>
          <p:spPr>
            <a:xfrm>
              <a:off x="6149543" y="4740354"/>
              <a:ext cx="430641" cy="45866"/>
            </a:xfrm>
            <a:custGeom>
              <a:avLst/>
              <a:gdLst/>
              <a:ahLst/>
              <a:cxnLst/>
              <a:rect l="l" t="t" r="r" b="b"/>
              <a:pathLst>
                <a:path w="9013" h="960" extrusionOk="0">
                  <a:moveTo>
                    <a:pt x="4747" y="0"/>
                  </a:moveTo>
                  <a:cubicBezTo>
                    <a:pt x="4582" y="0"/>
                    <a:pt x="4387" y="5"/>
                    <a:pt x="4133" y="15"/>
                  </a:cubicBezTo>
                  <a:cubicBezTo>
                    <a:pt x="2991" y="69"/>
                    <a:pt x="2313" y="327"/>
                    <a:pt x="1385" y="426"/>
                  </a:cubicBezTo>
                  <a:cubicBezTo>
                    <a:pt x="547" y="514"/>
                    <a:pt x="1" y="959"/>
                    <a:pt x="389" y="959"/>
                  </a:cubicBezTo>
                  <a:cubicBezTo>
                    <a:pt x="430" y="959"/>
                    <a:pt x="483" y="954"/>
                    <a:pt x="547" y="943"/>
                  </a:cubicBezTo>
                  <a:cubicBezTo>
                    <a:pt x="1165" y="836"/>
                    <a:pt x="2646" y="645"/>
                    <a:pt x="3543" y="645"/>
                  </a:cubicBezTo>
                  <a:cubicBezTo>
                    <a:pt x="3616" y="645"/>
                    <a:pt x="3685" y="646"/>
                    <a:pt x="3749" y="649"/>
                  </a:cubicBezTo>
                  <a:cubicBezTo>
                    <a:pt x="4303" y="666"/>
                    <a:pt x="4863" y="730"/>
                    <a:pt x="5562" y="730"/>
                  </a:cubicBezTo>
                  <a:cubicBezTo>
                    <a:pt x="5956" y="730"/>
                    <a:pt x="6394" y="710"/>
                    <a:pt x="6899" y="649"/>
                  </a:cubicBezTo>
                  <a:cubicBezTo>
                    <a:pt x="7362" y="592"/>
                    <a:pt x="7752" y="573"/>
                    <a:pt x="8065" y="573"/>
                  </a:cubicBezTo>
                  <a:cubicBezTo>
                    <a:pt x="8692" y="573"/>
                    <a:pt x="9013" y="649"/>
                    <a:pt x="9013" y="649"/>
                  </a:cubicBezTo>
                  <a:cubicBezTo>
                    <a:pt x="9013" y="649"/>
                    <a:pt x="8058" y="381"/>
                    <a:pt x="6640" y="203"/>
                  </a:cubicBezTo>
                  <a:cubicBezTo>
                    <a:pt x="5534" y="64"/>
                    <a:pt x="5328" y="0"/>
                    <a:pt x="4747"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35"/>
            <p:cNvSpPr/>
            <p:nvPr/>
          </p:nvSpPr>
          <p:spPr>
            <a:xfrm>
              <a:off x="5603848" y="5051051"/>
              <a:ext cx="253425" cy="86477"/>
            </a:xfrm>
            <a:custGeom>
              <a:avLst/>
              <a:gdLst/>
              <a:ahLst/>
              <a:cxnLst/>
              <a:rect l="l" t="t" r="r" b="b"/>
              <a:pathLst>
                <a:path w="5304" h="1810" extrusionOk="0">
                  <a:moveTo>
                    <a:pt x="5151" y="0"/>
                  </a:moveTo>
                  <a:cubicBezTo>
                    <a:pt x="4909" y="0"/>
                    <a:pt x="4380" y="36"/>
                    <a:pt x="3564" y="274"/>
                  </a:cubicBezTo>
                  <a:cubicBezTo>
                    <a:pt x="2396" y="613"/>
                    <a:pt x="2404" y="497"/>
                    <a:pt x="1459" y="961"/>
                  </a:cubicBezTo>
                  <a:cubicBezTo>
                    <a:pt x="522" y="1425"/>
                    <a:pt x="5" y="1791"/>
                    <a:pt x="5" y="1791"/>
                  </a:cubicBezTo>
                  <a:cubicBezTo>
                    <a:pt x="5" y="1791"/>
                    <a:pt x="0" y="1809"/>
                    <a:pt x="63" y="1809"/>
                  </a:cubicBezTo>
                  <a:cubicBezTo>
                    <a:pt x="176" y="1809"/>
                    <a:pt x="505" y="1751"/>
                    <a:pt x="1459" y="1425"/>
                  </a:cubicBezTo>
                  <a:cubicBezTo>
                    <a:pt x="2958" y="917"/>
                    <a:pt x="3555" y="533"/>
                    <a:pt x="4189" y="506"/>
                  </a:cubicBezTo>
                  <a:cubicBezTo>
                    <a:pt x="4831" y="488"/>
                    <a:pt x="5304" y="7"/>
                    <a:pt x="5304" y="7"/>
                  </a:cubicBezTo>
                  <a:cubicBezTo>
                    <a:pt x="5304" y="7"/>
                    <a:pt x="5253" y="0"/>
                    <a:pt x="5151"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35"/>
            <p:cNvSpPr/>
            <p:nvPr/>
          </p:nvSpPr>
          <p:spPr>
            <a:xfrm>
              <a:off x="3547492" y="5802735"/>
              <a:ext cx="529785" cy="405870"/>
            </a:xfrm>
            <a:custGeom>
              <a:avLst/>
              <a:gdLst/>
              <a:ahLst/>
              <a:cxnLst/>
              <a:rect l="l" t="t" r="r" b="b"/>
              <a:pathLst>
                <a:path w="11088" h="8495" extrusionOk="0">
                  <a:moveTo>
                    <a:pt x="10959" y="0"/>
                  </a:moveTo>
                  <a:cubicBezTo>
                    <a:pt x="10591" y="0"/>
                    <a:pt x="7887" y="986"/>
                    <a:pt x="7296" y="1509"/>
                  </a:cubicBezTo>
                  <a:cubicBezTo>
                    <a:pt x="7296" y="1509"/>
                    <a:pt x="6493" y="2419"/>
                    <a:pt x="4825" y="3133"/>
                  </a:cubicBezTo>
                  <a:cubicBezTo>
                    <a:pt x="3148" y="3846"/>
                    <a:pt x="2158" y="4266"/>
                    <a:pt x="1631" y="4890"/>
                  </a:cubicBezTo>
                  <a:cubicBezTo>
                    <a:pt x="1096" y="5515"/>
                    <a:pt x="338" y="5880"/>
                    <a:pt x="106" y="6576"/>
                  </a:cubicBezTo>
                  <a:cubicBezTo>
                    <a:pt x="2" y="6895"/>
                    <a:pt x="1" y="7056"/>
                    <a:pt x="142" y="7056"/>
                  </a:cubicBezTo>
                  <a:cubicBezTo>
                    <a:pt x="305" y="7056"/>
                    <a:pt x="658" y="6842"/>
                    <a:pt x="1265" y="6407"/>
                  </a:cubicBezTo>
                  <a:cubicBezTo>
                    <a:pt x="2389" y="5595"/>
                    <a:pt x="2880" y="5675"/>
                    <a:pt x="3665" y="5104"/>
                  </a:cubicBezTo>
                  <a:cubicBezTo>
                    <a:pt x="4441" y="4524"/>
                    <a:pt x="5199" y="4284"/>
                    <a:pt x="5200" y="4284"/>
                  </a:cubicBezTo>
                  <a:lnTo>
                    <a:pt x="5200" y="4284"/>
                  </a:lnTo>
                  <a:cubicBezTo>
                    <a:pt x="5200" y="4284"/>
                    <a:pt x="4709" y="5577"/>
                    <a:pt x="3665" y="6576"/>
                  </a:cubicBezTo>
                  <a:cubicBezTo>
                    <a:pt x="2612" y="7566"/>
                    <a:pt x="2247" y="7540"/>
                    <a:pt x="2354" y="8128"/>
                  </a:cubicBezTo>
                  <a:cubicBezTo>
                    <a:pt x="2392" y="8337"/>
                    <a:pt x="2510" y="8423"/>
                    <a:pt x="2668" y="8423"/>
                  </a:cubicBezTo>
                  <a:cubicBezTo>
                    <a:pt x="2950" y="8423"/>
                    <a:pt x="3357" y="8150"/>
                    <a:pt x="3665" y="7807"/>
                  </a:cubicBezTo>
                  <a:cubicBezTo>
                    <a:pt x="4138" y="7263"/>
                    <a:pt x="4673" y="6897"/>
                    <a:pt x="4673" y="6897"/>
                  </a:cubicBezTo>
                  <a:lnTo>
                    <a:pt x="4673" y="6897"/>
                  </a:lnTo>
                  <a:cubicBezTo>
                    <a:pt x="4673" y="6897"/>
                    <a:pt x="4209" y="7691"/>
                    <a:pt x="4370" y="8128"/>
                  </a:cubicBezTo>
                  <a:cubicBezTo>
                    <a:pt x="4445" y="8340"/>
                    <a:pt x="4537" y="8494"/>
                    <a:pt x="4666" y="8494"/>
                  </a:cubicBezTo>
                  <a:cubicBezTo>
                    <a:pt x="4798" y="8494"/>
                    <a:pt x="4969" y="8331"/>
                    <a:pt x="5200" y="7897"/>
                  </a:cubicBezTo>
                  <a:cubicBezTo>
                    <a:pt x="5655" y="7040"/>
                    <a:pt x="6645" y="6237"/>
                    <a:pt x="7296" y="4890"/>
                  </a:cubicBezTo>
                  <a:cubicBezTo>
                    <a:pt x="7938" y="3543"/>
                    <a:pt x="7180" y="2758"/>
                    <a:pt x="9080" y="1509"/>
                  </a:cubicBezTo>
                  <a:cubicBezTo>
                    <a:pt x="10980" y="269"/>
                    <a:pt x="11087" y="135"/>
                    <a:pt x="10998" y="10"/>
                  </a:cubicBezTo>
                  <a:cubicBezTo>
                    <a:pt x="10993" y="4"/>
                    <a:pt x="10980" y="0"/>
                    <a:pt x="10959"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35"/>
            <p:cNvSpPr/>
            <p:nvPr/>
          </p:nvSpPr>
          <p:spPr>
            <a:xfrm>
              <a:off x="4664588" y="5108719"/>
              <a:ext cx="555347" cy="615374"/>
            </a:xfrm>
            <a:custGeom>
              <a:avLst/>
              <a:gdLst/>
              <a:ahLst/>
              <a:cxnLst/>
              <a:rect l="l" t="t" r="r" b="b"/>
              <a:pathLst>
                <a:path w="11623" h="12880" extrusionOk="0">
                  <a:moveTo>
                    <a:pt x="11463" y="1"/>
                  </a:moveTo>
                  <a:cubicBezTo>
                    <a:pt x="11451" y="1"/>
                    <a:pt x="11436" y="5"/>
                    <a:pt x="11420" y="13"/>
                  </a:cubicBezTo>
                  <a:cubicBezTo>
                    <a:pt x="11420" y="13"/>
                    <a:pt x="10269" y="575"/>
                    <a:pt x="8940" y="1431"/>
                  </a:cubicBezTo>
                  <a:cubicBezTo>
                    <a:pt x="7601" y="2297"/>
                    <a:pt x="7146" y="1744"/>
                    <a:pt x="5960" y="2859"/>
                  </a:cubicBezTo>
                  <a:cubicBezTo>
                    <a:pt x="4765" y="3974"/>
                    <a:pt x="2534" y="4375"/>
                    <a:pt x="3400" y="4759"/>
                  </a:cubicBezTo>
                  <a:cubicBezTo>
                    <a:pt x="3553" y="4826"/>
                    <a:pt x="3739" y="4855"/>
                    <a:pt x="3943" y="4855"/>
                  </a:cubicBezTo>
                  <a:cubicBezTo>
                    <a:pt x="4878" y="4855"/>
                    <a:pt x="6221" y="4250"/>
                    <a:pt x="6843" y="3920"/>
                  </a:cubicBezTo>
                  <a:cubicBezTo>
                    <a:pt x="7601" y="3519"/>
                    <a:pt x="8449" y="3332"/>
                    <a:pt x="8449" y="3332"/>
                  </a:cubicBezTo>
                  <a:lnTo>
                    <a:pt x="8449" y="3332"/>
                  </a:lnTo>
                  <a:cubicBezTo>
                    <a:pt x="8449" y="3332"/>
                    <a:pt x="7245" y="3974"/>
                    <a:pt x="7708" y="4099"/>
                  </a:cubicBezTo>
                  <a:cubicBezTo>
                    <a:pt x="7708" y="4099"/>
                    <a:pt x="7075" y="4197"/>
                    <a:pt x="6575" y="4857"/>
                  </a:cubicBezTo>
                  <a:cubicBezTo>
                    <a:pt x="6085" y="5517"/>
                    <a:pt x="5523" y="6356"/>
                    <a:pt x="5523" y="6356"/>
                  </a:cubicBezTo>
                  <a:cubicBezTo>
                    <a:pt x="5523" y="6356"/>
                    <a:pt x="5425" y="6427"/>
                    <a:pt x="5255" y="6552"/>
                  </a:cubicBezTo>
                  <a:cubicBezTo>
                    <a:pt x="4711" y="6953"/>
                    <a:pt x="3462" y="7855"/>
                    <a:pt x="2490" y="8434"/>
                  </a:cubicBezTo>
                  <a:cubicBezTo>
                    <a:pt x="1214" y="9193"/>
                    <a:pt x="554" y="9246"/>
                    <a:pt x="1062" y="9701"/>
                  </a:cubicBezTo>
                  <a:cubicBezTo>
                    <a:pt x="1571" y="10156"/>
                    <a:pt x="1633" y="10575"/>
                    <a:pt x="1321" y="11200"/>
                  </a:cubicBezTo>
                  <a:cubicBezTo>
                    <a:pt x="1009" y="11833"/>
                    <a:pt x="1" y="12083"/>
                    <a:pt x="607" y="12520"/>
                  </a:cubicBezTo>
                  <a:cubicBezTo>
                    <a:pt x="926" y="12745"/>
                    <a:pt x="1260" y="12879"/>
                    <a:pt x="1630" y="12879"/>
                  </a:cubicBezTo>
                  <a:cubicBezTo>
                    <a:pt x="1964" y="12879"/>
                    <a:pt x="2329" y="12770"/>
                    <a:pt x="2739" y="12520"/>
                  </a:cubicBezTo>
                  <a:cubicBezTo>
                    <a:pt x="3596" y="11985"/>
                    <a:pt x="2980" y="12003"/>
                    <a:pt x="4809" y="10165"/>
                  </a:cubicBezTo>
                  <a:cubicBezTo>
                    <a:pt x="6638" y="8327"/>
                    <a:pt x="5728" y="8425"/>
                    <a:pt x="6843" y="7105"/>
                  </a:cubicBezTo>
                  <a:cubicBezTo>
                    <a:pt x="7958" y="5794"/>
                    <a:pt x="7637" y="4224"/>
                    <a:pt x="7985" y="4143"/>
                  </a:cubicBezTo>
                  <a:cubicBezTo>
                    <a:pt x="7985" y="4143"/>
                    <a:pt x="7985" y="4143"/>
                    <a:pt x="7985" y="4134"/>
                  </a:cubicBezTo>
                  <a:cubicBezTo>
                    <a:pt x="8279" y="4134"/>
                    <a:pt x="8511" y="3965"/>
                    <a:pt x="8940" y="3617"/>
                  </a:cubicBezTo>
                  <a:cubicBezTo>
                    <a:pt x="9484" y="3162"/>
                    <a:pt x="9707" y="3082"/>
                    <a:pt x="10046" y="2439"/>
                  </a:cubicBezTo>
                  <a:cubicBezTo>
                    <a:pt x="10394" y="1788"/>
                    <a:pt x="10635" y="1592"/>
                    <a:pt x="11045" y="1110"/>
                  </a:cubicBezTo>
                  <a:cubicBezTo>
                    <a:pt x="11426" y="663"/>
                    <a:pt x="11622" y="1"/>
                    <a:pt x="11463"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35"/>
            <p:cNvSpPr/>
            <p:nvPr/>
          </p:nvSpPr>
          <p:spPr>
            <a:xfrm>
              <a:off x="3552509" y="5412345"/>
              <a:ext cx="2587383" cy="1533180"/>
            </a:xfrm>
            <a:custGeom>
              <a:avLst/>
              <a:gdLst/>
              <a:ahLst/>
              <a:cxnLst/>
              <a:rect l="l" t="t" r="r" b="b"/>
              <a:pathLst>
                <a:path w="54152" h="32090" extrusionOk="0">
                  <a:moveTo>
                    <a:pt x="54151" y="1"/>
                  </a:moveTo>
                  <a:cubicBezTo>
                    <a:pt x="54151" y="1"/>
                    <a:pt x="50654" y="420"/>
                    <a:pt x="48522" y="1348"/>
                  </a:cubicBezTo>
                  <a:cubicBezTo>
                    <a:pt x="46390" y="2285"/>
                    <a:pt x="46693" y="2178"/>
                    <a:pt x="45329" y="2383"/>
                  </a:cubicBezTo>
                  <a:cubicBezTo>
                    <a:pt x="44230" y="2548"/>
                    <a:pt x="43813" y="2921"/>
                    <a:pt x="42902" y="2921"/>
                  </a:cubicBezTo>
                  <a:cubicBezTo>
                    <a:pt x="42681" y="2921"/>
                    <a:pt x="42431" y="2899"/>
                    <a:pt x="42135" y="2847"/>
                  </a:cubicBezTo>
                  <a:cubicBezTo>
                    <a:pt x="41387" y="2720"/>
                    <a:pt x="40896" y="2582"/>
                    <a:pt x="40501" y="2582"/>
                  </a:cubicBezTo>
                  <a:cubicBezTo>
                    <a:pt x="40090" y="2582"/>
                    <a:pt x="39782" y="2731"/>
                    <a:pt x="39396" y="3195"/>
                  </a:cubicBezTo>
                  <a:cubicBezTo>
                    <a:pt x="38638" y="4104"/>
                    <a:pt x="37567" y="3551"/>
                    <a:pt x="36506" y="3899"/>
                  </a:cubicBezTo>
                  <a:cubicBezTo>
                    <a:pt x="35444" y="4256"/>
                    <a:pt x="34525" y="4916"/>
                    <a:pt x="33312" y="5425"/>
                  </a:cubicBezTo>
                  <a:cubicBezTo>
                    <a:pt x="33130" y="5501"/>
                    <a:pt x="32968" y="5531"/>
                    <a:pt x="32820" y="5531"/>
                  </a:cubicBezTo>
                  <a:cubicBezTo>
                    <a:pt x="32313" y="5531"/>
                    <a:pt x="31961" y="5185"/>
                    <a:pt x="31476" y="5185"/>
                  </a:cubicBezTo>
                  <a:cubicBezTo>
                    <a:pt x="31159" y="5185"/>
                    <a:pt x="30783" y="5334"/>
                    <a:pt x="30270" y="5826"/>
                  </a:cubicBezTo>
                  <a:cubicBezTo>
                    <a:pt x="28828" y="7225"/>
                    <a:pt x="27790" y="9575"/>
                    <a:pt x="26389" y="9575"/>
                  </a:cubicBezTo>
                  <a:cubicBezTo>
                    <a:pt x="26316" y="9575"/>
                    <a:pt x="26241" y="9568"/>
                    <a:pt x="26166" y="9555"/>
                  </a:cubicBezTo>
                  <a:cubicBezTo>
                    <a:pt x="25266" y="9392"/>
                    <a:pt x="24422" y="9198"/>
                    <a:pt x="23757" y="9198"/>
                  </a:cubicBezTo>
                  <a:cubicBezTo>
                    <a:pt x="23294" y="9198"/>
                    <a:pt x="22918" y="9292"/>
                    <a:pt x="22669" y="9555"/>
                  </a:cubicBezTo>
                  <a:cubicBezTo>
                    <a:pt x="22053" y="10189"/>
                    <a:pt x="22053" y="11402"/>
                    <a:pt x="20537" y="11482"/>
                  </a:cubicBezTo>
                  <a:cubicBezTo>
                    <a:pt x="20459" y="11486"/>
                    <a:pt x="20388" y="11488"/>
                    <a:pt x="20323" y="11488"/>
                  </a:cubicBezTo>
                  <a:cubicBezTo>
                    <a:pt x="19547" y="11488"/>
                    <a:pt x="19646" y="11218"/>
                    <a:pt x="19547" y="11218"/>
                  </a:cubicBezTo>
                  <a:cubicBezTo>
                    <a:pt x="19491" y="11218"/>
                    <a:pt x="19375" y="11302"/>
                    <a:pt x="19011" y="11562"/>
                  </a:cubicBezTo>
                  <a:cubicBezTo>
                    <a:pt x="17950" y="12321"/>
                    <a:pt x="18253" y="12169"/>
                    <a:pt x="17343" y="12553"/>
                  </a:cubicBezTo>
                  <a:cubicBezTo>
                    <a:pt x="17086" y="12658"/>
                    <a:pt x="16756" y="12680"/>
                    <a:pt x="16415" y="12680"/>
                  </a:cubicBezTo>
                  <a:cubicBezTo>
                    <a:pt x="16174" y="12680"/>
                    <a:pt x="15927" y="12669"/>
                    <a:pt x="15697" y="12669"/>
                  </a:cubicBezTo>
                  <a:cubicBezTo>
                    <a:pt x="15096" y="12669"/>
                    <a:pt x="14604" y="12743"/>
                    <a:pt x="14604" y="13275"/>
                  </a:cubicBezTo>
                  <a:cubicBezTo>
                    <a:pt x="14604" y="14292"/>
                    <a:pt x="15818" y="13382"/>
                    <a:pt x="14604" y="14292"/>
                  </a:cubicBezTo>
                  <a:cubicBezTo>
                    <a:pt x="14243" y="14566"/>
                    <a:pt x="14003" y="14636"/>
                    <a:pt x="13839" y="14636"/>
                  </a:cubicBezTo>
                  <a:cubicBezTo>
                    <a:pt x="13667" y="14636"/>
                    <a:pt x="13581" y="14558"/>
                    <a:pt x="13528" y="14558"/>
                  </a:cubicBezTo>
                  <a:cubicBezTo>
                    <a:pt x="13463" y="14558"/>
                    <a:pt x="13450" y="14678"/>
                    <a:pt x="13391" y="15211"/>
                  </a:cubicBezTo>
                  <a:cubicBezTo>
                    <a:pt x="13232" y="16560"/>
                    <a:pt x="12638" y="17665"/>
                    <a:pt x="12039" y="17665"/>
                  </a:cubicBezTo>
                  <a:cubicBezTo>
                    <a:pt x="12032" y="17665"/>
                    <a:pt x="12024" y="17665"/>
                    <a:pt x="12017" y="17664"/>
                  </a:cubicBezTo>
                  <a:cubicBezTo>
                    <a:pt x="12000" y="17664"/>
                    <a:pt x="11984" y="17664"/>
                    <a:pt x="11970" y="17664"/>
                  </a:cubicBezTo>
                  <a:cubicBezTo>
                    <a:pt x="11460" y="17664"/>
                    <a:pt x="12291" y="17960"/>
                    <a:pt x="11259" y="18325"/>
                  </a:cubicBezTo>
                  <a:cubicBezTo>
                    <a:pt x="10996" y="18419"/>
                    <a:pt x="10798" y="18445"/>
                    <a:pt x="10637" y="18445"/>
                  </a:cubicBezTo>
                  <a:cubicBezTo>
                    <a:pt x="10440" y="18445"/>
                    <a:pt x="10300" y="18406"/>
                    <a:pt x="10165" y="18406"/>
                  </a:cubicBezTo>
                  <a:cubicBezTo>
                    <a:pt x="9963" y="18406"/>
                    <a:pt x="9775" y="18494"/>
                    <a:pt x="9430" y="18940"/>
                  </a:cubicBezTo>
                  <a:cubicBezTo>
                    <a:pt x="8672" y="19921"/>
                    <a:pt x="9279" y="21045"/>
                    <a:pt x="8217" y="21322"/>
                  </a:cubicBezTo>
                  <a:cubicBezTo>
                    <a:pt x="7967" y="21387"/>
                    <a:pt x="7693" y="21402"/>
                    <a:pt x="7421" y="21402"/>
                  </a:cubicBezTo>
                  <a:cubicBezTo>
                    <a:pt x="7156" y="21402"/>
                    <a:pt x="6894" y="21387"/>
                    <a:pt x="6659" y="21387"/>
                  </a:cubicBezTo>
                  <a:cubicBezTo>
                    <a:pt x="6103" y="21387"/>
                    <a:pt x="5700" y="21472"/>
                    <a:pt x="5782" y="22045"/>
                  </a:cubicBezTo>
                  <a:cubicBezTo>
                    <a:pt x="5933" y="23115"/>
                    <a:pt x="6977" y="23374"/>
                    <a:pt x="5773" y="23927"/>
                  </a:cubicBezTo>
                  <a:cubicBezTo>
                    <a:pt x="4568" y="24489"/>
                    <a:pt x="3953" y="24034"/>
                    <a:pt x="3953" y="24864"/>
                  </a:cubicBezTo>
                  <a:cubicBezTo>
                    <a:pt x="3953" y="25702"/>
                    <a:pt x="3801" y="24988"/>
                    <a:pt x="3043" y="26032"/>
                  </a:cubicBezTo>
                  <a:cubicBezTo>
                    <a:pt x="2284" y="27076"/>
                    <a:pt x="3649" y="27308"/>
                    <a:pt x="1829" y="28182"/>
                  </a:cubicBezTo>
                  <a:cubicBezTo>
                    <a:pt x="1" y="29048"/>
                    <a:pt x="2588" y="30270"/>
                    <a:pt x="1829" y="30644"/>
                  </a:cubicBezTo>
                  <a:cubicBezTo>
                    <a:pt x="1062" y="31028"/>
                    <a:pt x="1160" y="32090"/>
                    <a:pt x="1160" y="32090"/>
                  </a:cubicBezTo>
                  <a:lnTo>
                    <a:pt x="20430" y="32090"/>
                  </a:lnTo>
                  <a:cubicBezTo>
                    <a:pt x="20430" y="32090"/>
                    <a:pt x="21902" y="28093"/>
                    <a:pt x="22972" y="25988"/>
                  </a:cubicBezTo>
                  <a:cubicBezTo>
                    <a:pt x="24034" y="23882"/>
                    <a:pt x="28138" y="18244"/>
                    <a:pt x="28602" y="17789"/>
                  </a:cubicBezTo>
                  <a:cubicBezTo>
                    <a:pt x="29057" y="17334"/>
                    <a:pt x="38789" y="9555"/>
                    <a:pt x="38789" y="9555"/>
                  </a:cubicBezTo>
                  <a:cubicBezTo>
                    <a:pt x="38789" y="9555"/>
                    <a:pt x="47410" y="3192"/>
                    <a:pt x="48195" y="3192"/>
                  </a:cubicBezTo>
                  <a:cubicBezTo>
                    <a:pt x="48204" y="3192"/>
                    <a:pt x="48212" y="3193"/>
                    <a:pt x="48219" y="3195"/>
                  </a:cubicBezTo>
                  <a:cubicBezTo>
                    <a:pt x="48232" y="3198"/>
                    <a:pt x="48248" y="3200"/>
                    <a:pt x="48266" y="3200"/>
                  </a:cubicBezTo>
                  <a:cubicBezTo>
                    <a:pt x="49059" y="3200"/>
                    <a:pt x="54151" y="1"/>
                    <a:pt x="541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5"/>
            <p:cNvSpPr/>
            <p:nvPr/>
          </p:nvSpPr>
          <p:spPr>
            <a:xfrm>
              <a:off x="3942537" y="5523666"/>
              <a:ext cx="2127022" cy="1421858"/>
            </a:xfrm>
            <a:custGeom>
              <a:avLst/>
              <a:gdLst/>
              <a:ahLst/>
              <a:cxnLst/>
              <a:rect l="l" t="t" r="r" b="b"/>
              <a:pathLst>
                <a:path w="44517" h="29760" extrusionOk="0">
                  <a:moveTo>
                    <a:pt x="31370" y="1"/>
                  </a:moveTo>
                  <a:cubicBezTo>
                    <a:pt x="31140" y="1"/>
                    <a:pt x="30840" y="31"/>
                    <a:pt x="30421" y="106"/>
                  </a:cubicBezTo>
                  <a:cubicBezTo>
                    <a:pt x="28494" y="454"/>
                    <a:pt x="29101" y="169"/>
                    <a:pt x="27888" y="517"/>
                  </a:cubicBezTo>
                  <a:cubicBezTo>
                    <a:pt x="26674" y="865"/>
                    <a:pt x="26059" y="677"/>
                    <a:pt x="25051" y="1025"/>
                  </a:cubicBezTo>
                  <a:cubicBezTo>
                    <a:pt x="24034" y="1373"/>
                    <a:pt x="24846" y="989"/>
                    <a:pt x="23427" y="1480"/>
                  </a:cubicBezTo>
                  <a:cubicBezTo>
                    <a:pt x="22009" y="1980"/>
                    <a:pt x="21598" y="1435"/>
                    <a:pt x="21295" y="2515"/>
                  </a:cubicBezTo>
                  <a:cubicBezTo>
                    <a:pt x="20992" y="3603"/>
                    <a:pt x="20786" y="3291"/>
                    <a:pt x="20180" y="4254"/>
                  </a:cubicBezTo>
                  <a:cubicBezTo>
                    <a:pt x="20000" y="4543"/>
                    <a:pt x="19881" y="4617"/>
                    <a:pt x="19800" y="4617"/>
                  </a:cubicBezTo>
                  <a:cubicBezTo>
                    <a:pt x="19713" y="4617"/>
                    <a:pt x="19670" y="4532"/>
                    <a:pt x="19644" y="4532"/>
                  </a:cubicBezTo>
                  <a:cubicBezTo>
                    <a:pt x="19611" y="4532"/>
                    <a:pt x="19604" y="4660"/>
                    <a:pt x="19573" y="5227"/>
                  </a:cubicBezTo>
                  <a:cubicBezTo>
                    <a:pt x="19493" y="6681"/>
                    <a:pt x="20108" y="6387"/>
                    <a:pt x="19493" y="6681"/>
                  </a:cubicBezTo>
                  <a:cubicBezTo>
                    <a:pt x="19493" y="6681"/>
                    <a:pt x="15416" y="8563"/>
                    <a:pt x="14506" y="9429"/>
                  </a:cubicBezTo>
                  <a:cubicBezTo>
                    <a:pt x="13587" y="10294"/>
                    <a:pt x="16326" y="9884"/>
                    <a:pt x="13587" y="10294"/>
                  </a:cubicBezTo>
                  <a:cubicBezTo>
                    <a:pt x="12973" y="10384"/>
                    <a:pt x="12502" y="10413"/>
                    <a:pt x="12140" y="10413"/>
                  </a:cubicBezTo>
                  <a:cubicBezTo>
                    <a:pt x="11482" y="10413"/>
                    <a:pt x="11182" y="10317"/>
                    <a:pt x="11033" y="10317"/>
                  </a:cubicBezTo>
                  <a:cubicBezTo>
                    <a:pt x="10898" y="10317"/>
                    <a:pt x="10888" y="10396"/>
                    <a:pt x="10848" y="10695"/>
                  </a:cubicBezTo>
                  <a:cubicBezTo>
                    <a:pt x="10750" y="11507"/>
                    <a:pt x="10955" y="11918"/>
                    <a:pt x="10242" y="12123"/>
                  </a:cubicBezTo>
                  <a:cubicBezTo>
                    <a:pt x="9537" y="12319"/>
                    <a:pt x="9332" y="13167"/>
                    <a:pt x="8618" y="13506"/>
                  </a:cubicBezTo>
                  <a:cubicBezTo>
                    <a:pt x="8503" y="13561"/>
                    <a:pt x="8392" y="13581"/>
                    <a:pt x="8289" y="13581"/>
                  </a:cubicBezTo>
                  <a:cubicBezTo>
                    <a:pt x="8007" y="13581"/>
                    <a:pt x="7778" y="13429"/>
                    <a:pt x="7639" y="13429"/>
                  </a:cubicBezTo>
                  <a:cubicBezTo>
                    <a:pt x="7518" y="13429"/>
                    <a:pt x="7465" y="13544"/>
                    <a:pt x="7503" y="13969"/>
                  </a:cubicBezTo>
                  <a:cubicBezTo>
                    <a:pt x="7610" y="15058"/>
                    <a:pt x="7405" y="15156"/>
                    <a:pt x="6896" y="15459"/>
                  </a:cubicBezTo>
                  <a:cubicBezTo>
                    <a:pt x="6388" y="15771"/>
                    <a:pt x="5879" y="15682"/>
                    <a:pt x="5576" y="16690"/>
                  </a:cubicBezTo>
                  <a:cubicBezTo>
                    <a:pt x="5273" y="17698"/>
                    <a:pt x="4060" y="16557"/>
                    <a:pt x="3854" y="18037"/>
                  </a:cubicBezTo>
                  <a:cubicBezTo>
                    <a:pt x="3649" y="19518"/>
                    <a:pt x="3248" y="20856"/>
                    <a:pt x="2641" y="20901"/>
                  </a:cubicBezTo>
                  <a:cubicBezTo>
                    <a:pt x="2026" y="20937"/>
                    <a:pt x="2026" y="22007"/>
                    <a:pt x="1829" y="22534"/>
                  </a:cubicBezTo>
                  <a:cubicBezTo>
                    <a:pt x="1624" y="23069"/>
                    <a:pt x="607" y="23488"/>
                    <a:pt x="1017" y="25201"/>
                  </a:cubicBezTo>
                  <a:cubicBezTo>
                    <a:pt x="1419" y="26923"/>
                    <a:pt x="714" y="26521"/>
                    <a:pt x="411" y="27431"/>
                  </a:cubicBezTo>
                  <a:cubicBezTo>
                    <a:pt x="107" y="28341"/>
                    <a:pt x="0" y="28127"/>
                    <a:pt x="411" y="28743"/>
                  </a:cubicBezTo>
                  <a:lnTo>
                    <a:pt x="812" y="29358"/>
                  </a:lnTo>
                  <a:lnTo>
                    <a:pt x="1321" y="29358"/>
                  </a:lnTo>
                  <a:lnTo>
                    <a:pt x="2507" y="29760"/>
                  </a:lnTo>
                  <a:lnTo>
                    <a:pt x="11633" y="29760"/>
                  </a:lnTo>
                  <a:cubicBezTo>
                    <a:pt x="11633" y="29760"/>
                    <a:pt x="12882" y="23122"/>
                    <a:pt x="13587" y="22534"/>
                  </a:cubicBezTo>
                  <a:cubicBezTo>
                    <a:pt x="14301" y="21954"/>
                    <a:pt x="15122" y="20000"/>
                    <a:pt x="16433" y="18243"/>
                  </a:cubicBezTo>
                  <a:cubicBezTo>
                    <a:pt x="17753" y="16494"/>
                    <a:pt x="23400" y="10954"/>
                    <a:pt x="25247" y="10499"/>
                  </a:cubicBezTo>
                  <a:cubicBezTo>
                    <a:pt x="27103" y="10044"/>
                    <a:pt x="34578" y="5271"/>
                    <a:pt x="35595" y="4638"/>
                  </a:cubicBezTo>
                  <a:cubicBezTo>
                    <a:pt x="36564" y="4035"/>
                    <a:pt x="39181" y="1460"/>
                    <a:pt x="40300" y="1460"/>
                  </a:cubicBezTo>
                  <a:cubicBezTo>
                    <a:pt x="40356" y="1460"/>
                    <a:pt x="40409" y="1466"/>
                    <a:pt x="40457" y="1480"/>
                  </a:cubicBezTo>
                  <a:cubicBezTo>
                    <a:pt x="40564" y="1511"/>
                    <a:pt x="40693" y="1525"/>
                    <a:pt x="40838" y="1525"/>
                  </a:cubicBezTo>
                  <a:cubicBezTo>
                    <a:pt x="42078" y="1525"/>
                    <a:pt x="44516" y="517"/>
                    <a:pt x="44516" y="517"/>
                  </a:cubicBezTo>
                  <a:lnTo>
                    <a:pt x="44516" y="517"/>
                  </a:lnTo>
                  <a:cubicBezTo>
                    <a:pt x="44516" y="517"/>
                    <a:pt x="40868" y="865"/>
                    <a:pt x="40056" y="865"/>
                  </a:cubicBezTo>
                  <a:cubicBezTo>
                    <a:pt x="39580" y="865"/>
                    <a:pt x="38999" y="729"/>
                    <a:pt x="38334" y="729"/>
                  </a:cubicBezTo>
                  <a:cubicBezTo>
                    <a:pt x="37865" y="729"/>
                    <a:pt x="37354" y="796"/>
                    <a:pt x="36809" y="1025"/>
                  </a:cubicBezTo>
                  <a:cubicBezTo>
                    <a:pt x="36558" y="1128"/>
                    <a:pt x="36334" y="1170"/>
                    <a:pt x="36124" y="1170"/>
                  </a:cubicBezTo>
                  <a:cubicBezTo>
                    <a:pt x="35230" y="1170"/>
                    <a:pt x="34603" y="408"/>
                    <a:pt x="33338" y="401"/>
                  </a:cubicBezTo>
                  <a:cubicBezTo>
                    <a:pt x="32109" y="387"/>
                    <a:pt x="32198" y="1"/>
                    <a:pt x="313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5"/>
            <p:cNvSpPr/>
            <p:nvPr/>
          </p:nvSpPr>
          <p:spPr>
            <a:xfrm>
              <a:off x="5032877" y="5634606"/>
              <a:ext cx="573360" cy="361293"/>
            </a:xfrm>
            <a:custGeom>
              <a:avLst/>
              <a:gdLst/>
              <a:ahLst/>
              <a:cxnLst/>
              <a:rect l="l" t="t" r="r" b="b"/>
              <a:pathLst>
                <a:path w="12000" h="7562" extrusionOk="0">
                  <a:moveTo>
                    <a:pt x="9305" y="1"/>
                  </a:moveTo>
                  <a:cubicBezTo>
                    <a:pt x="8796" y="1"/>
                    <a:pt x="8337" y="53"/>
                    <a:pt x="8208" y="193"/>
                  </a:cubicBezTo>
                  <a:cubicBezTo>
                    <a:pt x="7905" y="532"/>
                    <a:pt x="6388" y="362"/>
                    <a:pt x="4969" y="871"/>
                  </a:cubicBezTo>
                  <a:cubicBezTo>
                    <a:pt x="3542" y="1379"/>
                    <a:pt x="4969" y="871"/>
                    <a:pt x="3141" y="1478"/>
                  </a:cubicBezTo>
                  <a:cubicBezTo>
                    <a:pt x="1312" y="2084"/>
                    <a:pt x="2329" y="1986"/>
                    <a:pt x="1722" y="2387"/>
                  </a:cubicBezTo>
                  <a:cubicBezTo>
                    <a:pt x="1116" y="2789"/>
                    <a:pt x="1009" y="2700"/>
                    <a:pt x="500" y="3449"/>
                  </a:cubicBezTo>
                  <a:cubicBezTo>
                    <a:pt x="0" y="4189"/>
                    <a:pt x="402" y="4216"/>
                    <a:pt x="1009" y="5198"/>
                  </a:cubicBezTo>
                  <a:cubicBezTo>
                    <a:pt x="1615" y="6179"/>
                    <a:pt x="1722" y="7562"/>
                    <a:pt x="1722" y="7562"/>
                  </a:cubicBezTo>
                  <a:lnTo>
                    <a:pt x="11999" y="1023"/>
                  </a:lnTo>
                  <a:cubicBezTo>
                    <a:pt x="11999" y="1023"/>
                    <a:pt x="11250" y="362"/>
                    <a:pt x="10947" y="193"/>
                  </a:cubicBezTo>
                  <a:cubicBezTo>
                    <a:pt x="10772" y="95"/>
                    <a:pt x="9993" y="1"/>
                    <a:pt x="93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5"/>
            <p:cNvSpPr/>
            <p:nvPr/>
          </p:nvSpPr>
          <p:spPr>
            <a:xfrm>
              <a:off x="5110471" y="5726864"/>
              <a:ext cx="191837" cy="76635"/>
            </a:xfrm>
            <a:custGeom>
              <a:avLst/>
              <a:gdLst/>
              <a:ahLst/>
              <a:cxnLst/>
              <a:rect l="l" t="t" r="r" b="b"/>
              <a:pathLst>
                <a:path w="4015" h="1604" extrusionOk="0">
                  <a:moveTo>
                    <a:pt x="3121" y="0"/>
                  </a:moveTo>
                  <a:cubicBezTo>
                    <a:pt x="3072" y="0"/>
                    <a:pt x="3042" y="1"/>
                    <a:pt x="3042" y="1"/>
                  </a:cubicBezTo>
                  <a:cubicBezTo>
                    <a:pt x="3042" y="1"/>
                    <a:pt x="2025" y="55"/>
                    <a:pt x="1615" y="564"/>
                  </a:cubicBezTo>
                  <a:cubicBezTo>
                    <a:pt x="1213" y="1072"/>
                    <a:pt x="0" y="1250"/>
                    <a:pt x="910" y="1518"/>
                  </a:cubicBezTo>
                  <a:cubicBezTo>
                    <a:pt x="1112" y="1578"/>
                    <a:pt x="1265" y="1604"/>
                    <a:pt x="1389" y="1604"/>
                  </a:cubicBezTo>
                  <a:cubicBezTo>
                    <a:pt x="1821" y="1604"/>
                    <a:pt x="1902" y="1286"/>
                    <a:pt x="2534" y="974"/>
                  </a:cubicBezTo>
                  <a:cubicBezTo>
                    <a:pt x="3345" y="564"/>
                    <a:pt x="3649" y="822"/>
                    <a:pt x="3845" y="385"/>
                  </a:cubicBezTo>
                  <a:cubicBezTo>
                    <a:pt x="4015" y="31"/>
                    <a:pt x="3354" y="0"/>
                    <a:pt x="3121"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5"/>
            <p:cNvSpPr/>
            <p:nvPr/>
          </p:nvSpPr>
          <p:spPr>
            <a:xfrm>
              <a:off x="4885714" y="5598629"/>
              <a:ext cx="411051" cy="215954"/>
            </a:xfrm>
            <a:custGeom>
              <a:avLst/>
              <a:gdLst/>
              <a:ahLst/>
              <a:cxnLst/>
              <a:rect l="l" t="t" r="r" b="b"/>
              <a:pathLst>
                <a:path w="8603" h="4520" extrusionOk="0">
                  <a:moveTo>
                    <a:pt x="8591" y="0"/>
                  </a:moveTo>
                  <a:cubicBezTo>
                    <a:pt x="8429" y="0"/>
                    <a:pt x="6595" y="17"/>
                    <a:pt x="6015" y="750"/>
                  </a:cubicBezTo>
                  <a:cubicBezTo>
                    <a:pt x="5584" y="1301"/>
                    <a:pt x="5189" y="1398"/>
                    <a:pt x="4695" y="1398"/>
                  </a:cubicBezTo>
                  <a:cubicBezTo>
                    <a:pt x="4495" y="1398"/>
                    <a:pt x="4277" y="1382"/>
                    <a:pt x="4035" y="1374"/>
                  </a:cubicBezTo>
                  <a:cubicBezTo>
                    <a:pt x="3766" y="1368"/>
                    <a:pt x="3566" y="1349"/>
                    <a:pt x="3396" y="1349"/>
                  </a:cubicBezTo>
                  <a:cubicBezTo>
                    <a:pt x="3037" y="1349"/>
                    <a:pt x="2815" y="1436"/>
                    <a:pt x="2367" y="1927"/>
                  </a:cubicBezTo>
                  <a:cubicBezTo>
                    <a:pt x="1707" y="2659"/>
                    <a:pt x="1091" y="3435"/>
                    <a:pt x="1091" y="3435"/>
                  </a:cubicBezTo>
                  <a:cubicBezTo>
                    <a:pt x="1091" y="3435"/>
                    <a:pt x="0" y="4519"/>
                    <a:pt x="636" y="4519"/>
                  </a:cubicBezTo>
                  <a:cubicBezTo>
                    <a:pt x="739" y="4519"/>
                    <a:pt x="886" y="4491"/>
                    <a:pt x="1091" y="4425"/>
                  </a:cubicBezTo>
                  <a:cubicBezTo>
                    <a:pt x="2572" y="3961"/>
                    <a:pt x="2501" y="3604"/>
                    <a:pt x="2991" y="3069"/>
                  </a:cubicBezTo>
                  <a:cubicBezTo>
                    <a:pt x="3408" y="2622"/>
                    <a:pt x="3361" y="2187"/>
                    <a:pt x="4055" y="2187"/>
                  </a:cubicBezTo>
                  <a:cubicBezTo>
                    <a:pt x="4178" y="2187"/>
                    <a:pt x="4323" y="2201"/>
                    <a:pt x="4499" y="2231"/>
                  </a:cubicBezTo>
                  <a:cubicBezTo>
                    <a:pt x="4616" y="2250"/>
                    <a:pt x="4725" y="2260"/>
                    <a:pt x="4827" y="2260"/>
                  </a:cubicBezTo>
                  <a:cubicBezTo>
                    <a:pt x="5735" y="2260"/>
                    <a:pt x="6100" y="1523"/>
                    <a:pt x="6934" y="946"/>
                  </a:cubicBezTo>
                  <a:cubicBezTo>
                    <a:pt x="7853" y="304"/>
                    <a:pt x="8603" y="0"/>
                    <a:pt x="8603" y="0"/>
                  </a:cubicBezTo>
                  <a:cubicBezTo>
                    <a:pt x="8603" y="0"/>
                    <a:pt x="8599" y="0"/>
                    <a:pt x="8591"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5"/>
            <p:cNvSpPr/>
            <p:nvPr/>
          </p:nvSpPr>
          <p:spPr>
            <a:xfrm>
              <a:off x="5746758" y="5002605"/>
              <a:ext cx="1037925" cy="475864"/>
            </a:xfrm>
            <a:custGeom>
              <a:avLst/>
              <a:gdLst/>
              <a:ahLst/>
              <a:cxnLst/>
              <a:rect l="l" t="t" r="r" b="b"/>
              <a:pathLst>
                <a:path w="21723" h="9960" extrusionOk="0">
                  <a:moveTo>
                    <a:pt x="20131" y="0"/>
                  </a:moveTo>
                  <a:cubicBezTo>
                    <a:pt x="19803" y="0"/>
                    <a:pt x="19390" y="64"/>
                    <a:pt x="18870" y="218"/>
                  </a:cubicBezTo>
                  <a:cubicBezTo>
                    <a:pt x="18089" y="449"/>
                    <a:pt x="17588" y="522"/>
                    <a:pt x="17212" y="522"/>
                  </a:cubicBezTo>
                  <a:cubicBezTo>
                    <a:pt x="16568" y="522"/>
                    <a:pt x="16288" y="308"/>
                    <a:pt x="15580" y="308"/>
                  </a:cubicBezTo>
                  <a:cubicBezTo>
                    <a:pt x="15092" y="308"/>
                    <a:pt x="14402" y="410"/>
                    <a:pt x="13250" y="753"/>
                  </a:cubicBezTo>
                  <a:cubicBezTo>
                    <a:pt x="9441" y="1886"/>
                    <a:pt x="7924" y="2359"/>
                    <a:pt x="6247" y="2805"/>
                  </a:cubicBezTo>
                  <a:cubicBezTo>
                    <a:pt x="6069" y="2852"/>
                    <a:pt x="5914" y="2873"/>
                    <a:pt x="5777" y="2873"/>
                  </a:cubicBezTo>
                  <a:cubicBezTo>
                    <a:pt x="4996" y="2873"/>
                    <a:pt x="4795" y="2220"/>
                    <a:pt x="4366" y="2220"/>
                  </a:cubicBezTo>
                  <a:cubicBezTo>
                    <a:pt x="4161" y="2220"/>
                    <a:pt x="3904" y="2368"/>
                    <a:pt x="3508" y="2805"/>
                  </a:cubicBezTo>
                  <a:cubicBezTo>
                    <a:pt x="2143" y="4313"/>
                    <a:pt x="2750" y="4776"/>
                    <a:pt x="1840" y="5231"/>
                  </a:cubicBezTo>
                  <a:cubicBezTo>
                    <a:pt x="930" y="5686"/>
                    <a:pt x="1233" y="5909"/>
                    <a:pt x="466" y="7551"/>
                  </a:cubicBezTo>
                  <a:cubicBezTo>
                    <a:pt x="1" y="8553"/>
                    <a:pt x="510" y="8883"/>
                    <a:pt x="1429" y="8883"/>
                  </a:cubicBezTo>
                  <a:cubicBezTo>
                    <a:pt x="2007" y="8883"/>
                    <a:pt x="2747" y="8752"/>
                    <a:pt x="3508" y="8577"/>
                  </a:cubicBezTo>
                  <a:cubicBezTo>
                    <a:pt x="4168" y="8425"/>
                    <a:pt x="4507" y="8375"/>
                    <a:pt x="4733" y="8375"/>
                  </a:cubicBezTo>
                  <a:cubicBezTo>
                    <a:pt x="5185" y="8375"/>
                    <a:pt x="5185" y="8577"/>
                    <a:pt x="6399" y="8577"/>
                  </a:cubicBezTo>
                  <a:lnTo>
                    <a:pt x="8227" y="8577"/>
                  </a:lnTo>
                  <a:cubicBezTo>
                    <a:pt x="8227" y="8577"/>
                    <a:pt x="10917" y="9959"/>
                    <a:pt x="11829" y="9959"/>
                  </a:cubicBezTo>
                  <a:cubicBezTo>
                    <a:pt x="11910" y="9959"/>
                    <a:pt x="11978" y="9948"/>
                    <a:pt x="12028" y="9924"/>
                  </a:cubicBezTo>
                  <a:cubicBezTo>
                    <a:pt x="12634" y="9638"/>
                    <a:pt x="20396" y="6445"/>
                    <a:pt x="20396" y="6445"/>
                  </a:cubicBezTo>
                  <a:lnTo>
                    <a:pt x="21306" y="1502"/>
                  </a:lnTo>
                  <a:cubicBezTo>
                    <a:pt x="21306" y="1502"/>
                    <a:pt x="21723" y="0"/>
                    <a:pt x="201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35"/>
            <p:cNvSpPr/>
            <p:nvPr/>
          </p:nvSpPr>
          <p:spPr>
            <a:xfrm>
              <a:off x="5919482" y="4987316"/>
              <a:ext cx="849528" cy="348537"/>
            </a:xfrm>
            <a:custGeom>
              <a:avLst/>
              <a:gdLst/>
              <a:ahLst/>
              <a:cxnLst/>
              <a:rect l="l" t="t" r="r" b="b"/>
              <a:pathLst>
                <a:path w="17780" h="7295" extrusionOk="0">
                  <a:moveTo>
                    <a:pt x="962" y="6694"/>
                  </a:moveTo>
                  <a:cubicBezTo>
                    <a:pt x="961" y="6695"/>
                    <a:pt x="962" y="6696"/>
                    <a:pt x="962" y="6696"/>
                  </a:cubicBezTo>
                  <a:cubicBezTo>
                    <a:pt x="962" y="6696"/>
                    <a:pt x="963" y="6695"/>
                    <a:pt x="962" y="6694"/>
                  </a:cubicBezTo>
                  <a:close/>
                  <a:moveTo>
                    <a:pt x="13326" y="1"/>
                  </a:moveTo>
                  <a:cubicBezTo>
                    <a:pt x="13230" y="1"/>
                    <a:pt x="13131" y="7"/>
                    <a:pt x="13025" y="20"/>
                  </a:cubicBezTo>
                  <a:cubicBezTo>
                    <a:pt x="12267" y="127"/>
                    <a:pt x="12472" y="56"/>
                    <a:pt x="11205" y="270"/>
                  </a:cubicBezTo>
                  <a:cubicBezTo>
                    <a:pt x="9938" y="475"/>
                    <a:pt x="9742" y="645"/>
                    <a:pt x="8948" y="814"/>
                  </a:cubicBezTo>
                  <a:cubicBezTo>
                    <a:pt x="8163" y="984"/>
                    <a:pt x="7833" y="1082"/>
                    <a:pt x="7208" y="1341"/>
                  </a:cubicBezTo>
                  <a:cubicBezTo>
                    <a:pt x="6593" y="1590"/>
                    <a:pt x="6156" y="1840"/>
                    <a:pt x="6156" y="1840"/>
                  </a:cubicBezTo>
                  <a:cubicBezTo>
                    <a:pt x="5802" y="1941"/>
                    <a:pt x="4525" y="2894"/>
                    <a:pt x="3655" y="2894"/>
                  </a:cubicBezTo>
                  <a:cubicBezTo>
                    <a:pt x="3604" y="2894"/>
                    <a:pt x="3554" y="2891"/>
                    <a:pt x="3506" y="2884"/>
                  </a:cubicBezTo>
                  <a:cubicBezTo>
                    <a:pt x="3372" y="2865"/>
                    <a:pt x="3264" y="2857"/>
                    <a:pt x="3175" y="2857"/>
                  </a:cubicBezTo>
                  <a:cubicBezTo>
                    <a:pt x="2828" y="2857"/>
                    <a:pt x="2755" y="2972"/>
                    <a:pt x="2475" y="2972"/>
                  </a:cubicBezTo>
                  <a:cubicBezTo>
                    <a:pt x="2356" y="2972"/>
                    <a:pt x="2201" y="2951"/>
                    <a:pt x="1972" y="2893"/>
                  </a:cubicBezTo>
                  <a:cubicBezTo>
                    <a:pt x="1563" y="2788"/>
                    <a:pt x="1256" y="2734"/>
                    <a:pt x="1043" y="2734"/>
                  </a:cubicBezTo>
                  <a:cubicBezTo>
                    <a:pt x="787" y="2734"/>
                    <a:pt x="668" y="2812"/>
                    <a:pt x="678" y="2973"/>
                  </a:cubicBezTo>
                  <a:cubicBezTo>
                    <a:pt x="705" y="3268"/>
                    <a:pt x="98" y="3348"/>
                    <a:pt x="250" y="3714"/>
                  </a:cubicBezTo>
                  <a:cubicBezTo>
                    <a:pt x="402" y="4079"/>
                    <a:pt x="357" y="4026"/>
                    <a:pt x="223" y="4633"/>
                  </a:cubicBezTo>
                  <a:cubicBezTo>
                    <a:pt x="98" y="5248"/>
                    <a:pt x="250" y="4838"/>
                    <a:pt x="223" y="5551"/>
                  </a:cubicBezTo>
                  <a:cubicBezTo>
                    <a:pt x="197" y="6256"/>
                    <a:pt x="0" y="6470"/>
                    <a:pt x="678" y="6613"/>
                  </a:cubicBezTo>
                  <a:cubicBezTo>
                    <a:pt x="920" y="6666"/>
                    <a:pt x="957" y="6689"/>
                    <a:pt x="962" y="6694"/>
                  </a:cubicBezTo>
                  <a:lnTo>
                    <a:pt x="962" y="6694"/>
                  </a:lnTo>
                  <a:cubicBezTo>
                    <a:pt x="966" y="6687"/>
                    <a:pt x="1034" y="6654"/>
                    <a:pt x="1722" y="6640"/>
                  </a:cubicBezTo>
                  <a:cubicBezTo>
                    <a:pt x="3042" y="6613"/>
                    <a:pt x="2989" y="6613"/>
                    <a:pt x="3140" y="6363"/>
                  </a:cubicBezTo>
                  <a:cubicBezTo>
                    <a:pt x="3182" y="6293"/>
                    <a:pt x="3231" y="6264"/>
                    <a:pt x="3284" y="6264"/>
                  </a:cubicBezTo>
                  <a:cubicBezTo>
                    <a:pt x="3425" y="6264"/>
                    <a:pt x="3592" y="6471"/>
                    <a:pt x="3702" y="6640"/>
                  </a:cubicBezTo>
                  <a:cubicBezTo>
                    <a:pt x="3854" y="6863"/>
                    <a:pt x="4050" y="6568"/>
                    <a:pt x="4818" y="6970"/>
                  </a:cubicBezTo>
                  <a:cubicBezTo>
                    <a:pt x="5210" y="7178"/>
                    <a:pt x="5127" y="7295"/>
                    <a:pt x="5131" y="7295"/>
                  </a:cubicBezTo>
                  <a:cubicBezTo>
                    <a:pt x="5135" y="7295"/>
                    <a:pt x="5215" y="7193"/>
                    <a:pt x="5826" y="6970"/>
                  </a:cubicBezTo>
                  <a:cubicBezTo>
                    <a:pt x="6256" y="6815"/>
                    <a:pt x="6511" y="6778"/>
                    <a:pt x="6688" y="6778"/>
                  </a:cubicBezTo>
                  <a:cubicBezTo>
                    <a:pt x="6854" y="6778"/>
                    <a:pt x="6952" y="6811"/>
                    <a:pt x="7061" y="6811"/>
                  </a:cubicBezTo>
                  <a:cubicBezTo>
                    <a:pt x="7180" y="6811"/>
                    <a:pt x="7311" y="6772"/>
                    <a:pt x="7556" y="6613"/>
                  </a:cubicBezTo>
                  <a:cubicBezTo>
                    <a:pt x="8213" y="6189"/>
                    <a:pt x="7862" y="5586"/>
                    <a:pt x="8549" y="5586"/>
                  </a:cubicBezTo>
                  <a:cubicBezTo>
                    <a:pt x="8599" y="5586"/>
                    <a:pt x="8655" y="5589"/>
                    <a:pt x="8716" y="5596"/>
                  </a:cubicBezTo>
                  <a:cubicBezTo>
                    <a:pt x="9404" y="5676"/>
                    <a:pt x="9602" y="6006"/>
                    <a:pt x="9849" y="6006"/>
                  </a:cubicBezTo>
                  <a:cubicBezTo>
                    <a:pt x="9932" y="6006"/>
                    <a:pt x="10020" y="5969"/>
                    <a:pt x="10135" y="5873"/>
                  </a:cubicBezTo>
                  <a:cubicBezTo>
                    <a:pt x="10255" y="5776"/>
                    <a:pt x="10395" y="5742"/>
                    <a:pt x="10543" y="5742"/>
                  </a:cubicBezTo>
                  <a:cubicBezTo>
                    <a:pt x="10879" y="5742"/>
                    <a:pt x="11256" y="5915"/>
                    <a:pt x="11530" y="5915"/>
                  </a:cubicBezTo>
                  <a:cubicBezTo>
                    <a:pt x="11602" y="5915"/>
                    <a:pt x="11667" y="5903"/>
                    <a:pt x="11722" y="5873"/>
                  </a:cubicBezTo>
                  <a:cubicBezTo>
                    <a:pt x="12079" y="5685"/>
                    <a:pt x="12329" y="5783"/>
                    <a:pt x="12980" y="5302"/>
                  </a:cubicBezTo>
                  <a:cubicBezTo>
                    <a:pt x="13623" y="4820"/>
                    <a:pt x="17182" y="2652"/>
                    <a:pt x="17182" y="2652"/>
                  </a:cubicBezTo>
                  <a:cubicBezTo>
                    <a:pt x="17182" y="2652"/>
                    <a:pt x="17655" y="2037"/>
                    <a:pt x="17691" y="1822"/>
                  </a:cubicBezTo>
                  <a:cubicBezTo>
                    <a:pt x="17735" y="1599"/>
                    <a:pt x="17780" y="1055"/>
                    <a:pt x="17610" y="832"/>
                  </a:cubicBezTo>
                  <a:cubicBezTo>
                    <a:pt x="17461" y="633"/>
                    <a:pt x="17149" y="264"/>
                    <a:pt x="16805" y="264"/>
                  </a:cubicBezTo>
                  <a:cubicBezTo>
                    <a:pt x="16779" y="264"/>
                    <a:pt x="16753" y="266"/>
                    <a:pt x="16727" y="270"/>
                  </a:cubicBezTo>
                  <a:cubicBezTo>
                    <a:pt x="16651" y="281"/>
                    <a:pt x="16629" y="289"/>
                    <a:pt x="16629" y="294"/>
                  </a:cubicBezTo>
                  <a:lnTo>
                    <a:pt x="16629" y="294"/>
                  </a:lnTo>
                  <a:cubicBezTo>
                    <a:pt x="16543" y="286"/>
                    <a:pt x="16309" y="274"/>
                    <a:pt x="15737" y="261"/>
                  </a:cubicBezTo>
                  <a:cubicBezTo>
                    <a:pt x="14407" y="231"/>
                    <a:pt x="13925" y="1"/>
                    <a:pt x="13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35"/>
            <p:cNvSpPr/>
            <p:nvPr/>
          </p:nvSpPr>
          <p:spPr>
            <a:xfrm>
              <a:off x="6028182" y="5150668"/>
              <a:ext cx="150507" cy="94647"/>
            </a:xfrm>
            <a:custGeom>
              <a:avLst/>
              <a:gdLst/>
              <a:ahLst/>
              <a:cxnLst/>
              <a:rect l="l" t="t" r="r" b="b"/>
              <a:pathLst>
                <a:path w="3150" h="1981" extrusionOk="0">
                  <a:moveTo>
                    <a:pt x="2337" y="0"/>
                  </a:moveTo>
                  <a:cubicBezTo>
                    <a:pt x="2337" y="0"/>
                    <a:pt x="1579" y="179"/>
                    <a:pt x="1374" y="295"/>
                  </a:cubicBezTo>
                  <a:cubicBezTo>
                    <a:pt x="1169" y="402"/>
                    <a:pt x="865" y="910"/>
                    <a:pt x="865" y="964"/>
                  </a:cubicBezTo>
                  <a:cubicBezTo>
                    <a:pt x="865" y="1017"/>
                    <a:pt x="0" y="1365"/>
                    <a:pt x="616" y="1677"/>
                  </a:cubicBezTo>
                  <a:lnTo>
                    <a:pt x="1222" y="1981"/>
                  </a:lnTo>
                  <a:cubicBezTo>
                    <a:pt x="1222" y="1981"/>
                    <a:pt x="1458" y="1544"/>
                    <a:pt x="1681" y="1544"/>
                  </a:cubicBezTo>
                  <a:cubicBezTo>
                    <a:pt x="1732" y="1544"/>
                    <a:pt x="1782" y="1567"/>
                    <a:pt x="1829" y="1624"/>
                  </a:cubicBezTo>
                  <a:cubicBezTo>
                    <a:pt x="2024" y="1861"/>
                    <a:pt x="1729" y="1945"/>
                    <a:pt x="1855" y="1945"/>
                  </a:cubicBezTo>
                  <a:cubicBezTo>
                    <a:pt x="1890" y="1945"/>
                    <a:pt x="1958" y="1939"/>
                    <a:pt x="2079" y="1927"/>
                  </a:cubicBezTo>
                  <a:cubicBezTo>
                    <a:pt x="2641" y="1874"/>
                    <a:pt x="2337" y="1981"/>
                    <a:pt x="2739" y="1570"/>
                  </a:cubicBezTo>
                  <a:cubicBezTo>
                    <a:pt x="3149" y="1169"/>
                    <a:pt x="2186" y="1214"/>
                    <a:pt x="2337" y="964"/>
                  </a:cubicBezTo>
                  <a:cubicBezTo>
                    <a:pt x="2489" y="714"/>
                    <a:pt x="2998" y="384"/>
                    <a:pt x="2846" y="295"/>
                  </a:cubicBezTo>
                  <a:cubicBezTo>
                    <a:pt x="2694" y="205"/>
                    <a:pt x="2337" y="0"/>
                    <a:pt x="2337"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5"/>
            <p:cNvSpPr/>
            <p:nvPr/>
          </p:nvSpPr>
          <p:spPr>
            <a:xfrm>
              <a:off x="6217438" y="5099402"/>
              <a:ext cx="164554" cy="123744"/>
            </a:xfrm>
            <a:custGeom>
              <a:avLst/>
              <a:gdLst/>
              <a:ahLst/>
              <a:cxnLst/>
              <a:rect l="l" t="t" r="r" b="b"/>
              <a:pathLst>
                <a:path w="3444" h="2590" extrusionOk="0">
                  <a:moveTo>
                    <a:pt x="1337" y="1"/>
                  </a:moveTo>
                  <a:cubicBezTo>
                    <a:pt x="1052" y="1"/>
                    <a:pt x="607" y="50"/>
                    <a:pt x="607" y="360"/>
                  </a:cubicBezTo>
                  <a:cubicBezTo>
                    <a:pt x="607" y="824"/>
                    <a:pt x="0" y="413"/>
                    <a:pt x="205" y="1073"/>
                  </a:cubicBezTo>
                  <a:cubicBezTo>
                    <a:pt x="401" y="1733"/>
                    <a:pt x="277" y="1733"/>
                    <a:pt x="972" y="2037"/>
                  </a:cubicBezTo>
                  <a:cubicBezTo>
                    <a:pt x="1668" y="2340"/>
                    <a:pt x="2025" y="2590"/>
                    <a:pt x="2025" y="2590"/>
                  </a:cubicBezTo>
                  <a:lnTo>
                    <a:pt x="3444" y="2590"/>
                  </a:lnTo>
                  <a:cubicBezTo>
                    <a:pt x="3292" y="2590"/>
                    <a:pt x="2328" y="2135"/>
                    <a:pt x="2230" y="1680"/>
                  </a:cubicBezTo>
                  <a:cubicBezTo>
                    <a:pt x="2123" y="1225"/>
                    <a:pt x="1793" y="939"/>
                    <a:pt x="1811" y="725"/>
                  </a:cubicBezTo>
                  <a:cubicBezTo>
                    <a:pt x="1820" y="511"/>
                    <a:pt x="1570" y="12"/>
                    <a:pt x="1570" y="12"/>
                  </a:cubicBezTo>
                  <a:cubicBezTo>
                    <a:pt x="1570" y="12"/>
                    <a:pt x="1471" y="1"/>
                    <a:pt x="1337"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5"/>
            <p:cNvSpPr/>
            <p:nvPr/>
          </p:nvSpPr>
          <p:spPr>
            <a:xfrm>
              <a:off x="6307360" y="4958984"/>
              <a:ext cx="494045" cy="276058"/>
            </a:xfrm>
            <a:custGeom>
              <a:avLst/>
              <a:gdLst/>
              <a:ahLst/>
              <a:cxnLst/>
              <a:rect l="l" t="t" r="r" b="b"/>
              <a:pathLst>
                <a:path w="10340" h="5778" extrusionOk="0">
                  <a:moveTo>
                    <a:pt x="4961" y="0"/>
                  </a:moveTo>
                  <a:cubicBezTo>
                    <a:pt x="4840" y="0"/>
                    <a:pt x="4683" y="38"/>
                    <a:pt x="4452" y="150"/>
                  </a:cubicBezTo>
                  <a:cubicBezTo>
                    <a:pt x="3694" y="515"/>
                    <a:pt x="3087" y="863"/>
                    <a:pt x="3087" y="863"/>
                  </a:cubicBezTo>
                  <a:cubicBezTo>
                    <a:pt x="3087" y="863"/>
                    <a:pt x="3085" y="863"/>
                    <a:pt x="3082" y="863"/>
                  </a:cubicBezTo>
                  <a:cubicBezTo>
                    <a:pt x="2969" y="863"/>
                    <a:pt x="1159" y="872"/>
                    <a:pt x="839" y="1407"/>
                  </a:cubicBezTo>
                  <a:cubicBezTo>
                    <a:pt x="500" y="1969"/>
                    <a:pt x="45" y="1720"/>
                    <a:pt x="295" y="2433"/>
                  </a:cubicBezTo>
                  <a:cubicBezTo>
                    <a:pt x="553" y="3147"/>
                    <a:pt x="0" y="3120"/>
                    <a:pt x="839" y="3718"/>
                  </a:cubicBezTo>
                  <a:cubicBezTo>
                    <a:pt x="1669" y="4316"/>
                    <a:pt x="884" y="3914"/>
                    <a:pt x="1651" y="4619"/>
                  </a:cubicBezTo>
                  <a:cubicBezTo>
                    <a:pt x="2427" y="5333"/>
                    <a:pt x="1205" y="5377"/>
                    <a:pt x="2677" y="5529"/>
                  </a:cubicBezTo>
                  <a:cubicBezTo>
                    <a:pt x="3683" y="5639"/>
                    <a:pt x="4114" y="5778"/>
                    <a:pt x="4497" y="5778"/>
                  </a:cubicBezTo>
                  <a:cubicBezTo>
                    <a:pt x="4674" y="5778"/>
                    <a:pt x="4841" y="5748"/>
                    <a:pt x="5050" y="5672"/>
                  </a:cubicBezTo>
                  <a:cubicBezTo>
                    <a:pt x="5719" y="5431"/>
                    <a:pt x="5781" y="5761"/>
                    <a:pt x="6682" y="4976"/>
                  </a:cubicBezTo>
                  <a:cubicBezTo>
                    <a:pt x="7592" y="4191"/>
                    <a:pt x="7244" y="4780"/>
                    <a:pt x="8154" y="4012"/>
                  </a:cubicBezTo>
                  <a:cubicBezTo>
                    <a:pt x="9064" y="3245"/>
                    <a:pt x="8725" y="2888"/>
                    <a:pt x="9171" y="2433"/>
                  </a:cubicBezTo>
                  <a:cubicBezTo>
                    <a:pt x="9608" y="1987"/>
                    <a:pt x="10340" y="1131"/>
                    <a:pt x="9608" y="1015"/>
                  </a:cubicBezTo>
                  <a:cubicBezTo>
                    <a:pt x="8886" y="899"/>
                    <a:pt x="8814" y="622"/>
                    <a:pt x="8306" y="596"/>
                  </a:cubicBezTo>
                  <a:cubicBezTo>
                    <a:pt x="8287" y="595"/>
                    <a:pt x="8269" y="594"/>
                    <a:pt x="8253" y="594"/>
                  </a:cubicBezTo>
                  <a:cubicBezTo>
                    <a:pt x="7958" y="594"/>
                    <a:pt x="7931" y="736"/>
                    <a:pt x="7698" y="736"/>
                  </a:cubicBezTo>
                  <a:cubicBezTo>
                    <a:pt x="7582" y="736"/>
                    <a:pt x="7414" y="701"/>
                    <a:pt x="7137" y="596"/>
                  </a:cubicBezTo>
                  <a:cubicBezTo>
                    <a:pt x="6393" y="301"/>
                    <a:pt x="6275" y="148"/>
                    <a:pt x="5900" y="148"/>
                  </a:cubicBezTo>
                  <a:cubicBezTo>
                    <a:pt x="5844" y="148"/>
                    <a:pt x="5781" y="151"/>
                    <a:pt x="5710" y="158"/>
                  </a:cubicBezTo>
                  <a:cubicBezTo>
                    <a:pt x="5677" y="162"/>
                    <a:pt x="5646" y="163"/>
                    <a:pt x="5617" y="163"/>
                  </a:cubicBezTo>
                  <a:cubicBezTo>
                    <a:pt x="5314" y="163"/>
                    <a:pt x="5214" y="0"/>
                    <a:pt x="4961"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5"/>
            <p:cNvSpPr/>
            <p:nvPr/>
          </p:nvSpPr>
          <p:spPr>
            <a:xfrm>
              <a:off x="6425855" y="4987412"/>
              <a:ext cx="132159" cy="76778"/>
            </a:xfrm>
            <a:custGeom>
              <a:avLst/>
              <a:gdLst/>
              <a:ahLst/>
              <a:cxnLst/>
              <a:rect l="l" t="t" r="r" b="b"/>
              <a:pathLst>
                <a:path w="2766" h="1607" extrusionOk="0">
                  <a:moveTo>
                    <a:pt x="1927" y="1"/>
                  </a:moveTo>
                  <a:cubicBezTo>
                    <a:pt x="1731" y="99"/>
                    <a:pt x="1267" y="259"/>
                    <a:pt x="964" y="643"/>
                  </a:cubicBezTo>
                  <a:cubicBezTo>
                    <a:pt x="652" y="1035"/>
                    <a:pt x="0" y="982"/>
                    <a:pt x="607" y="1339"/>
                  </a:cubicBezTo>
                  <a:cubicBezTo>
                    <a:pt x="914" y="1519"/>
                    <a:pt x="1027" y="1606"/>
                    <a:pt x="1103" y="1606"/>
                  </a:cubicBezTo>
                  <a:cubicBezTo>
                    <a:pt x="1177" y="1606"/>
                    <a:pt x="1216" y="1524"/>
                    <a:pt x="1365" y="1365"/>
                  </a:cubicBezTo>
                  <a:cubicBezTo>
                    <a:pt x="1669" y="1035"/>
                    <a:pt x="1080" y="830"/>
                    <a:pt x="1927" y="830"/>
                  </a:cubicBezTo>
                  <a:cubicBezTo>
                    <a:pt x="2766" y="830"/>
                    <a:pt x="2748" y="821"/>
                    <a:pt x="2588" y="420"/>
                  </a:cubicBezTo>
                  <a:cubicBezTo>
                    <a:pt x="2427" y="18"/>
                    <a:pt x="1927" y="1"/>
                    <a:pt x="19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5"/>
            <p:cNvSpPr/>
            <p:nvPr/>
          </p:nvSpPr>
          <p:spPr>
            <a:xfrm>
              <a:off x="6503020" y="5058170"/>
              <a:ext cx="220839" cy="177923"/>
            </a:xfrm>
            <a:custGeom>
              <a:avLst/>
              <a:gdLst/>
              <a:ahLst/>
              <a:cxnLst/>
              <a:rect l="l" t="t" r="r" b="b"/>
              <a:pathLst>
                <a:path w="4622" h="3724" extrusionOk="0">
                  <a:moveTo>
                    <a:pt x="4183" y="1"/>
                  </a:moveTo>
                  <a:cubicBezTo>
                    <a:pt x="4108" y="1"/>
                    <a:pt x="4031" y="40"/>
                    <a:pt x="3961" y="125"/>
                  </a:cubicBezTo>
                  <a:cubicBezTo>
                    <a:pt x="3756" y="366"/>
                    <a:pt x="2891" y="812"/>
                    <a:pt x="2891" y="812"/>
                  </a:cubicBezTo>
                  <a:cubicBezTo>
                    <a:pt x="2891" y="812"/>
                    <a:pt x="865" y="1669"/>
                    <a:pt x="767" y="2159"/>
                  </a:cubicBezTo>
                  <a:cubicBezTo>
                    <a:pt x="660" y="2650"/>
                    <a:pt x="0" y="2293"/>
                    <a:pt x="312" y="2927"/>
                  </a:cubicBezTo>
                  <a:cubicBezTo>
                    <a:pt x="537" y="3396"/>
                    <a:pt x="390" y="3723"/>
                    <a:pt x="589" y="3723"/>
                  </a:cubicBezTo>
                  <a:cubicBezTo>
                    <a:pt x="658" y="3723"/>
                    <a:pt x="770" y="3683"/>
                    <a:pt x="955" y="3596"/>
                  </a:cubicBezTo>
                  <a:cubicBezTo>
                    <a:pt x="1677" y="3257"/>
                    <a:pt x="2097" y="2998"/>
                    <a:pt x="2650" y="2623"/>
                  </a:cubicBezTo>
                  <a:cubicBezTo>
                    <a:pt x="2760" y="2546"/>
                    <a:pt x="2841" y="2521"/>
                    <a:pt x="2907" y="2521"/>
                  </a:cubicBezTo>
                  <a:cubicBezTo>
                    <a:pt x="3021" y="2521"/>
                    <a:pt x="3089" y="2596"/>
                    <a:pt x="3179" y="2596"/>
                  </a:cubicBezTo>
                  <a:cubicBezTo>
                    <a:pt x="3293" y="2596"/>
                    <a:pt x="3444" y="2476"/>
                    <a:pt x="3774" y="1936"/>
                  </a:cubicBezTo>
                  <a:cubicBezTo>
                    <a:pt x="4514" y="723"/>
                    <a:pt x="4621" y="714"/>
                    <a:pt x="4514" y="357"/>
                  </a:cubicBezTo>
                  <a:cubicBezTo>
                    <a:pt x="4451" y="132"/>
                    <a:pt x="4320" y="1"/>
                    <a:pt x="41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5"/>
            <p:cNvSpPr/>
            <p:nvPr/>
          </p:nvSpPr>
          <p:spPr>
            <a:xfrm>
              <a:off x="5845710" y="4004533"/>
              <a:ext cx="1333349" cy="790574"/>
            </a:xfrm>
            <a:custGeom>
              <a:avLst/>
              <a:gdLst/>
              <a:ahLst/>
              <a:cxnLst/>
              <a:rect l="l" t="t" r="r" b="b"/>
              <a:pathLst>
                <a:path w="27906" h="16547" extrusionOk="0">
                  <a:moveTo>
                    <a:pt x="9074" y="1"/>
                  </a:moveTo>
                  <a:cubicBezTo>
                    <a:pt x="7459" y="1018"/>
                    <a:pt x="5023" y="2748"/>
                    <a:pt x="3061" y="5077"/>
                  </a:cubicBezTo>
                  <a:cubicBezTo>
                    <a:pt x="1892" y="6468"/>
                    <a:pt x="982" y="7682"/>
                    <a:pt x="242" y="8690"/>
                  </a:cubicBezTo>
                  <a:cubicBezTo>
                    <a:pt x="661" y="9145"/>
                    <a:pt x="1170" y="9832"/>
                    <a:pt x="982" y="10296"/>
                  </a:cubicBezTo>
                  <a:cubicBezTo>
                    <a:pt x="679" y="11063"/>
                    <a:pt x="1" y="11214"/>
                    <a:pt x="1027" y="11821"/>
                  </a:cubicBezTo>
                  <a:cubicBezTo>
                    <a:pt x="2053" y="12428"/>
                    <a:pt x="2963" y="12124"/>
                    <a:pt x="3266" y="12883"/>
                  </a:cubicBezTo>
                  <a:cubicBezTo>
                    <a:pt x="3505" y="13486"/>
                    <a:pt x="4025" y="13896"/>
                    <a:pt x="4683" y="13896"/>
                  </a:cubicBezTo>
                  <a:cubicBezTo>
                    <a:pt x="4862" y="13896"/>
                    <a:pt x="5050" y="13866"/>
                    <a:pt x="5246" y="13802"/>
                  </a:cubicBezTo>
                  <a:cubicBezTo>
                    <a:pt x="5371" y="13757"/>
                    <a:pt x="5452" y="13730"/>
                    <a:pt x="5505" y="13712"/>
                  </a:cubicBezTo>
                  <a:cubicBezTo>
                    <a:pt x="5568" y="13694"/>
                    <a:pt x="5585" y="13686"/>
                    <a:pt x="5585" y="13686"/>
                  </a:cubicBezTo>
                  <a:cubicBezTo>
                    <a:pt x="5666" y="13659"/>
                    <a:pt x="5835" y="13605"/>
                    <a:pt x="6156" y="13498"/>
                  </a:cubicBezTo>
                  <a:cubicBezTo>
                    <a:pt x="7521" y="13034"/>
                    <a:pt x="6156" y="12731"/>
                    <a:pt x="7370" y="12276"/>
                  </a:cubicBezTo>
                  <a:cubicBezTo>
                    <a:pt x="8268" y="11942"/>
                    <a:pt x="9079" y="11444"/>
                    <a:pt x="9567" y="11444"/>
                  </a:cubicBezTo>
                  <a:cubicBezTo>
                    <a:pt x="9743" y="11444"/>
                    <a:pt x="9876" y="11509"/>
                    <a:pt x="9957" y="11669"/>
                  </a:cubicBezTo>
                  <a:cubicBezTo>
                    <a:pt x="10260" y="12276"/>
                    <a:pt x="9198" y="11821"/>
                    <a:pt x="10260" y="12276"/>
                  </a:cubicBezTo>
                  <a:cubicBezTo>
                    <a:pt x="10654" y="12443"/>
                    <a:pt x="10902" y="12508"/>
                    <a:pt x="11105" y="12508"/>
                  </a:cubicBezTo>
                  <a:cubicBezTo>
                    <a:pt x="11454" y="12508"/>
                    <a:pt x="11665" y="12316"/>
                    <a:pt x="12241" y="12124"/>
                  </a:cubicBezTo>
                  <a:cubicBezTo>
                    <a:pt x="12874" y="11913"/>
                    <a:pt x="12332" y="11629"/>
                    <a:pt x="12455" y="11629"/>
                  </a:cubicBezTo>
                  <a:cubicBezTo>
                    <a:pt x="12509" y="11629"/>
                    <a:pt x="12690" y="11683"/>
                    <a:pt x="13151" y="11821"/>
                  </a:cubicBezTo>
                  <a:cubicBezTo>
                    <a:pt x="13659" y="11973"/>
                    <a:pt x="13829" y="12006"/>
                    <a:pt x="13936" y="12006"/>
                  </a:cubicBezTo>
                  <a:cubicBezTo>
                    <a:pt x="14021" y="12006"/>
                    <a:pt x="14067" y="11985"/>
                    <a:pt x="14214" y="11985"/>
                  </a:cubicBezTo>
                  <a:cubicBezTo>
                    <a:pt x="14435" y="11985"/>
                    <a:pt x="14885" y="12033"/>
                    <a:pt x="16041" y="12276"/>
                  </a:cubicBezTo>
                  <a:cubicBezTo>
                    <a:pt x="16628" y="12399"/>
                    <a:pt x="17095" y="12441"/>
                    <a:pt x="17482" y="12441"/>
                  </a:cubicBezTo>
                  <a:cubicBezTo>
                    <a:pt x="18306" y="12441"/>
                    <a:pt x="18763" y="12251"/>
                    <a:pt x="19223" y="12251"/>
                  </a:cubicBezTo>
                  <a:cubicBezTo>
                    <a:pt x="19609" y="12251"/>
                    <a:pt x="19998" y="12385"/>
                    <a:pt x="20609" y="12883"/>
                  </a:cubicBezTo>
                  <a:cubicBezTo>
                    <a:pt x="22277" y="14256"/>
                    <a:pt x="22125" y="14711"/>
                    <a:pt x="23196" y="14711"/>
                  </a:cubicBezTo>
                  <a:cubicBezTo>
                    <a:pt x="23903" y="14711"/>
                    <a:pt x="24678" y="14101"/>
                    <a:pt x="25162" y="14101"/>
                  </a:cubicBezTo>
                  <a:cubicBezTo>
                    <a:pt x="25403" y="14101"/>
                    <a:pt x="25572" y="14254"/>
                    <a:pt x="25622" y="14711"/>
                  </a:cubicBezTo>
                  <a:cubicBezTo>
                    <a:pt x="25774" y="16076"/>
                    <a:pt x="26693" y="15166"/>
                    <a:pt x="26693" y="16344"/>
                  </a:cubicBezTo>
                  <a:cubicBezTo>
                    <a:pt x="26693" y="16485"/>
                    <a:pt x="26710" y="16547"/>
                    <a:pt x="26741" y="16547"/>
                  </a:cubicBezTo>
                  <a:cubicBezTo>
                    <a:pt x="26965" y="16547"/>
                    <a:pt x="27906" y="13186"/>
                    <a:pt x="27906" y="13186"/>
                  </a:cubicBezTo>
                  <a:cubicBezTo>
                    <a:pt x="27906" y="13186"/>
                    <a:pt x="22732" y="6495"/>
                    <a:pt x="22277" y="6344"/>
                  </a:cubicBezTo>
                  <a:cubicBezTo>
                    <a:pt x="21947" y="6237"/>
                    <a:pt x="13632" y="2213"/>
                    <a:pt x="90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5"/>
            <p:cNvSpPr/>
            <p:nvPr/>
          </p:nvSpPr>
          <p:spPr>
            <a:xfrm>
              <a:off x="6002142" y="4013515"/>
              <a:ext cx="499205" cy="460910"/>
            </a:xfrm>
            <a:custGeom>
              <a:avLst/>
              <a:gdLst/>
              <a:ahLst/>
              <a:cxnLst/>
              <a:rect l="l" t="t" r="r" b="b"/>
              <a:pathLst>
                <a:path w="10448" h="9647" extrusionOk="0">
                  <a:moveTo>
                    <a:pt x="5434" y="0"/>
                  </a:moveTo>
                  <a:cubicBezTo>
                    <a:pt x="5434" y="0"/>
                    <a:pt x="4988" y="214"/>
                    <a:pt x="4470" y="446"/>
                  </a:cubicBezTo>
                  <a:cubicBezTo>
                    <a:pt x="3944" y="678"/>
                    <a:pt x="3989" y="705"/>
                    <a:pt x="3676" y="1035"/>
                  </a:cubicBezTo>
                  <a:cubicBezTo>
                    <a:pt x="3373" y="1365"/>
                    <a:pt x="3150" y="1633"/>
                    <a:pt x="2802" y="1820"/>
                  </a:cubicBezTo>
                  <a:cubicBezTo>
                    <a:pt x="2463" y="2016"/>
                    <a:pt x="2508" y="2186"/>
                    <a:pt x="2088" y="2560"/>
                  </a:cubicBezTo>
                  <a:cubicBezTo>
                    <a:pt x="1790" y="2827"/>
                    <a:pt x="1709" y="2854"/>
                    <a:pt x="1462" y="2854"/>
                  </a:cubicBezTo>
                  <a:cubicBezTo>
                    <a:pt x="1398" y="2854"/>
                    <a:pt x="1323" y="2852"/>
                    <a:pt x="1230" y="2852"/>
                  </a:cubicBezTo>
                  <a:cubicBezTo>
                    <a:pt x="1178" y="2852"/>
                    <a:pt x="1119" y="2853"/>
                    <a:pt x="1054" y="2855"/>
                  </a:cubicBezTo>
                  <a:cubicBezTo>
                    <a:pt x="438" y="2873"/>
                    <a:pt x="233" y="3488"/>
                    <a:pt x="179" y="3988"/>
                  </a:cubicBezTo>
                  <a:cubicBezTo>
                    <a:pt x="135" y="4487"/>
                    <a:pt x="1" y="4639"/>
                    <a:pt x="1" y="4639"/>
                  </a:cubicBezTo>
                  <a:cubicBezTo>
                    <a:pt x="1" y="4639"/>
                    <a:pt x="144" y="6914"/>
                    <a:pt x="483" y="7485"/>
                  </a:cubicBezTo>
                  <a:cubicBezTo>
                    <a:pt x="831" y="8056"/>
                    <a:pt x="599" y="8109"/>
                    <a:pt x="1286" y="8234"/>
                  </a:cubicBezTo>
                  <a:cubicBezTo>
                    <a:pt x="1972" y="8359"/>
                    <a:pt x="2249" y="8466"/>
                    <a:pt x="2713" y="8894"/>
                  </a:cubicBezTo>
                  <a:cubicBezTo>
                    <a:pt x="3077" y="9218"/>
                    <a:pt x="3050" y="9647"/>
                    <a:pt x="3451" y="9647"/>
                  </a:cubicBezTo>
                  <a:cubicBezTo>
                    <a:pt x="3570" y="9647"/>
                    <a:pt x="3727" y="9609"/>
                    <a:pt x="3944" y="9519"/>
                  </a:cubicBezTo>
                  <a:cubicBezTo>
                    <a:pt x="4709" y="9204"/>
                    <a:pt x="4638" y="8815"/>
                    <a:pt x="5033" y="8815"/>
                  </a:cubicBezTo>
                  <a:cubicBezTo>
                    <a:pt x="5131" y="8815"/>
                    <a:pt x="5258" y="8839"/>
                    <a:pt x="5434" y="8894"/>
                  </a:cubicBezTo>
                  <a:cubicBezTo>
                    <a:pt x="6109" y="9101"/>
                    <a:pt x="6082" y="9350"/>
                    <a:pt x="6314" y="9350"/>
                  </a:cubicBezTo>
                  <a:cubicBezTo>
                    <a:pt x="6382" y="9350"/>
                    <a:pt x="6473" y="9329"/>
                    <a:pt x="6611" y="9278"/>
                  </a:cubicBezTo>
                  <a:cubicBezTo>
                    <a:pt x="7218" y="9046"/>
                    <a:pt x="6611" y="9037"/>
                    <a:pt x="7557" y="8832"/>
                  </a:cubicBezTo>
                  <a:cubicBezTo>
                    <a:pt x="8375" y="8656"/>
                    <a:pt x="8269" y="8546"/>
                    <a:pt x="8581" y="8546"/>
                  </a:cubicBezTo>
                  <a:cubicBezTo>
                    <a:pt x="8633" y="8546"/>
                    <a:pt x="8697" y="8549"/>
                    <a:pt x="8779" y="8555"/>
                  </a:cubicBezTo>
                  <a:cubicBezTo>
                    <a:pt x="8883" y="8562"/>
                    <a:pt x="9004" y="8564"/>
                    <a:pt x="9133" y="8564"/>
                  </a:cubicBezTo>
                  <a:cubicBezTo>
                    <a:pt x="9713" y="8564"/>
                    <a:pt x="10447" y="8511"/>
                    <a:pt x="10447" y="8511"/>
                  </a:cubicBezTo>
                  <a:cubicBezTo>
                    <a:pt x="10447" y="8511"/>
                    <a:pt x="9725" y="5014"/>
                    <a:pt x="9538" y="4336"/>
                  </a:cubicBezTo>
                  <a:cubicBezTo>
                    <a:pt x="9350" y="3649"/>
                    <a:pt x="5434" y="0"/>
                    <a:pt x="54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5"/>
            <p:cNvSpPr/>
            <p:nvPr/>
          </p:nvSpPr>
          <p:spPr>
            <a:xfrm>
              <a:off x="6174150" y="4372754"/>
              <a:ext cx="102154" cy="39894"/>
            </a:xfrm>
            <a:custGeom>
              <a:avLst/>
              <a:gdLst/>
              <a:ahLst/>
              <a:cxnLst/>
              <a:rect l="l" t="t" r="r" b="b"/>
              <a:pathLst>
                <a:path w="2138" h="835" extrusionOk="0">
                  <a:moveTo>
                    <a:pt x="734" y="0"/>
                  </a:moveTo>
                  <a:cubicBezTo>
                    <a:pt x="630" y="0"/>
                    <a:pt x="545" y="14"/>
                    <a:pt x="496" y="46"/>
                  </a:cubicBezTo>
                  <a:cubicBezTo>
                    <a:pt x="273" y="198"/>
                    <a:pt x="157" y="510"/>
                    <a:pt x="76" y="715"/>
                  </a:cubicBezTo>
                  <a:cubicBezTo>
                    <a:pt x="46" y="803"/>
                    <a:pt x="1" y="835"/>
                    <a:pt x="9" y="835"/>
                  </a:cubicBezTo>
                  <a:cubicBezTo>
                    <a:pt x="20" y="835"/>
                    <a:pt x="127" y="777"/>
                    <a:pt x="496" y="715"/>
                  </a:cubicBezTo>
                  <a:cubicBezTo>
                    <a:pt x="629" y="695"/>
                    <a:pt x="754" y="688"/>
                    <a:pt x="873" y="688"/>
                  </a:cubicBezTo>
                  <a:cubicBezTo>
                    <a:pt x="1207" y="688"/>
                    <a:pt x="1481" y="747"/>
                    <a:pt x="1682" y="747"/>
                  </a:cubicBezTo>
                  <a:cubicBezTo>
                    <a:pt x="1758" y="747"/>
                    <a:pt x="1824" y="739"/>
                    <a:pt x="1878" y="715"/>
                  </a:cubicBezTo>
                  <a:cubicBezTo>
                    <a:pt x="2137" y="617"/>
                    <a:pt x="1878" y="233"/>
                    <a:pt x="1878" y="233"/>
                  </a:cubicBezTo>
                  <a:cubicBezTo>
                    <a:pt x="1752" y="177"/>
                    <a:pt x="1115" y="0"/>
                    <a:pt x="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5"/>
            <p:cNvSpPr/>
            <p:nvPr/>
          </p:nvSpPr>
          <p:spPr>
            <a:xfrm>
              <a:off x="6016237" y="4249632"/>
              <a:ext cx="82468" cy="106018"/>
            </a:xfrm>
            <a:custGeom>
              <a:avLst/>
              <a:gdLst/>
              <a:ahLst/>
              <a:cxnLst/>
              <a:rect l="l" t="t" r="r" b="b"/>
              <a:pathLst>
                <a:path w="1726" h="2219" extrusionOk="0">
                  <a:moveTo>
                    <a:pt x="491" y="0"/>
                  </a:moveTo>
                  <a:cubicBezTo>
                    <a:pt x="491" y="0"/>
                    <a:pt x="0" y="794"/>
                    <a:pt x="491" y="1178"/>
                  </a:cubicBezTo>
                  <a:cubicBezTo>
                    <a:pt x="991" y="1561"/>
                    <a:pt x="1294" y="1945"/>
                    <a:pt x="1294" y="1945"/>
                  </a:cubicBezTo>
                  <a:cubicBezTo>
                    <a:pt x="1294" y="1945"/>
                    <a:pt x="1496" y="2219"/>
                    <a:pt x="1620" y="2219"/>
                  </a:cubicBezTo>
                  <a:cubicBezTo>
                    <a:pt x="1682" y="2219"/>
                    <a:pt x="1725" y="2150"/>
                    <a:pt x="1713" y="1945"/>
                  </a:cubicBezTo>
                  <a:cubicBezTo>
                    <a:pt x="1677" y="1330"/>
                    <a:pt x="1481" y="946"/>
                    <a:pt x="1294" y="643"/>
                  </a:cubicBezTo>
                  <a:cubicBezTo>
                    <a:pt x="1107" y="339"/>
                    <a:pt x="875" y="0"/>
                    <a:pt x="6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5"/>
            <p:cNvSpPr/>
            <p:nvPr/>
          </p:nvSpPr>
          <p:spPr>
            <a:xfrm>
              <a:off x="6195269" y="4013515"/>
              <a:ext cx="192267" cy="346530"/>
            </a:xfrm>
            <a:custGeom>
              <a:avLst/>
              <a:gdLst/>
              <a:ahLst/>
              <a:cxnLst/>
              <a:rect l="l" t="t" r="r" b="b"/>
              <a:pathLst>
                <a:path w="4024" h="7253" extrusionOk="0">
                  <a:moveTo>
                    <a:pt x="1392" y="0"/>
                  </a:moveTo>
                  <a:cubicBezTo>
                    <a:pt x="1392" y="0"/>
                    <a:pt x="54" y="830"/>
                    <a:pt x="54" y="1481"/>
                  </a:cubicBezTo>
                  <a:cubicBezTo>
                    <a:pt x="54" y="2123"/>
                    <a:pt x="571" y="3274"/>
                    <a:pt x="428" y="3577"/>
                  </a:cubicBezTo>
                  <a:cubicBezTo>
                    <a:pt x="286" y="3872"/>
                    <a:pt x="0" y="3800"/>
                    <a:pt x="428" y="4336"/>
                  </a:cubicBezTo>
                  <a:cubicBezTo>
                    <a:pt x="857" y="4862"/>
                    <a:pt x="883" y="4826"/>
                    <a:pt x="1436" y="5433"/>
                  </a:cubicBezTo>
                  <a:cubicBezTo>
                    <a:pt x="1998" y="6040"/>
                    <a:pt x="4024" y="7253"/>
                    <a:pt x="4024" y="7253"/>
                  </a:cubicBezTo>
                  <a:cubicBezTo>
                    <a:pt x="4024" y="7253"/>
                    <a:pt x="2498" y="5103"/>
                    <a:pt x="2569" y="4942"/>
                  </a:cubicBezTo>
                  <a:cubicBezTo>
                    <a:pt x="2641" y="4791"/>
                    <a:pt x="1392" y="0"/>
                    <a:pt x="13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35"/>
            <p:cNvSpPr/>
            <p:nvPr/>
          </p:nvSpPr>
          <p:spPr>
            <a:xfrm>
              <a:off x="6035827" y="4110551"/>
              <a:ext cx="142002" cy="141183"/>
            </a:xfrm>
            <a:custGeom>
              <a:avLst/>
              <a:gdLst/>
              <a:ahLst/>
              <a:cxnLst/>
              <a:rect l="l" t="t" r="r" b="b"/>
              <a:pathLst>
                <a:path w="2972" h="2955" extrusionOk="0">
                  <a:moveTo>
                    <a:pt x="2816" y="0"/>
                  </a:moveTo>
                  <a:cubicBezTo>
                    <a:pt x="2665" y="0"/>
                    <a:pt x="2359" y="333"/>
                    <a:pt x="2249" y="512"/>
                  </a:cubicBezTo>
                  <a:cubicBezTo>
                    <a:pt x="2249" y="512"/>
                    <a:pt x="1910" y="1198"/>
                    <a:pt x="1490" y="1234"/>
                  </a:cubicBezTo>
                  <a:cubicBezTo>
                    <a:pt x="1071" y="1270"/>
                    <a:pt x="795" y="1395"/>
                    <a:pt x="705" y="1546"/>
                  </a:cubicBezTo>
                  <a:cubicBezTo>
                    <a:pt x="616" y="1689"/>
                    <a:pt x="1" y="2037"/>
                    <a:pt x="705" y="2305"/>
                  </a:cubicBezTo>
                  <a:cubicBezTo>
                    <a:pt x="1244" y="2500"/>
                    <a:pt x="1702" y="2955"/>
                    <a:pt x="2005" y="2955"/>
                  </a:cubicBezTo>
                  <a:cubicBezTo>
                    <a:pt x="2103" y="2955"/>
                    <a:pt x="2185" y="2907"/>
                    <a:pt x="2249" y="2786"/>
                  </a:cubicBezTo>
                  <a:cubicBezTo>
                    <a:pt x="2516" y="2305"/>
                    <a:pt x="2445" y="1832"/>
                    <a:pt x="2713" y="1323"/>
                  </a:cubicBezTo>
                  <a:cubicBezTo>
                    <a:pt x="2971" y="815"/>
                    <a:pt x="2945" y="413"/>
                    <a:pt x="2900" y="101"/>
                  </a:cubicBezTo>
                  <a:cubicBezTo>
                    <a:pt x="2892" y="30"/>
                    <a:pt x="2861" y="0"/>
                    <a:pt x="2816"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35"/>
            <p:cNvSpPr/>
            <p:nvPr/>
          </p:nvSpPr>
          <p:spPr>
            <a:xfrm>
              <a:off x="5454870" y="4760660"/>
              <a:ext cx="396861" cy="246914"/>
            </a:xfrm>
            <a:custGeom>
              <a:avLst/>
              <a:gdLst/>
              <a:ahLst/>
              <a:cxnLst/>
              <a:rect l="l" t="t" r="r" b="b"/>
              <a:pathLst>
                <a:path w="8306" h="5168" extrusionOk="0">
                  <a:moveTo>
                    <a:pt x="4452" y="1"/>
                  </a:moveTo>
                  <a:cubicBezTo>
                    <a:pt x="4452" y="1"/>
                    <a:pt x="2748" y="36"/>
                    <a:pt x="2222" y="518"/>
                  </a:cubicBezTo>
                  <a:cubicBezTo>
                    <a:pt x="1695" y="1009"/>
                    <a:pt x="999" y="1696"/>
                    <a:pt x="999" y="1696"/>
                  </a:cubicBezTo>
                  <a:lnTo>
                    <a:pt x="0" y="3551"/>
                  </a:lnTo>
                  <a:cubicBezTo>
                    <a:pt x="0" y="3551"/>
                    <a:pt x="66" y="3524"/>
                    <a:pt x="173" y="3524"/>
                  </a:cubicBezTo>
                  <a:cubicBezTo>
                    <a:pt x="361" y="3524"/>
                    <a:pt x="677" y="3607"/>
                    <a:pt x="999" y="4060"/>
                  </a:cubicBezTo>
                  <a:cubicBezTo>
                    <a:pt x="1410" y="4628"/>
                    <a:pt x="816" y="5168"/>
                    <a:pt x="1493" y="5168"/>
                  </a:cubicBezTo>
                  <a:cubicBezTo>
                    <a:pt x="1655" y="5168"/>
                    <a:pt x="1891" y="5137"/>
                    <a:pt x="2231" y="5068"/>
                  </a:cubicBezTo>
                  <a:cubicBezTo>
                    <a:pt x="3979" y="4702"/>
                    <a:pt x="3533" y="4461"/>
                    <a:pt x="4452" y="4363"/>
                  </a:cubicBezTo>
                  <a:cubicBezTo>
                    <a:pt x="4545" y="4352"/>
                    <a:pt x="4616" y="4347"/>
                    <a:pt x="4670" y="4347"/>
                  </a:cubicBezTo>
                  <a:cubicBezTo>
                    <a:pt x="4918" y="4347"/>
                    <a:pt x="4816" y="4441"/>
                    <a:pt x="4894" y="4441"/>
                  </a:cubicBezTo>
                  <a:cubicBezTo>
                    <a:pt x="4965" y="4441"/>
                    <a:pt x="5187" y="4362"/>
                    <a:pt x="5968" y="4060"/>
                  </a:cubicBezTo>
                  <a:cubicBezTo>
                    <a:pt x="7797" y="3346"/>
                    <a:pt x="8306" y="3248"/>
                    <a:pt x="7949" y="2793"/>
                  </a:cubicBezTo>
                  <a:cubicBezTo>
                    <a:pt x="7592" y="2329"/>
                    <a:pt x="7137" y="732"/>
                    <a:pt x="6406" y="518"/>
                  </a:cubicBezTo>
                  <a:cubicBezTo>
                    <a:pt x="5665" y="304"/>
                    <a:pt x="4452" y="1"/>
                    <a:pt x="44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35"/>
            <p:cNvSpPr/>
            <p:nvPr/>
          </p:nvSpPr>
          <p:spPr>
            <a:xfrm>
              <a:off x="5531604" y="4846612"/>
              <a:ext cx="82707" cy="103247"/>
            </a:xfrm>
            <a:custGeom>
              <a:avLst/>
              <a:gdLst/>
              <a:ahLst/>
              <a:cxnLst/>
              <a:rect l="l" t="t" r="r" b="b"/>
              <a:pathLst>
                <a:path w="1731" h="2161" extrusionOk="0">
                  <a:moveTo>
                    <a:pt x="1189" y="1"/>
                  </a:moveTo>
                  <a:cubicBezTo>
                    <a:pt x="1078" y="1"/>
                    <a:pt x="949" y="57"/>
                    <a:pt x="812" y="227"/>
                  </a:cubicBezTo>
                  <a:cubicBezTo>
                    <a:pt x="410" y="735"/>
                    <a:pt x="0" y="967"/>
                    <a:pt x="0" y="967"/>
                  </a:cubicBezTo>
                  <a:cubicBezTo>
                    <a:pt x="0" y="967"/>
                    <a:pt x="562" y="1386"/>
                    <a:pt x="785" y="1752"/>
                  </a:cubicBezTo>
                  <a:cubicBezTo>
                    <a:pt x="914" y="1958"/>
                    <a:pt x="1098" y="2160"/>
                    <a:pt x="1263" y="2160"/>
                  </a:cubicBezTo>
                  <a:cubicBezTo>
                    <a:pt x="1384" y="2160"/>
                    <a:pt x="1493" y="2051"/>
                    <a:pt x="1561" y="1752"/>
                  </a:cubicBezTo>
                  <a:cubicBezTo>
                    <a:pt x="1731" y="1038"/>
                    <a:pt x="1561" y="227"/>
                    <a:pt x="1561" y="227"/>
                  </a:cubicBezTo>
                  <a:cubicBezTo>
                    <a:pt x="1561" y="227"/>
                    <a:pt x="1411" y="1"/>
                    <a:pt x="11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5"/>
            <p:cNvSpPr/>
            <p:nvPr/>
          </p:nvSpPr>
          <p:spPr>
            <a:xfrm>
              <a:off x="5622386" y="4857409"/>
              <a:ext cx="72243" cy="54514"/>
            </a:xfrm>
            <a:custGeom>
              <a:avLst/>
              <a:gdLst/>
              <a:ahLst/>
              <a:cxnLst/>
              <a:rect l="l" t="t" r="r" b="b"/>
              <a:pathLst>
                <a:path w="1512" h="1141" extrusionOk="0">
                  <a:moveTo>
                    <a:pt x="946" y="1"/>
                  </a:moveTo>
                  <a:cubicBezTo>
                    <a:pt x="946" y="1"/>
                    <a:pt x="0" y="465"/>
                    <a:pt x="527" y="741"/>
                  </a:cubicBezTo>
                  <a:cubicBezTo>
                    <a:pt x="837" y="907"/>
                    <a:pt x="1219" y="1141"/>
                    <a:pt x="1385" y="1141"/>
                  </a:cubicBezTo>
                  <a:cubicBezTo>
                    <a:pt x="1496" y="1141"/>
                    <a:pt x="1511" y="1037"/>
                    <a:pt x="1347" y="741"/>
                  </a:cubicBezTo>
                  <a:lnTo>
                    <a:pt x="9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5"/>
            <p:cNvSpPr/>
            <p:nvPr/>
          </p:nvSpPr>
          <p:spPr>
            <a:xfrm>
              <a:off x="5643457" y="4749862"/>
              <a:ext cx="204021" cy="176395"/>
            </a:xfrm>
            <a:custGeom>
              <a:avLst/>
              <a:gdLst/>
              <a:ahLst/>
              <a:cxnLst/>
              <a:rect l="l" t="t" r="r" b="b"/>
              <a:pathLst>
                <a:path w="4270" h="3692" extrusionOk="0">
                  <a:moveTo>
                    <a:pt x="703" y="1"/>
                  </a:moveTo>
                  <a:cubicBezTo>
                    <a:pt x="683" y="1"/>
                    <a:pt x="639" y="57"/>
                    <a:pt x="505" y="227"/>
                  </a:cubicBezTo>
                  <a:cubicBezTo>
                    <a:pt x="102" y="725"/>
                    <a:pt x="0" y="949"/>
                    <a:pt x="476" y="949"/>
                  </a:cubicBezTo>
                  <a:cubicBezTo>
                    <a:pt x="486" y="949"/>
                    <a:pt x="495" y="949"/>
                    <a:pt x="505" y="949"/>
                  </a:cubicBezTo>
                  <a:cubicBezTo>
                    <a:pt x="838" y="943"/>
                    <a:pt x="568" y="691"/>
                    <a:pt x="605" y="691"/>
                  </a:cubicBezTo>
                  <a:cubicBezTo>
                    <a:pt x="624" y="691"/>
                    <a:pt x="720" y="753"/>
                    <a:pt x="1004" y="940"/>
                  </a:cubicBezTo>
                  <a:cubicBezTo>
                    <a:pt x="1870" y="1493"/>
                    <a:pt x="1923" y="1743"/>
                    <a:pt x="2021" y="1922"/>
                  </a:cubicBezTo>
                  <a:cubicBezTo>
                    <a:pt x="2054" y="1976"/>
                    <a:pt x="2069" y="1986"/>
                    <a:pt x="2087" y="1986"/>
                  </a:cubicBezTo>
                  <a:cubicBezTo>
                    <a:pt x="2097" y="1986"/>
                    <a:pt x="2108" y="1983"/>
                    <a:pt x="2123" y="1983"/>
                  </a:cubicBezTo>
                  <a:cubicBezTo>
                    <a:pt x="2170" y="1983"/>
                    <a:pt x="2259" y="2012"/>
                    <a:pt x="2494" y="2252"/>
                  </a:cubicBezTo>
                  <a:cubicBezTo>
                    <a:pt x="2931" y="2707"/>
                    <a:pt x="3485" y="2707"/>
                    <a:pt x="3440" y="3019"/>
                  </a:cubicBezTo>
                  <a:cubicBezTo>
                    <a:pt x="3403" y="3268"/>
                    <a:pt x="3343" y="3692"/>
                    <a:pt x="3535" y="3692"/>
                  </a:cubicBezTo>
                  <a:cubicBezTo>
                    <a:pt x="3576" y="3692"/>
                    <a:pt x="3630" y="3672"/>
                    <a:pt x="3699" y="3625"/>
                  </a:cubicBezTo>
                  <a:cubicBezTo>
                    <a:pt x="4073" y="3358"/>
                    <a:pt x="4270" y="3492"/>
                    <a:pt x="4002" y="3019"/>
                  </a:cubicBezTo>
                  <a:cubicBezTo>
                    <a:pt x="3734" y="2537"/>
                    <a:pt x="3440" y="1922"/>
                    <a:pt x="3440" y="1922"/>
                  </a:cubicBezTo>
                  <a:cubicBezTo>
                    <a:pt x="3440" y="1922"/>
                    <a:pt x="3324" y="1208"/>
                    <a:pt x="2789" y="949"/>
                  </a:cubicBezTo>
                  <a:cubicBezTo>
                    <a:pt x="2245" y="690"/>
                    <a:pt x="1558" y="227"/>
                    <a:pt x="1031" y="227"/>
                  </a:cubicBezTo>
                  <a:cubicBezTo>
                    <a:pt x="680" y="227"/>
                    <a:pt x="742" y="1"/>
                    <a:pt x="703"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5"/>
            <p:cNvSpPr/>
            <p:nvPr/>
          </p:nvSpPr>
          <p:spPr>
            <a:xfrm>
              <a:off x="3729391" y="4841643"/>
              <a:ext cx="1773259" cy="957796"/>
            </a:xfrm>
            <a:custGeom>
              <a:avLst/>
              <a:gdLst/>
              <a:ahLst/>
              <a:cxnLst/>
              <a:rect l="l" t="t" r="r" b="b"/>
              <a:pathLst>
                <a:path w="37113" h="20047" extrusionOk="0">
                  <a:moveTo>
                    <a:pt x="37112" y="1"/>
                  </a:moveTo>
                  <a:cubicBezTo>
                    <a:pt x="37112" y="1"/>
                    <a:pt x="36711" y="135"/>
                    <a:pt x="34784" y="1856"/>
                  </a:cubicBezTo>
                  <a:cubicBezTo>
                    <a:pt x="33762" y="2769"/>
                    <a:pt x="33167" y="2884"/>
                    <a:pt x="32638" y="2884"/>
                  </a:cubicBezTo>
                  <a:cubicBezTo>
                    <a:pt x="32459" y="2884"/>
                    <a:pt x="32287" y="2871"/>
                    <a:pt x="32109" y="2871"/>
                  </a:cubicBezTo>
                  <a:cubicBezTo>
                    <a:pt x="31821" y="2871"/>
                    <a:pt x="31516" y="2906"/>
                    <a:pt x="31135" y="3087"/>
                  </a:cubicBezTo>
                  <a:cubicBezTo>
                    <a:pt x="29815" y="3712"/>
                    <a:pt x="27781" y="3275"/>
                    <a:pt x="25658" y="3587"/>
                  </a:cubicBezTo>
                  <a:cubicBezTo>
                    <a:pt x="23526" y="3899"/>
                    <a:pt x="23124" y="5103"/>
                    <a:pt x="21599" y="6174"/>
                  </a:cubicBezTo>
                  <a:cubicBezTo>
                    <a:pt x="20082" y="7244"/>
                    <a:pt x="20689" y="6317"/>
                    <a:pt x="17442" y="7806"/>
                  </a:cubicBezTo>
                  <a:cubicBezTo>
                    <a:pt x="14194" y="9305"/>
                    <a:pt x="15211" y="8850"/>
                    <a:pt x="14150" y="9644"/>
                  </a:cubicBezTo>
                  <a:cubicBezTo>
                    <a:pt x="13088" y="10447"/>
                    <a:pt x="12883" y="10171"/>
                    <a:pt x="10992" y="10563"/>
                  </a:cubicBezTo>
                  <a:cubicBezTo>
                    <a:pt x="9100" y="10956"/>
                    <a:pt x="8922" y="10982"/>
                    <a:pt x="6897" y="12579"/>
                  </a:cubicBezTo>
                  <a:cubicBezTo>
                    <a:pt x="4872" y="14167"/>
                    <a:pt x="5175" y="13819"/>
                    <a:pt x="2740" y="16790"/>
                  </a:cubicBezTo>
                  <a:cubicBezTo>
                    <a:pt x="304" y="19770"/>
                    <a:pt x="1" y="20046"/>
                    <a:pt x="1" y="20046"/>
                  </a:cubicBezTo>
                  <a:cubicBezTo>
                    <a:pt x="1" y="20046"/>
                    <a:pt x="1928" y="19903"/>
                    <a:pt x="3650" y="19395"/>
                  </a:cubicBezTo>
                  <a:cubicBezTo>
                    <a:pt x="5371" y="18886"/>
                    <a:pt x="4158" y="17575"/>
                    <a:pt x="4604" y="16790"/>
                  </a:cubicBezTo>
                  <a:cubicBezTo>
                    <a:pt x="5041" y="16014"/>
                    <a:pt x="6995" y="16460"/>
                    <a:pt x="8110" y="14792"/>
                  </a:cubicBezTo>
                  <a:cubicBezTo>
                    <a:pt x="8561" y="14121"/>
                    <a:pt x="8879" y="13966"/>
                    <a:pt x="9118" y="13966"/>
                  </a:cubicBezTo>
                  <a:cubicBezTo>
                    <a:pt x="9324" y="13966"/>
                    <a:pt x="9472" y="14080"/>
                    <a:pt x="9596" y="14080"/>
                  </a:cubicBezTo>
                  <a:cubicBezTo>
                    <a:pt x="9686" y="14080"/>
                    <a:pt x="9763" y="14021"/>
                    <a:pt x="9841" y="13819"/>
                  </a:cubicBezTo>
                  <a:cubicBezTo>
                    <a:pt x="10144" y="13007"/>
                    <a:pt x="11152" y="13007"/>
                    <a:pt x="12990" y="11946"/>
                  </a:cubicBezTo>
                  <a:cubicBezTo>
                    <a:pt x="14828" y="10875"/>
                    <a:pt x="16023" y="11491"/>
                    <a:pt x="16425" y="10920"/>
                  </a:cubicBezTo>
                  <a:cubicBezTo>
                    <a:pt x="16835" y="10340"/>
                    <a:pt x="17745" y="10063"/>
                    <a:pt x="18557" y="9644"/>
                  </a:cubicBezTo>
                  <a:cubicBezTo>
                    <a:pt x="19368" y="9225"/>
                    <a:pt x="19270" y="9662"/>
                    <a:pt x="19975" y="8948"/>
                  </a:cubicBezTo>
                  <a:cubicBezTo>
                    <a:pt x="20689" y="8244"/>
                    <a:pt x="20689" y="8244"/>
                    <a:pt x="21697" y="7806"/>
                  </a:cubicBezTo>
                  <a:cubicBezTo>
                    <a:pt x="22714" y="7378"/>
                    <a:pt x="23526" y="7227"/>
                    <a:pt x="25051" y="6174"/>
                  </a:cubicBezTo>
                  <a:cubicBezTo>
                    <a:pt x="25676" y="5736"/>
                    <a:pt x="25922" y="5632"/>
                    <a:pt x="26090" y="5632"/>
                  </a:cubicBezTo>
                  <a:cubicBezTo>
                    <a:pt x="26242" y="5632"/>
                    <a:pt x="26328" y="5718"/>
                    <a:pt x="26575" y="5718"/>
                  </a:cubicBezTo>
                  <a:cubicBezTo>
                    <a:pt x="26715" y="5718"/>
                    <a:pt x="26907" y="5690"/>
                    <a:pt x="27192" y="5603"/>
                  </a:cubicBezTo>
                  <a:cubicBezTo>
                    <a:pt x="28521" y="5202"/>
                    <a:pt x="28593" y="5505"/>
                    <a:pt x="29485" y="4871"/>
                  </a:cubicBezTo>
                  <a:cubicBezTo>
                    <a:pt x="30368" y="4238"/>
                    <a:pt x="30725" y="4595"/>
                    <a:pt x="32349" y="4390"/>
                  </a:cubicBezTo>
                  <a:cubicBezTo>
                    <a:pt x="33972" y="4185"/>
                    <a:pt x="33669" y="3881"/>
                    <a:pt x="34784" y="3319"/>
                  </a:cubicBezTo>
                  <a:cubicBezTo>
                    <a:pt x="35899" y="2748"/>
                    <a:pt x="37112" y="1"/>
                    <a:pt x="371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5"/>
            <p:cNvSpPr/>
            <p:nvPr/>
          </p:nvSpPr>
          <p:spPr>
            <a:xfrm>
              <a:off x="3651844" y="4841643"/>
              <a:ext cx="1850806" cy="923682"/>
            </a:xfrm>
            <a:custGeom>
              <a:avLst/>
              <a:gdLst/>
              <a:ahLst/>
              <a:cxnLst/>
              <a:rect l="l" t="t" r="r" b="b"/>
              <a:pathLst>
                <a:path w="38736" h="19333" extrusionOk="0">
                  <a:moveTo>
                    <a:pt x="38735" y="1"/>
                  </a:moveTo>
                  <a:cubicBezTo>
                    <a:pt x="38735" y="1"/>
                    <a:pt x="35907" y="1749"/>
                    <a:pt x="35042" y="1856"/>
                  </a:cubicBezTo>
                  <a:cubicBezTo>
                    <a:pt x="34930" y="1869"/>
                    <a:pt x="34833" y="1874"/>
                    <a:pt x="34747" y="1874"/>
                  </a:cubicBezTo>
                  <a:cubicBezTo>
                    <a:pt x="34352" y="1874"/>
                    <a:pt x="34173" y="1764"/>
                    <a:pt x="33685" y="1764"/>
                  </a:cubicBezTo>
                  <a:cubicBezTo>
                    <a:pt x="33460" y="1764"/>
                    <a:pt x="33168" y="1787"/>
                    <a:pt x="32758" y="1856"/>
                  </a:cubicBezTo>
                  <a:cubicBezTo>
                    <a:pt x="31260" y="2106"/>
                    <a:pt x="32812" y="2052"/>
                    <a:pt x="30350" y="2454"/>
                  </a:cubicBezTo>
                  <a:cubicBezTo>
                    <a:pt x="28133" y="2822"/>
                    <a:pt x="28235" y="3341"/>
                    <a:pt x="26818" y="3341"/>
                  </a:cubicBezTo>
                  <a:cubicBezTo>
                    <a:pt x="26655" y="3341"/>
                    <a:pt x="26472" y="3334"/>
                    <a:pt x="26264" y="3319"/>
                  </a:cubicBezTo>
                  <a:cubicBezTo>
                    <a:pt x="25364" y="3256"/>
                    <a:pt x="24712" y="3231"/>
                    <a:pt x="24226" y="3231"/>
                  </a:cubicBezTo>
                  <a:cubicBezTo>
                    <a:pt x="23618" y="3231"/>
                    <a:pt x="23269" y="3270"/>
                    <a:pt x="23017" y="3319"/>
                  </a:cubicBezTo>
                  <a:cubicBezTo>
                    <a:pt x="22994" y="3323"/>
                    <a:pt x="22973" y="3325"/>
                    <a:pt x="22952" y="3325"/>
                  </a:cubicBezTo>
                  <a:cubicBezTo>
                    <a:pt x="22706" y="3325"/>
                    <a:pt x="22548" y="3080"/>
                    <a:pt x="22340" y="3080"/>
                  </a:cubicBezTo>
                  <a:cubicBezTo>
                    <a:pt x="22197" y="3080"/>
                    <a:pt x="22030" y="3196"/>
                    <a:pt x="21794" y="3587"/>
                  </a:cubicBezTo>
                  <a:cubicBezTo>
                    <a:pt x="21197" y="4595"/>
                    <a:pt x="19172" y="3970"/>
                    <a:pt x="18556" y="4871"/>
                  </a:cubicBezTo>
                  <a:cubicBezTo>
                    <a:pt x="17970" y="5717"/>
                    <a:pt x="18523" y="6632"/>
                    <a:pt x="17210" y="6632"/>
                  </a:cubicBezTo>
                  <a:cubicBezTo>
                    <a:pt x="17123" y="6632"/>
                    <a:pt x="17028" y="6628"/>
                    <a:pt x="16924" y="6620"/>
                  </a:cubicBezTo>
                  <a:cubicBezTo>
                    <a:pt x="16790" y="6609"/>
                    <a:pt x="16670" y="6604"/>
                    <a:pt x="16563" y="6604"/>
                  </a:cubicBezTo>
                  <a:cubicBezTo>
                    <a:pt x="15468" y="6604"/>
                    <a:pt x="15627" y="7111"/>
                    <a:pt x="14927" y="7111"/>
                  </a:cubicBezTo>
                  <a:cubicBezTo>
                    <a:pt x="14838" y="7111"/>
                    <a:pt x="14735" y="7102"/>
                    <a:pt x="14613" y="7084"/>
                  </a:cubicBezTo>
                  <a:cubicBezTo>
                    <a:pt x="13883" y="6972"/>
                    <a:pt x="13417" y="6707"/>
                    <a:pt x="13088" y="6707"/>
                  </a:cubicBezTo>
                  <a:cubicBezTo>
                    <a:pt x="12890" y="6707"/>
                    <a:pt x="12742" y="6803"/>
                    <a:pt x="12615" y="7084"/>
                  </a:cubicBezTo>
                  <a:cubicBezTo>
                    <a:pt x="12276" y="7833"/>
                    <a:pt x="11562" y="7744"/>
                    <a:pt x="10848" y="8351"/>
                  </a:cubicBezTo>
                  <a:cubicBezTo>
                    <a:pt x="10144" y="8948"/>
                    <a:pt x="9082" y="8823"/>
                    <a:pt x="7842" y="10108"/>
                  </a:cubicBezTo>
                  <a:cubicBezTo>
                    <a:pt x="6593" y="11384"/>
                    <a:pt x="8422" y="9965"/>
                    <a:pt x="5683" y="11946"/>
                  </a:cubicBezTo>
                  <a:cubicBezTo>
                    <a:pt x="2944" y="13917"/>
                    <a:pt x="2373" y="13828"/>
                    <a:pt x="2257" y="14381"/>
                  </a:cubicBezTo>
                  <a:cubicBezTo>
                    <a:pt x="2132" y="14934"/>
                    <a:pt x="0" y="14426"/>
                    <a:pt x="1115" y="15844"/>
                  </a:cubicBezTo>
                  <a:cubicBezTo>
                    <a:pt x="2231" y="17272"/>
                    <a:pt x="1526" y="17869"/>
                    <a:pt x="1624" y="18529"/>
                  </a:cubicBezTo>
                  <a:cubicBezTo>
                    <a:pt x="1722" y="19190"/>
                    <a:pt x="2257" y="19332"/>
                    <a:pt x="2257" y="19332"/>
                  </a:cubicBezTo>
                  <a:cubicBezTo>
                    <a:pt x="2257" y="19332"/>
                    <a:pt x="2837" y="18984"/>
                    <a:pt x="3453" y="18529"/>
                  </a:cubicBezTo>
                  <a:cubicBezTo>
                    <a:pt x="3610" y="18411"/>
                    <a:pt x="3625" y="18387"/>
                    <a:pt x="3583" y="18387"/>
                  </a:cubicBezTo>
                  <a:cubicBezTo>
                    <a:pt x="3554" y="18387"/>
                    <a:pt x="3498" y="18399"/>
                    <a:pt x="3444" y="18399"/>
                  </a:cubicBezTo>
                  <a:cubicBezTo>
                    <a:pt x="3278" y="18399"/>
                    <a:pt x="3138" y="18286"/>
                    <a:pt x="3890" y="17370"/>
                  </a:cubicBezTo>
                  <a:cubicBezTo>
                    <a:pt x="5237" y="15728"/>
                    <a:pt x="4131" y="16460"/>
                    <a:pt x="5906" y="15844"/>
                  </a:cubicBezTo>
                  <a:cubicBezTo>
                    <a:pt x="7690" y="15238"/>
                    <a:pt x="6994" y="15844"/>
                    <a:pt x="8422" y="14274"/>
                  </a:cubicBezTo>
                  <a:cubicBezTo>
                    <a:pt x="9840" y="12704"/>
                    <a:pt x="11259" y="12704"/>
                    <a:pt x="12169" y="11946"/>
                  </a:cubicBezTo>
                  <a:cubicBezTo>
                    <a:pt x="13079" y="11188"/>
                    <a:pt x="12472" y="11152"/>
                    <a:pt x="13997" y="10920"/>
                  </a:cubicBezTo>
                  <a:cubicBezTo>
                    <a:pt x="15514" y="10679"/>
                    <a:pt x="16326" y="10474"/>
                    <a:pt x="16326" y="10474"/>
                  </a:cubicBezTo>
                  <a:lnTo>
                    <a:pt x="16326" y="10474"/>
                  </a:lnTo>
                  <a:cubicBezTo>
                    <a:pt x="16326" y="10474"/>
                    <a:pt x="16303" y="10505"/>
                    <a:pt x="16333" y="10505"/>
                  </a:cubicBezTo>
                  <a:cubicBezTo>
                    <a:pt x="16392" y="10505"/>
                    <a:pt x="16662" y="10382"/>
                    <a:pt x="17744" y="9644"/>
                  </a:cubicBezTo>
                  <a:cubicBezTo>
                    <a:pt x="19368" y="8547"/>
                    <a:pt x="19323" y="8895"/>
                    <a:pt x="20786" y="7806"/>
                  </a:cubicBezTo>
                  <a:cubicBezTo>
                    <a:pt x="22249" y="6718"/>
                    <a:pt x="22811" y="6540"/>
                    <a:pt x="25077" y="5781"/>
                  </a:cubicBezTo>
                  <a:cubicBezTo>
                    <a:pt x="26987" y="5140"/>
                    <a:pt x="25997" y="4300"/>
                    <a:pt x="26815" y="4300"/>
                  </a:cubicBezTo>
                  <a:cubicBezTo>
                    <a:pt x="26963" y="4300"/>
                    <a:pt x="27172" y="4328"/>
                    <a:pt x="27468" y="4390"/>
                  </a:cubicBezTo>
                  <a:cubicBezTo>
                    <a:pt x="27722" y="4441"/>
                    <a:pt x="27941" y="4464"/>
                    <a:pt x="28133" y="4464"/>
                  </a:cubicBezTo>
                  <a:cubicBezTo>
                    <a:pt x="29401" y="4464"/>
                    <a:pt x="29482" y="3484"/>
                    <a:pt x="30350" y="3453"/>
                  </a:cubicBezTo>
                  <a:cubicBezTo>
                    <a:pt x="30482" y="3448"/>
                    <a:pt x="30596" y="3447"/>
                    <a:pt x="30696" y="3447"/>
                  </a:cubicBezTo>
                  <a:cubicBezTo>
                    <a:pt x="30971" y="3447"/>
                    <a:pt x="31141" y="3460"/>
                    <a:pt x="31293" y="3460"/>
                  </a:cubicBezTo>
                  <a:cubicBezTo>
                    <a:pt x="31500" y="3460"/>
                    <a:pt x="31674" y="3435"/>
                    <a:pt x="32036" y="3319"/>
                  </a:cubicBezTo>
                  <a:cubicBezTo>
                    <a:pt x="32161" y="3279"/>
                    <a:pt x="32278" y="3263"/>
                    <a:pt x="32392" y="3263"/>
                  </a:cubicBezTo>
                  <a:cubicBezTo>
                    <a:pt x="32839" y="3263"/>
                    <a:pt x="33240" y="3509"/>
                    <a:pt x="33937" y="3509"/>
                  </a:cubicBezTo>
                  <a:cubicBezTo>
                    <a:pt x="34086" y="3509"/>
                    <a:pt x="34248" y="3498"/>
                    <a:pt x="34427" y="3471"/>
                  </a:cubicBezTo>
                  <a:cubicBezTo>
                    <a:pt x="35667" y="3284"/>
                    <a:pt x="37620" y="1098"/>
                    <a:pt x="37620" y="1098"/>
                  </a:cubicBezTo>
                  <a:lnTo>
                    <a:pt x="3873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5"/>
            <p:cNvSpPr/>
            <p:nvPr/>
          </p:nvSpPr>
          <p:spPr>
            <a:xfrm>
              <a:off x="3981334" y="5303269"/>
              <a:ext cx="193987" cy="173480"/>
            </a:xfrm>
            <a:custGeom>
              <a:avLst/>
              <a:gdLst/>
              <a:ahLst/>
              <a:cxnLst/>
              <a:rect l="l" t="t" r="r" b="b"/>
              <a:pathLst>
                <a:path w="4060" h="3631" extrusionOk="0">
                  <a:moveTo>
                    <a:pt x="3649" y="0"/>
                  </a:moveTo>
                  <a:cubicBezTo>
                    <a:pt x="3649" y="0"/>
                    <a:pt x="3140" y="589"/>
                    <a:pt x="2436" y="901"/>
                  </a:cubicBezTo>
                  <a:cubicBezTo>
                    <a:pt x="1722" y="1213"/>
                    <a:pt x="1178" y="1427"/>
                    <a:pt x="946" y="2079"/>
                  </a:cubicBezTo>
                  <a:cubicBezTo>
                    <a:pt x="714" y="2739"/>
                    <a:pt x="0" y="3631"/>
                    <a:pt x="0" y="3631"/>
                  </a:cubicBezTo>
                  <a:cubicBezTo>
                    <a:pt x="0" y="3631"/>
                    <a:pt x="866" y="3497"/>
                    <a:pt x="1624" y="2917"/>
                  </a:cubicBezTo>
                  <a:cubicBezTo>
                    <a:pt x="1911" y="2694"/>
                    <a:pt x="2163" y="2658"/>
                    <a:pt x="2384" y="2658"/>
                  </a:cubicBezTo>
                  <a:cubicBezTo>
                    <a:pt x="2489" y="2658"/>
                    <a:pt x="2588" y="2666"/>
                    <a:pt x="2680" y="2666"/>
                  </a:cubicBezTo>
                  <a:cubicBezTo>
                    <a:pt x="2904" y="2666"/>
                    <a:pt x="3090" y="2618"/>
                    <a:pt x="3248" y="2284"/>
                  </a:cubicBezTo>
                  <a:cubicBezTo>
                    <a:pt x="3595" y="1517"/>
                    <a:pt x="3248" y="1427"/>
                    <a:pt x="3649" y="1017"/>
                  </a:cubicBezTo>
                  <a:cubicBezTo>
                    <a:pt x="4059" y="607"/>
                    <a:pt x="3649" y="0"/>
                    <a:pt x="3649" y="0"/>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5"/>
            <p:cNvSpPr/>
            <p:nvPr/>
          </p:nvSpPr>
          <p:spPr>
            <a:xfrm>
              <a:off x="4316798" y="5062040"/>
              <a:ext cx="246401" cy="205969"/>
            </a:xfrm>
            <a:custGeom>
              <a:avLst/>
              <a:gdLst/>
              <a:ahLst/>
              <a:cxnLst/>
              <a:rect l="l" t="t" r="r" b="b"/>
              <a:pathLst>
                <a:path w="5157" h="4311" extrusionOk="0">
                  <a:moveTo>
                    <a:pt x="4582" y="1"/>
                  </a:moveTo>
                  <a:cubicBezTo>
                    <a:pt x="4484" y="1"/>
                    <a:pt x="4389" y="75"/>
                    <a:pt x="4309" y="276"/>
                  </a:cubicBezTo>
                  <a:cubicBezTo>
                    <a:pt x="4006" y="1052"/>
                    <a:pt x="4496" y="1061"/>
                    <a:pt x="3818" y="1507"/>
                  </a:cubicBezTo>
                  <a:cubicBezTo>
                    <a:pt x="3140" y="1953"/>
                    <a:pt x="3007" y="2007"/>
                    <a:pt x="3007" y="2007"/>
                  </a:cubicBezTo>
                  <a:cubicBezTo>
                    <a:pt x="3007" y="2007"/>
                    <a:pt x="2941" y="1982"/>
                    <a:pt x="2826" y="1982"/>
                  </a:cubicBezTo>
                  <a:cubicBezTo>
                    <a:pt x="2625" y="1982"/>
                    <a:pt x="2275" y="2057"/>
                    <a:pt x="1856" y="2471"/>
                  </a:cubicBezTo>
                  <a:cubicBezTo>
                    <a:pt x="1196" y="3122"/>
                    <a:pt x="1115" y="2560"/>
                    <a:pt x="696" y="3193"/>
                  </a:cubicBezTo>
                  <a:cubicBezTo>
                    <a:pt x="277" y="3836"/>
                    <a:pt x="0" y="4139"/>
                    <a:pt x="696" y="4237"/>
                  </a:cubicBezTo>
                  <a:cubicBezTo>
                    <a:pt x="1044" y="4286"/>
                    <a:pt x="1015" y="4311"/>
                    <a:pt x="1058" y="4311"/>
                  </a:cubicBezTo>
                  <a:cubicBezTo>
                    <a:pt x="1102" y="4311"/>
                    <a:pt x="1218" y="4286"/>
                    <a:pt x="1856" y="4237"/>
                  </a:cubicBezTo>
                  <a:cubicBezTo>
                    <a:pt x="3122" y="4139"/>
                    <a:pt x="2810" y="4273"/>
                    <a:pt x="3979" y="3738"/>
                  </a:cubicBezTo>
                  <a:cubicBezTo>
                    <a:pt x="5148" y="3193"/>
                    <a:pt x="5156" y="3381"/>
                    <a:pt x="5148" y="1980"/>
                  </a:cubicBezTo>
                  <a:lnTo>
                    <a:pt x="5148" y="589"/>
                  </a:lnTo>
                  <a:cubicBezTo>
                    <a:pt x="5148" y="589"/>
                    <a:pt x="4856" y="1"/>
                    <a:pt x="4582" y="1"/>
                  </a:cubicBezTo>
                  <a:close/>
                </a:path>
              </a:pathLst>
            </a:custGeom>
            <a:solidFill>
              <a:srgbClr val="FFFFFF">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5"/>
            <p:cNvSpPr/>
            <p:nvPr/>
          </p:nvSpPr>
          <p:spPr>
            <a:xfrm>
              <a:off x="4611744" y="5025682"/>
              <a:ext cx="288066" cy="117055"/>
            </a:xfrm>
            <a:custGeom>
              <a:avLst/>
              <a:gdLst/>
              <a:ahLst/>
              <a:cxnLst/>
              <a:rect l="l" t="t" r="r" b="b"/>
              <a:pathLst>
                <a:path w="6029" h="2450" extrusionOk="0">
                  <a:moveTo>
                    <a:pt x="5850" y="0"/>
                  </a:moveTo>
                  <a:cubicBezTo>
                    <a:pt x="5840" y="0"/>
                    <a:pt x="5829" y="1"/>
                    <a:pt x="5817" y="2"/>
                  </a:cubicBezTo>
                  <a:cubicBezTo>
                    <a:pt x="5594" y="29"/>
                    <a:pt x="5059" y="270"/>
                    <a:pt x="4488" y="529"/>
                  </a:cubicBezTo>
                  <a:cubicBezTo>
                    <a:pt x="3928" y="783"/>
                    <a:pt x="3428" y="1225"/>
                    <a:pt x="3055" y="1225"/>
                  </a:cubicBezTo>
                  <a:cubicBezTo>
                    <a:pt x="3048" y="1225"/>
                    <a:pt x="3041" y="1225"/>
                    <a:pt x="3034" y="1225"/>
                  </a:cubicBezTo>
                  <a:cubicBezTo>
                    <a:pt x="2804" y="1213"/>
                    <a:pt x="2353" y="1128"/>
                    <a:pt x="1930" y="1128"/>
                  </a:cubicBezTo>
                  <a:cubicBezTo>
                    <a:pt x="1679" y="1128"/>
                    <a:pt x="1438" y="1158"/>
                    <a:pt x="1258" y="1251"/>
                  </a:cubicBezTo>
                  <a:cubicBezTo>
                    <a:pt x="1258" y="1251"/>
                    <a:pt x="866" y="1287"/>
                    <a:pt x="545" y="1742"/>
                  </a:cubicBezTo>
                  <a:cubicBezTo>
                    <a:pt x="232" y="2197"/>
                    <a:pt x="0" y="2286"/>
                    <a:pt x="268" y="2340"/>
                  </a:cubicBezTo>
                  <a:cubicBezTo>
                    <a:pt x="278" y="2341"/>
                    <a:pt x="288" y="2342"/>
                    <a:pt x="298" y="2342"/>
                  </a:cubicBezTo>
                  <a:cubicBezTo>
                    <a:pt x="567" y="2342"/>
                    <a:pt x="966" y="1804"/>
                    <a:pt x="1258" y="1796"/>
                  </a:cubicBezTo>
                  <a:cubicBezTo>
                    <a:pt x="1264" y="1795"/>
                    <a:pt x="1271" y="1795"/>
                    <a:pt x="1277" y="1795"/>
                  </a:cubicBezTo>
                  <a:cubicBezTo>
                    <a:pt x="1580" y="1795"/>
                    <a:pt x="2028" y="2216"/>
                    <a:pt x="2579" y="2268"/>
                  </a:cubicBezTo>
                  <a:cubicBezTo>
                    <a:pt x="3001" y="2309"/>
                    <a:pt x="3137" y="2449"/>
                    <a:pt x="3357" y="2449"/>
                  </a:cubicBezTo>
                  <a:cubicBezTo>
                    <a:pt x="3425" y="2449"/>
                    <a:pt x="3501" y="2436"/>
                    <a:pt x="3596" y="2402"/>
                  </a:cubicBezTo>
                  <a:cubicBezTo>
                    <a:pt x="3689" y="2370"/>
                    <a:pt x="3779" y="2360"/>
                    <a:pt x="3863" y="2360"/>
                  </a:cubicBezTo>
                  <a:cubicBezTo>
                    <a:pt x="4030" y="2360"/>
                    <a:pt x="4169" y="2403"/>
                    <a:pt x="4245" y="2403"/>
                  </a:cubicBezTo>
                  <a:cubicBezTo>
                    <a:pt x="4291" y="2403"/>
                    <a:pt x="4314" y="2388"/>
                    <a:pt x="4309" y="2340"/>
                  </a:cubicBezTo>
                  <a:cubicBezTo>
                    <a:pt x="4291" y="2161"/>
                    <a:pt x="3997" y="2197"/>
                    <a:pt x="4068" y="1742"/>
                  </a:cubicBezTo>
                  <a:cubicBezTo>
                    <a:pt x="4149" y="1287"/>
                    <a:pt x="4140" y="1287"/>
                    <a:pt x="4604" y="1037"/>
                  </a:cubicBezTo>
                  <a:cubicBezTo>
                    <a:pt x="5059" y="787"/>
                    <a:pt x="5112" y="448"/>
                    <a:pt x="5487" y="333"/>
                  </a:cubicBezTo>
                  <a:cubicBezTo>
                    <a:pt x="5842" y="223"/>
                    <a:pt x="6029" y="0"/>
                    <a:pt x="58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5"/>
            <p:cNvSpPr/>
            <p:nvPr/>
          </p:nvSpPr>
          <p:spPr>
            <a:xfrm>
              <a:off x="4164189" y="5314305"/>
              <a:ext cx="130583" cy="133920"/>
            </a:xfrm>
            <a:custGeom>
              <a:avLst/>
              <a:gdLst/>
              <a:ahLst/>
              <a:cxnLst/>
              <a:rect l="l" t="t" r="r" b="b"/>
              <a:pathLst>
                <a:path w="2733" h="2803" extrusionOk="0">
                  <a:moveTo>
                    <a:pt x="2636" y="0"/>
                  </a:moveTo>
                  <a:cubicBezTo>
                    <a:pt x="2578" y="0"/>
                    <a:pt x="2492" y="35"/>
                    <a:pt x="2373" y="126"/>
                  </a:cubicBezTo>
                  <a:cubicBezTo>
                    <a:pt x="2106" y="340"/>
                    <a:pt x="1856" y="1027"/>
                    <a:pt x="1446" y="1250"/>
                  </a:cubicBezTo>
                  <a:cubicBezTo>
                    <a:pt x="1044" y="1482"/>
                    <a:pt x="928" y="1491"/>
                    <a:pt x="696" y="2053"/>
                  </a:cubicBezTo>
                  <a:cubicBezTo>
                    <a:pt x="464" y="2606"/>
                    <a:pt x="0" y="2802"/>
                    <a:pt x="0" y="2802"/>
                  </a:cubicBezTo>
                  <a:lnTo>
                    <a:pt x="1365" y="2686"/>
                  </a:lnTo>
                  <a:lnTo>
                    <a:pt x="1446" y="2053"/>
                  </a:lnTo>
                  <a:cubicBezTo>
                    <a:pt x="1446" y="2053"/>
                    <a:pt x="1802" y="1437"/>
                    <a:pt x="2141" y="1027"/>
                  </a:cubicBezTo>
                  <a:cubicBezTo>
                    <a:pt x="2489" y="608"/>
                    <a:pt x="2677" y="260"/>
                    <a:pt x="2712" y="126"/>
                  </a:cubicBezTo>
                  <a:cubicBezTo>
                    <a:pt x="2732" y="56"/>
                    <a:pt x="2708" y="0"/>
                    <a:pt x="26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5"/>
            <p:cNvSpPr/>
            <p:nvPr/>
          </p:nvSpPr>
          <p:spPr>
            <a:xfrm>
              <a:off x="4569984" y="3864211"/>
              <a:ext cx="3900616" cy="3081314"/>
            </a:xfrm>
            <a:custGeom>
              <a:avLst/>
              <a:gdLst/>
              <a:ahLst/>
              <a:cxnLst/>
              <a:rect l="l" t="t" r="r" b="b"/>
              <a:pathLst>
                <a:path w="81637" h="64493" extrusionOk="0">
                  <a:moveTo>
                    <a:pt x="54296" y="1"/>
                  </a:moveTo>
                  <a:cubicBezTo>
                    <a:pt x="54000" y="1"/>
                    <a:pt x="53698" y="1"/>
                    <a:pt x="53393" y="3"/>
                  </a:cubicBezTo>
                  <a:cubicBezTo>
                    <a:pt x="42152" y="65"/>
                    <a:pt x="37246" y="1377"/>
                    <a:pt x="35863" y="3107"/>
                  </a:cubicBezTo>
                  <a:cubicBezTo>
                    <a:pt x="33561" y="5980"/>
                    <a:pt x="41046" y="9985"/>
                    <a:pt x="45328" y="11154"/>
                  </a:cubicBezTo>
                  <a:cubicBezTo>
                    <a:pt x="48566" y="12046"/>
                    <a:pt x="50734" y="13491"/>
                    <a:pt x="52028" y="15213"/>
                  </a:cubicBezTo>
                  <a:cubicBezTo>
                    <a:pt x="53464" y="17131"/>
                    <a:pt x="53830" y="19379"/>
                    <a:pt x="53393" y="21556"/>
                  </a:cubicBezTo>
                  <a:cubicBezTo>
                    <a:pt x="52554" y="25677"/>
                    <a:pt x="45025" y="30272"/>
                    <a:pt x="22517" y="40745"/>
                  </a:cubicBezTo>
                  <a:cubicBezTo>
                    <a:pt x="0" y="51218"/>
                    <a:pt x="3497" y="64493"/>
                    <a:pt x="3497" y="64493"/>
                  </a:cubicBezTo>
                  <a:lnTo>
                    <a:pt x="60083" y="64493"/>
                  </a:lnTo>
                  <a:cubicBezTo>
                    <a:pt x="60083" y="64493"/>
                    <a:pt x="51412" y="58257"/>
                    <a:pt x="65177" y="49131"/>
                  </a:cubicBezTo>
                  <a:cubicBezTo>
                    <a:pt x="72939" y="43983"/>
                    <a:pt x="78987" y="37970"/>
                    <a:pt x="80486" y="32199"/>
                  </a:cubicBezTo>
                  <a:cubicBezTo>
                    <a:pt x="81637" y="27738"/>
                    <a:pt x="80076" y="23429"/>
                    <a:pt x="74482" y="19781"/>
                  </a:cubicBezTo>
                  <a:cubicBezTo>
                    <a:pt x="61654" y="11413"/>
                    <a:pt x="64490" y="9887"/>
                    <a:pt x="66774" y="8371"/>
                  </a:cubicBezTo>
                  <a:cubicBezTo>
                    <a:pt x="67488" y="7898"/>
                    <a:pt x="69379" y="6881"/>
                    <a:pt x="70717" y="5721"/>
                  </a:cubicBezTo>
                  <a:cubicBezTo>
                    <a:pt x="71627" y="4945"/>
                    <a:pt x="72287" y="4089"/>
                    <a:pt x="72163" y="3286"/>
                  </a:cubicBezTo>
                  <a:cubicBezTo>
                    <a:pt x="72002" y="2197"/>
                    <a:pt x="70396" y="1207"/>
                    <a:pt x="66025" y="600"/>
                  </a:cubicBezTo>
                  <a:cubicBezTo>
                    <a:pt x="63299" y="221"/>
                    <a:pt x="59495" y="1"/>
                    <a:pt x="542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5"/>
            <p:cNvSpPr/>
            <p:nvPr/>
          </p:nvSpPr>
          <p:spPr>
            <a:xfrm>
              <a:off x="6202483" y="3982794"/>
              <a:ext cx="939498" cy="911308"/>
            </a:xfrm>
            <a:custGeom>
              <a:avLst/>
              <a:gdLst/>
              <a:ahLst/>
              <a:cxnLst/>
              <a:rect l="l" t="t" r="r" b="b"/>
              <a:pathLst>
                <a:path w="19663" h="19074" extrusionOk="0">
                  <a:moveTo>
                    <a:pt x="2392" y="1"/>
                  </a:moveTo>
                  <a:cubicBezTo>
                    <a:pt x="2391" y="1"/>
                    <a:pt x="786" y="688"/>
                    <a:pt x="438" y="1937"/>
                  </a:cubicBezTo>
                  <a:cubicBezTo>
                    <a:pt x="1" y="3480"/>
                    <a:pt x="554" y="4559"/>
                    <a:pt x="893" y="5050"/>
                  </a:cubicBezTo>
                  <a:cubicBezTo>
                    <a:pt x="2267" y="7048"/>
                    <a:pt x="4354" y="8681"/>
                    <a:pt x="9109" y="10224"/>
                  </a:cubicBezTo>
                  <a:cubicBezTo>
                    <a:pt x="14738" y="12044"/>
                    <a:pt x="19074" y="14257"/>
                    <a:pt x="19226" y="17887"/>
                  </a:cubicBezTo>
                  <a:lnTo>
                    <a:pt x="19226" y="18307"/>
                  </a:lnTo>
                  <a:lnTo>
                    <a:pt x="19226" y="19074"/>
                  </a:lnTo>
                  <a:cubicBezTo>
                    <a:pt x="19663" y="16897"/>
                    <a:pt x="19297" y="14649"/>
                    <a:pt x="17861" y="12731"/>
                  </a:cubicBezTo>
                  <a:cubicBezTo>
                    <a:pt x="16567" y="11009"/>
                    <a:pt x="14399" y="9564"/>
                    <a:pt x="11161" y="8672"/>
                  </a:cubicBezTo>
                  <a:cubicBezTo>
                    <a:pt x="6879" y="7503"/>
                    <a:pt x="81" y="2873"/>
                    <a:pt x="2392"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5"/>
            <p:cNvSpPr/>
            <p:nvPr/>
          </p:nvSpPr>
          <p:spPr>
            <a:xfrm>
              <a:off x="4395635" y="4591050"/>
              <a:ext cx="2870814" cy="2354475"/>
            </a:xfrm>
            <a:custGeom>
              <a:avLst/>
              <a:gdLst/>
              <a:ahLst/>
              <a:cxnLst/>
              <a:rect l="l" t="t" r="r" b="b"/>
              <a:pathLst>
                <a:path w="60084" h="49280" extrusionOk="0">
                  <a:moveTo>
                    <a:pt x="55677" y="0"/>
                  </a:moveTo>
                  <a:lnTo>
                    <a:pt x="55677" y="0"/>
                  </a:lnTo>
                  <a:cubicBezTo>
                    <a:pt x="60084" y="7101"/>
                    <a:pt x="43348" y="14907"/>
                    <a:pt x="23276" y="23774"/>
                  </a:cubicBezTo>
                  <a:cubicBezTo>
                    <a:pt x="3194" y="32651"/>
                    <a:pt x="1" y="49280"/>
                    <a:pt x="1" y="49280"/>
                  </a:cubicBezTo>
                  <a:lnTo>
                    <a:pt x="7146" y="49280"/>
                  </a:lnTo>
                  <a:cubicBezTo>
                    <a:pt x="7146" y="49280"/>
                    <a:pt x="3649" y="36005"/>
                    <a:pt x="26166" y="25532"/>
                  </a:cubicBezTo>
                  <a:cubicBezTo>
                    <a:pt x="48674" y="15059"/>
                    <a:pt x="56203" y="10464"/>
                    <a:pt x="57042" y="6343"/>
                  </a:cubicBezTo>
                  <a:cubicBezTo>
                    <a:pt x="57479" y="4166"/>
                    <a:pt x="57113" y="1918"/>
                    <a:pt x="5567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5"/>
            <p:cNvSpPr/>
            <p:nvPr/>
          </p:nvSpPr>
          <p:spPr>
            <a:xfrm>
              <a:off x="7724611" y="3892877"/>
              <a:ext cx="299294" cy="257043"/>
            </a:xfrm>
            <a:custGeom>
              <a:avLst/>
              <a:gdLst/>
              <a:ahLst/>
              <a:cxnLst/>
              <a:rect l="l" t="t" r="r" b="b"/>
              <a:pathLst>
                <a:path w="6264" h="5380" extrusionOk="0">
                  <a:moveTo>
                    <a:pt x="1" y="0"/>
                  </a:moveTo>
                  <a:cubicBezTo>
                    <a:pt x="1" y="1"/>
                    <a:pt x="5817" y="2070"/>
                    <a:pt x="4390" y="5380"/>
                  </a:cubicBezTo>
                  <a:lnTo>
                    <a:pt x="4693" y="5121"/>
                  </a:lnTo>
                  <a:cubicBezTo>
                    <a:pt x="5603" y="4345"/>
                    <a:pt x="6263" y="3489"/>
                    <a:pt x="6139" y="2686"/>
                  </a:cubicBezTo>
                  <a:cubicBezTo>
                    <a:pt x="5978" y="1597"/>
                    <a:pt x="4372" y="607"/>
                    <a:pt x="1" y="0"/>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5"/>
            <p:cNvSpPr/>
            <p:nvPr/>
          </p:nvSpPr>
          <p:spPr>
            <a:xfrm>
              <a:off x="7515764" y="4021160"/>
              <a:ext cx="954836" cy="1381439"/>
            </a:xfrm>
            <a:custGeom>
              <a:avLst/>
              <a:gdLst/>
              <a:ahLst/>
              <a:cxnLst/>
              <a:rect l="l" t="t" r="r" b="b"/>
              <a:pathLst>
                <a:path w="19984" h="28914" extrusionOk="0">
                  <a:moveTo>
                    <a:pt x="10510" y="1"/>
                  </a:moveTo>
                  <a:cubicBezTo>
                    <a:pt x="10509" y="1"/>
                    <a:pt x="9992" y="1963"/>
                    <a:pt x="6183" y="3560"/>
                  </a:cubicBezTo>
                  <a:cubicBezTo>
                    <a:pt x="1419" y="5567"/>
                    <a:pt x="357" y="7869"/>
                    <a:pt x="3524" y="11170"/>
                  </a:cubicBezTo>
                  <a:cubicBezTo>
                    <a:pt x="5728" y="13462"/>
                    <a:pt x="10965" y="16103"/>
                    <a:pt x="14818" y="20260"/>
                  </a:cubicBezTo>
                  <a:cubicBezTo>
                    <a:pt x="18672" y="24417"/>
                    <a:pt x="18833" y="28914"/>
                    <a:pt x="18833" y="28914"/>
                  </a:cubicBezTo>
                  <a:cubicBezTo>
                    <a:pt x="19984" y="24453"/>
                    <a:pt x="18423" y="20144"/>
                    <a:pt x="12829" y="16496"/>
                  </a:cubicBezTo>
                  <a:cubicBezTo>
                    <a:pt x="1" y="8128"/>
                    <a:pt x="2837" y="6602"/>
                    <a:pt x="5121" y="5086"/>
                  </a:cubicBezTo>
                  <a:cubicBezTo>
                    <a:pt x="5835" y="4613"/>
                    <a:pt x="7726" y="3596"/>
                    <a:pt x="9064" y="2436"/>
                  </a:cubicBezTo>
                  <a:cubicBezTo>
                    <a:pt x="9974" y="1660"/>
                    <a:pt x="10634" y="804"/>
                    <a:pt x="10510" y="1"/>
                  </a:cubicBez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5"/>
            <p:cNvSpPr/>
            <p:nvPr/>
          </p:nvSpPr>
          <p:spPr>
            <a:xfrm>
              <a:off x="6968444" y="5134471"/>
              <a:ext cx="1566515" cy="1811054"/>
            </a:xfrm>
            <a:custGeom>
              <a:avLst/>
              <a:gdLst/>
              <a:ahLst/>
              <a:cxnLst/>
              <a:rect l="l" t="t" r="r" b="b"/>
              <a:pathLst>
                <a:path w="32786" h="37906" extrusionOk="0">
                  <a:moveTo>
                    <a:pt x="30181" y="0"/>
                  </a:moveTo>
                  <a:cubicBezTo>
                    <a:pt x="29797" y="11874"/>
                    <a:pt x="23008" y="14426"/>
                    <a:pt x="12169" y="21839"/>
                  </a:cubicBezTo>
                  <a:cubicBezTo>
                    <a:pt x="1" y="30162"/>
                    <a:pt x="5621" y="37879"/>
                    <a:pt x="5621" y="37879"/>
                  </a:cubicBezTo>
                  <a:lnTo>
                    <a:pt x="13133" y="37906"/>
                  </a:lnTo>
                  <a:lnTo>
                    <a:pt x="16576" y="37861"/>
                  </a:lnTo>
                  <a:cubicBezTo>
                    <a:pt x="15720" y="35319"/>
                    <a:pt x="16558" y="30706"/>
                    <a:pt x="21064" y="26683"/>
                  </a:cubicBezTo>
                  <a:cubicBezTo>
                    <a:pt x="24810" y="23338"/>
                    <a:pt x="30761" y="15978"/>
                    <a:pt x="31751" y="11196"/>
                  </a:cubicBezTo>
                  <a:cubicBezTo>
                    <a:pt x="32786" y="6191"/>
                    <a:pt x="30181" y="0"/>
                    <a:pt x="301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5"/>
            <p:cNvSpPr/>
            <p:nvPr/>
          </p:nvSpPr>
          <p:spPr>
            <a:xfrm>
              <a:off x="7779606" y="5799390"/>
              <a:ext cx="136030" cy="43478"/>
            </a:xfrm>
            <a:custGeom>
              <a:avLst/>
              <a:gdLst/>
              <a:ahLst/>
              <a:cxnLst/>
              <a:rect l="l" t="t" r="r" b="b"/>
              <a:pathLst>
                <a:path w="2847" h="910" extrusionOk="0">
                  <a:moveTo>
                    <a:pt x="1428" y="0"/>
                  </a:moveTo>
                  <a:cubicBezTo>
                    <a:pt x="643" y="0"/>
                    <a:pt x="1" y="205"/>
                    <a:pt x="1" y="455"/>
                  </a:cubicBezTo>
                  <a:cubicBezTo>
                    <a:pt x="1" y="705"/>
                    <a:pt x="643" y="910"/>
                    <a:pt x="1428" y="910"/>
                  </a:cubicBezTo>
                  <a:cubicBezTo>
                    <a:pt x="2204" y="910"/>
                    <a:pt x="2846" y="705"/>
                    <a:pt x="2846" y="455"/>
                  </a:cubicBezTo>
                  <a:cubicBezTo>
                    <a:pt x="2846" y="205"/>
                    <a:pt x="2204" y="0"/>
                    <a:pt x="14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5"/>
            <p:cNvSpPr/>
            <p:nvPr/>
          </p:nvSpPr>
          <p:spPr>
            <a:xfrm>
              <a:off x="7779606" y="5821129"/>
              <a:ext cx="136030" cy="838830"/>
            </a:xfrm>
            <a:custGeom>
              <a:avLst/>
              <a:gdLst/>
              <a:ahLst/>
              <a:cxnLst/>
              <a:rect l="l" t="t" r="r" b="b"/>
              <a:pathLst>
                <a:path w="2847" h="17557" extrusionOk="0">
                  <a:moveTo>
                    <a:pt x="1" y="0"/>
                  </a:moveTo>
                  <a:lnTo>
                    <a:pt x="1" y="17253"/>
                  </a:lnTo>
                  <a:cubicBezTo>
                    <a:pt x="1" y="17253"/>
                    <a:pt x="313" y="17557"/>
                    <a:pt x="1428" y="17557"/>
                  </a:cubicBezTo>
                  <a:cubicBezTo>
                    <a:pt x="2463" y="17557"/>
                    <a:pt x="2846" y="17253"/>
                    <a:pt x="2846" y="17253"/>
                  </a:cubicBezTo>
                  <a:lnTo>
                    <a:pt x="2846" y="0"/>
                  </a:lnTo>
                  <a:cubicBezTo>
                    <a:pt x="2846" y="214"/>
                    <a:pt x="2204" y="393"/>
                    <a:pt x="1428" y="393"/>
                  </a:cubicBezTo>
                  <a:cubicBezTo>
                    <a:pt x="643" y="393"/>
                    <a:pt x="1" y="214"/>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5"/>
            <p:cNvSpPr/>
            <p:nvPr/>
          </p:nvSpPr>
          <p:spPr>
            <a:xfrm>
              <a:off x="8010622" y="5683434"/>
              <a:ext cx="135600" cy="43525"/>
            </a:xfrm>
            <a:custGeom>
              <a:avLst/>
              <a:gdLst/>
              <a:ahLst/>
              <a:cxnLst/>
              <a:rect l="l" t="t" r="r" b="b"/>
              <a:pathLst>
                <a:path w="2838" h="911" extrusionOk="0">
                  <a:moveTo>
                    <a:pt x="1419" y="1"/>
                  </a:moveTo>
                  <a:cubicBezTo>
                    <a:pt x="634" y="1"/>
                    <a:pt x="1" y="206"/>
                    <a:pt x="1" y="456"/>
                  </a:cubicBezTo>
                  <a:cubicBezTo>
                    <a:pt x="1" y="705"/>
                    <a:pt x="634" y="910"/>
                    <a:pt x="1419" y="910"/>
                  </a:cubicBezTo>
                  <a:cubicBezTo>
                    <a:pt x="2204" y="910"/>
                    <a:pt x="2838" y="705"/>
                    <a:pt x="2838" y="456"/>
                  </a:cubicBezTo>
                  <a:cubicBezTo>
                    <a:pt x="2838" y="206"/>
                    <a:pt x="2204"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5"/>
            <p:cNvSpPr/>
            <p:nvPr/>
          </p:nvSpPr>
          <p:spPr>
            <a:xfrm>
              <a:off x="8010622" y="5705173"/>
              <a:ext cx="135600" cy="705005"/>
            </a:xfrm>
            <a:custGeom>
              <a:avLst/>
              <a:gdLst/>
              <a:ahLst/>
              <a:cxnLst/>
              <a:rect l="l" t="t" r="r" b="b"/>
              <a:pathLst>
                <a:path w="2838" h="14756" extrusionOk="0">
                  <a:moveTo>
                    <a:pt x="1" y="1"/>
                  </a:moveTo>
                  <a:lnTo>
                    <a:pt x="1" y="14453"/>
                  </a:lnTo>
                  <a:cubicBezTo>
                    <a:pt x="1" y="14453"/>
                    <a:pt x="429" y="14756"/>
                    <a:pt x="1419" y="14756"/>
                  </a:cubicBezTo>
                  <a:cubicBezTo>
                    <a:pt x="2445" y="14756"/>
                    <a:pt x="2838" y="14453"/>
                    <a:pt x="2838" y="14453"/>
                  </a:cubicBezTo>
                  <a:lnTo>
                    <a:pt x="2838" y="1"/>
                  </a:lnTo>
                  <a:cubicBezTo>
                    <a:pt x="2838" y="179"/>
                    <a:pt x="2204" y="331"/>
                    <a:pt x="1419" y="331"/>
                  </a:cubicBezTo>
                  <a:cubicBezTo>
                    <a:pt x="634" y="331"/>
                    <a:pt x="1" y="179"/>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5"/>
            <p:cNvSpPr/>
            <p:nvPr/>
          </p:nvSpPr>
          <p:spPr>
            <a:xfrm>
              <a:off x="8213974" y="5528731"/>
              <a:ext cx="135600" cy="43955"/>
            </a:xfrm>
            <a:custGeom>
              <a:avLst/>
              <a:gdLst/>
              <a:ahLst/>
              <a:cxnLst/>
              <a:rect l="l" t="t" r="r" b="b"/>
              <a:pathLst>
                <a:path w="2838" h="920" extrusionOk="0">
                  <a:moveTo>
                    <a:pt x="1419" y="0"/>
                  </a:moveTo>
                  <a:cubicBezTo>
                    <a:pt x="634" y="0"/>
                    <a:pt x="0" y="205"/>
                    <a:pt x="0" y="455"/>
                  </a:cubicBezTo>
                  <a:cubicBezTo>
                    <a:pt x="0" y="714"/>
                    <a:pt x="634" y="919"/>
                    <a:pt x="1419" y="919"/>
                  </a:cubicBezTo>
                  <a:cubicBezTo>
                    <a:pt x="2204" y="919"/>
                    <a:pt x="2837" y="714"/>
                    <a:pt x="2837" y="455"/>
                  </a:cubicBezTo>
                  <a:cubicBezTo>
                    <a:pt x="2837" y="205"/>
                    <a:pt x="2204" y="0"/>
                    <a:pt x="1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5"/>
            <p:cNvSpPr/>
            <p:nvPr/>
          </p:nvSpPr>
          <p:spPr>
            <a:xfrm>
              <a:off x="8213974" y="5550470"/>
              <a:ext cx="135600" cy="647051"/>
            </a:xfrm>
            <a:custGeom>
              <a:avLst/>
              <a:gdLst/>
              <a:ahLst/>
              <a:cxnLst/>
              <a:rect l="l" t="t" r="r" b="b"/>
              <a:pathLst>
                <a:path w="2838" h="13543" extrusionOk="0">
                  <a:moveTo>
                    <a:pt x="0" y="0"/>
                  </a:moveTo>
                  <a:lnTo>
                    <a:pt x="0" y="13239"/>
                  </a:lnTo>
                  <a:cubicBezTo>
                    <a:pt x="0" y="13239"/>
                    <a:pt x="428" y="13542"/>
                    <a:pt x="1419" y="13542"/>
                  </a:cubicBezTo>
                  <a:cubicBezTo>
                    <a:pt x="2445" y="13542"/>
                    <a:pt x="2837" y="13239"/>
                    <a:pt x="2837" y="13239"/>
                  </a:cubicBezTo>
                  <a:lnTo>
                    <a:pt x="2837" y="0"/>
                  </a:lnTo>
                  <a:cubicBezTo>
                    <a:pt x="2837" y="188"/>
                    <a:pt x="2204" y="330"/>
                    <a:pt x="1419" y="330"/>
                  </a:cubicBezTo>
                  <a:cubicBezTo>
                    <a:pt x="634" y="330"/>
                    <a:pt x="0" y="188"/>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5"/>
            <p:cNvSpPr/>
            <p:nvPr/>
          </p:nvSpPr>
          <p:spPr>
            <a:xfrm>
              <a:off x="8364863" y="5302409"/>
              <a:ext cx="135600" cy="43955"/>
            </a:xfrm>
            <a:custGeom>
              <a:avLst/>
              <a:gdLst/>
              <a:ahLst/>
              <a:cxnLst/>
              <a:rect l="l" t="t" r="r" b="b"/>
              <a:pathLst>
                <a:path w="2838" h="920" extrusionOk="0">
                  <a:moveTo>
                    <a:pt x="1419" y="0"/>
                  </a:moveTo>
                  <a:cubicBezTo>
                    <a:pt x="634" y="0"/>
                    <a:pt x="0" y="205"/>
                    <a:pt x="0" y="464"/>
                  </a:cubicBezTo>
                  <a:cubicBezTo>
                    <a:pt x="0" y="714"/>
                    <a:pt x="634" y="919"/>
                    <a:pt x="1419" y="919"/>
                  </a:cubicBezTo>
                  <a:cubicBezTo>
                    <a:pt x="2204" y="919"/>
                    <a:pt x="2837" y="714"/>
                    <a:pt x="2837" y="464"/>
                  </a:cubicBezTo>
                  <a:cubicBezTo>
                    <a:pt x="2837" y="205"/>
                    <a:pt x="2204" y="0"/>
                    <a:pt x="1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5"/>
            <p:cNvSpPr/>
            <p:nvPr/>
          </p:nvSpPr>
          <p:spPr>
            <a:xfrm>
              <a:off x="8364863" y="5324578"/>
              <a:ext cx="135600" cy="646621"/>
            </a:xfrm>
            <a:custGeom>
              <a:avLst/>
              <a:gdLst/>
              <a:ahLst/>
              <a:cxnLst/>
              <a:rect l="l" t="t" r="r" b="b"/>
              <a:pathLst>
                <a:path w="2838" h="13534" extrusionOk="0">
                  <a:moveTo>
                    <a:pt x="0" y="0"/>
                  </a:moveTo>
                  <a:lnTo>
                    <a:pt x="0" y="13230"/>
                  </a:lnTo>
                  <a:cubicBezTo>
                    <a:pt x="0" y="13230"/>
                    <a:pt x="428" y="13533"/>
                    <a:pt x="1419" y="13533"/>
                  </a:cubicBezTo>
                  <a:cubicBezTo>
                    <a:pt x="2436" y="13533"/>
                    <a:pt x="2837" y="13230"/>
                    <a:pt x="2837" y="13230"/>
                  </a:cubicBezTo>
                  <a:lnTo>
                    <a:pt x="2837" y="0"/>
                  </a:lnTo>
                  <a:cubicBezTo>
                    <a:pt x="2837" y="178"/>
                    <a:pt x="2204" y="321"/>
                    <a:pt x="1419" y="321"/>
                  </a:cubicBezTo>
                  <a:cubicBezTo>
                    <a:pt x="634" y="321"/>
                    <a:pt x="0" y="178"/>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5"/>
            <p:cNvSpPr/>
            <p:nvPr/>
          </p:nvSpPr>
          <p:spPr>
            <a:xfrm>
              <a:off x="7485090" y="5547030"/>
              <a:ext cx="1027270" cy="1398495"/>
            </a:xfrm>
            <a:custGeom>
              <a:avLst/>
              <a:gdLst/>
              <a:ahLst/>
              <a:cxnLst/>
              <a:rect l="l" t="t" r="r" b="b"/>
              <a:pathLst>
                <a:path w="21500" h="29271" extrusionOk="0">
                  <a:moveTo>
                    <a:pt x="21232" y="1"/>
                  </a:moveTo>
                  <a:cubicBezTo>
                    <a:pt x="20617" y="1919"/>
                    <a:pt x="18520" y="7209"/>
                    <a:pt x="9706" y="14373"/>
                  </a:cubicBezTo>
                  <a:cubicBezTo>
                    <a:pt x="1115" y="21367"/>
                    <a:pt x="45" y="28958"/>
                    <a:pt x="0" y="29271"/>
                  </a:cubicBezTo>
                  <a:lnTo>
                    <a:pt x="1205" y="29271"/>
                  </a:lnTo>
                  <a:cubicBezTo>
                    <a:pt x="1214" y="29253"/>
                    <a:pt x="1454" y="27495"/>
                    <a:pt x="2730" y="24864"/>
                  </a:cubicBezTo>
                  <a:cubicBezTo>
                    <a:pt x="3899" y="22437"/>
                    <a:pt x="6298" y="18931"/>
                    <a:pt x="10474" y="15318"/>
                  </a:cubicBezTo>
                  <a:cubicBezTo>
                    <a:pt x="19288" y="7717"/>
                    <a:pt x="20599" y="4408"/>
                    <a:pt x="21250" y="2392"/>
                  </a:cubicBezTo>
                  <a:lnTo>
                    <a:pt x="21348" y="2026"/>
                  </a:lnTo>
                  <a:cubicBezTo>
                    <a:pt x="21500" y="1455"/>
                    <a:pt x="21491" y="848"/>
                    <a:pt x="21313" y="286"/>
                  </a:cubicBezTo>
                  <a:lnTo>
                    <a:pt x="212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5"/>
            <p:cNvSpPr/>
            <p:nvPr/>
          </p:nvSpPr>
          <p:spPr>
            <a:xfrm>
              <a:off x="7087799" y="5346316"/>
              <a:ext cx="1423748" cy="1611583"/>
            </a:xfrm>
            <a:custGeom>
              <a:avLst/>
              <a:gdLst/>
              <a:ahLst/>
              <a:cxnLst/>
              <a:rect l="l" t="t" r="r" b="b"/>
              <a:pathLst>
                <a:path w="29798" h="33731" extrusionOk="0">
                  <a:moveTo>
                    <a:pt x="29565" y="0"/>
                  </a:moveTo>
                  <a:cubicBezTo>
                    <a:pt x="28753" y="1454"/>
                    <a:pt x="27201" y="7485"/>
                    <a:pt x="12865" y="15594"/>
                  </a:cubicBezTo>
                  <a:cubicBezTo>
                    <a:pt x="5362" y="19840"/>
                    <a:pt x="2945" y="24506"/>
                    <a:pt x="2249" y="27673"/>
                  </a:cubicBezTo>
                  <a:cubicBezTo>
                    <a:pt x="1473" y="31170"/>
                    <a:pt x="2525" y="33623"/>
                    <a:pt x="2570" y="33730"/>
                  </a:cubicBezTo>
                  <a:lnTo>
                    <a:pt x="3685" y="33240"/>
                  </a:lnTo>
                  <a:cubicBezTo>
                    <a:pt x="3525" y="32883"/>
                    <a:pt x="1" y="24265"/>
                    <a:pt x="13463" y="16656"/>
                  </a:cubicBezTo>
                  <a:cubicBezTo>
                    <a:pt x="27933" y="8475"/>
                    <a:pt x="29449" y="2543"/>
                    <a:pt x="29494" y="2435"/>
                  </a:cubicBezTo>
                  <a:cubicBezTo>
                    <a:pt x="29610" y="2159"/>
                    <a:pt x="29699" y="2105"/>
                    <a:pt x="29744" y="1231"/>
                  </a:cubicBezTo>
                  <a:cubicBezTo>
                    <a:pt x="29797" y="437"/>
                    <a:pt x="29565" y="0"/>
                    <a:pt x="295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5"/>
            <p:cNvSpPr/>
            <p:nvPr/>
          </p:nvSpPr>
          <p:spPr>
            <a:xfrm>
              <a:off x="6711866" y="3962776"/>
              <a:ext cx="906243" cy="193977"/>
            </a:xfrm>
            <a:custGeom>
              <a:avLst/>
              <a:gdLst/>
              <a:ahLst/>
              <a:cxnLst/>
              <a:rect l="l" t="t" r="r" b="b"/>
              <a:pathLst>
                <a:path w="18967" h="4060" extrusionOk="0">
                  <a:moveTo>
                    <a:pt x="0" y="0"/>
                  </a:moveTo>
                  <a:lnTo>
                    <a:pt x="2097" y="1526"/>
                  </a:lnTo>
                  <a:lnTo>
                    <a:pt x="5585" y="4060"/>
                  </a:lnTo>
                  <a:lnTo>
                    <a:pt x="18967" y="4060"/>
                  </a:lnTo>
                  <a:lnTo>
                    <a:pt x="133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5"/>
            <p:cNvSpPr/>
            <p:nvPr/>
          </p:nvSpPr>
          <p:spPr>
            <a:xfrm>
              <a:off x="6711866" y="3962776"/>
              <a:ext cx="639010" cy="36263"/>
            </a:xfrm>
            <a:custGeom>
              <a:avLst/>
              <a:gdLst/>
              <a:ahLst/>
              <a:cxnLst/>
              <a:rect l="l" t="t" r="r" b="b"/>
              <a:pathLst>
                <a:path w="13374" h="759" extrusionOk="0">
                  <a:moveTo>
                    <a:pt x="0" y="0"/>
                  </a:moveTo>
                  <a:lnTo>
                    <a:pt x="0" y="759"/>
                  </a:lnTo>
                  <a:lnTo>
                    <a:pt x="13373" y="759"/>
                  </a:lnTo>
                  <a:lnTo>
                    <a:pt x="13373" y="0"/>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5"/>
            <p:cNvSpPr/>
            <p:nvPr/>
          </p:nvSpPr>
          <p:spPr>
            <a:xfrm>
              <a:off x="7350828" y="3962776"/>
              <a:ext cx="267281" cy="229762"/>
            </a:xfrm>
            <a:custGeom>
              <a:avLst/>
              <a:gdLst/>
              <a:ahLst/>
              <a:cxnLst/>
              <a:rect l="l" t="t" r="r" b="b"/>
              <a:pathLst>
                <a:path w="5594" h="4809" extrusionOk="0">
                  <a:moveTo>
                    <a:pt x="0" y="0"/>
                  </a:moveTo>
                  <a:lnTo>
                    <a:pt x="0" y="759"/>
                  </a:lnTo>
                  <a:lnTo>
                    <a:pt x="2105" y="2275"/>
                  </a:lnTo>
                  <a:lnTo>
                    <a:pt x="5594" y="4809"/>
                  </a:lnTo>
                  <a:lnTo>
                    <a:pt x="5594" y="4060"/>
                  </a:lnTo>
                  <a:lnTo>
                    <a:pt x="2105" y="1526"/>
                  </a:lnTo>
                  <a:lnTo>
                    <a:pt x="0" y="0"/>
                  </a:lnTo>
                  <a:close/>
                </a:path>
              </a:pathLst>
            </a:custGeom>
            <a:solidFill>
              <a:srgbClr val="000000">
                <a:alpha val="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5"/>
            <p:cNvSpPr/>
            <p:nvPr/>
          </p:nvSpPr>
          <p:spPr>
            <a:xfrm>
              <a:off x="6711866" y="3962776"/>
              <a:ext cx="266899" cy="229762"/>
            </a:xfrm>
            <a:custGeom>
              <a:avLst/>
              <a:gdLst/>
              <a:ahLst/>
              <a:cxnLst/>
              <a:rect l="l" t="t" r="r" b="b"/>
              <a:pathLst>
                <a:path w="5586" h="4809" extrusionOk="0">
                  <a:moveTo>
                    <a:pt x="0" y="0"/>
                  </a:moveTo>
                  <a:lnTo>
                    <a:pt x="0" y="759"/>
                  </a:lnTo>
                  <a:lnTo>
                    <a:pt x="2097" y="2275"/>
                  </a:lnTo>
                  <a:lnTo>
                    <a:pt x="5585" y="4809"/>
                  </a:lnTo>
                  <a:lnTo>
                    <a:pt x="5585" y="4060"/>
                  </a:lnTo>
                  <a:lnTo>
                    <a:pt x="2097" y="1526"/>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5"/>
            <p:cNvSpPr/>
            <p:nvPr/>
          </p:nvSpPr>
          <p:spPr>
            <a:xfrm>
              <a:off x="6978717" y="4156704"/>
              <a:ext cx="639392" cy="35833"/>
            </a:xfrm>
            <a:custGeom>
              <a:avLst/>
              <a:gdLst/>
              <a:ahLst/>
              <a:cxnLst/>
              <a:rect l="l" t="t" r="r" b="b"/>
              <a:pathLst>
                <a:path w="13382" h="750" extrusionOk="0">
                  <a:moveTo>
                    <a:pt x="0" y="1"/>
                  </a:moveTo>
                  <a:lnTo>
                    <a:pt x="0" y="750"/>
                  </a:lnTo>
                  <a:lnTo>
                    <a:pt x="13382" y="750"/>
                  </a:lnTo>
                  <a:lnTo>
                    <a:pt x="133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5"/>
            <p:cNvSpPr/>
            <p:nvPr/>
          </p:nvSpPr>
          <p:spPr>
            <a:xfrm>
              <a:off x="6887457" y="3190452"/>
              <a:ext cx="495813" cy="51217"/>
            </a:xfrm>
            <a:custGeom>
              <a:avLst/>
              <a:gdLst/>
              <a:ahLst/>
              <a:cxnLst/>
              <a:rect l="l" t="t" r="r" b="b"/>
              <a:pathLst>
                <a:path w="10377" h="1072" extrusionOk="0">
                  <a:moveTo>
                    <a:pt x="5193" y="1"/>
                  </a:moveTo>
                  <a:cubicBezTo>
                    <a:pt x="4979" y="1"/>
                    <a:pt x="1" y="10"/>
                    <a:pt x="1" y="1062"/>
                  </a:cubicBezTo>
                  <a:lnTo>
                    <a:pt x="393" y="1071"/>
                  </a:lnTo>
                  <a:cubicBezTo>
                    <a:pt x="509" y="830"/>
                    <a:pt x="2213" y="402"/>
                    <a:pt x="5193" y="402"/>
                  </a:cubicBezTo>
                  <a:cubicBezTo>
                    <a:pt x="8173" y="402"/>
                    <a:pt x="9868" y="830"/>
                    <a:pt x="9984" y="1062"/>
                  </a:cubicBezTo>
                  <a:lnTo>
                    <a:pt x="10376" y="1062"/>
                  </a:lnTo>
                  <a:cubicBezTo>
                    <a:pt x="10376" y="10"/>
                    <a:pt x="5398" y="1"/>
                    <a:pt x="51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5"/>
            <p:cNvSpPr/>
            <p:nvPr/>
          </p:nvSpPr>
          <p:spPr>
            <a:xfrm>
              <a:off x="6960370" y="3052375"/>
              <a:ext cx="349988" cy="49497"/>
            </a:xfrm>
            <a:custGeom>
              <a:avLst/>
              <a:gdLst/>
              <a:ahLst/>
              <a:cxnLst/>
              <a:rect l="l" t="t" r="r" b="b"/>
              <a:pathLst>
                <a:path w="7325" h="1036" extrusionOk="0">
                  <a:moveTo>
                    <a:pt x="3667" y="0"/>
                  </a:moveTo>
                  <a:cubicBezTo>
                    <a:pt x="1642" y="0"/>
                    <a:pt x="0" y="232"/>
                    <a:pt x="0" y="518"/>
                  </a:cubicBezTo>
                  <a:cubicBezTo>
                    <a:pt x="0" y="803"/>
                    <a:pt x="1642" y="1035"/>
                    <a:pt x="3667" y="1035"/>
                  </a:cubicBezTo>
                  <a:cubicBezTo>
                    <a:pt x="5683" y="1035"/>
                    <a:pt x="7325" y="803"/>
                    <a:pt x="7325" y="518"/>
                  </a:cubicBezTo>
                  <a:cubicBezTo>
                    <a:pt x="7325" y="232"/>
                    <a:pt x="5683" y="0"/>
                    <a:pt x="36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5"/>
            <p:cNvSpPr/>
            <p:nvPr/>
          </p:nvSpPr>
          <p:spPr>
            <a:xfrm>
              <a:off x="7002559" y="2915971"/>
              <a:ext cx="265609" cy="206781"/>
            </a:xfrm>
            <a:custGeom>
              <a:avLst/>
              <a:gdLst/>
              <a:ahLst/>
              <a:cxnLst/>
              <a:rect l="l" t="t" r="r" b="b"/>
              <a:pathLst>
                <a:path w="5559" h="4328" extrusionOk="0">
                  <a:moveTo>
                    <a:pt x="1" y="1"/>
                  </a:moveTo>
                  <a:lnTo>
                    <a:pt x="1" y="3721"/>
                  </a:lnTo>
                  <a:cubicBezTo>
                    <a:pt x="1" y="4051"/>
                    <a:pt x="1241" y="4327"/>
                    <a:pt x="2784" y="4327"/>
                  </a:cubicBezTo>
                  <a:cubicBezTo>
                    <a:pt x="4318" y="4327"/>
                    <a:pt x="5558" y="4051"/>
                    <a:pt x="5558" y="3721"/>
                  </a:cubicBezTo>
                  <a:lnTo>
                    <a:pt x="5558" y="1"/>
                  </a:lnTo>
                  <a:cubicBezTo>
                    <a:pt x="5558" y="340"/>
                    <a:pt x="4318" y="607"/>
                    <a:pt x="2784" y="607"/>
                  </a:cubicBezTo>
                  <a:cubicBezTo>
                    <a:pt x="1241" y="607"/>
                    <a:pt x="1" y="340"/>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5"/>
            <p:cNvSpPr/>
            <p:nvPr/>
          </p:nvSpPr>
          <p:spPr>
            <a:xfrm>
              <a:off x="6984260" y="2902736"/>
              <a:ext cx="302256" cy="42713"/>
            </a:xfrm>
            <a:custGeom>
              <a:avLst/>
              <a:gdLst/>
              <a:ahLst/>
              <a:cxnLst/>
              <a:rect l="l" t="t" r="r" b="b"/>
              <a:pathLst>
                <a:path w="6326" h="894" extrusionOk="0">
                  <a:moveTo>
                    <a:pt x="3167" y="1"/>
                  </a:moveTo>
                  <a:cubicBezTo>
                    <a:pt x="1418" y="1"/>
                    <a:pt x="0" y="206"/>
                    <a:pt x="0" y="447"/>
                  </a:cubicBezTo>
                  <a:cubicBezTo>
                    <a:pt x="0" y="697"/>
                    <a:pt x="1418" y="893"/>
                    <a:pt x="3167" y="893"/>
                  </a:cubicBezTo>
                  <a:cubicBezTo>
                    <a:pt x="4907" y="893"/>
                    <a:pt x="6325" y="697"/>
                    <a:pt x="6325" y="447"/>
                  </a:cubicBezTo>
                  <a:cubicBezTo>
                    <a:pt x="6325" y="206"/>
                    <a:pt x="4907" y="1"/>
                    <a:pt x="31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5"/>
            <p:cNvSpPr/>
            <p:nvPr/>
          </p:nvSpPr>
          <p:spPr>
            <a:xfrm>
              <a:off x="7124064" y="2778706"/>
              <a:ext cx="23030" cy="145435"/>
            </a:xfrm>
            <a:custGeom>
              <a:avLst/>
              <a:gdLst/>
              <a:ahLst/>
              <a:cxnLst/>
              <a:rect l="l" t="t" r="r" b="b"/>
              <a:pathLst>
                <a:path w="482" h="3044" extrusionOk="0">
                  <a:moveTo>
                    <a:pt x="241" y="1"/>
                  </a:moveTo>
                  <a:cubicBezTo>
                    <a:pt x="107" y="1"/>
                    <a:pt x="0" y="108"/>
                    <a:pt x="0" y="242"/>
                  </a:cubicBezTo>
                  <a:lnTo>
                    <a:pt x="0" y="2802"/>
                  </a:lnTo>
                  <a:cubicBezTo>
                    <a:pt x="0" y="2936"/>
                    <a:pt x="107" y="3043"/>
                    <a:pt x="241" y="3043"/>
                  </a:cubicBezTo>
                  <a:cubicBezTo>
                    <a:pt x="375" y="3043"/>
                    <a:pt x="482" y="2936"/>
                    <a:pt x="482" y="2802"/>
                  </a:cubicBezTo>
                  <a:lnTo>
                    <a:pt x="482" y="242"/>
                  </a:lnTo>
                  <a:cubicBezTo>
                    <a:pt x="482" y="108"/>
                    <a:pt x="375"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35"/>
            <p:cNvSpPr/>
            <p:nvPr/>
          </p:nvSpPr>
          <p:spPr>
            <a:xfrm>
              <a:off x="6960370" y="3077076"/>
              <a:ext cx="349988" cy="177350"/>
            </a:xfrm>
            <a:custGeom>
              <a:avLst/>
              <a:gdLst/>
              <a:ahLst/>
              <a:cxnLst/>
              <a:rect l="l" t="t" r="r" b="b"/>
              <a:pathLst>
                <a:path w="7325" h="3712" extrusionOk="0">
                  <a:moveTo>
                    <a:pt x="0" y="1"/>
                  </a:moveTo>
                  <a:lnTo>
                    <a:pt x="0" y="3194"/>
                  </a:lnTo>
                  <a:cubicBezTo>
                    <a:pt x="0" y="3480"/>
                    <a:pt x="1642" y="3712"/>
                    <a:pt x="3667" y="3712"/>
                  </a:cubicBezTo>
                  <a:cubicBezTo>
                    <a:pt x="5683" y="3712"/>
                    <a:pt x="7325" y="3480"/>
                    <a:pt x="7325" y="3194"/>
                  </a:cubicBezTo>
                  <a:lnTo>
                    <a:pt x="7325" y="1"/>
                  </a:lnTo>
                  <a:cubicBezTo>
                    <a:pt x="7325" y="286"/>
                    <a:pt x="5683" y="518"/>
                    <a:pt x="3667" y="518"/>
                  </a:cubicBezTo>
                  <a:cubicBezTo>
                    <a:pt x="1642" y="518"/>
                    <a:pt x="0" y="286"/>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35"/>
            <p:cNvSpPr/>
            <p:nvPr/>
          </p:nvSpPr>
          <p:spPr>
            <a:xfrm>
              <a:off x="7218238" y="3091171"/>
              <a:ext cx="59725" cy="160294"/>
            </a:xfrm>
            <a:custGeom>
              <a:avLst/>
              <a:gdLst/>
              <a:ahLst/>
              <a:cxnLst/>
              <a:rect l="l" t="t" r="r" b="b"/>
              <a:pathLst>
                <a:path w="1250" h="3355" extrusionOk="0">
                  <a:moveTo>
                    <a:pt x="1250" y="0"/>
                  </a:moveTo>
                  <a:cubicBezTo>
                    <a:pt x="920" y="62"/>
                    <a:pt x="491" y="116"/>
                    <a:pt x="1" y="161"/>
                  </a:cubicBezTo>
                  <a:lnTo>
                    <a:pt x="1" y="3354"/>
                  </a:lnTo>
                  <a:cubicBezTo>
                    <a:pt x="491" y="3319"/>
                    <a:pt x="920" y="3265"/>
                    <a:pt x="1250" y="3203"/>
                  </a:cubicBezTo>
                  <a:lnTo>
                    <a:pt x="125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5"/>
            <p:cNvSpPr/>
            <p:nvPr/>
          </p:nvSpPr>
          <p:spPr>
            <a:xfrm>
              <a:off x="7105716" y="3101395"/>
              <a:ext cx="59725" cy="153031"/>
            </a:xfrm>
            <a:custGeom>
              <a:avLst/>
              <a:gdLst/>
              <a:ahLst/>
              <a:cxnLst/>
              <a:rect l="l" t="t" r="r" b="b"/>
              <a:pathLst>
                <a:path w="1250" h="3203" extrusionOk="0">
                  <a:moveTo>
                    <a:pt x="1" y="0"/>
                  </a:moveTo>
                  <a:lnTo>
                    <a:pt x="1" y="3194"/>
                  </a:lnTo>
                  <a:cubicBezTo>
                    <a:pt x="197" y="3194"/>
                    <a:pt x="411" y="3203"/>
                    <a:pt x="625" y="3203"/>
                  </a:cubicBezTo>
                  <a:cubicBezTo>
                    <a:pt x="839" y="3203"/>
                    <a:pt x="1044" y="3194"/>
                    <a:pt x="1249" y="3194"/>
                  </a:cubicBezTo>
                  <a:lnTo>
                    <a:pt x="1249" y="0"/>
                  </a:lnTo>
                  <a:cubicBezTo>
                    <a:pt x="1044" y="0"/>
                    <a:pt x="839" y="9"/>
                    <a:pt x="625" y="9"/>
                  </a:cubicBezTo>
                  <a:cubicBezTo>
                    <a:pt x="411" y="9"/>
                    <a:pt x="197"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5"/>
            <p:cNvSpPr/>
            <p:nvPr/>
          </p:nvSpPr>
          <p:spPr>
            <a:xfrm>
              <a:off x="6993195" y="3091171"/>
              <a:ext cx="59725" cy="160294"/>
            </a:xfrm>
            <a:custGeom>
              <a:avLst/>
              <a:gdLst/>
              <a:ahLst/>
              <a:cxnLst/>
              <a:rect l="l" t="t" r="r" b="b"/>
              <a:pathLst>
                <a:path w="1250" h="3355" extrusionOk="0">
                  <a:moveTo>
                    <a:pt x="0" y="0"/>
                  </a:moveTo>
                  <a:lnTo>
                    <a:pt x="0" y="3203"/>
                  </a:lnTo>
                  <a:cubicBezTo>
                    <a:pt x="322" y="3265"/>
                    <a:pt x="750" y="3319"/>
                    <a:pt x="1249" y="3354"/>
                  </a:cubicBezTo>
                  <a:lnTo>
                    <a:pt x="1249" y="161"/>
                  </a:lnTo>
                  <a:cubicBezTo>
                    <a:pt x="750" y="116"/>
                    <a:pt x="322" y="62"/>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5"/>
            <p:cNvSpPr/>
            <p:nvPr/>
          </p:nvSpPr>
          <p:spPr>
            <a:xfrm>
              <a:off x="6941162" y="3190022"/>
              <a:ext cx="388404" cy="924542"/>
            </a:xfrm>
            <a:custGeom>
              <a:avLst/>
              <a:gdLst/>
              <a:ahLst/>
              <a:cxnLst/>
              <a:rect l="l" t="t" r="r" b="b"/>
              <a:pathLst>
                <a:path w="8129" h="19351" extrusionOk="0">
                  <a:moveTo>
                    <a:pt x="1" y="1"/>
                  </a:moveTo>
                  <a:lnTo>
                    <a:pt x="1" y="18779"/>
                  </a:lnTo>
                  <a:cubicBezTo>
                    <a:pt x="1" y="19092"/>
                    <a:pt x="1821" y="19350"/>
                    <a:pt x="4069" y="19350"/>
                  </a:cubicBezTo>
                  <a:cubicBezTo>
                    <a:pt x="6308" y="19350"/>
                    <a:pt x="8128" y="19092"/>
                    <a:pt x="8128" y="18779"/>
                  </a:cubicBezTo>
                  <a:lnTo>
                    <a:pt x="8128" y="1"/>
                  </a:lnTo>
                  <a:cubicBezTo>
                    <a:pt x="8128" y="322"/>
                    <a:pt x="6308" y="572"/>
                    <a:pt x="4069" y="572"/>
                  </a:cubicBezTo>
                  <a:cubicBezTo>
                    <a:pt x="1821" y="572"/>
                    <a:pt x="1" y="322"/>
                    <a:pt x="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5"/>
            <p:cNvSpPr/>
            <p:nvPr/>
          </p:nvSpPr>
          <p:spPr>
            <a:xfrm>
              <a:off x="6887457" y="3240332"/>
              <a:ext cx="495813" cy="51600"/>
            </a:xfrm>
            <a:custGeom>
              <a:avLst/>
              <a:gdLst/>
              <a:ahLst/>
              <a:cxnLst/>
              <a:rect l="l" t="t" r="r" b="b"/>
              <a:pathLst>
                <a:path w="10377" h="1080" extrusionOk="0">
                  <a:moveTo>
                    <a:pt x="9984" y="0"/>
                  </a:moveTo>
                  <a:cubicBezTo>
                    <a:pt x="9868" y="250"/>
                    <a:pt x="8173" y="678"/>
                    <a:pt x="5193" y="678"/>
                  </a:cubicBezTo>
                  <a:cubicBezTo>
                    <a:pt x="2213" y="678"/>
                    <a:pt x="509" y="250"/>
                    <a:pt x="402" y="18"/>
                  </a:cubicBezTo>
                  <a:lnTo>
                    <a:pt x="1" y="18"/>
                  </a:lnTo>
                  <a:cubicBezTo>
                    <a:pt x="1" y="1071"/>
                    <a:pt x="4979" y="1080"/>
                    <a:pt x="5193" y="1080"/>
                  </a:cubicBezTo>
                  <a:cubicBezTo>
                    <a:pt x="5398" y="1080"/>
                    <a:pt x="10376" y="1071"/>
                    <a:pt x="10376" y="18"/>
                  </a:cubicBezTo>
                  <a:lnTo>
                    <a:pt x="998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5"/>
            <p:cNvSpPr/>
            <p:nvPr/>
          </p:nvSpPr>
          <p:spPr>
            <a:xfrm>
              <a:off x="6941162" y="3518206"/>
              <a:ext cx="388404" cy="301810"/>
            </a:xfrm>
            <a:custGeom>
              <a:avLst/>
              <a:gdLst/>
              <a:ahLst/>
              <a:cxnLst/>
              <a:rect l="l" t="t" r="r" b="b"/>
              <a:pathLst>
                <a:path w="8129" h="6317" extrusionOk="0">
                  <a:moveTo>
                    <a:pt x="1" y="1"/>
                  </a:moveTo>
                  <a:lnTo>
                    <a:pt x="1" y="5996"/>
                  </a:lnTo>
                  <a:cubicBezTo>
                    <a:pt x="991" y="6192"/>
                    <a:pt x="2445" y="6317"/>
                    <a:pt x="4069" y="6317"/>
                  </a:cubicBezTo>
                  <a:cubicBezTo>
                    <a:pt x="5693" y="6317"/>
                    <a:pt x="7138" y="6192"/>
                    <a:pt x="8128" y="5996"/>
                  </a:cubicBezTo>
                  <a:lnTo>
                    <a:pt x="8128" y="1"/>
                  </a:lnTo>
                  <a:cubicBezTo>
                    <a:pt x="7138" y="197"/>
                    <a:pt x="5693" y="322"/>
                    <a:pt x="4069" y="322"/>
                  </a:cubicBezTo>
                  <a:cubicBezTo>
                    <a:pt x="2445" y="322"/>
                    <a:pt x="991" y="197"/>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ubtitle 2">
            <a:extLst>
              <a:ext uri="{FF2B5EF4-FFF2-40B4-BE49-F238E27FC236}">
                <a16:creationId xmlns:a16="http://schemas.microsoft.com/office/drawing/2014/main" id="{DF8B62E0-2129-00CF-64B9-0C1D1F84662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040722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2906" y="4233426"/>
            <a:ext cx="1045368" cy="898168"/>
          </a:xfrm>
          <a:prstGeom prst="rect">
            <a:avLst/>
          </a:prstGeom>
        </p:spPr>
      </p:pic>
      <p:sp>
        <p:nvSpPr>
          <p:cNvPr id="11" name="Title 1"/>
          <p:cNvSpPr txBox="1">
            <a:spLocks/>
          </p:cNvSpPr>
          <p:nvPr/>
        </p:nvSpPr>
        <p:spPr>
          <a:xfrm>
            <a:off x="929647" y="744206"/>
            <a:ext cx="7284705" cy="1297428"/>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200" dirty="0" err="1">
                <a:solidFill>
                  <a:srgbClr val="002060"/>
                </a:solidFill>
                <a:latin typeface="Arial-Rounded" pitchFamily="34" charset="0"/>
                <a:ea typeface="Arial-Rounded" pitchFamily="34" charset="0"/>
                <a:cs typeface="Arial-Rounded" pitchFamily="34" charset="0"/>
              </a:rPr>
              <a:t>Bài</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đọc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Những</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bậc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đá</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chạm</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mây</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gồm</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mấy</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đoạn</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văn</a:t>
            </a:r>
            <a:r>
              <a:rPr lang="en-US" sz="3200" dirty="0">
                <a:solidFill>
                  <a:srgbClr val="002060"/>
                </a:solidFill>
                <a:latin typeface="Arial-Rounded" pitchFamily="34" charset="0"/>
                <a:ea typeface="Arial-Rounded" pitchFamily="34" charset="0"/>
                <a:cs typeface="Arial-Rounded" pitchFamily="34" charset="0"/>
              </a:rPr>
              <a:t>?</a:t>
            </a:r>
          </a:p>
        </p:txBody>
      </p:sp>
      <p:sp>
        <p:nvSpPr>
          <p:cNvPr id="12" name="Title 1"/>
          <p:cNvSpPr txBox="1">
            <a:spLocks/>
          </p:cNvSpPr>
          <p:nvPr/>
        </p:nvSpPr>
        <p:spPr>
          <a:xfrm>
            <a:off x="1954923" y="2814021"/>
            <a:ext cx="5485651" cy="829003"/>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600" dirty="0" err="1">
                <a:solidFill>
                  <a:srgbClr val="FF0000"/>
                </a:solidFill>
                <a:latin typeface="Arial-Rounded" pitchFamily="34" charset="0"/>
                <a:ea typeface="Arial-Rounded" pitchFamily="34" charset="0"/>
                <a:cs typeface="Arial-Rounded" pitchFamily="34" charset="0"/>
              </a:rPr>
              <a:t>Bài</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đọc</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gồm</a:t>
            </a:r>
            <a:r>
              <a:rPr lang="en-US" sz="3600" dirty="0">
                <a:solidFill>
                  <a:srgbClr val="FF0000"/>
                </a:solidFill>
                <a:latin typeface="Arial-Rounded" pitchFamily="34" charset="0"/>
                <a:ea typeface="Arial-Rounded" pitchFamily="34" charset="0"/>
                <a:cs typeface="Arial-Rounded" pitchFamily="34" charset="0"/>
              </a:rPr>
              <a:t> 4 </a:t>
            </a:r>
            <a:r>
              <a:rPr lang="en-US" sz="3600" dirty="0" err="1">
                <a:solidFill>
                  <a:srgbClr val="FF0000"/>
                </a:solidFill>
                <a:latin typeface="Arial-Rounded" pitchFamily="34" charset="0"/>
                <a:ea typeface="Arial-Rounded" pitchFamily="34" charset="0"/>
                <a:cs typeface="Arial-Rounded" pitchFamily="34" charset="0"/>
              </a:rPr>
              <a:t>đoạn</a:t>
            </a:r>
            <a:r>
              <a:rPr lang="en-US" sz="3600" dirty="0">
                <a:solidFill>
                  <a:srgbClr val="FF0000"/>
                </a:solidFill>
                <a:latin typeface="Arial-Rounded" pitchFamily="34" charset="0"/>
                <a:ea typeface="Arial-Rounded" pitchFamily="34" charset="0"/>
                <a:cs typeface="Arial-Rounded" pitchFamily="34" charset="0"/>
              </a:rPr>
              <a:t> </a:t>
            </a:r>
            <a:r>
              <a:rPr lang="en-US" sz="3600" dirty="0" err="1">
                <a:solidFill>
                  <a:srgbClr val="FF0000"/>
                </a:solidFill>
                <a:latin typeface="Arial-Rounded" pitchFamily="34" charset="0"/>
                <a:ea typeface="Arial-Rounded" pitchFamily="34" charset="0"/>
                <a:cs typeface="Arial-Rounded" pitchFamily="34" charset="0"/>
              </a:rPr>
              <a:t>văn</a:t>
            </a:r>
            <a:r>
              <a:rPr lang="en-US" sz="3600"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0897998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sp>
        <p:nvSpPr>
          <p:cNvPr id="12" name="Title 1"/>
          <p:cNvSpPr txBox="1">
            <a:spLocks/>
          </p:cNvSpPr>
          <p:nvPr/>
        </p:nvSpPr>
        <p:spPr>
          <a:xfrm>
            <a:off x="969579" y="890752"/>
            <a:ext cx="7528342" cy="1046109"/>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200" dirty="0" err="1">
                <a:solidFill>
                  <a:srgbClr val="002060"/>
                </a:solidFill>
                <a:latin typeface="Arial-Rounded" pitchFamily="34" charset="0"/>
                <a:ea typeface="Arial-Rounded" pitchFamily="34" charset="0"/>
                <a:cs typeface="Arial-Rounded" pitchFamily="34" charset="0"/>
              </a:rPr>
              <a:t>Ông</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Cố</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Đương</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đã</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làm</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gì</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để</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giúp</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bà</a:t>
            </a:r>
            <a:r>
              <a:rPr lang="en-US" sz="3200" dirty="0">
                <a:solidFill>
                  <a:srgbClr val="002060"/>
                </a:solidFill>
                <a:latin typeface="Arial-Rounded" pitchFamily="34" charset="0"/>
                <a:ea typeface="Arial-Rounded" pitchFamily="34" charset="0"/>
                <a:cs typeface="Arial-Rounded" pitchFamily="34" charset="0"/>
              </a:rPr>
              <a:t> con </a:t>
            </a:r>
            <a:r>
              <a:rPr lang="en-US" sz="3200" dirty="0" err="1">
                <a:solidFill>
                  <a:srgbClr val="002060"/>
                </a:solidFill>
                <a:latin typeface="Arial-Rounded" pitchFamily="34" charset="0"/>
                <a:ea typeface="Arial-Rounded" pitchFamily="34" charset="0"/>
                <a:cs typeface="Arial-Rounded" pitchFamily="34" charset="0"/>
              </a:rPr>
              <a:t>trong</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xóm</a:t>
            </a:r>
            <a:r>
              <a:rPr lang="en-US" sz="3200" dirty="0">
                <a:solidFill>
                  <a:srgbClr val="002060"/>
                </a:solidFill>
                <a:latin typeface="Arial-Rounded" pitchFamily="34" charset="0"/>
                <a:ea typeface="Arial-Rounded" pitchFamily="34" charset="0"/>
                <a:cs typeface="Arial-Rounded" pitchFamily="34" charset="0"/>
              </a:rPr>
              <a:t>?</a:t>
            </a:r>
            <a:endParaRPr lang="vi-VN" sz="3200" dirty="0">
              <a:solidFill>
                <a:srgbClr val="00206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292772" y="2571750"/>
            <a:ext cx="6558455" cy="1273628"/>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vi-VN" sz="2400" dirty="0">
                <a:solidFill>
                  <a:srgbClr val="FF0000"/>
                </a:solidFill>
                <a:latin typeface="Arial-Rounded" pitchFamily="34" charset="0"/>
                <a:ea typeface="Arial-Rounded" pitchFamily="34" charset="0"/>
                <a:cs typeface="Arial-Rounded" pitchFamily="34" charset="0"/>
              </a:rPr>
              <a:t>Cố Đương đã ghép đá thành</a:t>
            </a:r>
            <a:r>
              <a:rPr lang="en-US" sz="2400" dirty="0">
                <a:solidFill>
                  <a:srgbClr val="FF0000"/>
                </a:solidFill>
                <a:latin typeface="Arial-Rounded" pitchFamily="34" charset="0"/>
                <a:ea typeface="Arial-Rounded" pitchFamily="34" charset="0"/>
                <a:cs typeface="Arial-Rounded" pitchFamily="34" charset="0"/>
              </a:rPr>
              <a:t> </a:t>
            </a:r>
            <a:r>
              <a:rPr lang="vi-VN" sz="2400" dirty="0">
                <a:solidFill>
                  <a:srgbClr val="FF0000"/>
                </a:solidFill>
                <a:latin typeface="Arial-Rounded" pitchFamily="34" charset="0"/>
                <a:ea typeface="Arial-Rounded" pitchFamily="34" charset="0"/>
                <a:cs typeface="Arial-Rounded" pitchFamily="34" charset="0"/>
              </a:rPr>
              <a:t>những bậc thang vượt dốc để có</a:t>
            </a:r>
            <a:r>
              <a:rPr lang="en-US" sz="2400" dirty="0">
                <a:solidFill>
                  <a:srgbClr val="FF0000"/>
                </a:solidFill>
                <a:latin typeface="Arial-Rounded" pitchFamily="34" charset="0"/>
                <a:ea typeface="Arial-Rounded" pitchFamily="34" charset="0"/>
                <a:cs typeface="Arial-Rounded" pitchFamily="34" charset="0"/>
              </a:rPr>
              <a:t> </a:t>
            </a:r>
            <a:r>
              <a:rPr lang="vi-VN" sz="2400" dirty="0">
                <a:solidFill>
                  <a:srgbClr val="FF0000"/>
                </a:solidFill>
                <a:latin typeface="Arial-Rounded" pitchFamily="34" charset="0"/>
                <a:ea typeface="Arial-Rounded" pitchFamily="34" charset="0"/>
                <a:cs typeface="Arial-Rounded" pitchFamily="34" charset="0"/>
              </a:rPr>
              <a:t>được</a:t>
            </a:r>
            <a:r>
              <a:rPr lang="en-US" sz="2400" dirty="0">
                <a:solidFill>
                  <a:srgbClr val="FF0000"/>
                </a:solidFill>
                <a:latin typeface="Arial-Rounded" pitchFamily="34" charset="0"/>
                <a:ea typeface="Arial-Rounded" pitchFamily="34" charset="0"/>
                <a:cs typeface="Arial-Rounded" pitchFamily="34" charset="0"/>
              </a:rPr>
              <a:t> </a:t>
            </a:r>
            <a:r>
              <a:rPr lang="vi-VN" sz="2400" dirty="0">
                <a:solidFill>
                  <a:srgbClr val="FF0000"/>
                </a:solidFill>
                <a:latin typeface="Arial-Rounded" pitchFamily="34" charset="0"/>
                <a:ea typeface="Arial-Rounded" pitchFamily="34" charset="0"/>
                <a:cs typeface="Arial-Rounded" pitchFamily="34" charset="0"/>
              </a:rPr>
              <a:t>con đường ngắn như mong</a:t>
            </a:r>
            <a:r>
              <a:rPr lang="en-US" sz="2400" dirty="0">
                <a:solidFill>
                  <a:srgbClr val="FF0000"/>
                </a:solidFill>
                <a:latin typeface="Arial-Rounded" pitchFamily="34" charset="0"/>
                <a:ea typeface="Arial-Rounded" pitchFamily="34" charset="0"/>
                <a:cs typeface="Arial-Rounded" pitchFamily="34" charset="0"/>
              </a:rPr>
              <a:t> </a:t>
            </a:r>
            <a:r>
              <a:rPr lang="vi-VN" sz="2400" dirty="0">
                <a:solidFill>
                  <a:srgbClr val="FF0000"/>
                </a:solidFill>
                <a:latin typeface="Arial-Rounded" pitchFamily="34" charset="0"/>
                <a:ea typeface="Arial-Rounded" pitchFamily="34" charset="0"/>
                <a:cs typeface="Arial-Rounded" pitchFamily="34" charset="0"/>
              </a:rPr>
              <a:t>muốn, giúp bà con không phải đi</a:t>
            </a:r>
            <a:r>
              <a:rPr lang="en-US" sz="2400" dirty="0">
                <a:solidFill>
                  <a:srgbClr val="FF0000"/>
                </a:solidFill>
                <a:latin typeface="Arial-Rounded" pitchFamily="34" charset="0"/>
                <a:ea typeface="Arial-Rounded" pitchFamily="34" charset="0"/>
                <a:cs typeface="Arial-Rounded" pitchFamily="34" charset="0"/>
              </a:rPr>
              <a:t> </a:t>
            </a:r>
            <a:r>
              <a:rPr lang="vi-VN" sz="2400" dirty="0">
                <a:solidFill>
                  <a:srgbClr val="FF0000"/>
                </a:solidFill>
                <a:latin typeface="Arial-Rounded" pitchFamily="34" charset="0"/>
                <a:ea typeface="Arial-Rounded" pitchFamily="34" charset="0"/>
                <a:cs typeface="Arial-Rounded" pitchFamily="34" charset="0"/>
              </a:rPr>
              <a:t>đường vòng.</a:t>
            </a:r>
          </a:p>
        </p:txBody>
      </p:sp>
    </p:spTree>
    <p:extLst>
      <p:ext uri="{BB962C8B-B14F-4D97-AF65-F5344CB8AC3E}">
        <p14:creationId xmlns:p14="http://schemas.microsoft.com/office/powerpoint/2010/main" val="28916172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4008" y="1482328"/>
            <a:ext cx="3580734" cy="3214688"/>
          </a:xfrm>
          <a:prstGeom prst="rect">
            <a:avLst/>
          </a:prstGeom>
        </p:spPr>
      </p:pic>
      <p:sp>
        <p:nvSpPr>
          <p:cNvPr id="4" name="Title 1"/>
          <p:cNvSpPr txBox="1">
            <a:spLocks/>
          </p:cNvSpPr>
          <p:nvPr/>
        </p:nvSpPr>
        <p:spPr>
          <a:xfrm>
            <a:off x="917792" y="523875"/>
            <a:ext cx="7308428" cy="946547"/>
          </a:xfrm>
          <a:prstGeom prst="rect">
            <a:avLst/>
          </a:prstGeom>
          <a:noFill/>
          <a:ln>
            <a:noFill/>
          </a:ln>
        </p:spPr>
        <p:txBody>
          <a:bodyPr spcFirstLastPara="1" wrap="square" lIns="91391" tIns="91391" rIns="91391" bIns="9139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375" dirty="0" err="1">
                <a:solidFill>
                  <a:srgbClr val="0070C0"/>
                </a:solidFill>
                <a:latin typeface="Arial-Rounded" pitchFamily="34" charset="0"/>
                <a:ea typeface="Arial-Rounded" pitchFamily="34" charset="0"/>
                <a:cs typeface="Arial-Rounded" pitchFamily="34" charset="0"/>
              </a:rPr>
              <a:t>Chúc</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mừng</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bạn</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đã</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chọn</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trúng</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mảnh</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ghép</a:t>
            </a:r>
            <a:r>
              <a:rPr lang="en-US" sz="3375" dirty="0">
                <a:solidFill>
                  <a:srgbClr val="0070C0"/>
                </a:solidFill>
                <a:latin typeface="Arial-Rounded" pitchFamily="34" charset="0"/>
                <a:ea typeface="Arial-Rounded" pitchFamily="34" charset="0"/>
                <a:cs typeface="Arial-Rounded" pitchFamily="34" charset="0"/>
              </a:rPr>
              <a:t> may </a:t>
            </a:r>
            <a:r>
              <a:rPr lang="en-US" sz="3375" dirty="0" err="1">
                <a:solidFill>
                  <a:srgbClr val="0070C0"/>
                </a:solidFill>
                <a:latin typeface="Arial-Rounded" pitchFamily="34" charset="0"/>
                <a:ea typeface="Arial-Rounded" pitchFamily="34" charset="0"/>
                <a:cs typeface="Arial-Rounded" pitchFamily="34" charset="0"/>
              </a:rPr>
              <a:t>mắn</a:t>
            </a:r>
            <a:r>
              <a:rPr lang="en-US" sz="3375"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3674786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sp>
        <p:nvSpPr>
          <p:cNvPr id="3" name="Title 1"/>
          <p:cNvSpPr txBox="1">
            <a:spLocks/>
          </p:cNvSpPr>
          <p:nvPr/>
        </p:nvSpPr>
        <p:spPr>
          <a:xfrm>
            <a:off x="1158765" y="960041"/>
            <a:ext cx="7067386" cy="1176502"/>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vi-VN" sz="3200" dirty="0">
                <a:solidFill>
                  <a:srgbClr val="002060"/>
                </a:solidFill>
                <a:latin typeface="Arial-Rounded" pitchFamily="34" charset="0"/>
                <a:ea typeface="Arial-Rounded" pitchFamily="34" charset="0"/>
                <a:cs typeface="Arial-Rounded" pitchFamily="34" charset="0"/>
              </a:rPr>
              <a:t>Qua </a:t>
            </a:r>
            <a:r>
              <a:rPr lang="en-US" sz="3200" dirty="0" err="1">
                <a:solidFill>
                  <a:srgbClr val="002060"/>
                </a:solidFill>
                <a:latin typeface="Arial-Rounded" pitchFamily="34" charset="0"/>
                <a:ea typeface="Arial-Rounded" pitchFamily="34" charset="0"/>
                <a:cs typeface="Arial-Rounded" pitchFamily="34" charset="0"/>
              </a:rPr>
              <a:t>bài</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đọc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đã</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học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em</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học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được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phẩm</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chất</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gì</a:t>
            </a:r>
            <a:r>
              <a:rPr lang="en-US" sz="3200" dirty="0">
                <a:solidFill>
                  <a:srgbClr val="002060"/>
                </a:solidFill>
                <a:latin typeface="Arial-Rounded" pitchFamily="34" charset="0"/>
                <a:ea typeface="Arial-Rounded" pitchFamily="34" charset="0"/>
                <a:cs typeface="Arial-Rounded" pitchFamily="34" charset="0"/>
              </a:rPr>
              <a:t> ở </a:t>
            </a:r>
            <a:r>
              <a:rPr lang="en-US" sz="3200" dirty="0" err="1">
                <a:solidFill>
                  <a:srgbClr val="002060"/>
                </a:solidFill>
                <a:latin typeface="Arial-Rounded" pitchFamily="34" charset="0"/>
                <a:ea typeface="Arial-Rounded" pitchFamily="34" charset="0"/>
                <a:cs typeface="Arial-Rounded" pitchFamily="34" charset="0"/>
              </a:rPr>
              <a:t>Cố</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Đương</a:t>
            </a:r>
            <a:r>
              <a:rPr lang="en-US" sz="3200" dirty="0">
                <a:solidFill>
                  <a:srgbClr val="002060"/>
                </a:solidFill>
                <a:latin typeface="Arial-Rounded" pitchFamily="34" charset="0"/>
                <a:ea typeface="Arial-Rounded" pitchFamily="34" charset="0"/>
                <a:cs typeface="Arial-Rounded" pitchFamily="34" charset="0"/>
              </a:rPr>
              <a:t>?</a:t>
            </a:r>
            <a:endParaRPr lang="vi-VN" sz="32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738944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sp>
        <p:nvSpPr>
          <p:cNvPr id="4" name="Title 1"/>
          <p:cNvSpPr txBox="1">
            <a:spLocks/>
          </p:cNvSpPr>
          <p:nvPr/>
        </p:nvSpPr>
        <p:spPr>
          <a:xfrm>
            <a:off x="947898" y="576963"/>
            <a:ext cx="7248204" cy="1064060"/>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200" dirty="0" err="1">
                <a:solidFill>
                  <a:srgbClr val="002060"/>
                </a:solidFill>
                <a:latin typeface="Arial-Rounded" pitchFamily="34" charset="0"/>
                <a:ea typeface="Arial-Rounded" pitchFamily="34" charset="0"/>
                <a:cs typeface="Arial-Rounded" pitchFamily="34" charset="0"/>
              </a:rPr>
              <a:t>Chọn</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đáp</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án</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đúng</a:t>
            </a:r>
            <a:r>
              <a:rPr lang="en-US" sz="3200" dirty="0">
                <a:solidFill>
                  <a:srgbClr val="002060"/>
                </a:solidFill>
                <a:latin typeface="Arial-Rounded" pitchFamily="34" charset="0"/>
                <a:ea typeface="Arial-Rounded" pitchFamily="34" charset="0"/>
                <a:cs typeface="Arial-Rounded" pitchFamily="34" charset="0"/>
              </a:rPr>
              <a:t>:</a:t>
            </a:r>
          </a:p>
          <a:p>
            <a:pPr algn="ctr" defTabSz="686666">
              <a:spcBef>
                <a:spcPts val="750"/>
              </a:spcBef>
              <a:buClr>
                <a:srgbClr val="33140B"/>
              </a:buClr>
            </a:pPr>
            <a:r>
              <a:rPr lang="en-US" sz="3200" b="1" dirty="0" err="1">
                <a:solidFill>
                  <a:srgbClr val="FF0000"/>
                </a:solidFill>
                <a:latin typeface="Arial-Rounded" pitchFamily="34" charset="0"/>
                <a:ea typeface="Arial-Rounded" pitchFamily="34" charset="0"/>
                <a:cs typeface="Arial-Rounded" pitchFamily="34" charset="0"/>
              </a:rPr>
              <a:t>Đâu</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là</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câu</a:t>
            </a:r>
            <a:r>
              <a:rPr lang="en-US" sz="3200" b="1" dirty="0">
                <a:solidFill>
                  <a:srgbClr val="FF0000"/>
                </a:solidFill>
                <a:latin typeface="Arial-Rounded" pitchFamily="34" charset="0"/>
                <a:ea typeface="Arial-Rounded" pitchFamily="34" charset="0"/>
                <a:cs typeface="Arial-Rounded" pitchFamily="34" charset="0"/>
              </a:rPr>
              <a:t> </a:t>
            </a:r>
            <a:r>
              <a:rPr lang="en-US" sz="3200" b="1" dirty="0" err="1">
                <a:solidFill>
                  <a:srgbClr val="FF0000"/>
                </a:solidFill>
                <a:latin typeface="Arial-Rounded" pitchFamily="34" charset="0"/>
                <a:ea typeface="Arial-Rounded" pitchFamily="34" charset="0"/>
                <a:cs typeface="Arial-Rounded" pitchFamily="34" charset="0"/>
              </a:rPr>
              <a:t>nói</a:t>
            </a:r>
            <a:r>
              <a:rPr lang="en-US" sz="3200" b="1" dirty="0">
                <a:solidFill>
                  <a:srgbClr val="FF0000"/>
                </a:solidFill>
                <a:latin typeface="Arial-Rounded" pitchFamily="34" charset="0"/>
                <a:ea typeface="Arial-Rounded" pitchFamily="34" charset="0"/>
                <a:cs typeface="Arial-Rounded" pitchFamily="34" charset="0"/>
              </a:rPr>
              <a:t> ca </a:t>
            </a:r>
            <a:r>
              <a:rPr lang="en-US" sz="3200" b="1" dirty="0" err="1">
                <a:solidFill>
                  <a:srgbClr val="FF0000"/>
                </a:solidFill>
                <a:latin typeface="Arial-Rounded" pitchFamily="34" charset="0"/>
                <a:ea typeface="Arial-Rounded" pitchFamily="34" charset="0"/>
                <a:cs typeface="Arial-Rounded" pitchFamily="34" charset="0"/>
              </a:rPr>
              <a:t>ngợi</a:t>
            </a:r>
            <a:r>
              <a:rPr lang="en-US" sz="3200" b="1" dirty="0">
                <a:solidFill>
                  <a:srgbClr val="FF0000"/>
                </a:solidFill>
                <a:latin typeface="Arial-Rounded" pitchFamily="34" charset="0"/>
                <a:ea typeface="Arial-Rounded" pitchFamily="34" charset="0"/>
                <a:cs typeface="Arial-Rounded" pitchFamily="34" charset="0"/>
              </a:rPr>
              <a:t> ý </a:t>
            </a:r>
            <a:r>
              <a:rPr lang="en-US" sz="3200" b="1" dirty="0" err="1">
                <a:solidFill>
                  <a:srgbClr val="FF0000"/>
                </a:solidFill>
                <a:latin typeface="Arial-Rounded" pitchFamily="34" charset="0"/>
                <a:ea typeface="Arial-Rounded" pitchFamily="34" charset="0"/>
                <a:cs typeface="Arial-Rounded" pitchFamily="34" charset="0"/>
              </a:rPr>
              <a:t>chí</a:t>
            </a:r>
            <a:r>
              <a:rPr lang="en-US" sz="3200" b="1" dirty="0">
                <a:solidFill>
                  <a:srgbClr val="FF0000"/>
                </a:solidFill>
                <a:latin typeface="Arial-Rounded" pitchFamily="34" charset="0"/>
                <a:ea typeface="Arial-Rounded" pitchFamily="34" charset="0"/>
                <a:cs typeface="Arial-Rounded" pitchFamily="34" charset="0"/>
              </a:rPr>
              <a:t>?</a:t>
            </a:r>
          </a:p>
        </p:txBody>
      </p:sp>
      <p:sp>
        <p:nvSpPr>
          <p:cNvPr id="5" name="Title 1"/>
          <p:cNvSpPr txBox="1">
            <a:spLocks/>
          </p:cNvSpPr>
          <p:nvPr/>
        </p:nvSpPr>
        <p:spPr>
          <a:xfrm>
            <a:off x="1024757" y="1923088"/>
            <a:ext cx="6834354" cy="930638"/>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defTabSz="686666">
              <a:buClr>
                <a:srgbClr val="33140B"/>
              </a:buClr>
            </a:pPr>
            <a:r>
              <a:rPr lang="en-US" dirty="0">
                <a:solidFill>
                  <a:srgbClr val="002060"/>
                </a:solidFill>
                <a:latin typeface="Arial-Rounded" pitchFamily="34" charset="0"/>
                <a:ea typeface="Arial-Rounded" pitchFamily="34" charset="0"/>
                <a:cs typeface="Arial-Rounded" pitchFamily="34" charset="0"/>
              </a:rPr>
              <a:t>A. </a:t>
            </a:r>
            <a:r>
              <a:rPr lang="en-US" dirty="0" err="1">
                <a:solidFill>
                  <a:srgbClr val="002060"/>
                </a:solidFill>
                <a:latin typeface="Arial-Rounded" pitchFamily="34" charset="0"/>
                <a:ea typeface="Arial-Rounded" pitchFamily="34" charset="0"/>
                <a:cs typeface="Arial-Rounded" pitchFamily="34" charset="0"/>
              </a:rPr>
              <a:t>Cố</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Đương</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có</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một</a:t>
            </a:r>
            <a:r>
              <a:rPr lang="en-US" dirty="0">
                <a:solidFill>
                  <a:srgbClr val="002060"/>
                </a:solidFill>
                <a:latin typeface="Arial-Rounded" pitchFamily="34" charset="0"/>
                <a:ea typeface="Arial-Rounded" pitchFamily="34" charset="0"/>
                <a:cs typeface="Arial-Rounded" pitchFamily="34" charset="0"/>
              </a:rPr>
              <a:t> ý </a:t>
            </a:r>
            <a:r>
              <a:rPr lang="en-US" dirty="0" err="1">
                <a:solidFill>
                  <a:srgbClr val="002060"/>
                </a:solidFill>
                <a:latin typeface="Arial-Rounded" pitchFamily="34" charset="0"/>
                <a:ea typeface="Arial-Rounded" pitchFamily="34" charset="0"/>
                <a:cs typeface="Arial-Rounded" pitchFamily="34" charset="0"/>
              </a:rPr>
              <a:t>chí</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mạnh</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mẽ</a:t>
            </a:r>
            <a:r>
              <a:rPr lang="en-US" dirty="0">
                <a:solidFill>
                  <a:srgbClr val="002060"/>
                </a:solidFill>
                <a:latin typeface="Arial-Rounded" pitchFamily="34" charset="0"/>
                <a:ea typeface="Arial-Rounded" pitchFamily="34" charset="0"/>
                <a:cs typeface="Arial-Rounded" pitchFamily="34" charset="0"/>
              </a:rPr>
              <a:t>.</a:t>
            </a:r>
          </a:p>
        </p:txBody>
      </p:sp>
      <p:sp>
        <p:nvSpPr>
          <p:cNvPr id="6" name="Title 1"/>
          <p:cNvSpPr txBox="1">
            <a:spLocks/>
          </p:cNvSpPr>
          <p:nvPr/>
        </p:nvSpPr>
        <p:spPr>
          <a:xfrm>
            <a:off x="1024757" y="3024649"/>
            <a:ext cx="6778536" cy="930638"/>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defTabSz="686666">
              <a:buClr>
                <a:srgbClr val="33140B"/>
              </a:buClr>
            </a:pPr>
            <a:r>
              <a:rPr lang="en-US" dirty="0">
                <a:solidFill>
                  <a:srgbClr val="002060"/>
                </a:solidFill>
                <a:latin typeface="Arial-Rounded" pitchFamily="34" charset="0"/>
                <a:ea typeface="Arial-Rounded" pitchFamily="34" charset="0"/>
                <a:cs typeface="Arial-Rounded" pitchFamily="34" charset="0"/>
              </a:rPr>
              <a:t>B. </a:t>
            </a:r>
            <a:r>
              <a:rPr lang="en-US" dirty="0" err="1">
                <a:solidFill>
                  <a:srgbClr val="002060"/>
                </a:solidFill>
                <a:latin typeface="Arial-Rounded" pitchFamily="34" charset="0"/>
                <a:ea typeface="Arial-Rounded" pitchFamily="34" charset="0"/>
                <a:cs typeface="Arial-Rounded" pitchFamily="34" charset="0"/>
              </a:rPr>
              <a:t>Cố</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Đương</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chưa</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biết</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vận</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dụng</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sức</a:t>
            </a:r>
            <a:r>
              <a:rPr lang="en-US" dirty="0">
                <a:solidFill>
                  <a:srgbClr val="002060"/>
                </a:solidFill>
                <a:latin typeface="Arial-Rounded" pitchFamily="34" charset="0"/>
                <a:ea typeface="Arial-Rounded" pitchFamily="34" charset="0"/>
                <a:cs typeface="Arial-Rounded" pitchFamily="34" charset="0"/>
              </a:rPr>
              <a:t> </a:t>
            </a:r>
            <a:r>
              <a:rPr lang="en-US" dirty="0" err="1">
                <a:solidFill>
                  <a:srgbClr val="002060"/>
                </a:solidFill>
                <a:latin typeface="Arial-Rounded" pitchFamily="34" charset="0"/>
                <a:ea typeface="Arial-Rounded" pitchFamily="34" charset="0"/>
                <a:cs typeface="Arial-Rounded" pitchFamily="34" charset="0"/>
              </a:rPr>
              <a:t>lực</a:t>
            </a:r>
            <a:r>
              <a:rPr lang="en-US" dirty="0">
                <a:solidFill>
                  <a:srgbClr val="002060"/>
                </a:solidFill>
                <a:latin typeface="Arial-Rounded" pitchFamily="34" charset="0"/>
                <a:ea typeface="Arial-Rounded" pitchFamily="34" charset="0"/>
                <a:cs typeface="Arial-Rounded" pitchFamily="34" charset="0"/>
              </a:rPr>
              <a:t>.</a:t>
            </a:r>
          </a:p>
        </p:txBody>
      </p:sp>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6914192" y="1926056"/>
            <a:ext cx="889101" cy="8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Tick Mark Images, Stock Photos &amp;amp; Vectors | Shutterstock"/>
          <p:cNvSpPr>
            <a:spLocks noChangeAspect="1" noChangeArrowheads="1"/>
          </p:cNvSpPr>
          <p:nvPr/>
        </p:nvSpPr>
        <p:spPr bwMode="auto">
          <a:xfrm>
            <a:off x="97235" y="-90289"/>
            <a:ext cx="190500"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7132" tIns="28565" rIns="57132" bIns="28565" numCol="1" anchor="t" anchorCtr="0" compatLnSpc="1">
            <a:prstTxWarp prst="textNoShape">
              <a:avLst/>
            </a:prstTxWarp>
          </a:bodyPr>
          <a:lstStyle/>
          <a:p>
            <a:pPr defTabSz="650343">
              <a:buClrTx/>
            </a:pPr>
            <a:endParaRPr lang="en-US" sz="1275" kern="1200">
              <a:solidFill>
                <a:srgbClr val="33140B"/>
              </a:solidFill>
              <a:ea typeface="+mn-ea"/>
              <a:cs typeface="+mn-cs"/>
            </a:endParaRPr>
          </a:p>
        </p:txBody>
      </p:sp>
      <p:sp>
        <p:nvSpPr>
          <p:cNvPr id="7" name="AutoShape 6" descr="Tick Mark Images, Stock Photos &amp;amp; Vectors | Shutterstock"/>
          <p:cNvSpPr>
            <a:spLocks noChangeAspect="1" noChangeArrowheads="1"/>
          </p:cNvSpPr>
          <p:nvPr/>
        </p:nvSpPr>
        <p:spPr bwMode="auto">
          <a:xfrm>
            <a:off x="192485" y="4967"/>
            <a:ext cx="190500"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7132" tIns="28565" rIns="57132" bIns="28565" numCol="1" anchor="t" anchorCtr="0" compatLnSpc="1">
            <a:prstTxWarp prst="textNoShape">
              <a:avLst/>
            </a:prstTxWarp>
          </a:bodyPr>
          <a:lstStyle/>
          <a:p>
            <a:pPr defTabSz="650343">
              <a:buClrTx/>
            </a:pPr>
            <a:endParaRPr lang="en-US" sz="1275" kern="1200">
              <a:solidFill>
                <a:srgbClr val="33140B"/>
              </a:solidFill>
              <a:ea typeface="+mn-ea"/>
              <a:cs typeface="+mn-cs"/>
            </a:endParaRPr>
          </a:p>
        </p:txBody>
      </p:sp>
      <p:pic>
        <p:nvPicPr>
          <p:cNvPr id="3079"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286" b="86429" l="48583" r="93725">
                        <a14:foregroundMark x1="62955" y1="32143" x2="78745" y2="58571"/>
                      </a14:backgroundRemoval>
                    </a14:imgEffect>
                  </a14:imgLayer>
                </a14:imgProps>
              </a:ext>
              <a:ext uri="{28A0092B-C50C-407E-A947-70E740481C1C}">
                <a14:useLocalDpi xmlns:a14="http://schemas.microsoft.com/office/drawing/2010/main" val="0"/>
              </a:ext>
            </a:extLst>
          </a:blip>
          <a:srcRect l="50000" t="10234" r="7159" b="12656"/>
          <a:stretch/>
        </p:blipFill>
        <p:spPr bwMode="auto">
          <a:xfrm>
            <a:off x="7131620" y="3024649"/>
            <a:ext cx="962231" cy="9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8686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tra-loi-dung-www.nhacchuongvui.com.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fade">
                                      <p:cBhvr>
                                        <p:cTn id="27" dur="500"/>
                                        <p:tgtEl>
                                          <p:spTgt spid="3079"/>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sai-www.nhacchuongvui.com.wav"/>
                                        </p:tgtEl>
                                      </p:cMediaNode>
                                    </p:audio>
                                  </p:subTnLst>
                                </p:cTn>
                              </p:par>
                            </p:childTnLst>
                          </p:cTn>
                        </p:par>
                      </p:childTnLst>
                    </p:cTn>
                  </p:par>
                </p:childTnLst>
              </p:cTn>
              <p:nextCondLst>
                <p:cond evt="onClick" delay="0">
                  <p:tgtEl>
                    <p:spTgt spid="6"/>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9625" y="381000"/>
            <a:ext cx="4004751" cy="3994844"/>
          </a:xfrm>
          <a:prstGeom prst="rect">
            <a:avLst/>
          </a:prstGeom>
        </p:spPr>
      </p:pic>
      <p:sp>
        <p:nvSpPr>
          <p:cNvPr id="4" name="Title 1"/>
          <p:cNvSpPr txBox="1">
            <a:spLocks/>
          </p:cNvSpPr>
          <p:nvPr/>
        </p:nvSpPr>
        <p:spPr>
          <a:xfrm>
            <a:off x="1428751" y="523875"/>
            <a:ext cx="6286500" cy="946547"/>
          </a:xfrm>
          <a:prstGeom prst="rect">
            <a:avLst/>
          </a:prstGeom>
          <a:noFill/>
          <a:ln>
            <a:noFill/>
          </a:ln>
        </p:spPr>
        <p:txBody>
          <a:bodyPr spcFirstLastPara="1" wrap="square" lIns="91391" tIns="91391" rIns="91391" bIns="9139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375" dirty="0" err="1">
                <a:solidFill>
                  <a:srgbClr val="0070C0"/>
                </a:solidFill>
                <a:latin typeface="Arial-Rounded" pitchFamily="34" charset="0"/>
                <a:ea typeface="Arial-Rounded" pitchFamily="34" charset="0"/>
                <a:cs typeface="Arial-Rounded" pitchFamily="34" charset="0"/>
              </a:rPr>
              <a:t>Chúc</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mừng</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bạn</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đã</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chọn</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trúng</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mảnh</a:t>
            </a:r>
            <a:r>
              <a:rPr lang="en-US" sz="3375" dirty="0">
                <a:solidFill>
                  <a:srgbClr val="0070C0"/>
                </a:solidFill>
                <a:latin typeface="Arial-Rounded" pitchFamily="34" charset="0"/>
                <a:ea typeface="Arial-Rounded" pitchFamily="34" charset="0"/>
                <a:cs typeface="Arial-Rounded" pitchFamily="34" charset="0"/>
              </a:rPr>
              <a:t> </a:t>
            </a:r>
            <a:r>
              <a:rPr lang="en-US" sz="3375" dirty="0" err="1">
                <a:solidFill>
                  <a:srgbClr val="0070C0"/>
                </a:solidFill>
                <a:latin typeface="Arial-Rounded" pitchFamily="34" charset="0"/>
                <a:ea typeface="Arial-Rounded" pitchFamily="34" charset="0"/>
                <a:cs typeface="Arial-Rounded" pitchFamily="34" charset="0"/>
              </a:rPr>
              <a:t>ghép</a:t>
            </a:r>
            <a:r>
              <a:rPr lang="en-US" sz="3375" dirty="0">
                <a:solidFill>
                  <a:srgbClr val="0070C0"/>
                </a:solidFill>
                <a:latin typeface="Arial-Rounded" pitchFamily="34" charset="0"/>
                <a:ea typeface="Arial-Rounded" pitchFamily="34" charset="0"/>
                <a:cs typeface="Arial-Rounded" pitchFamily="34" charset="0"/>
              </a:rPr>
              <a:t> may </a:t>
            </a:r>
            <a:r>
              <a:rPr lang="en-US" sz="3375" dirty="0" err="1">
                <a:solidFill>
                  <a:srgbClr val="0070C0"/>
                </a:solidFill>
                <a:latin typeface="Arial-Rounded" pitchFamily="34" charset="0"/>
                <a:ea typeface="Arial-Rounded" pitchFamily="34" charset="0"/>
                <a:cs typeface="Arial-Rounded" pitchFamily="34" charset="0"/>
              </a:rPr>
              <a:t>mắn</a:t>
            </a:r>
            <a:r>
              <a:rPr lang="en-US" sz="3375" dirty="0">
                <a:solidFill>
                  <a:srgbClr val="0070C0"/>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1A936344-F30D-089D-BCF7-B0E279EFA6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08" b="91295" l="4462" r="95154">
                        <a14:foregroundMark x1="25077" y1="8273" x2="46615" y2="16475"/>
                        <a14:foregroundMark x1="45462" y1="5108" x2="38154" y2="11439"/>
                        <a14:foregroundMark x1="30846" y1="20144" x2="44385" y2="23165"/>
                        <a14:foregroundMark x1="43923" y1="19353" x2="25923" y2="23525"/>
                        <a14:foregroundMark x1="25538" y1="23813" x2="16154" y2="46475"/>
                        <a14:foregroundMark x1="16154" y1="46475" x2="17615" y2="53309"/>
                        <a14:foregroundMark x1="8923" y1="60000" x2="4538" y2="65108"/>
                        <a14:foregroundMark x1="14000" y1="59712" x2="15077" y2="65396"/>
                        <a14:foregroundMark x1="89231" y1="34460" x2="93308" y2="39065"/>
                        <a14:foregroundMark x1="66462" y1="23525" x2="55385" y2="20719"/>
                        <a14:foregroundMark x1="55385" y1="20719" x2="50385" y2="17266"/>
                        <a14:foregroundMark x1="29615" y1="22518" x2="29462" y2="23022"/>
                        <a14:foregroundMark x1="81769" y1="35108" x2="85000" y2="41439"/>
                        <a14:foregroundMark x1="61538" y1="73022" x2="58308" y2="89209"/>
                        <a14:foregroundMark x1="51231" y1="85252" x2="62077" y2="91295"/>
                        <a14:foregroundMark x1="62077" y1="91295" x2="62923" y2="90504"/>
                        <a14:foregroundMark x1="85154" y1="29856" x2="95077" y2="35180"/>
                        <a14:foregroundMark x1="95077" y1="35180" x2="95154" y2="35396"/>
                      </a14:backgroundRemoval>
                    </a14:imgEffect>
                    <a14:imgEffect>
                      <a14:sharpenSoften amount="25000"/>
                    </a14:imgEffect>
                  </a14:imgLayer>
                </a14:imgProps>
              </a:ext>
            </a:extLst>
          </a:blip>
          <a:srcRect l="-329" t="1323" r="329" b="7508"/>
          <a:stretch/>
        </p:blipFill>
        <p:spPr>
          <a:xfrm rot="20027193">
            <a:off x="-112994" y="6066634"/>
            <a:ext cx="2004204" cy="1953714"/>
          </a:xfrm>
          <a:prstGeom prst="rect">
            <a:avLst/>
          </a:prstGeom>
        </p:spPr>
      </p:pic>
    </p:spTree>
    <p:extLst>
      <p:ext uri="{BB962C8B-B14F-4D97-AF65-F5344CB8AC3E}">
        <p14:creationId xmlns:p14="http://schemas.microsoft.com/office/powerpoint/2010/main" val="16296623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Azores Tourism Newsletter by Slidesgo">
  <a:themeElements>
    <a:clrScheme name="Simple Light">
      <a:dk1>
        <a:srgbClr val="3B1409"/>
      </a:dk1>
      <a:lt1>
        <a:srgbClr val="F9F0DC"/>
      </a:lt1>
      <a:dk2>
        <a:srgbClr val="D8C5AD"/>
      </a:dk2>
      <a:lt2>
        <a:srgbClr val="353F2C"/>
      </a:lt2>
      <a:accent1>
        <a:srgbClr val="9BD8D8"/>
      </a:accent1>
      <a:accent2>
        <a:srgbClr val="AB4F15"/>
      </a:accent2>
      <a:accent3>
        <a:srgbClr val="E17636"/>
      </a:accent3>
      <a:accent4>
        <a:srgbClr val="6F805F"/>
      </a:accent4>
      <a:accent5>
        <a:srgbClr val="FFB464"/>
      </a:accent5>
      <a:accent6>
        <a:srgbClr val="FFFFFF"/>
      </a:accent6>
      <a:hlink>
        <a:srgbClr val="3B14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2212</Words>
  <Application>Microsoft Office PowerPoint</Application>
  <PresentationFormat>On-screen Show (16:9)</PresentationFormat>
  <Paragraphs>249</Paragraphs>
  <Slides>38</Slides>
  <Notes>33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38</vt:i4>
      </vt:variant>
    </vt:vector>
  </HeadingPairs>
  <TitlesOfParts>
    <vt:vector size="57" baseType="lpstr">
      <vt:lpstr>iCiel Cadena</vt:lpstr>
      <vt:lpstr>Nunito Sans</vt:lpstr>
      <vt:lpstr>Archivo</vt:lpstr>
      <vt:lpstr>Open Sans</vt:lpstr>
      <vt:lpstr>Lexend Deca</vt:lpstr>
      <vt:lpstr>Times New Roman</vt:lpstr>
      <vt:lpstr>Coiny</vt:lpstr>
      <vt:lpstr>Lexend Deca SemiBold</vt:lpstr>
      <vt:lpstr>Arial-Rounded</vt:lpstr>
      <vt:lpstr>Nunito</vt:lpstr>
      <vt:lpstr>Bebas Neue</vt:lpstr>
      <vt:lpstr>Quicksand</vt:lpstr>
      <vt:lpstr>Quicksand Light</vt:lpstr>
      <vt:lpstr>Anaheim</vt:lpstr>
      <vt:lpstr>Arial</vt:lpstr>
      <vt:lpstr>Calibri</vt:lpstr>
      <vt:lpstr>Archivo Medium</vt:lpstr>
      <vt:lpstr>Azores Tourism Newsletter by Slidesgo</vt:lpstr>
      <vt:lpstr>Early Childhood Center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Theo em, mỗi hình ảnh dưới đây gắn với đất nước nào? </vt:lpstr>
      <vt:lpstr>1. Theo em, mỗi hình ảnh dưới đây gắn với đất nước nào? </vt:lpstr>
      <vt:lpstr>1. Theo em, mỗi hình ảnh dưới đây gắn với đất nước nào? </vt:lpstr>
      <vt:lpstr>1. Theo em, mỗi hình ảnh dưới đây gắn với đất nước nào? </vt:lpstr>
      <vt:lpstr>2. Kể thêm tên một số nước mà em biết</vt:lpstr>
      <vt:lpstr>Cu-ba tươi đẹp</vt:lpstr>
      <vt:lpstr>Cu-ba</vt:lpstr>
      <vt:lpstr>Chú thích</vt:lpstr>
      <vt:lpstr>Cu-ba tươi đẹp</vt:lpstr>
      <vt:lpstr>Cu-ba tươi đẹp</vt:lpstr>
      <vt:lpstr>Cu-ba tươi đẹp</vt:lpstr>
      <vt:lpstr>PowerPoint Presentation</vt:lpstr>
      <vt:lpstr>Cu-ba tươi đẹp</vt:lpstr>
      <vt:lpstr>Cu-ba tươi đẹp</vt:lpstr>
      <vt:lpstr>PowerPoint Presentation</vt:lpstr>
      <vt:lpstr>PowerPoint Presentation</vt:lpstr>
      <vt:lpstr>PowerPoint Presentation</vt:lpstr>
      <vt:lpstr>PowerPoint Presentation</vt:lpstr>
      <vt:lpstr>Bài thơ của nhà thơ Tố Hữu giúp em hiểu điều gì?</vt:lpstr>
      <vt:lpstr>Cu-ba tươi đẹp</vt:lpstr>
      <vt:lpstr>LUYỆN TẬP</vt:lpstr>
      <vt:lpstr>PowerPoint Presentation</vt:lpstr>
      <vt:lpstr>PowerPoint Presentation</vt:lpstr>
      <vt:lpstr>TỰ ĐỌC SÁCH BÁO</vt:lpstr>
      <vt:lpstr>Tự đọc sách báo</vt:lpstr>
      <vt:lpstr>Bài thơ "Nước Nga ơi! Mong có lần trở lại" (Tác giả: Trần Quang Tuyết)  Kỷ niệm đó người ơi xin thắp lửa Mong trời quang mây tạnh sẽ theo về   Rời nước Nga vào một ngày cuối thu Vừa chớm lạnh mà lòng tôi buốt giá Tạm biệt nhé nước Nga và tất cả Mong có lần trở lại nước Nga ơi!</vt:lpstr>
      <vt:lpstr>Tự đọc sách báo</vt:lpstr>
      <vt:lpstr>- Em rất thích những câu thơ tác giả miêu tả về đất nước Nga mênh mông, vĩ đại, người dân Nga tình nghĩa, nhân ái.  "Nước Nga trong tôi: Bao dung nhân ái, mênh mông vĩ đại Nước Nga trong tôi: Tình thầy trò và bạn bè sống mãi Phong cảnh Nga, đã mấy lần làm ngắn quãng đường xa Tính cách Nga, đã bao lần làm ấm cảnh xa nhà Xin tạc dạ cùng hành trang cất bước." Chính điều này đã khiến tác giả vơi bớt nỗi buồn khi phải xa quê hương, xa gia đình, khiến tác giả mãi "ghi lòng tạc dạ" và rất lưu luyến khi phải chia xa mảnh đất này.  - Bài thơ thể hiện tâm tư, tình cảm của tác giả khi phải chia tay nước Nga sau hơn 12 năm gắn bó. Những cảnh sắc thiên nhiên tươi đẹp, dòng sông Vôn-ga, rừng phong vàng hay cả những trận bão tuyết, những tháng ngày ngược xuôi vất vả, những người thầy, người bạn tình nghĩa nơi xứ xở Bạch Dương,... tất cả đã trở thành những kí ức khó phai trong lòng tác giả. Dù phải chia xa nhưng tác giả sẽ nhớ mãi những kỷ niệm gắn liền với Đất nước Nga tươi đẹp, người dân Nga nhận hậu, bao dung, nghĩa tình. Ông luôn mong muốn được quay trở lại nơi đây. </vt:lpstr>
      <vt:lpstr>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Xin chào các em đến với tiết học Tiếng Việt!</dc:title>
  <cp:lastModifiedBy>Hà Nguyễn Thị Thu</cp:lastModifiedBy>
  <cp:revision>2</cp:revision>
  <dcterms:modified xsi:type="dcterms:W3CDTF">2023-04-23T03:45:30Z</dcterms:modified>
</cp:coreProperties>
</file>