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5" r:id="rId3"/>
    <p:sldMasterId id="2147483707" r:id="rId4"/>
  </p:sldMasterIdLst>
  <p:notesMasterIdLst>
    <p:notesMasterId r:id="rId36"/>
  </p:notesMasterIdLst>
  <p:sldIdLst>
    <p:sldId id="375" r:id="rId5"/>
    <p:sldId id="257" r:id="rId6"/>
    <p:sldId id="307" r:id="rId7"/>
    <p:sldId id="395" r:id="rId8"/>
    <p:sldId id="262" r:id="rId9"/>
    <p:sldId id="396" r:id="rId10"/>
    <p:sldId id="342" r:id="rId11"/>
    <p:sldId id="397" r:id="rId12"/>
    <p:sldId id="343" r:id="rId13"/>
    <p:sldId id="398" r:id="rId14"/>
    <p:sldId id="399" r:id="rId15"/>
    <p:sldId id="314" r:id="rId16"/>
    <p:sldId id="400" r:id="rId17"/>
    <p:sldId id="325" r:id="rId18"/>
    <p:sldId id="405" r:id="rId19"/>
    <p:sldId id="401" r:id="rId20"/>
    <p:sldId id="407" r:id="rId21"/>
    <p:sldId id="408" r:id="rId22"/>
    <p:sldId id="409" r:id="rId23"/>
    <p:sldId id="411" r:id="rId24"/>
    <p:sldId id="410" r:id="rId25"/>
    <p:sldId id="412" r:id="rId26"/>
    <p:sldId id="316" r:id="rId27"/>
    <p:sldId id="404" r:id="rId28"/>
    <p:sldId id="313" r:id="rId29"/>
    <p:sldId id="413" r:id="rId30"/>
    <p:sldId id="414" r:id="rId31"/>
    <p:sldId id="415" r:id="rId32"/>
    <p:sldId id="416" r:id="rId33"/>
    <p:sldId id="349" r:id="rId34"/>
    <p:sldId id="30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900" autoAdjust="0"/>
  </p:normalViewPr>
  <p:slideViewPr>
    <p:cSldViewPr snapToGrid="0">
      <p:cViewPr varScale="1">
        <p:scale>
          <a:sx n="53" d="100"/>
          <a:sy n="53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913A6-28DC-440F-AB45-CD6CEF35F08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B0C2F-D0E9-477D-A723-E79222DB0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28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3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3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73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32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56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904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337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69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7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7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86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2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1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94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669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2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BAC1C60-C1F3-4C9E-9909-47FE12E71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00B1C9-3FA6-4955-AD3D-B1D9A11A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49F565-E2B2-4233-8367-AA75F04E2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40953-F414-4A4F-B5EC-B7FC840E6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CD5C29-21C1-4882-83A2-CA2039A9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2BBDB9-15EA-4D0D-AAAC-D5CB0135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5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0BBF70-FDBC-4D56-BEC7-BA4C83FAD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5917F8-9B8A-4C53-B307-14A9BBF93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C7FFAF-6285-4767-A6E0-7043A609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03AE16-9D12-499F-882C-CCDF5871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119701-E59A-4A40-8308-0B2D1D3A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9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3C83E7-8300-41C9-B13A-295BFC149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4FCDB99-6341-43E2-930B-7B63837F37E9}"/>
              </a:ext>
            </a:extLst>
          </p:cNvPr>
          <p:cNvSpPr/>
          <p:nvPr userDrawn="1"/>
        </p:nvSpPr>
        <p:spPr>
          <a:xfrm>
            <a:off x="196312" y="222142"/>
            <a:ext cx="11799376" cy="637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7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7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9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0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AC0B6F-D72B-4029-8C53-E10BE4AC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3D5C8B-7781-4AF6-BDC8-65008FB5E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D186F-B305-477E-B2E1-3216DC64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76326F-33BC-48A6-B6B5-12A623A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53367-8DD8-472F-83D9-A439E7F6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33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7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50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3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54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17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7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DC6990-0392-4A08-9EA5-8A3D0E0F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D7604-D4F6-4F81-ABC9-F736448D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877AA9-3100-4980-8551-3BE4A555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23F75F-70BE-44E8-B41A-183E377C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411BD0-1ADA-4D36-BFD7-6E8A6EAA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9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9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40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9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3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0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D01F5-0C00-4095-84AF-751A9E76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B662EB-FEED-4BE4-B7C3-DAC073D9F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C50132-C0B6-4495-81E0-54F4AE48A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AC0524-B77D-4191-82E9-D19F74DC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2276B-18F0-4779-8960-7128356B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7DA1C8-A6C4-4AEB-BAE9-43D1D75C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74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8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1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20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3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8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586BF9-245E-4056-9F87-C652E7F0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D434BE-942B-4449-93CD-181342FC5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AE8D8C-1DFD-482F-83CF-10DA94067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EB1167-72F4-4C82-BE3F-A775167CE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8B4815C-4C1C-48D4-9CB9-7D2762C3E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DBE1DE-3E49-4021-9010-A25DB35E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3D1819-E1C7-44C7-88B7-399E0048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A42CAEE-4138-4789-B83D-D38743C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8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E225C-1098-44B7-9DBF-C2BEC846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2E3AA7-8F7C-46D5-B159-13552ED8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584649-332C-4C31-A17F-A530E753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239643-6EE3-4160-ABF9-E398F28D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8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47E0F90-C235-4234-940F-751F0779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504622-9CC6-4592-9B74-16D81B71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D67F58-725F-444F-A30E-BEED5178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2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DF2ECE-9018-4E5C-8804-FB187195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D95685-FE2C-49A3-ACA6-D9407C53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672AB9-7BFD-48DE-A930-DE885C552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F30AC1-84A5-48D0-A21C-FF06DB2F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3CA2A-7AC1-430F-B7D9-25254686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6BBBDA-4691-4C7D-A135-3F3BF9E4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74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AE8A91-914F-4D4A-AC33-E477162D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24BF6C-95F5-4D5D-B8C9-24FDDE2F1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5534DC-119A-48D6-B1AF-1F46CCF5A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124917-E651-4653-B014-28D9D3D2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ED6130-DC10-4118-BB5F-5EE8DE3C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7F2213-F337-443F-A647-16D60D57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2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228E9D-00F6-4381-9A2E-6E72434A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934EF7-D8AB-4BE9-AA78-6CF65361C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762D1A-167F-467F-9D51-FCC5F36F8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A44BC-017C-4DE8-B28D-233D2420E94A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BC102A-D97F-417A-AF2E-F413A75A4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D9DB56-0A8D-402C-AA24-2ECA79DF4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85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5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5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5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" y="26853"/>
            <a:ext cx="12096531" cy="68042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566" y="1291070"/>
            <a:ext cx="8140876" cy="45306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8808" y="3933044"/>
            <a:ext cx="8494392" cy="280432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7" y="837110"/>
            <a:ext cx="1298356" cy="133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189992" y="4636709"/>
            <a:ext cx="4059055" cy="1013613"/>
          </a:xfrm>
          <a:prstGeom prst="rect">
            <a:avLst/>
          </a:prstGeom>
          <a:noFill/>
        </p:spPr>
        <p:txBody>
          <a:bodyPr wrap="none" lIns="90612" tIns="45308" rIns="90612" bIns="45308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TNXH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379EB-1FB8-6F04-5D4E-5F457F667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131" y="2208934"/>
            <a:ext cx="669398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97957" cy="1179085"/>
            <a:chOff x="4417785" y="305012"/>
            <a:chExt cx="10597957" cy="1179085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26359" y="529990"/>
              <a:ext cx="9589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và nói tên các dạng địa hình trên bề mặt Trái Đất trong sơ đồ dưới đây.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cs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058465-4F92-A717-C169-01ACB2D5A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362" y="1609725"/>
            <a:ext cx="646747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E5654-EF61-F9C3-0E86-526CAAAE8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1314450"/>
            <a:ext cx="6069477" cy="4648200"/>
          </a:xfrm>
          <a:prstGeom prst="rect">
            <a:avLst/>
          </a:prstGeom>
        </p:spPr>
      </p:pic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3972B973-485C-5BFD-4E0E-5537545B6522}"/>
              </a:ext>
            </a:extLst>
          </p:cNvPr>
          <p:cNvSpPr/>
          <p:nvPr/>
        </p:nvSpPr>
        <p:spPr>
          <a:xfrm flipH="1">
            <a:off x="7010399" y="1266825"/>
            <a:ext cx="4733926" cy="183832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Sông, suối, hồ giống nhau và khác nhau ở điểm nào?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2F74DBDD-76DF-AC56-7596-AE7933816A00}"/>
              </a:ext>
            </a:extLst>
          </p:cNvPr>
          <p:cNvSpPr/>
          <p:nvPr/>
        </p:nvSpPr>
        <p:spPr>
          <a:xfrm flipH="1">
            <a:off x="7029449" y="3657600"/>
            <a:ext cx="4733926" cy="145732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Núi, đồi khác nhau ở điểm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5514974" y="1800224"/>
            <a:ext cx="6457947" cy="311467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suối là những dòng nước chảy, hồ là những khoảng nước đọng.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 thường cao hơn đồi và có đỉnh nhọn, sườn dốc; đồi có đỉnh tròn, sườn thoải.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FA76A0-C369-B7F1-E957-0403F8D6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7" y="1952793"/>
            <a:ext cx="4576763" cy="350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2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E5654-EF61-F9C3-0E86-526CAAAE8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1314450"/>
            <a:ext cx="6069477" cy="4648200"/>
          </a:xfrm>
          <a:prstGeom prst="rect">
            <a:avLst/>
          </a:prstGeom>
        </p:spPr>
      </p:pic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3972B973-485C-5BFD-4E0E-5537545B6522}"/>
              </a:ext>
            </a:extLst>
          </p:cNvPr>
          <p:cNvSpPr/>
          <p:nvPr/>
        </p:nvSpPr>
        <p:spPr>
          <a:xfrm flipH="1">
            <a:off x="7010399" y="1266825"/>
            <a:ext cx="4733926" cy="183832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 và đại dương giống và khác nhau ở điểm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2F74DBDD-76DF-AC56-7596-AE7933816A00}"/>
              </a:ext>
            </a:extLst>
          </p:cNvPr>
          <p:cNvSpPr/>
          <p:nvPr/>
        </p:nvSpPr>
        <p:spPr>
          <a:xfrm flipH="1">
            <a:off x="6696075" y="3657600"/>
            <a:ext cx="5495924" cy="145732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một số biển, hồ, sông, suối, núi, đồi, cao nguyên, đồng bằng mà em biết.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1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210300" y="1800224"/>
            <a:ext cx="5762622" cy="174307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 là một phần nhỏ của đại dương. Một đại dương có thể gồm nhiều biển.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A74E9-36A9-D9CD-FCD0-374BB7BC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7" y="1847891"/>
            <a:ext cx="5186363" cy="397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1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D0E689F-892F-2CB7-2BFA-79237A6FE850}"/>
              </a:ext>
            </a:extLst>
          </p:cNvPr>
          <p:cNvSpPr/>
          <p:nvPr/>
        </p:nvSpPr>
        <p:spPr>
          <a:xfrm flipH="1">
            <a:off x="1352548" y="333374"/>
            <a:ext cx="10001251" cy="80962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Biển: Biển Vũng Tàu, biển Nha Trang, biển Cửa Lò, ...;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ãi biển Vũng Tàu - những bãi tắm đẹp nhất trong long du khách">
            <a:extLst>
              <a:ext uri="{FF2B5EF4-FFF2-40B4-BE49-F238E27FC236}">
                <a16:creationId xmlns:a16="http://schemas.microsoft.com/office/drawing/2014/main" id="{794DD124-3DBF-EF92-EB2B-C04449C35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133601"/>
            <a:ext cx="630435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 bãi biển Nha Trang &quot;tuyệt đẹp&quot; không thể bỏ qua - Vntrip.vn">
            <a:extLst>
              <a:ext uri="{FF2B5EF4-FFF2-40B4-BE49-F238E27FC236}">
                <a16:creationId xmlns:a16="http://schemas.microsoft.com/office/drawing/2014/main" id="{CF5FD9F7-3383-6BBA-9F90-DFA6BA89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24" y="2152650"/>
            <a:ext cx="5262375" cy="350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9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D0E689F-892F-2CB7-2BFA-79237A6FE850}"/>
              </a:ext>
            </a:extLst>
          </p:cNvPr>
          <p:cNvSpPr/>
          <p:nvPr/>
        </p:nvSpPr>
        <p:spPr>
          <a:xfrm flipH="1">
            <a:off x="761998" y="400049"/>
            <a:ext cx="10839451" cy="80962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Hồ: hồ Tây, hồ Hoàn Kiếm, hồ Xuân Hương, hồ Ba Bể, hồ Tuyền Lâm,...;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Giải Đáp 1001 Câu Hỏi Về Hồ Tây Hà Nội - Klook Blog">
            <a:extLst>
              <a:ext uri="{FF2B5EF4-FFF2-40B4-BE49-F238E27FC236}">
                <a16:creationId xmlns:a16="http://schemas.microsoft.com/office/drawing/2014/main" id="{40B2D263-7A99-2146-1444-15C0977F2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024063"/>
            <a:ext cx="61912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ìm hiểu về Hồ Hoàn Kiếm (Hồ Gươm) ở Hà Nội - Vntrip.vn">
            <a:extLst>
              <a:ext uri="{FF2B5EF4-FFF2-40B4-BE49-F238E27FC236}">
                <a16:creationId xmlns:a16="http://schemas.microsoft.com/office/drawing/2014/main" id="{D6725FC7-43B4-5EE7-0426-E652DFD4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62164"/>
            <a:ext cx="5172075" cy="32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01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D0E689F-892F-2CB7-2BFA-79237A6FE850}"/>
              </a:ext>
            </a:extLst>
          </p:cNvPr>
          <p:cNvSpPr/>
          <p:nvPr/>
        </p:nvSpPr>
        <p:spPr>
          <a:xfrm flipH="1">
            <a:off x="885824" y="438149"/>
            <a:ext cx="10715626" cy="80962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Sông: sông Hương, sông Đồng Nai, sông Hồng, sông Bạch Đằng,...;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Sông Hương - thuathienhue.gov.vn/vi-vn">
            <a:extLst>
              <a:ext uri="{FF2B5EF4-FFF2-40B4-BE49-F238E27FC236}">
                <a16:creationId xmlns:a16="http://schemas.microsoft.com/office/drawing/2014/main" id="{218A3574-A624-0A1D-D83C-5D67D14DA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28839"/>
            <a:ext cx="5715000" cy="361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ìm hướng phát triển đột phá vùng đồng bằng sông Hồng">
            <a:extLst>
              <a:ext uri="{FF2B5EF4-FFF2-40B4-BE49-F238E27FC236}">
                <a16:creationId xmlns:a16="http://schemas.microsoft.com/office/drawing/2014/main" id="{D45EC402-6C54-7376-DE24-64EEDB514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2157411"/>
            <a:ext cx="5676900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33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1419225"/>
            <a:ext cx="5413030" cy="4833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A0C95-2EE9-2D23-0383-DB840F51F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555" y="53261"/>
            <a:ext cx="7182670" cy="1473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DABA7-8CCB-2120-0442-E463E2E7537B}"/>
              </a:ext>
            </a:extLst>
          </p:cNvPr>
          <p:cNvSpPr txBox="1"/>
          <p:nvPr/>
        </p:nvSpPr>
        <p:spPr>
          <a:xfrm>
            <a:off x="6896100" y="424002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FEE98-4E7A-78C5-CC59-7F2743D42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886" y="2098075"/>
            <a:ext cx="6096528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D0E689F-892F-2CB7-2BFA-79237A6FE850}"/>
              </a:ext>
            </a:extLst>
          </p:cNvPr>
          <p:cNvSpPr/>
          <p:nvPr/>
        </p:nvSpPr>
        <p:spPr>
          <a:xfrm flipH="1">
            <a:off x="1295398" y="342899"/>
            <a:ext cx="10306051" cy="80962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Núi: núi Bà Đen, núi Lang-biang, núi Yên Tử, núi Phan-xi-păng,...;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00" name="Picture 4" descr="Chinh phục đỉnh Phan-Xi-Păng với bí kíp truyền đời của dân phượt - ChuduInfo">
            <a:extLst>
              <a:ext uri="{FF2B5EF4-FFF2-40B4-BE49-F238E27FC236}">
                <a16:creationId xmlns:a16="http://schemas.microsoft.com/office/drawing/2014/main" id="{B6C36E25-A2A9-DD6E-1152-2691A803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06" y="2228851"/>
            <a:ext cx="6103557" cy="373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hám phá chùa Yên Tử Quảng Ninh - Nơi tìm về chốn an yên">
            <a:extLst>
              <a:ext uri="{FF2B5EF4-FFF2-40B4-BE49-F238E27FC236}">
                <a16:creationId xmlns:a16="http://schemas.microsoft.com/office/drawing/2014/main" id="{7486A3BD-0E53-E29F-7042-DCC378637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152650"/>
            <a:ext cx="50927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839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D0E689F-892F-2CB7-2BFA-79237A6FE850}"/>
              </a:ext>
            </a:extLst>
          </p:cNvPr>
          <p:cNvSpPr/>
          <p:nvPr/>
        </p:nvSpPr>
        <p:spPr>
          <a:xfrm flipH="1">
            <a:off x="981074" y="457199"/>
            <a:ext cx="9991726" cy="80962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nguyên: cao nguyên Mộc Châu, cao nguyên Lâm Viên, cao nguyên Pleiku,...; </a:t>
            </a:r>
          </a:p>
        </p:txBody>
      </p:sp>
      <p:pic>
        <p:nvPicPr>
          <p:cNvPr id="4104" name="Picture 8" descr="Cẩm nang du lịch Mộc Châu - cao nguyên xanh của Sơn La">
            <a:extLst>
              <a:ext uri="{FF2B5EF4-FFF2-40B4-BE49-F238E27FC236}">
                <a16:creationId xmlns:a16="http://schemas.microsoft.com/office/drawing/2014/main" id="{377CC9FF-D74F-69C0-42FB-6EBF4A17D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885949"/>
            <a:ext cx="52959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o nguyên Lâm Viên - Chốn thiên đường giữa đất trời Đà Lạt">
            <a:extLst>
              <a:ext uri="{FF2B5EF4-FFF2-40B4-BE49-F238E27FC236}">
                <a16:creationId xmlns:a16="http://schemas.microsoft.com/office/drawing/2014/main" id="{2131F8BA-0B54-BC3D-9535-00A6623D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971675"/>
            <a:ext cx="6096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47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D0E689F-892F-2CB7-2BFA-79237A6FE850}"/>
              </a:ext>
            </a:extLst>
          </p:cNvPr>
          <p:cNvSpPr/>
          <p:nvPr/>
        </p:nvSpPr>
        <p:spPr>
          <a:xfrm flipH="1">
            <a:off x="485775" y="457199"/>
            <a:ext cx="11287125" cy="80962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bằng: đồng bằng châu thổ Sông Hồng, đồng bằng sông Cửu Long,...</a:t>
            </a:r>
          </a:p>
        </p:txBody>
      </p:sp>
      <p:pic>
        <p:nvPicPr>
          <p:cNvPr id="6146" name="Picture 2" descr="Châu thổ sông Hồng và những nét riêng của nông dân trong khu vực">
            <a:extLst>
              <a:ext uri="{FF2B5EF4-FFF2-40B4-BE49-F238E27FC236}">
                <a16:creationId xmlns:a16="http://schemas.microsoft.com/office/drawing/2014/main" id="{49796DEE-144E-D9F4-802E-793231350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247901"/>
            <a:ext cx="6001477" cy="35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0C759315-7DC3-68BA-50F8-0AFA54E1E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038350"/>
            <a:ext cx="50292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43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B629C6-9F0C-F2CC-AC1A-0F7944A44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4" y="1369248"/>
            <a:ext cx="11039475" cy="404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9FC5B-EF85-12A0-B283-88F883EE4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950" y="1850819"/>
            <a:ext cx="6236749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1">
            <a:extLst>
              <a:ext uri="{FF2B5EF4-FFF2-40B4-BE49-F238E27FC236}">
                <a16:creationId xmlns:a16="http://schemas.microsoft.com/office/drawing/2014/main" id="{928F014F-F5D7-F43D-F386-471E41905060}"/>
              </a:ext>
            </a:extLst>
          </p:cNvPr>
          <p:cNvGrpSpPr/>
          <p:nvPr/>
        </p:nvGrpSpPr>
        <p:grpSpPr>
          <a:xfrm>
            <a:off x="755842" y="147913"/>
            <a:ext cx="10597957" cy="1179085"/>
            <a:chOff x="4417785" y="305012"/>
            <a:chExt cx="10597957" cy="1179085"/>
          </a:xfrm>
        </p:grpSpPr>
        <p:sp>
          <p:nvSpPr>
            <p:cNvPr id="5" name="文本框 22">
              <a:extLst>
                <a:ext uri="{FF2B5EF4-FFF2-40B4-BE49-F238E27FC236}">
                  <a16:creationId xmlns:a16="http://schemas.microsoft.com/office/drawing/2014/main" id="{2D5E7816-638E-AFD1-CC94-63E687211B69}"/>
                </a:ext>
              </a:extLst>
            </p:cNvPr>
            <p:cNvSpPr txBox="1"/>
            <p:nvPr/>
          </p:nvSpPr>
          <p:spPr>
            <a:xfrm>
              <a:off x="5426359" y="529990"/>
              <a:ext cx="9589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vào hình và cho biết đâu là biển, hồ, sông, suối, núi, đồi, cao nguyên, đồng bằng.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cs"/>
              </a:endParaRPr>
            </a:p>
          </p:txBody>
        </p:sp>
        <p:pic>
          <p:nvPicPr>
            <p:cNvPr id="6" name="图片 23">
              <a:extLst>
                <a:ext uri="{FF2B5EF4-FFF2-40B4-BE49-F238E27FC236}">
                  <a16:creationId xmlns:a16="http://schemas.microsoft.com/office/drawing/2014/main" id="{1AE9C841-15FE-1BB1-0A68-BBF90228F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53EBF58-7A21-1220-9F12-C9E6E117D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013" y="1495426"/>
            <a:ext cx="8396487" cy="5095876"/>
          </a:xfrm>
          <a:prstGeom prst="rect">
            <a:avLst/>
          </a:prstGeom>
        </p:spPr>
      </p:pic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104894F7-1557-50A4-58CC-413A2BDEC484}"/>
              </a:ext>
            </a:extLst>
          </p:cNvPr>
          <p:cNvSpPr/>
          <p:nvPr/>
        </p:nvSpPr>
        <p:spPr>
          <a:xfrm flipH="1">
            <a:off x="3743323" y="3505200"/>
            <a:ext cx="1000125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CB3A966F-B293-C2D4-8CDC-22AB688BF5DE}"/>
              </a:ext>
            </a:extLst>
          </p:cNvPr>
          <p:cNvSpPr/>
          <p:nvPr/>
        </p:nvSpPr>
        <p:spPr>
          <a:xfrm flipH="1">
            <a:off x="8172448" y="3495675"/>
            <a:ext cx="1000125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4979378-6D61-0CCF-0610-3C970ED0C41B}"/>
              </a:ext>
            </a:extLst>
          </p:cNvPr>
          <p:cNvSpPr/>
          <p:nvPr/>
        </p:nvSpPr>
        <p:spPr>
          <a:xfrm flipH="1">
            <a:off x="3924298" y="6181725"/>
            <a:ext cx="1000125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40826D80-E652-D29B-5920-D2613AE7CECE}"/>
              </a:ext>
            </a:extLst>
          </p:cNvPr>
          <p:cNvSpPr/>
          <p:nvPr/>
        </p:nvSpPr>
        <p:spPr>
          <a:xfrm flipH="1">
            <a:off x="8267698" y="6096000"/>
            <a:ext cx="1000125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1">
            <a:extLst>
              <a:ext uri="{FF2B5EF4-FFF2-40B4-BE49-F238E27FC236}">
                <a16:creationId xmlns:a16="http://schemas.microsoft.com/office/drawing/2014/main" id="{928F014F-F5D7-F43D-F386-471E41905060}"/>
              </a:ext>
            </a:extLst>
          </p:cNvPr>
          <p:cNvGrpSpPr/>
          <p:nvPr/>
        </p:nvGrpSpPr>
        <p:grpSpPr>
          <a:xfrm>
            <a:off x="755842" y="147913"/>
            <a:ext cx="10597957" cy="1179085"/>
            <a:chOff x="4417785" y="305012"/>
            <a:chExt cx="10597957" cy="1179085"/>
          </a:xfrm>
        </p:grpSpPr>
        <p:sp>
          <p:nvSpPr>
            <p:cNvPr id="5" name="文本框 22">
              <a:extLst>
                <a:ext uri="{FF2B5EF4-FFF2-40B4-BE49-F238E27FC236}">
                  <a16:creationId xmlns:a16="http://schemas.microsoft.com/office/drawing/2014/main" id="{2D5E7816-638E-AFD1-CC94-63E687211B69}"/>
                </a:ext>
              </a:extLst>
            </p:cNvPr>
            <p:cNvSpPr txBox="1"/>
            <p:nvPr/>
          </p:nvSpPr>
          <p:spPr>
            <a:xfrm>
              <a:off x="5426359" y="529990"/>
              <a:ext cx="9589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vào hình và cho biết đâu là biển, hồ, sông, suối, núi, đồi, cao nguyên, đồng bằng.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cs"/>
              </a:endParaRPr>
            </a:p>
          </p:txBody>
        </p:sp>
        <p:pic>
          <p:nvPicPr>
            <p:cNvPr id="6" name="图片 23">
              <a:extLst>
                <a:ext uri="{FF2B5EF4-FFF2-40B4-BE49-F238E27FC236}">
                  <a16:creationId xmlns:a16="http://schemas.microsoft.com/office/drawing/2014/main" id="{1AE9C841-15FE-1BB1-0A68-BBF90228F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48A17A-E5A9-2952-E651-E1A5CF026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387" y="1500187"/>
            <a:ext cx="7929563" cy="4992688"/>
          </a:xfrm>
          <a:prstGeom prst="rect">
            <a:avLst/>
          </a:prstGeom>
        </p:spPr>
      </p:pic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A991ED1D-F185-621B-0C63-5D74FAEFF0AB}"/>
              </a:ext>
            </a:extLst>
          </p:cNvPr>
          <p:cNvSpPr/>
          <p:nvPr/>
        </p:nvSpPr>
        <p:spPr>
          <a:xfrm flipH="1">
            <a:off x="3914773" y="3486150"/>
            <a:ext cx="1000125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640BA986-E758-D10B-8F95-45B1FA713D74}"/>
              </a:ext>
            </a:extLst>
          </p:cNvPr>
          <p:cNvSpPr/>
          <p:nvPr/>
        </p:nvSpPr>
        <p:spPr>
          <a:xfrm flipH="1">
            <a:off x="7886699" y="3486150"/>
            <a:ext cx="1095374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1FF67F4-04FE-E655-E5FA-D3293A813F2D}"/>
              </a:ext>
            </a:extLst>
          </p:cNvPr>
          <p:cNvSpPr/>
          <p:nvPr/>
        </p:nvSpPr>
        <p:spPr>
          <a:xfrm flipH="1">
            <a:off x="3152772" y="5943600"/>
            <a:ext cx="2219327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63157113-9C63-B5DE-A305-DBCB68FDC08E}"/>
              </a:ext>
            </a:extLst>
          </p:cNvPr>
          <p:cNvSpPr/>
          <p:nvPr/>
        </p:nvSpPr>
        <p:spPr>
          <a:xfrm flipH="1">
            <a:off x="7210422" y="5953125"/>
            <a:ext cx="2219327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46A1D1-39FF-A30D-5B16-F83C6B1FE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827808" y="2274213"/>
            <a:ext cx="3408219" cy="3964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D10415-6053-2117-7D1F-0AC043D9194F}"/>
              </a:ext>
            </a:extLst>
          </p:cNvPr>
          <p:cNvSpPr txBox="1"/>
          <p:nvPr/>
        </p:nvSpPr>
        <p:spPr>
          <a:xfrm>
            <a:off x="2306838" y="1085493"/>
            <a:ext cx="9570837" cy="783193"/>
          </a:xfrm>
          <a:prstGeom prst="roundRect">
            <a:avLst/>
          </a:prstGeom>
          <a:solidFill>
            <a:sysClr val="window" lastClr="FFFFFF"/>
          </a:solidFill>
          <a:ln w="76200">
            <a:solidFill>
              <a:srgbClr val="00B05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dirty="0">
                <a:solidFill>
                  <a:prstClr val="black"/>
                </a:solidFill>
                <a:latin typeface="Arial"/>
                <a:ea typeface="字魂59号-创粗黑"/>
                <a:cs typeface="Calibri" panose="020F0502020204030204" pitchFamily="34" charset="0"/>
                <a:sym typeface="Arial" panose="020B0604020202020204"/>
              </a:rPr>
              <a:t>Nơi em ở có những dạng địa hình nào?</a:t>
            </a:r>
            <a:endParaRPr lang="en-US" sz="4000" dirty="0">
              <a:solidFill>
                <a:srgbClr val="FF0000"/>
              </a:solidFill>
              <a:latin typeface="Arial" panose="020B0604020202020204"/>
              <a:ea typeface="字魂59号-创粗黑"/>
              <a:cs typeface="Calibri" panose="020F050202020403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4222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15F27-74C6-30EA-3DDF-E6428D228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607" y="188358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1" name="Rectangle 7180">
            <a:extLst>
              <a:ext uri="{FF2B5EF4-FFF2-40B4-BE49-F238E27FC236}">
                <a16:creationId xmlns:a16="http://schemas.microsoft.com/office/drawing/2014/main" id="{95E1FD92-31B9-4273-BECA-D837FFFC5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85" name="Rectangle 718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Tự nhiên xã hội lớp 3 Bài 22 trang 118 Thực hành | Cánh diều">
            <a:extLst>
              <a:ext uri="{FF2B5EF4-FFF2-40B4-BE49-F238E27FC236}">
                <a16:creationId xmlns:a16="http://schemas.microsoft.com/office/drawing/2014/main" id="{C5162158-224F-45C1-93B2-96D812460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0" b="-6"/>
          <a:stretch/>
        </p:blipFill>
        <p:spPr bwMode="auto">
          <a:xfrm>
            <a:off x="561862" y="883463"/>
            <a:ext cx="3719192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ự nhiên xã hội lớp 3 Bài 22 trang 118 Thực hành | Cánh diều">
            <a:extLst>
              <a:ext uri="{FF2B5EF4-FFF2-40B4-BE49-F238E27FC236}">
                <a16:creationId xmlns:a16="http://schemas.microsoft.com/office/drawing/2014/main" id="{E4E6FE32-A39C-A317-1318-B0D71665E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14526" b="-6"/>
          <a:stretch/>
        </p:blipFill>
        <p:spPr bwMode="auto">
          <a:xfrm>
            <a:off x="4416141" y="883463"/>
            <a:ext cx="3721608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ự nhiên xã hội lớp 3 Bài 22 trang 118 Thực hành | Cánh diều">
            <a:extLst>
              <a:ext uri="{FF2B5EF4-FFF2-40B4-BE49-F238E27FC236}">
                <a16:creationId xmlns:a16="http://schemas.microsoft.com/office/drawing/2014/main" id="{E90FC825-D82A-713A-5BB1-DF5E22794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r="7917"/>
          <a:stretch/>
        </p:blipFill>
        <p:spPr bwMode="auto">
          <a:xfrm>
            <a:off x="556436" y="3548347"/>
            <a:ext cx="3719192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ự nhiên xã hội lớp 3 Bài 22 trang 118 Thực hành | Cánh diều">
            <a:extLst>
              <a:ext uri="{FF2B5EF4-FFF2-40B4-BE49-F238E27FC236}">
                <a16:creationId xmlns:a16="http://schemas.microsoft.com/office/drawing/2014/main" id="{913EB71D-C53F-BF60-BB4E-4F67A4956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r="14067" b="4"/>
          <a:stretch/>
        </p:blipFill>
        <p:spPr bwMode="auto">
          <a:xfrm>
            <a:off x="4416141" y="3548348"/>
            <a:ext cx="3721608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7" name="Rectangle 718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AB6FE-86EB-1D46-53D7-C0E89DB818EE}"/>
              </a:ext>
            </a:extLst>
          </p:cNvPr>
          <p:cNvSpPr txBox="1"/>
          <p:nvPr/>
        </p:nvSpPr>
        <p:spPr>
          <a:xfrm>
            <a:off x="9172575" y="885825"/>
            <a:ext cx="23526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Vẽ hoặc sưu tầm một số tranh ảnh về các dạng địa hình 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 animBg="1"/>
      <p:bldP spid="7183" grpId="0" animBg="1"/>
      <p:bldP spid="7185" grpId="0" animBg="1"/>
      <p:bldP spid="718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DCC4BE-8753-3B1B-C189-169FD859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341" y="179325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4" y="0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47" y="157163"/>
            <a:ext cx="800100" cy="762000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229B0B9-7494-4568-B2FB-A6B5D9F8D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12" y="1641718"/>
            <a:ext cx="4386785" cy="4041327"/>
          </a:xfrm>
          <a:prstGeom prst="rect">
            <a:avLst/>
          </a:prstGeom>
        </p:spPr>
      </p:pic>
      <p:pic>
        <p:nvPicPr>
          <p:cNvPr id="9" name="图片 34">
            <a:extLst>
              <a:ext uri="{FF2B5EF4-FFF2-40B4-BE49-F238E27FC236}">
                <a16:creationId xmlns:a16="http://schemas.microsoft.com/office/drawing/2014/main" id="{CA247C5B-2169-4A55-99DD-13DB3D33E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6" y="2326165"/>
            <a:ext cx="956633" cy="956633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79389E43-2D01-407D-8657-05E55A614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6" y="4201430"/>
            <a:ext cx="956633" cy="956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52A876-6E53-48C2-9785-23B9C19E5491}"/>
              </a:ext>
            </a:extLst>
          </p:cNvPr>
          <p:cNvSpPr txBox="1"/>
          <p:nvPr/>
        </p:nvSpPr>
        <p:spPr>
          <a:xfrm>
            <a:off x="1380288" y="2421023"/>
            <a:ext cx="63254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nhớ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2FB28-8C6E-472A-AB0A-200F87D3424E}"/>
              </a:ext>
            </a:extLst>
          </p:cNvPr>
          <p:cNvSpPr txBox="1"/>
          <p:nvPr/>
        </p:nvSpPr>
        <p:spPr>
          <a:xfrm>
            <a:off x="1380288" y="4306765"/>
            <a:ext cx="6656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5C263-9B1D-1A2B-EE08-D429F78345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6142" y="1209242"/>
            <a:ext cx="383471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605711"/>
            <a:ext cx="6324166" cy="5646577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52DA4710-19B5-1F32-DCCF-CC65A0D02BB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13070" y="167290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499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" y="887276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Bề mặt Trái Đất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 thành 6 châu lục và 4 đại dương.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Bề mặt Trái Đất được chia thành mấy châu lục và mấy đại dương?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6 châu lục là châu Á, châu Âu, châu Phi, châu Mĩ, châu Đại Dương, châu Nam Cực.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châu lục trên trái đất?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333374" y="2837267"/>
            <a:ext cx="7281454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9" y="2492017"/>
              <a:ext cx="3966487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4 đại dương là Bắc Băng Dương, Thái Bình Dương, Đạo Tây Dương, Ấn độ Dương.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đại dương?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03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473</Words>
  <Application>Microsoft Office PowerPoint</Application>
  <PresentationFormat>Widescreen</PresentationFormat>
  <Paragraphs>61</Paragraphs>
  <Slides>31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等线</vt:lpstr>
      <vt:lpstr>等线 Light</vt:lpstr>
      <vt:lpstr>微软雅黑</vt:lpstr>
      <vt:lpstr>Arial</vt:lpstr>
      <vt:lpstr>Calibri</vt:lpstr>
      <vt:lpstr>Calibri Light</vt:lpstr>
      <vt:lpstr>Cambria</vt:lpstr>
      <vt:lpstr>iCiel Cadena</vt:lpstr>
      <vt:lpstr>Tahoma</vt:lpstr>
      <vt:lpstr>Times New Roman</vt:lpstr>
      <vt:lpstr>Office 主题​​</vt:lpstr>
      <vt:lpstr>Custom Design</vt:lpstr>
      <vt:lpstr>1_Office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22</cp:revision>
  <dcterms:created xsi:type="dcterms:W3CDTF">2023-04-08T03:54:02Z</dcterms:created>
  <dcterms:modified xsi:type="dcterms:W3CDTF">2023-04-15T10:21:54Z</dcterms:modified>
</cp:coreProperties>
</file>