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5"/>
  </p:notesMasterIdLst>
  <p:handoutMasterIdLst>
    <p:handoutMasterId r:id="rId16"/>
  </p:handoutMasterIdLst>
  <p:sldIdLst>
    <p:sldId id="400" r:id="rId2"/>
    <p:sldId id="393" r:id="rId3"/>
    <p:sldId id="398" r:id="rId4"/>
    <p:sldId id="383" r:id="rId5"/>
    <p:sldId id="364" r:id="rId6"/>
    <p:sldId id="388" r:id="rId7"/>
    <p:sldId id="389" r:id="rId8"/>
    <p:sldId id="391" r:id="rId9"/>
    <p:sldId id="367" r:id="rId10"/>
    <p:sldId id="373" r:id="rId11"/>
    <p:sldId id="384" r:id="rId12"/>
    <p:sldId id="375" r:id="rId13"/>
    <p:sldId id="396" r:id="rId14"/>
  </p:sldIdLst>
  <p:sldSz cx="12161838"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92"/>
    <a:srgbClr val="22A146"/>
    <a:srgbClr val="FF0066"/>
    <a:srgbClr val="F0F0F0"/>
    <a:srgbClr val="ABE5F3"/>
    <a:srgbClr val="F75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0586" autoAdjust="0"/>
  </p:normalViewPr>
  <p:slideViewPr>
    <p:cSldViewPr>
      <p:cViewPr varScale="1">
        <p:scale>
          <a:sx n="57" d="100"/>
          <a:sy n="57" d="100"/>
        </p:scale>
        <p:origin x="1024" y="40"/>
      </p:cViewPr>
      <p:guideLst>
        <p:guide orient="horz" pos="2160"/>
        <p:guide pos="3831"/>
      </p:guideLst>
    </p:cSldViewPr>
  </p:slideViewPr>
  <p:notesTextViewPr>
    <p:cViewPr>
      <p:scale>
        <a:sx n="1" d="1"/>
        <a:sy n="1" d="1"/>
      </p:scale>
      <p:origin x="0" y="0"/>
    </p:cViewPr>
  </p:notesTextViewPr>
  <p:notesViewPr>
    <p:cSldViewPr>
      <p:cViewPr varScale="1">
        <p:scale>
          <a:sx n="75" d="100"/>
          <a:sy n="75" d="100"/>
        </p:scale>
        <p:origin x="-1938"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71F8849-1FDC-487B-BA80-CCAE9F984714}" type="datetimeFigureOut">
              <a:rPr lang="en-US" smtClean="0"/>
              <a:t>4/23/2023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55297F20-B4D2-472C-A2DA-E1BABC4EB587}" type="slidenum">
              <a:rPr lang="en-US" smtClean="0"/>
              <a:t>‹#›</a:t>
            </a:fld>
            <a:endParaRPr lang="en-US"/>
          </a:p>
        </p:txBody>
      </p:sp>
    </p:spTree>
    <p:extLst>
      <p:ext uri="{BB962C8B-B14F-4D97-AF65-F5344CB8AC3E}">
        <p14:creationId xmlns:p14="http://schemas.microsoft.com/office/powerpoint/2010/main" val="337550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238D6C3-99D5-4460-B12C-E48AB0D60F85}" type="datetimeFigureOut">
              <a:rPr lang="en-US" smtClean="0"/>
              <a:t>4/23/2023</a:t>
            </a:fld>
            <a:endParaRPr lang="en-US"/>
          </a:p>
        </p:txBody>
      </p:sp>
      <p:sp>
        <p:nvSpPr>
          <p:cNvPr id="4" name="Slide Image Placeholder 3"/>
          <p:cNvSpPr>
            <a:spLocks noGrp="1" noRot="1" noChangeAspect="1"/>
          </p:cNvSpPr>
          <p:nvPr>
            <p:ph type="sldImg" idx="2"/>
          </p:nvPr>
        </p:nvSpPr>
        <p:spPr>
          <a:xfrm>
            <a:off x="2292350" y="514350"/>
            <a:ext cx="45593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6C99FB4-0FF6-4222-9BB1-FCC75A89D83B}" type="slidenum">
              <a:rPr lang="en-US" smtClean="0"/>
              <a:t>‹#›</a:t>
            </a:fld>
            <a:endParaRPr lang="en-US"/>
          </a:p>
        </p:txBody>
      </p:sp>
    </p:spTree>
    <p:extLst>
      <p:ext uri="{BB962C8B-B14F-4D97-AF65-F5344CB8AC3E}">
        <p14:creationId xmlns:p14="http://schemas.microsoft.com/office/powerpoint/2010/main" val="278746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96784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a30510e8b3_0_79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a30510e8b3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50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99FB4-0FF6-4222-9BB1-FCC75A89D83B}" type="slidenum">
              <a:rPr lang="en-US" smtClean="0"/>
              <a:t>3</a:t>
            </a:fld>
            <a:endParaRPr lang="en-US"/>
          </a:p>
        </p:txBody>
      </p:sp>
    </p:spTree>
    <p:extLst>
      <p:ext uri="{BB962C8B-B14F-4D97-AF65-F5344CB8AC3E}">
        <p14:creationId xmlns:p14="http://schemas.microsoft.com/office/powerpoint/2010/main" val="324089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99FB4-0FF6-4222-9BB1-FCC75A89D83B}" type="slidenum">
              <a:rPr lang="en-US" smtClean="0"/>
              <a:t>4</a:t>
            </a:fld>
            <a:endParaRPr lang="en-US"/>
          </a:p>
        </p:txBody>
      </p:sp>
    </p:spTree>
    <p:extLst>
      <p:ext uri="{BB962C8B-B14F-4D97-AF65-F5344CB8AC3E}">
        <p14:creationId xmlns:p14="http://schemas.microsoft.com/office/powerpoint/2010/main" val="386649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99FB4-0FF6-4222-9BB1-FCC75A89D83B}" type="slidenum">
              <a:rPr lang="en-US" smtClean="0"/>
              <a:t>5</a:t>
            </a:fld>
            <a:endParaRPr lang="en-US"/>
          </a:p>
        </p:txBody>
      </p:sp>
    </p:spTree>
    <p:extLst>
      <p:ext uri="{BB962C8B-B14F-4D97-AF65-F5344CB8AC3E}">
        <p14:creationId xmlns:p14="http://schemas.microsoft.com/office/powerpoint/2010/main" val="43739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BF950F-CACE-42B0-A0E9-587D41DEEA7D}" type="slidenum">
              <a:rPr lang="zh-CN" altLang="en-US" smtClean="0"/>
              <a:t>7</a:t>
            </a:fld>
            <a:endParaRPr lang="zh-CN" altLang="en-US"/>
          </a:p>
        </p:txBody>
      </p:sp>
    </p:spTree>
    <p:extLst>
      <p:ext uri="{BB962C8B-B14F-4D97-AF65-F5344CB8AC3E}">
        <p14:creationId xmlns:p14="http://schemas.microsoft.com/office/powerpoint/2010/main" val="348338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BF950F-CACE-42B0-A0E9-587D41DEEA7D}" type="slidenum">
              <a:rPr lang="zh-CN" altLang="en-US" smtClean="0"/>
              <a:t>9</a:t>
            </a:fld>
            <a:endParaRPr lang="zh-CN" altLang="en-US"/>
          </a:p>
        </p:txBody>
      </p:sp>
    </p:spTree>
    <p:extLst>
      <p:ext uri="{BB962C8B-B14F-4D97-AF65-F5344CB8AC3E}">
        <p14:creationId xmlns:p14="http://schemas.microsoft.com/office/powerpoint/2010/main" val="380757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2FDF0C0-43DC-4471-BE73-F26432E897CE}" type="slidenum">
              <a:rPr lang="zh-CN" altLang="en-US" smtClean="0">
                <a:solidFill>
                  <a:prstClr val="black"/>
                </a:solidFill>
                <a:ea typeface="宋体"/>
              </a:rPr>
              <a:pPr/>
              <a:t>10</a:t>
            </a:fld>
            <a:endParaRPr lang="zh-CN" altLang="en-US">
              <a:solidFill>
                <a:prstClr val="black"/>
              </a:solidFill>
              <a:ea typeface="宋体"/>
            </a:endParaRPr>
          </a:p>
        </p:txBody>
      </p:sp>
    </p:spTree>
    <p:extLst>
      <p:ext uri="{BB962C8B-B14F-4D97-AF65-F5344CB8AC3E}">
        <p14:creationId xmlns:p14="http://schemas.microsoft.com/office/powerpoint/2010/main" val="1809450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xfrm>
            <a:off x="2292350" y="514350"/>
            <a:ext cx="4559300" cy="2571750"/>
          </a:xfrm>
          <a:ln/>
        </p:spPr>
      </p:sp>
      <p:sp>
        <p:nvSpPr>
          <p:cNvPr id="30723" name="文本占位符 30722"/>
          <p:cNvSpPr>
            <a:spLocks noGrp="1"/>
          </p:cNvSpPr>
          <p:nvPr>
            <p:ph type="body" idx="1"/>
          </p:nvPr>
        </p:nvSpPr>
        <p:spPr>
          <a:ln/>
        </p:spPr>
        <p:txBody>
          <a:bodyPr/>
          <a:lstStyle/>
          <a:p>
            <a:endParaRPr lang="en-US"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130961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90459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813" y="2130431"/>
            <a:ext cx="10336212"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4041" y="3886200"/>
            <a:ext cx="8513762"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FDF97E-1EB6-47B1-94E5-B72785BCF2E5}"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29068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8013" y="1600206"/>
            <a:ext cx="10945812"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DF97E-1EB6-47B1-94E5-B72785BCF2E5}"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304435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44"/>
            <a:ext cx="2735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6" y="274644"/>
            <a:ext cx="80581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DF97E-1EB6-47B1-94E5-B72785BCF2E5}"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21046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2050" y="600200"/>
            <a:ext cx="8469395"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541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6127" y="365126"/>
            <a:ext cx="10489585" cy="80769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6126" y="6356357"/>
            <a:ext cx="2736414" cy="365125"/>
          </a:xfrm>
          <a:prstGeom prst="rect">
            <a:avLst/>
          </a:prstGeom>
        </p:spPr>
        <p:txBody>
          <a:bodyPr/>
          <a:lstStyle/>
          <a:p>
            <a:fld id="{0D97D2F0-408F-4027-B3A3-DAD63533FFB2}" type="datetimeFigureOut">
              <a:rPr lang="zh-CN" altLang="en-US" smtClean="0"/>
              <a:t>2023/4/23</a:t>
            </a:fld>
            <a:endParaRPr lang="zh-CN" altLang="en-US"/>
          </a:p>
        </p:txBody>
      </p:sp>
      <p:sp>
        <p:nvSpPr>
          <p:cNvPr id="4" name="页脚占位符 3"/>
          <p:cNvSpPr>
            <a:spLocks noGrp="1"/>
          </p:cNvSpPr>
          <p:nvPr>
            <p:ph type="ftr" sz="quarter" idx="11"/>
          </p:nvPr>
        </p:nvSpPr>
        <p:spPr>
          <a:xfrm>
            <a:off x="4028609" y="6356357"/>
            <a:ext cx="410462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589298" y="6356357"/>
            <a:ext cx="2736414" cy="365125"/>
          </a:xfrm>
          <a:prstGeom prst="rect">
            <a:avLst/>
          </a:prstGeom>
        </p:spPr>
        <p:txBody>
          <a:bodyPr/>
          <a:lstStyle/>
          <a:p>
            <a:fld id="{0F438409-8EB2-43AF-96DD-A6929DA16589}" type="slidenum">
              <a:rPr lang="zh-CN" altLang="en-US" smtClean="0"/>
              <a:t>‹#›</a:t>
            </a:fld>
            <a:endParaRPr lang="zh-CN" altLang="en-US"/>
          </a:p>
        </p:txBody>
      </p:sp>
    </p:spTree>
    <p:extLst>
      <p:ext uri="{BB962C8B-B14F-4D97-AF65-F5344CB8AC3E}">
        <p14:creationId xmlns:p14="http://schemas.microsoft.com/office/powerpoint/2010/main" val="200603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3835" y="2528971"/>
            <a:ext cx="3624381"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0779" y="1354415"/>
            <a:ext cx="4667106"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6377" y="131205"/>
            <a:ext cx="9547851"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6575" y="4979321"/>
            <a:ext cx="279449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1050" y="441609"/>
            <a:ext cx="3026038"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1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3616"/>
          <a:stretch/>
        </p:blipFill>
        <p:spPr>
          <a:xfrm>
            <a:off x="3632966" y="182880"/>
            <a:ext cx="8888201"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683" y="3032146"/>
            <a:ext cx="3026038"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18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3835" y="2528971"/>
            <a:ext cx="3624381"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0779" y="1354415"/>
            <a:ext cx="4667106"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11651" y="547782"/>
            <a:ext cx="2268740"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136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329285" y="182880"/>
            <a:ext cx="2268740"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56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5F5D7C4-4124-46BA-AD7B-5D6D7A2A76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spTree>
    <p:extLst>
      <p:ext uri="{BB962C8B-B14F-4D97-AF65-F5344CB8AC3E}">
        <p14:creationId xmlns:p14="http://schemas.microsoft.com/office/powerpoint/2010/main" val="379077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3835" y="2528971"/>
            <a:ext cx="3624381"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0779" y="1354415"/>
            <a:ext cx="4667106"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3572"/>
          <a:stretch/>
        </p:blipFill>
        <p:spPr>
          <a:xfrm>
            <a:off x="1376575" y="22867"/>
            <a:ext cx="9408688"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6575" y="4979321"/>
            <a:ext cx="2794496" cy="1796076"/>
          </a:xfrm>
          <a:prstGeom prst="rect">
            <a:avLst/>
          </a:prstGeom>
        </p:spPr>
      </p:pic>
    </p:spTree>
    <p:extLst>
      <p:ext uri="{BB962C8B-B14F-4D97-AF65-F5344CB8AC3E}">
        <p14:creationId xmlns:p14="http://schemas.microsoft.com/office/powerpoint/2010/main" val="20688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013" y="1600206"/>
            <a:ext cx="1094581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DF97E-1EB6-47B1-94E5-B72785BCF2E5}"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3182420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0050" y="422910"/>
            <a:ext cx="10181739"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5016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6127" y="365126"/>
            <a:ext cx="10489585" cy="80769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6126" y="6356357"/>
            <a:ext cx="2736414" cy="365125"/>
          </a:xfrm>
          <a:prstGeom prst="rect">
            <a:avLst/>
          </a:prstGeom>
        </p:spPr>
        <p:txBody>
          <a:bodyPr/>
          <a:lstStyle/>
          <a:p>
            <a:fld id="{0D97D2F0-408F-4027-B3A3-DAD63533FFB2}" type="datetimeFigureOut">
              <a:rPr lang="zh-CN" altLang="en-US" smtClean="0"/>
              <a:t>2023/4/23</a:t>
            </a:fld>
            <a:endParaRPr lang="zh-CN" altLang="en-US"/>
          </a:p>
        </p:txBody>
      </p:sp>
      <p:sp>
        <p:nvSpPr>
          <p:cNvPr id="4" name="页脚占位符 3"/>
          <p:cNvSpPr>
            <a:spLocks noGrp="1"/>
          </p:cNvSpPr>
          <p:nvPr>
            <p:ph type="ftr" sz="quarter" idx="11"/>
          </p:nvPr>
        </p:nvSpPr>
        <p:spPr>
          <a:xfrm>
            <a:off x="4028609" y="6356357"/>
            <a:ext cx="410462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589298" y="6356357"/>
            <a:ext cx="2736414" cy="365125"/>
          </a:xfrm>
          <a:prstGeom prst="rect">
            <a:avLst/>
          </a:prstGeom>
        </p:spPr>
        <p:txBody>
          <a:bodyPr/>
          <a:lstStyle/>
          <a:p>
            <a:fld id="{0F438409-8EB2-43AF-96DD-A6929DA16589}" type="slidenum">
              <a:rPr lang="zh-CN" altLang="en-US" smtClean="0"/>
              <a:t>‹#›</a:t>
            </a:fld>
            <a:endParaRPr lang="zh-CN" altLang="en-US"/>
          </a:p>
        </p:txBody>
      </p:sp>
    </p:spTree>
    <p:extLst>
      <p:ext uri="{BB962C8B-B14F-4D97-AF65-F5344CB8AC3E}">
        <p14:creationId xmlns:p14="http://schemas.microsoft.com/office/powerpoint/2010/main" val="563686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84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336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837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245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9"/>
        <p:cNvGrpSpPr/>
        <p:nvPr/>
      </p:nvGrpSpPr>
      <p:grpSpPr>
        <a:xfrm>
          <a:off x="0" y="0"/>
          <a:ext cx="0" cy="0"/>
          <a:chOff x="0" y="0"/>
          <a:chExt cx="0" cy="0"/>
        </a:xfrm>
      </p:grpSpPr>
      <p:grpSp>
        <p:nvGrpSpPr>
          <p:cNvPr id="500" name="Google Shape;500;p22"/>
          <p:cNvGrpSpPr/>
          <p:nvPr/>
        </p:nvGrpSpPr>
        <p:grpSpPr>
          <a:xfrm rot="-7200034">
            <a:off x="-1877111" y="5192008"/>
            <a:ext cx="3111785" cy="2889209"/>
            <a:chOff x="-526723" y="-1470800"/>
            <a:chExt cx="2691281" cy="2504980"/>
          </a:xfrm>
        </p:grpSpPr>
        <p:sp>
          <p:nvSpPr>
            <p:cNvPr id="501" name="Google Shape;501;p2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02" name="Google Shape;502;p22"/>
            <p:cNvSpPr/>
            <p:nvPr/>
          </p:nvSpPr>
          <p:spPr>
            <a:xfrm>
              <a:off x="-512883" y="-1470800"/>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grpSp>
      <p:grpSp>
        <p:nvGrpSpPr>
          <p:cNvPr id="503" name="Google Shape;503;p22"/>
          <p:cNvGrpSpPr/>
          <p:nvPr/>
        </p:nvGrpSpPr>
        <p:grpSpPr>
          <a:xfrm>
            <a:off x="8940709" y="-1630442"/>
            <a:ext cx="4138209" cy="3233900"/>
            <a:chOff x="6722162" y="-1222832"/>
            <a:chExt cx="3111354" cy="2425425"/>
          </a:xfrm>
        </p:grpSpPr>
        <p:grpSp>
          <p:nvGrpSpPr>
            <p:cNvPr id="504" name="Google Shape;504;p22"/>
            <p:cNvGrpSpPr/>
            <p:nvPr/>
          </p:nvGrpSpPr>
          <p:grpSpPr>
            <a:xfrm rot="10800000">
              <a:off x="6722162" y="-1222832"/>
              <a:ext cx="2221162" cy="1691489"/>
              <a:chOff x="813085" y="4755713"/>
              <a:chExt cx="2098406" cy="1598005"/>
            </a:xfrm>
          </p:grpSpPr>
          <p:sp>
            <p:nvSpPr>
              <p:cNvPr id="505" name="Google Shape;505;p2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06" name="Google Shape;506;p2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07" name="Google Shape;507;p2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08" name="Google Shape;508;p2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09" name="Google Shape;509;p2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10" name="Google Shape;510;p2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11" name="Google Shape;511;p2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grpSp>
        <p:grpSp>
          <p:nvGrpSpPr>
            <p:cNvPr id="512" name="Google Shape;512;p22"/>
            <p:cNvGrpSpPr/>
            <p:nvPr/>
          </p:nvGrpSpPr>
          <p:grpSpPr>
            <a:xfrm rot="9935229">
              <a:off x="7563390" y="-766222"/>
              <a:ext cx="2086861" cy="1736423"/>
              <a:chOff x="-128999" y="3934720"/>
              <a:chExt cx="2086920" cy="1736472"/>
            </a:xfrm>
          </p:grpSpPr>
          <p:sp>
            <p:nvSpPr>
              <p:cNvPr id="513" name="Google Shape;513;p2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14" name="Google Shape;514;p2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15" name="Google Shape;515;p2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16" name="Google Shape;516;p2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17" name="Google Shape;517;p2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18" name="Google Shape;518;p2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19" name="Google Shape;519;p2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20" name="Google Shape;520;p2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21" name="Google Shape;521;p2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22" name="Google Shape;522;p2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23" name="Google Shape;523;p2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24" name="Google Shape;524;p2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25" name="Google Shape;525;p2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526" name="Google Shape;526;p2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grpSp>
      </p:grpSp>
      <p:sp>
        <p:nvSpPr>
          <p:cNvPr id="527" name="Google Shape;527;p22"/>
          <p:cNvSpPr txBox="1">
            <a:spLocks noGrp="1"/>
          </p:cNvSpPr>
          <p:nvPr>
            <p:ph type="title"/>
          </p:nvPr>
        </p:nvSpPr>
        <p:spPr>
          <a:xfrm>
            <a:off x="957625" y="720000"/>
            <a:ext cx="5123294" cy="1502000"/>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9576"/>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8" name="Google Shape;528;p22"/>
          <p:cNvSpPr txBox="1">
            <a:spLocks noGrp="1"/>
          </p:cNvSpPr>
          <p:nvPr>
            <p:ph type="subTitle" idx="1"/>
          </p:nvPr>
        </p:nvSpPr>
        <p:spPr>
          <a:xfrm>
            <a:off x="957625" y="3386467"/>
            <a:ext cx="2954273" cy="113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9" name="Google Shape;529;p22"/>
          <p:cNvSpPr txBox="1">
            <a:spLocks noGrp="1"/>
          </p:cNvSpPr>
          <p:nvPr>
            <p:ph type="subTitle" idx="2"/>
          </p:nvPr>
        </p:nvSpPr>
        <p:spPr>
          <a:xfrm>
            <a:off x="957625" y="2901433"/>
            <a:ext cx="3571542" cy="485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86177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438" y="4406906"/>
            <a:ext cx="103378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438" y="2906713"/>
            <a:ext cx="103378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DF97E-1EB6-47B1-94E5-B72785BCF2E5}"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34782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8013" y="1600206"/>
            <a:ext cx="539591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6"/>
            <a:ext cx="5397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FDF97E-1EB6-47B1-94E5-B72785BCF2E5}"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428040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13" y="1535113"/>
            <a:ext cx="537368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13" y="2174875"/>
            <a:ext cx="53736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553" y="1535113"/>
            <a:ext cx="53752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553" y="2174875"/>
            <a:ext cx="53752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FDF97E-1EB6-47B1-94E5-B72785BCF2E5}"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381391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9FDF97E-1EB6-47B1-94E5-B72785BCF2E5}"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405518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DF97E-1EB6-47B1-94E5-B72785BCF2E5}"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137160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273050"/>
            <a:ext cx="4000500"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563" y="273056"/>
            <a:ext cx="6799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13" y="1435103"/>
            <a:ext cx="40005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DF97E-1EB6-47B1-94E5-B72785BCF2E5}"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40456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4425" y="4800600"/>
            <a:ext cx="729615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4425" y="612775"/>
            <a:ext cx="729615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4425" y="5367338"/>
            <a:ext cx="729615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DF97E-1EB6-47B1-94E5-B72785BCF2E5}"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238825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8013" y="6356356"/>
            <a:ext cx="28384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DF97E-1EB6-47B1-94E5-B72785BCF2E5}" type="datetimeFigureOut">
              <a:rPr lang="en-US" smtClean="0"/>
              <a:t>4/23/2023</a:t>
            </a:fld>
            <a:endParaRPr lang="en-US"/>
          </a:p>
        </p:txBody>
      </p:sp>
      <p:sp>
        <p:nvSpPr>
          <p:cNvPr id="5" name="Footer Placeholder 4"/>
          <p:cNvSpPr>
            <a:spLocks noGrp="1"/>
          </p:cNvSpPr>
          <p:nvPr>
            <p:ph type="ftr" sz="quarter" idx="3"/>
          </p:nvPr>
        </p:nvSpPr>
        <p:spPr>
          <a:xfrm>
            <a:off x="4156078" y="6356356"/>
            <a:ext cx="38496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375" y="6356356"/>
            <a:ext cx="28384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70AD-0929-48AD-9668-7A3C736CAE3C}" type="slidenum">
              <a:rPr lang="en-US" smtClean="0"/>
              <a:t>‹#›</a:t>
            </a:fld>
            <a:endParaRPr lang="en-US"/>
          </a:p>
        </p:txBody>
      </p:sp>
      <p:pic>
        <p:nvPicPr>
          <p:cNvPr id="7" name="Picture 6"/>
          <p:cNvPicPr>
            <a:picLocks noChangeAspect="1"/>
          </p:cNvPicPr>
          <p:nvPr userDrawn="1"/>
        </p:nvPicPr>
        <p:blipFill>
          <a:blip r:embed="rId28"/>
          <a:stretch>
            <a:fillRect/>
          </a:stretch>
        </p:blipFill>
        <p:spPr>
          <a:xfrm>
            <a:off x="0" y="0"/>
            <a:ext cx="12161838" cy="6905044"/>
          </a:xfrm>
          <a:prstGeom prst="rect">
            <a:avLst/>
          </a:prstGeom>
        </p:spPr>
      </p:pic>
      <p:grpSp>
        <p:nvGrpSpPr>
          <p:cNvPr id="8" name="组合 6">
            <a:extLst>
              <a:ext uri="{FF2B5EF4-FFF2-40B4-BE49-F238E27FC236}">
                <a16:creationId xmlns:a16="http://schemas.microsoft.com/office/drawing/2014/main" id="{7BA1F288-ADE7-94E8-463A-033C82135417}"/>
              </a:ext>
            </a:extLst>
          </p:cNvPr>
          <p:cNvGrpSpPr/>
          <p:nvPr userDrawn="1"/>
        </p:nvGrpSpPr>
        <p:grpSpPr>
          <a:xfrm>
            <a:off x="152399" y="163439"/>
            <a:ext cx="11756443" cy="6465961"/>
            <a:chOff x="6244935" y="1077300"/>
            <a:chExt cx="4800600" cy="4711700"/>
          </a:xfrm>
        </p:grpSpPr>
        <p:sp>
          <p:nvSpPr>
            <p:cNvPr id="9" name="矩形: 圆角 7">
              <a:extLst>
                <a:ext uri="{FF2B5EF4-FFF2-40B4-BE49-F238E27FC236}">
                  <a16:creationId xmlns:a16="http://schemas.microsoft.com/office/drawing/2014/main" id="{31D5E7AC-FBBD-1DD7-34A9-6A41468D3007}"/>
                </a:ext>
              </a:extLst>
            </p:cNvPr>
            <p:cNvSpPr/>
            <p:nvPr userDrawn="1"/>
          </p:nvSpPr>
          <p:spPr>
            <a:xfrm>
              <a:off x="6244935" y="1077300"/>
              <a:ext cx="4800600" cy="4711700"/>
            </a:xfrm>
            <a:prstGeom prst="roundRect">
              <a:avLst>
                <a:gd name="adj" fmla="val 8846"/>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n w="28575">
                  <a:solidFill>
                    <a:schemeClr val="tx1"/>
                  </a:solidFill>
                </a:ln>
              </a:endParaRPr>
            </a:p>
          </p:txBody>
        </p:sp>
        <p:sp>
          <p:nvSpPr>
            <p:cNvPr id="10" name="矩形: 圆角 8">
              <a:extLst>
                <a:ext uri="{FF2B5EF4-FFF2-40B4-BE49-F238E27FC236}">
                  <a16:creationId xmlns:a16="http://schemas.microsoft.com/office/drawing/2014/main" id="{8883F85C-7EA3-F3E0-4113-1FEA655EBF63}"/>
                </a:ext>
              </a:extLst>
            </p:cNvPr>
            <p:cNvSpPr/>
            <p:nvPr userDrawn="1"/>
          </p:nvSpPr>
          <p:spPr>
            <a:xfrm>
              <a:off x="6286634" y="1188424"/>
              <a:ext cx="4711990" cy="4489451"/>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Tree>
    <p:extLst>
      <p:ext uri="{BB962C8B-B14F-4D97-AF65-F5344CB8AC3E}">
        <p14:creationId xmlns:p14="http://schemas.microsoft.com/office/powerpoint/2010/main" val="27977845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850" r:id="rId12"/>
    <p:sldLayoutId id="2147483851" r:id="rId13"/>
    <p:sldLayoutId id="2147483711" r:id="rId14"/>
    <p:sldLayoutId id="2147483712" r:id="rId15"/>
    <p:sldLayoutId id="2147483713" r:id="rId16"/>
    <p:sldLayoutId id="2147483714" r:id="rId17"/>
    <p:sldLayoutId id="2147483716" r:id="rId18"/>
    <p:sldLayoutId id="2147483718" r:id="rId19"/>
    <p:sldLayoutId id="2147483719" r:id="rId20"/>
    <p:sldLayoutId id="2147483720" r:id="rId21"/>
    <p:sldLayoutId id="2147483853" r:id="rId22"/>
    <p:sldLayoutId id="2147483724" r:id="rId23"/>
    <p:sldLayoutId id="2147483725" r:id="rId24"/>
    <p:sldLayoutId id="2147483726" r:id="rId25"/>
    <p:sldLayoutId id="2147483855"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5.xml"/><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1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69" y="39573"/>
            <a:ext cx="12051306" cy="677885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707" y="1299066"/>
            <a:ext cx="8110439" cy="451368"/>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9606" y="3931160"/>
            <a:ext cx="8462634" cy="279384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3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3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3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953" y="846803"/>
            <a:ext cx="1293502" cy="132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494585" y="4511520"/>
            <a:ext cx="7000157" cy="1009775"/>
          </a:xfrm>
          <a:prstGeom prst="rect">
            <a:avLst/>
          </a:prstGeom>
          <a:noFill/>
        </p:spPr>
        <p:txBody>
          <a:bodyPr wrap="none" lIns="90273" tIns="45139" rIns="90273" bIns="45139">
            <a:spAutoFit/>
          </a:bodyPr>
          <a:lstStyle/>
          <a:p>
            <a:pPr algn="ctr">
              <a:defRPr/>
            </a:pPr>
            <a:r>
              <a:rPr lang="en-US" sz="596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596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B134638-5CA8-46EB-A7CF-0CC84DCB7E8C}"/>
              </a:ext>
            </a:extLst>
          </p:cNvPr>
          <p:cNvPicPr>
            <a:picLocks noChangeAspect="1"/>
          </p:cNvPicPr>
          <p:nvPr/>
        </p:nvPicPr>
        <p:blipFill rotWithShape="1">
          <a:blip r:embed="rId3">
            <a:extLst>
              <a:ext uri="{28A0092B-C50C-407E-A947-70E740481C1C}">
                <a14:useLocalDpi xmlns:a14="http://schemas.microsoft.com/office/drawing/2010/main" val="0"/>
              </a:ext>
            </a:extLst>
          </a:blip>
          <a:srcRect b="88089"/>
          <a:stretch/>
        </p:blipFill>
        <p:spPr>
          <a:xfrm>
            <a:off x="11" y="0"/>
            <a:ext cx="12161637" cy="4749800"/>
          </a:xfrm>
          <a:prstGeom prst="rect">
            <a:avLst/>
          </a:prstGeom>
        </p:spPr>
      </p:pic>
      <p:pic>
        <p:nvPicPr>
          <p:cNvPr id="2" name="图片 1">
            <a:extLst>
              <a:ext uri="{FF2B5EF4-FFF2-40B4-BE49-F238E27FC236}">
                <a16:creationId xmlns:a16="http://schemas.microsoft.com/office/drawing/2014/main" id="{A2DA75EF-2BD4-46DE-99BF-AA0C16425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2231"/>
            <a:ext cx="12161838" cy="1578912"/>
          </a:xfrm>
          <a:prstGeom prst="rect">
            <a:avLst/>
          </a:prstGeom>
        </p:spPr>
      </p:pic>
      <p:pic>
        <p:nvPicPr>
          <p:cNvPr id="6" name="图片 5">
            <a:extLst>
              <a:ext uri="{FF2B5EF4-FFF2-40B4-BE49-F238E27FC236}">
                <a16:creationId xmlns:a16="http://schemas.microsoft.com/office/drawing/2014/main" id="{2F8C65A1-B045-43FF-9D57-0310346D1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5224292"/>
            <a:ext cx="12161838" cy="1633715"/>
          </a:xfrm>
          <a:prstGeom prst="rect">
            <a:avLst/>
          </a:prstGeom>
        </p:spPr>
      </p:pic>
      <p:sp>
        <p:nvSpPr>
          <p:cNvPr id="25" name="矩形 24">
            <a:extLst>
              <a:ext uri="{FF2B5EF4-FFF2-40B4-BE49-F238E27FC236}">
                <a16:creationId xmlns:a16="http://schemas.microsoft.com/office/drawing/2014/main" id="{06D6A57F-E55B-43A5-B5D1-082BB643DAA4}"/>
              </a:ext>
            </a:extLst>
          </p:cNvPr>
          <p:cNvSpPr/>
          <p:nvPr/>
        </p:nvSpPr>
        <p:spPr>
          <a:xfrm>
            <a:off x="1432719" y="381000"/>
            <a:ext cx="9739224" cy="4401201"/>
          </a:xfrm>
          <a:prstGeom prst="rect">
            <a:avLst/>
          </a:prstGeom>
        </p:spPr>
        <p:txBody>
          <a:bodyPr wrap="square" lIns="91428" tIns="45718" rIns="91428" bIns="45718">
            <a:spAutoFit/>
          </a:bodyPr>
          <a:lstStyle/>
          <a:p>
            <a:r>
              <a:rPr lang="en-GB" sz="2800" b="1" dirty="0"/>
              <a:t>     </a:t>
            </a:r>
            <a:r>
              <a:rPr lang="vi-VN" sz="2800" b="1" dirty="0"/>
              <a:t>Trong bài thơ, em thích chi tiết "Trái đất trẻ của bạn trẻ năm châu/ Vàng, trắng, đen,... dù da khác màu" vì chi tiết này nói lên sự đoàn kết của các dân tộc trên Trái Đất của chúng ta. Mọi người chung sống hòa bình trên hành tinh, yêu thương nhau, không phân biệt màu da.</a:t>
            </a:r>
          </a:p>
          <a:p>
            <a:r>
              <a:rPr lang="en-GB" sz="2800" b="1" dirty="0"/>
              <a:t>     </a:t>
            </a:r>
            <a:r>
              <a:rPr lang="vi-VN" sz="2800" b="1" dirty="0"/>
              <a:t>Bài thơ là khung cảnh một Trái Đất tươi đẹp, ở đó, cảnh vật thật bình yên, con người đoàn kết, yêu thương nhau. Tác giả khẳng định Trái Đất là của chúng ta, chính vì vậy, chúng ta cần phải có trách nhiệm bảo vệ Trái Đất. </a:t>
            </a:r>
          </a:p>
        </p:txBody>
      </p:sp>
      <p:pic>
        <p:nvPicPr>
          <p:cNvPr id="27" name="图片 26">
            <a:extLst>
              <a:ext uri="{FF2B5EF4-FFF2-40B4-BE49-F238E27FC236}">
                <a16:creationId xmlns:a16="http://schemas.microsoft.com/office/drawing/2014/main" id="{CD89A880-8566-4716-8FF2-C22B05365C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8353" y="958918"/>
            <a:ext cx="1472723" cy="828675"/>
          </a:xfrm>
          <a:prstGeom prst="rect">
            <a:avLst/>
          </a:prstGeom>
        </p:spPr>
      </p:pic>
      <p:pic>
        <p:nvPicPr>
          <p:cNvPr id="7"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539" y="4851539"/>
            <a:ext cx="1763058" cy="2006468"/>
          </a:xfrm>
          <a:prstGeom prst="rect">
            <a:avLst/>
          </a:prstGeom>
        </p:spPr>
      </p:pic>
      <p:pic>
        <p:nvPicPr>
          <p:cNvPr id="29" name="图片 28">
            <a:extLst>
              <a:ext uri="{FF2B5EF4-FFF2-40B4-BE49-F238E27FC236}">
                <a16:creationId xmlns:a16="http://schemas.microsoft.com/office/drawing/2014/main" id="{19788A68-C1AC-4967-A707-22C0C36E61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4744" y="993768"/>
            <a:ext cx="1632664" cy="945395"/>
          </a:xfrm>
          <a:prstGeom prst="rect">
            <a:avLst/>
          </a:prstGeom>
        </p:spPr>
      </p:pic>
      <p:pic>
        <p:nvPicPr>
          <p:cNvPr id="31" name="图片 30">
            <a:extLst>
              <a:ext uri="{FF2B5EF4-FFF2-40B4-BE49-F238E27FC236}">
                <a16:creationId xmlns:a16="http://schemas.microsoft.com/office/drawing/2014/main" id="{DA43A425-AA1E-4E48-971A-97B5E003E7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28" y="685800"/>
            <a:ext cx="1011022" cy="944425"/>
          </a:xfrm>
          <a:prstGeom prst="rect">
            <a:avLst/>
          </a:prstGeom>
        </p:spPr>
      </p:pic>
    </p:spTree>
    <p:extLst>
      <p:ext uri="{BB962C8B-B14F-4D97-AF65-F5344CB8AC3E}">
        <p14:creationId xmlns:p14="http://schemas.microsoft.com/office/powerpoint/2010/main" val="3687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300"/>
                                  </p:stCondLst>
                                  <p:iterate type="lt">
                                    <p:tmPct val="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34" presetClass="emph" presetSubtype="0" fill="hold" grpId="1" nodeType="afterEffect">
                                  <p:stCondLst>
                                    <p:cond delay="0"/>
                                  </p:stCondLst>
                                  <p:iterate type="lt">
                                    <p:tmPct val="10000"/>
                                  </p:iterate>
                                  <p:childTnLst>
                                    <p:animMotion origin="layout" path="M 8.88918E-7 1.11111E-6 L 8.88918E-7 -0.07222 " pathEditMode="relative" rAng="0" ptsTypes="AA">
                                      <p:cBhvr>
                                        <p:cTn id="12" dur="250" accel="50000" decel="50000" autoRev="1" fill="hold">
                                          <p:stCondLst>
                                            <p:cond delay="0"/>
                                          </p:stCondLst>
                                        </p:cTn>
                                        <p:tgtEl>
                                          <p:spTgt spid="25"/>
                                        </p:tgtEl>
                                        <p:attrNameLst>
                                          <p:attrName>ppt_x</p:attrName>
                                          <p:attrName>ppt_y</p:attrName>
                                        </p:attrNameLst>
                                      </p:cBhvr>
                                      <p:rCtr x="0" y="-3611"/>
                                    </p:animMotion>
                                    <p:animRot by="1500000">
                                      <p:cBhvr>
                                        <p:cTn id="13" dur="125" fill="hold">
                                          <p:stCondLst>
                                            <p:cond delay="0"/>
                                          </p:stCondLst>
                                        </p:cTn>
                                        <p:tgtEl>
                                          <p:spTgt spid="25"/>
                                        </p:tgtEl>
                                        <p:attrNameLst>
                                          <p:attrName>r</p:attrName>
                                        </p:attrNameLst>
                                      </p:cBhvr>
                                    </p:animRot>
                                    <p:animRot by="-1500000">
                                      <p:cBhvr>
                                        <p:cTn id="14" dur="125" fill="hold">
                                          <p:stCondLst>
                                            <p:cond delay="125"/>
                                          </p:stCondLst>
                                        </p:cTn>
                                        <p:tgtEl>
                                          <p:spTgt spid="25"/>
                                        </p:tgtEl>
                                        <p:attrNameLst>
                                          <p:attrName>r</p:attrName>
                                        </p:attrNameLst>
                                      </p:cBhvr>
                                    </p:animRot>
                                    <p:animRot by="-1500000">
                                      <p:cBhvr>
                                        <p:cTn id="15" dur="125" fill="hold">
                                          <p:stCondLst>
                                            <p:cond delay="250"/>
                                          </p:stCondLst>
                                        </p:cTn>
                                        <p:tgtEl>
                                          <p:spTgt spid="25"/>
                                        </p:tgtEl>
                                        <p:attrNameLst>
                                          <p:attrName>r</p:attrName>
                                        </p:attrNameLst>
                                      </p:cBhvr>
                                    </p:animRot>
                                    <p:animRot by="1500000">
                                      <p:cBhvr>
                                        <p:cTn id="16"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9519" y="1524000"/>
            <a:ext cx="7543800" cy="2800767"/>
          </a:xfrm>
          <a:prstGeom prst="rect">
            <a:avLst/>
          </a:prstGeom>
          <a:noFill/>
        </p:spPr>
        <p:txBody>
          <a:bodyPr wrap="square" rtlCol="0">
            <a:spAutoFit/>
          </a:bodyPr>
          <a:lstStyle/>
          <a:p>
            <a:r>
              <a:rPr lang="vi-VN" sz="4400" dirty="0">
                <a:latin typeface="Arial-Rounded" panose="020B0500000000000000" pitchFamily="34" charset="0"/>
                <a:ea typeface="Arial-Rounded" panose="020B0500000000000000" pitchFamily="34" charset="0"/>
                <a:cs typeface="Arial-Rounded" panose="020B0500000000000000" pitchFamily="34" charset="0"/>
              </a:rPr>
              <a:t>Đọc lại (hoặc kể lại) cho các bạn nghe một truyện (đoạn truyện, bài thơ, bài báo) em vừa đọc.</a:t>
            </a:r>
            <a:endPar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562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9CC8303-4C74-014C-B38C-6FEA42A02A76}"/>
              </a:ext>
            </a:extLst>
          </p:cNvPr>
          <p:cNvSpPr txBox="1"/>
          <p:nvPr/>
        </p:nvSpPr>
        <p:spPr>
          <a:xfrm>
            <a:off x="594519" y="304800"/>
            <a:ext cx="11277599" cy="1569660"/>
          </a:xfrm>
          <a:prstGeom prst="rect">
            <a:avLst/>
          </a:prstGeom>
          <a:solidFill>
            <a:schemeClr val="bg1"/>
          </a:solidFill>
        </p:spPr>
        <p:txBody>
          <a:bodyPr wrap="square" rtlCol="0">
            <a:spAutoFit/>
          </a:bodyPr>
          <a:lstStyle/>
          <a:p>
            <a:r>
              <a:rPr lang="nl-NL" sz="4800" dirty="0">
                <a:ln>
                  <a:solidFill>
                    <a:srgbClr val="00B05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    Bình chọn câu chuyện (bài thơ, bài văn) được yêu thích nhất, chọn bạn giới thiệu (kể, đọc) hay nhất.</a:t>
            </a:r>
            <a:endParaRPr lang="en-US" sz="4800" dirty="0">
              <a:ln>
                <a:solidFill>
                  <a:srgbClr val="00B05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endParaRPr>
          </a:p>
        </p:txBody>
      </p:sp>
      <p:pic>
        <p:nvPicPr>
          <p:cNvPr id="7" name="图片 6">
            <a:extLst>
              <a:ext uri="{FF2B5EF4-FFF2-40B4-BE49-F238E27FC236}">
                <a16:creationId xmlns:a16="http://schemas.microsoft.com/office/drawing/2014/main" id="{B79D4E91-B01C-AE44-A0FA-7A16959699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319" y="2286000"/>
            <a:ext cx="6858000" cy="4483100"/>
          </a:xfrm>
          <a:prstGeom prst="rect">
            <a:avLst/>
          </a:prstGeom>
        </p:spPr>
      </p:pic>
    </p:spTree>
    <p:extLst>
      <p:ext uri="{BB962C8B-B14F-4D97-AF65-F5344CB8AC3E}">
        <p14:creationId xmlns:p14="http://schemas.microsoft.com/office/powerpoint/2010/main" val="258164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grpSp>
        <p:nvGrpSpPr>
          <p:cNvPr id="1836" name="Google Shape;1836;p56"/>
          <p:cNvGrpSpPr/>
          <p:nvPr/>
        </p:nvGrpSpPr>
        <p:grpSpPr>
          <a:xfrm>
            <a:off x="5351209" y="1530365"/>
            <a:ext cx="7258937" cy="5652783"/>
            <a:chOff x="5036155" y="1089987"/>
            <a:chExt cx="4425557" cy="4250102"/>
          </a:xfrm>
        </p:grpSpPr>
        <p:sp>
          <p:nvSpPr>
            <p:cNvPr id="1837" name="Google Shape;1837;p56"/>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121598" tIns="121598" rIns="121598" bIns="121598" anchor="ctr" anchorCtr="0">
              <a:noAutofit/>
            </a:bodyPr>
            <a:lstStyle/>
            <a:p>
              <a:endParaRPr sz="2394"/>
            </a:p>
          </p:txBody>
        </p:sp>
        <p:sp>
          <p:nvSpPr>
            <p:cNvPr id="1838" name="Google Shape;1838;p56"/>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121598" tIns="121598" rIns="121598" bIns="121598" anchor="ctr" anchorCtr="0">
              <a:noAutofit/>
            </a:bodyPr>
            <a:lstStyle/>
            <a:p>
              <a:endParaRPr sz="2394"/>
            </a:p>
          </p:txBody>
        </p:sp>
      </p:grpSp>
      <p:pic>
        <p:nvPicPr>
          <p:cNvPr id="14338" name="Picture 2" descr="Giáo Dục, Học Tập, Học Sinh, Kiến Thức, Học Nhóm, Tải hình PNG 187 -  Free.Vector6.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572" y="1141349"/>
            <a:ext cx="5634558" cy="41883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53550" y="655074"/>
            <a:ext cx="5797645" cy="5003003"/>
          </a:xfrm>
          <a:prstGeom prst="rect">
            <a:avLst/>
          </a:prstGeom>
        </p:spPr>
      </p:pic>
    </p:spTree>
    <p:extLst>
      <p:ext uri="{BB962C8B-B14F-4D97-AF65-F5344CB8AC3E}">
        <p14:creationId xmlns:p14="http://schemas.microsoft.com/office/powerpoint/2010/main" val="250909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58b2ad2d693f5628e36517393941e13"/>
          <p:cNvPicPr>
            <a:picLocks noChangeAspect="1"/>
          </p:cNvPicPr>
          <p:nvPr/>
        </p:nvPicPr>
        <p:blipFill>
          <a:blip r:embed="rId3"/>
          <a:stretch>
            <a:fillRect/>
          </a:stretch>
        </p:blipFill>
        <p:spPr>
          <a:xfrm>
            <a:off x="4507482" y="164496"/>
            <a:ext cx="6794794" cy="5819946"/>
          </a:xfrm>
          <a:prstGeom prst="rect">
            <a:avLst/>
          </a:prstGeom>
        </p:spPr>
      </p:pic>
      <p:pic>
        <p:nvPicPr>
          <p:cNvPr id="6" name="图片 5" descr="69a8f3e94da59fb9c00491d0266be90c"/>
          <p:cNvPicPr>
            <a:picLocks noChangeAspect="1"/>
          </p:cNvPicPr>
          <p:nvPr/>
        </p:nvPicPr>
        <p:blipFill>
          <a:blip r:embed="rId4"/>
          <a:stretch>
            <a:fillRect/>
          </a:stretch>
        </p:blipFill>
        <p:spPr>
          <a:xfrm rot="2640000">
            <a:off x="94503" y="369865"/>
            <a:ext cx="2671804" cy="1937027"/>
          </a:xfrm>
          <a:prstGeom prst="rect">
            <a:avLst/>
          </a:prstGeom>
        </p:spPr>
      </p:pic>
      <p:pic>
        <p:nvPicPr>
          <p:cNvPr id="3" name="图片 2" descr="69a8f3e94da59fb9c00491d0266be90c"/>
          <p:cNvPicPr>
            <a:picLocks noChangeAspect="1"/>
          </p:cNvPicPr>
          <p:nvPr/>
        </p:nvPicPr>
        <p:blipFill>
          <a:blip r:embed="rId4"/>
          <a:stretch>
            <a:fillRect/>
          </a:stretch>
        </p:blipFill>
        <p:spPr>
          <a:xfrm rot="18960000" flipH="1">
            <a:off x="10043018" y="270733"/>
            <a:ext cx="2944811" cy="21352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96" y="2377361"/>
            <a:ext cx="4572021" cy="3930572"/>
          </a:xfrm>
          <a:prstGeom prst="rect">
            <a:avLst/>
          </a:prstGeom>
        </p:spPr>
      </p:pic>
      <p:pic>
        <p:nvPicPr>
          <p:cNvPr id="7" name="Picture 6"/>
          <p:cNvPicPr>
            <a:picLocks noChangeAspect="1"/>
          </p:cNvPicPr>
          <p:nvPr/>
        </p:nvPicPr>
        <p:blipFill>
          <a:blip r:embed="rId6"/>
          <a:stretch>
            <a:fillRect/>
          </a:stretch>
        </p:blipFill>
        <p:spPr>
          <a:xfrm>
            <a:off x="5636223" y="1993771"/>
            <a:ext cx="4311745" cy="3034642"/>
          </a:xfrm>
          <a:prstGeom prst="rect">
            <a:avLst/>
          </a:prstGeom>
        </p:spPr>
      </p:pic>
    </p:spTree>
    <p:extLst>
      <p:ext uri="{BB962C8B-B14F-4D97-AF65-F5344CB8AC3E}">
        <p14:creationId xmlns:p14="http://schemas.microsoft.com/office/powerpoint/2010/main" val="365726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119" y="543248"/>
            <a:ext cx="11054687" cy="830997"/>
          </a:xfrm>
          <a:prstGeom prst="rect">
            <a:avLst/>
          </a:prstGeom>
          <a:noFill/>
        </p:spPr>
        <p:txBody>
          <a:bodyPr wrap="square" rtlCol="0">
            <a:spAutoFit/>
          </a:bodyPr>
          <a:lstStyle/>
          <a:p>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1.</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t>Kể hoặc đọc lại một câu chuyện (bài thơ, bài văn) em đã đọc về Trái Đất hoặc về con người với thiên nhiên.</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475" b="97458" l="0" r="96176">
                        <a14:foregroundMark x1="29637" y1="67797" x2="77820" y2="77966"/>
                        <a14:foregroundMark x1="78011" y1="62712" x2="60803" y2="75424"/>
                        <a14:foregroundMark x1="72658" y1="62712" x2="55258" y2="71186"/>
                        <a14:foregroundMark x1="71702" y1="64407" x2="39962" y2="64407"/>
                        <a14:foregroundMark x1="59656" y1="55932" x2="29828" y2="55932"/>
                        <a14:foregroundMark x1="32122" y1="61017" x2="31740" y2="78814"/>
                        <a14:foregroundMark x1="38815" y1="81356" x2="30210" y2="8389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281" y="-152400"/>
            <a:ext cx="3566319" cy="80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71119" y="1190926"/>
            <a:ext cx="4876800" cy="523220"/>
          </a:xfrm>
          <a:prstGeom prst="rect">
            <a:avLst/>
          </a:prstGeom>
          <a:noFill/>
        </p:spPr>
        <p:txBody>
          <a:bodyPr wrap="square" rtlCol="0">
            <a:spAutoFit/>
          </a:bodyPr>
          <a:lstStyle/>
          <a:p>
            <a:r>
              <a:rPr lang="en-US" sz="2800" b="1" dirty="0" err="1"/>
              <a:t>Chú</a:t>
            </a:r>
            <a:r>
              <a:rPr lang="en-US" sz="2800" b="1" dirty="0"/>
              <a:t> </a:t>
            </a:r>
            <a:r>
              <a:rPr lang="en-US" sz="2800" b="1" dirty="0" err="1"/>
              <a:t>sẻ</a:t>
            </a:r>
            <a:r>
              <a:rPr lang="en-US" sz="2800" b="1" dirty="0"/>
              <a:t> </a:t>
            </a:r>
            <a:r>
              <a:rPr lang="en-US" sz="2800" b="1" dirty="0" err="1"/>
              <a:t>và</a:t>
            </a:r>
            <a:r>
              <a:rPr lang="en-US" sz="2800" b="1" dirty="0"/>
              <a:t> </a:t>
            </a:r>
            <a:r>
              <a:rPr lang="en-US" sz="2800" b="1" dirty="0" err="1"/>
              <a:t>hoa</a:t>
            </a:r>
            <a:r>
              <a:rPr lang="en-US" sz="2800" b="1" dirty="0"/>
              <a:t> </a:t>
            </a:r>
            <a:r>
              <a:rPr lang="en-US" sz="2800" b="1" dirty="0" err="1"/>
              <a:t>bằng</a:t>
            </a:r>
            <a:r>
              <a:rPr lang="en-US" sz="2800" b="1" dirty="0"/>
              <a:t> </a:t>
            </a:r>
            <a:r>
              <a:rPr lang="en-US" sz="2800" b="1" dirty="0" err="1"/>
              <a:t>lăng</a:t>
            </a:r>
            <a:r>
              <a:rPr lang="en-US" sz="2800" b="1" dirty="0"/>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p:cNvSpPr/>
          <p:nvPr/>
        </p:nvSpPr>
        <p:spPr>
          <a:xfrm>
            <a:off x="152877" y="1314734"/>
            <a:ext cx="762000" cy="745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M</a:t>
            </a:r>
            <a:endParaRPr lang="en-US" sz="2800" b="1" dirty="0">
              <a:solidFill>
                <a:srgbClr val="002060"/>
              </a:solidFill>
            </a:endParaRPr>
          </a:p>
        </p:txBody>
      </p:sp>
      <p:pic>
        <p:nvPicPr>
          <p:cNvPr id="9" name="Picture 8"/>
          <p:cNvPicPr>
            <a:picLocks noChangeAspect="1"/>
          </p:cNvPicPr>
          <p:nvPr/>
        </p:nvPicPr>
        <p:blipFill>
          <a:blip r:embed="rId5"/>
          <a:stretch>
            <a:fillRect/>
          </a:stretch>
        </p:blipFill>
        <p:spPr>
          <a:xfrm>
            <a:off x="8461362" y="958746"/>
            <a:ext cx="3352800" cy="2228850"/>
          </a:xfrm>
          <a:prstGeom prst="rect">
            <a:avLst/>
          </a:prstGeom>
        </p:spPr>
      </p:pic>
      <p:sp>
        <p:nvSpPr>
          <p:cNvPr id="4" name="TextBox 3"/>
          <p:cNvSpPr txBox="1"/>
          <p:nvPr/>
        </p:nvSpPr>
        <p:spPr>
          <a:xfrm>
            <a:off x="533877" y="1714146"/>
            <a:ext cx="10576242" cy="4893647"/>
          </a:xfrm>
          <a:prstGeom prst="rect">
            <a:avLst/>
          </a:prstGeom>
          <a:noFill/>
        </p:spPr>
        <p:txBody>
          <a:bodyPr wrap="square" rtlCol="0">
            <a:spAutoFit/>
          </a:bodyPr>
          <a:lstStyle/>
          <a:p>
            <a:r>
              <a:rPr lang="en-GB" sz="2400" dirty="0"/>
              <a:t>      </a:t>
            </a:r>
            <a:r>
              <a:rPr lang="vi-VN" sz="2400" dirty="0"/>
              <a:t>Ở gần tổ của một chú sẻ non đang tập bay có một cây </a:t>
            </a:r>
            <a:endParaRPr lang="en-GB" sz="2400" dirty="0"/>
          </a:p>
          <a:p>
            <a:r>
              <a:rPr lang="vi-VN" sz="2400" dirty="0"/>
              <a:t>bằng lăng. Mùa hoa này, bằng lăng nở hoa mà không vui vì </a:t>
            </a:r>
            <a:endParaRPr lang="en-GB" sz="2400" dirty="0"/>
          </a:p>
          <a:p>
            <a:r>
              <a:rPr lang="vi-VN" sz="2400" dirty="0"/>
              <a:t>bé Thơ, bạn của cây, phải nằm viện, sẻ non biết bằng lăng đã </a:t>
            </a:r>
            <a:endParaRPr lang="en-GB" sz="2400" dirty="0"/>
          </a:p>
          <a:p>
            <a:r>
              <a:rPr lang="vi-VN" sz="2400" dirty="0"/>
              <a:t>giữ lại một bông hoa cuối cùng để đợi bé Thơ.</a:t>
            </a:r>
          </a:p>
          <a:p>
            <a:r>
              <a:rPr lang="en-GB" sz="2400" dirty="0"/>
              <a:t>      </a:t>
            </a:r>
            <a:r>
              <a:rPr lang="vi-VN" sz="2400" dirty="0"/>
              <a:t>Sáng hôm ấy, bé Thơ về, bông bằng lăng cuối cùng đã nở. Nhưng bông hoa lại nở cao hơn cửa sổ nên bé không nhìn thấy nó. Bé cứ ngỡ là mùa hoa đã qua.</a:t>
            </a:r>
          </a:p>
          <a:p>
            <a:r>
              <a:rPr lang="vi-VN" sz="2400" dirty="0"/>
              <a:t>Sẻ 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r>
              <a:rPr lang="en-GB" sz="2400" dirty="0"/>
              <a:t>      </a:t>
            </a:r>
            <a:r>
              <a:rPr lang="vi-VN" sz="2400" dirty="0"/>
              <a:t>Lập tức, sẻ nghe thấy tiếng reo từ trong gian phòng tràn ngập ánh nắng :</a:t>
            </a:r>
          </a:p>
          <a:p>
            <a:r>
              <a:rPr lang="en-GB" sz="2400" dirty="0"/>
              <a:t>     </a:t>
            </a:r>
            <a:r>
              <a:rPr lang="vi-VN" sz="2400" dirty="0"/>
              <a:t>- Ôi, đẹp quá ! Sao lại có bông bằng lăng nở muộn thế kia? </a:t>
            </a:r>
          </a:p>
          <a:p>
            <a:r>
              <a:rPr lang="en-GB" sz="2400" i="1" dirty="0"/>
              <a:t>                                                                                           </a:t>
            </a:r>
            <a:r>
              <a:rPr lang="vi-VN" sz="2400" i="1" dirty="0"/>
              <a:t>Theo</a:t>
            </a:r>
            <a:r>
              <a:rPr lang="vi-VN" sz="2400" dirty="0"/>
              <a:t> PHẠM HỔ</a:t>
            </a:r>
          </a:p>
        </p:txBody>
      </p:sp>
    </p:spTree>
    <p:extLst>
      <p:ext uri="{BB962C8B-B14F-4D97-AF65-F5344CB8AC3E}">
        <p14:creationId xmlns:p14="http://schemas.microsoft.com/office/powerpoint/2010/main" val="10062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0623" y="228600"/>
            <a:ext cx="9601200" cy="1077218"/>
          </a:xfrm>
          <a:prstGeom prst="rect">
            <a:avLst/>
          </a:prstGeom>
          <a:noFill/>
        </p:spPr>
        <p:txBody>
          <a:bodyPr wrap="square" rtlCol="0">
            <a:spAutoFit/>
          </a:bodyPr>
          <a:lstStyle/>
          <a:p>
            <a:r>
              <a:rPr lang="en-GB" sz="3200" b="1"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t>Em tìm hiểu ở sách, báo, tạp chí về những câu chuyện, bài thơ</a:t>
            </a:r>
            <a:r>
              <a:rPr lang="vi-VN" sz="3200" b="1" dirty="0"/>
              <a:t>,... </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图片 11">
            <a:extLst>
              <a:ext uri="{FF2B5EF4-FFF2-40B4-BE49-F238E27FC236}">
                <a16:creationId xmlns:a16="http://schemas.microsoft.com/office/drawing/2014/main" id="{C92A07DD-108B-4781-8BB2-ACC00DCC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19" y="1004287"/>
            <a:ext cx="936104" cy="87964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315" b="100000" l="332" r="99558">
                        <a14:foregroundMark x1="14159" y1="31458" x2="23894" y2="81630"/>
                        <a14:foregroundMark x1="13274" y1="84501" x2="15265" y2="82434"/>
                        <a14:foregroundMark x1="11394" y1="84845" x2="27765" y2="82664"/>
                        <a14:foregroundMark x1="50664" y1="40873" x2="60730" y2="93800"/>
                        <a14:foregroundMark x1="42920" y1="22962" x2="50442" y2="22962"/>
                        <a14:foregroundMark x1="50885" y1="33065" x2="50885" y2="32836"/>
                        <a14:foregroundMark x1="74779" y1="71527" x2="79204" y2="73823"/>
                        <a14:foregroundMark x1="61173" y1="65557" x2="64049" y2="70149"/>
                      </a14:backgroundRemoval>
                    </a14:imgEffect>
                    <a14:imgEffect>
                      <a14:sharpenSoften amount="50000"/>
                    </a14:imgEffect>
                  </a14:imgLayer>
                </a14:imgProps>
              </a:ext>
            </a:extLst>
          </a:blip>
          <a:stretch>
            <a:fillRect/>
          </a:stretch>
        </p:blipFill>
        <p:spPr>
          <a:xfrm>
            <a:off x="1356519" y="731649"/>
            <a:ext cx="8189365" cy="4675695"/>
          </a:xfrm>
          <a:prstGeom prst="rect">
            <a:avLst/>
          </a:prstGeom>
        </p:spPr>
      </p:pic>
      <p:sp>
        <p:nvSpPr>
          <p:cNvPr id="2" name="TextBox 1"/>
          <p:cNvSpPr txBox="1"/>
          <p:nvPr/>
        </p:nvSpPr>
        <p:spPr>
          <a:xfrm>
            <a:off x="1737519" y="5638800"/>
            <a:ext cx="9601200" cy="1077218"/>
          </a:xfrm>
          <a:prstGeom prst="rect">
            <a:avLst/>
          </a:prstGeom>
          <a:noFill/>
        </p:spPr>
        <p:txBody>
          <a:bodyPr wrap="square" rtlCol="0">
            <a:spAutoFit/>
          </a:bodyPr>
          <a:lstStyle/>
          <a:p>
            <a:r>
              <a:rPr lang="nl-NL" sz="3200" b="1" dirty="0"/>
              <a:t>Kể chuyện (đọc bài thơ, bài văn) trong nhóm.</a:t>
            </a:r>
            <a:endParaRPr lang="en-US" sz="3200" b="1" dirty="0"/>
          </a:p>
          <a:p>
            <a:endParaRPr lang="en-US" sz="3200" b="1" dirty="0"/>
          </a:p>
        </p:txBody>
      </p:sp>
    </p:spTree>
    <p:extLst>
      <p:ext uri="{BB962C8B-B14F-4D97-AF65-F5344CB8AC3E}">
        <p14:creationId xmlns:p14="http://schemas.microsoft.com/office/powerpoint/2010/main" val="19035293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9" accel="46000" fill="hold" nodeType="withEffect" p14:presetBounceEnd="56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56000">
                                          <p:cBhvr additive="base">
                                            <p:cTn id="10" dur="1000" fill="hold"/>
                                            <p:tgtEl>
                                              <p:spTgt spid="4"/>
                                            </p:tgtEl>
                                            <p:attrNameLst>
                                              <p:attrName>ppt_x</p:attrName>
                                            </p:attrNameLst>
                                          </p:cBhvr>
                                          <p:tavLst>
                                            <p:tav tm="0">
                                              <p:val>
                                                <p:strVal val="0-#ppt_w/2"/>
                                              </p:val>
                                            </p:tav>
                                            <p:tav tm="100000">
                                              <p:val>
                                                <p:strVal val="#ppt_x"/>
                                              </p:val>
                                            </p:tav>
                                          </p:tavLst>
                                        </p:anim>
                                        <p:anim calcmode="lin" valueType="num" p14:bounceEnd="56000">
                                          <p:cBhvr additive="base">
                                            <p:cTn id="11" dur="1000" fill="hold"/>
                                            <p:tgtEl>
                                              <p:spTgt spid="4"/>
                                            </p:tgtEl>
                                            <p:attrNameLst>
                                              <p:attrName>ppt_y</p:attrName>
                                            </p:attrNameLst>
                                          </p:cBhvr>
                                          <p:tavLst>
                                            <p:tav tm="0">
                                              <p:val>
                                                <p:strVal val="0-#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9" accel="46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0-#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119" y="543248"/>
            <a:ext cx="11054687" cy="461665"/>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Em có thể tham khảo </a:t>
            </a:r>
            <a:r>
              <a:rPr lang="vi-VN" sz="2400" dirty="0"/>
              <a:t>Bài </a:t>
            </a:r>
            <a:r>
              <a:rPr lang="en-GB" sz="2400" dirty="0" err="1"/>
              <a:t>văn</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475" b="97458" l="0" r="96176">
                        <a14:foregroundMark x1="29637" y1="67797" x2="77820" y2="77966"/>
                        <a14:foregroundMark x1="78011" y1="62712" x2="60803" y2="75424"/>
                        <a14:foregroundMark x1="72658" y1="62712" x2="55258" y2="71186"/>
                        <a14:foregroundMark x1="71702" y1="64407" x2="39962" y2="64407"/>
                        <a14:foregroundMark x1="59656" y1="55932" x2="29828" y2="55932"/>
                        <a14:foregroundMark x1="32122" y1="61017" x2="31740" y2="78814"/>
                        <a14:foregroundMark x1="38815" y1="81356" x2="30210" y2="8389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281" y="-152400"/>
            <a:ext cx="3566319" cy="80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80719" y="481693"/>
            <a:ext cx="4876800" cy="523220"/>
          </a:xfrm>
          <a:prstGeom prst="rect">
            <a:avLst/>
          </a:prstGeom>
          <a:noFill/>
        </p:spPr>
        <p:txBody>
          <a:bodyPr wrap="square" rtlCol="0">
            <a:spAutoFit/>
          </a:bodyPr>
          <a:lstStyle/>
          <a:p>
            <a:r>
              <a:rPr lang="en-US" sz="2800" b="1" dirty="0" err="1"/>
              <a:t>Người</a:t>
            </a:r>
            <a:r>
              <a:rPr lang="en-US" sz="2800" b="1" dirty="0"/>
              <a:t> </a:t>
            </a:r>
            <a:r>
              <a:rPr lang="en-US" sz="2800" b="1" dirty="0" err="1"/>
              <a:t>đi</a:t>
            </a:r>
            <a:r>
              <a:rPr lang="en-US" sz="2800" b="1" dirty="0"/>
              <a:t> </a:t>
            </a:r>
            <a:r>
              <a:rPr lang="en-US" sz="2800" b="1" dirty="0" err="1"/>
              <a:t>săn</a:t>
            </a:r>
            <a:r>
              <a:rPr lang="en-US" sz="2800" b="1" dirty="0"/>
              <a:t> </a:t>
            </a:r>
            <a:r>
              <a:rPr lang="en-US" sz="2800" b="1" dirty="0" err="1"/>
              <a:t>và</a:t>
            </a:r>
            <a:r>
              <a:rPr lang="en-US" sz="2800" b="1" dirty="0"/>
              <a:t> con </a:t>
            </a:r>
            <a:r>
              <a:rPr lang="en-US" sz="2800" b="1" dirty="0" err="1"/>
              <a:t>vượn</a:t>
            </a:r>
            <a:r>
              <a:rPr lang="en-US" sz="2800" b="1" dirty="0"/>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289719" y="1004913"/>
            <a:ext cx="11506199" cy="5355312"/>
          </a:xfrm>
          <a:prstGeom prst="rect">
            <a:avLst/>
          </a:prstGeom>
          <a:noFill/>
        </p:spPr>
        <p:txBody>
          <a:bodyPr wrap="square" rtlCol="0">
            <a:spAutoFit/>
          </a:bodyPr>
          <a:lstStyle/>
          <a:p>
            <a:r>
              <a:rPr lang="en-GB" b="1" dirty="0"/>
              <a:t>      </a:t>
            </a:r>
            <a:r>
              <a:rPr lang="vi-VN" b="1" dirty="0"/>
              <a:t>Có một người thợ săn lành nghề, bắn rất giỏi, bách phát bách trúng, chưa hề bắn trượt một con thú nào. Con thú nào gặp người thợ săn đó là cầm chắc cái chết.</a:t>
            </a:r>
          </a:p>
          <a:p>
            <a:r>
              <a:rPr lang="vi-VN" b="1" dirty="0"/>
              <a:t>Một hôm, ông xách nỏ vào rừng săn bắn. Ông thấy một con vượn mẹ ngồi ôm con trên tảng đá, ông nhẹ nhàng giương nỏ bắn một mũi tên trúng tim nó. Vượn mẹ giật mình, nó hết nhìn mũi tên lại nhìn người thợ săn một cách căm giận. Tay vượn mẹ vẫn không rời vượn con. Máu ở vết thương của nó rỉ ra, ướt hết cả ngực. Bỗng vượn mẹ đặt con xuống, vơ nắm bùi nhùi gối đầu cho con. Đoạn nó hái cái lá to, vắt sữa vào và đặt lên miệng vượn con. Vượn mẹ chăm chú nhìn vượn con, nét mắt của nó vô cùng đau khổ. Sau đó, vượn mẹ nghiến răng, giật phắt mũi tiên ra, hét lên thật to rồi ngã xuống.</a:t>
            </a:r>
          </a:p>
          <a:p>
            <a:r>
              <a:rPr lang="en-GB" b="1" dirty="0"/>
              <a:t>      </a:t>
            </a:r>
            <a:r>
              <a:rPr lang="vi-VN" b="1" dirty="0"/>
              <a:t>Chứng kiến cái chết của vượn mẹ, người thợ săn đứng lặng, nước mắt chảy ròng. Người đi săn vô cùng hối hận. Lúc ấy, một câu hỏi vang lên trong đầu ông: “Vượn mẹ chết, rồi đây vượn con sẽ sống ra sao?”. Càng nghĩ càng thấy đau lòng, người đi săn bẻ gãy chiếc nỏ và lẳng lặng quay gót ra về. Từ đấy, người thợ săn bỏ nghề săn thú.</a:t>
            </a:r>
          </a:p>
          <a:p>
            <a:r>
              <a:rPr lang="vi-VN" b="1" dirty="0"/>
              <a:t>Tình yêu con của vượn mẹ đã đánh thức tâm trí của người thợ săn, để đọng lại trong tim ông nỗi niềm ân hận day dứt. Ông bỏ nghề thợ săn là quyết định đúng. Chuyện kể cũng là lời cảnh báo cho toàn thể loài người, khơi dậy trong tâm hồn con người lòng từ ái đối với vạn vật, hoa lá, chim muông. Bảo vệ thiên nhiên là bảo vệ chính mình.</a:t>
            </a:r>
          </a:p>
          <a:p>
            <a:r>
              <a:rPr lang="vi-VN" b="1" dirty="0"/>
              <a:t>Cái chết của vượn mẹ, cái lá đựng sữa của vượn mẹ đặt gần con là thông điệp tố cáo sự tàn nhẫn của con người, rất may mắn là bác thợ săn đã nhận thức đúng lúc: bác bỏ nghề để không còn bắn giết thú rừng nữa.</a:t>
            </a:r>
          </a:p>
        </p:txBody>
      </p:sp>
    </p:spTree>
    <p:extLst>
      <p:ext uri="{BB962C8B-B14F-4D97-AF65-F5344CB8AC3E}">
        <p14:creationId xmlns:p14="http://schemas.microsoft.com/office/powerpoint/2010/main" val="10941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319" y="314260"/>
            <a:ext cx="10515600" cy="1077218"/>
          </a:xfrm>
          <a:prstGeom prst="rect">
            <a:avLst/>
          </a:prstGeom>
          <a:noFill/>
        </p:spPr>
        <p:txBody>
          <a:bodyPr wrap="square" rtlCol="0">
            <a:spAutoFit/>
          </a:bodyPr>
          <a:lstStyle/>
          <a:p>
            <a:pPr algn="ctr"/>
            <a:r>
              <a:rPr lang="vi-VN" sz="3192" dirty="0">
                <a:latin typeface="Arial-Rounded" panose="020B0500000000000000" pitchFamily="34" charset="0"/>
                <a:ea typeface="Arial-Rounded" panose="020B0500000000000000" pitchFamily="34" charset="0"/>
                <a:cs typeface="Arial-Rounded" panose="020B0500000000000000" pitchFamily="34" charset="0"/>
              </a:rPr>
              <a:t>Em có thể tham khảo </a:t>
            </a:r>
            <a:r>
              <a:rPr lang="vi-VN" sz="3200" dirty="0"/>
              <a:t>Bài thơ "Bài ca về Trái Đất" của tác giả Định Hải: </a:t>
            </a:r>
          </a:p>
        </p:txBody>
      </p:sp>
      <p:sp>
        <p:nvSpPr>
          <p:cNvPr id="7" name="TextBox 6"/>
          <p:cNvSpPr txBox="1"/>
          <p:nvPr/>
        </p:nvSpPr>
        <p:spPr>
          <a:xfrm>
            <a:off x="670719" y="1229618"/>
            <a:ext cx="5410200" cy="4093428"/>
          </a:xfrm>
          <a:prstGeom prst="rect">
            <a:avLst/>
          </a:prstGeom>
          <a:noFill/>
        </p:spPr>
        <p:txBody>
          <a:bodyPr wrap="square" rtlCol="0">
            <a:spAutoFit/>
          </a:bodyPr>
          <a:lstStyle/>
          <a:p>
            <a:r>
              <a:rPr lang="en-GB" sz="2000" b="1" dirty="0"/>
              <a:t> </a:t>
            </a:r>
            <a:r>
              <a:rPr lang="vi-VN" sz="2000" b="1" dirty="0"/>
              <a:t>Trái đất này là của chúng mình</a:t>
            </a:r>
          </a:p>
          <a:p>
            <a:r>
              <a:rPr lang="vi-VN" sz="2000" b="1" dirty="0"/>
              <a:t>Quả bóng xanh bay giữa trời xanh</a:t>
            </a:r>
          </a:p>
          <a:p>
            <a:r>
              <a:rPr lang="vi-VN" sz="2000" b="1" dirty="0"/>
              <a:t>Bồ câu ơi, tiếng chim gù thân mến</a:t>
            </a:r>
          </a:p>
          <a:p>
            <a:r>
              <a:rPr lang="vi-VN" sz="2000" b="1" dirty="0"/>
              <a:t>Hải âu ơi, cánh chim vờn sóng biển</a:t>
            </a:r>
          </a:p>
          <a:p>
            <a:r>
              <a:rPr lang="vi-VN" sz="2000" b="1" dirty="0"/>
              <a:t>Cùng bay nào, cho trái đất quay!</a:t>
            </a:r>
          </a:p>
          <a:p>
            <a:r>
              <a:rPr lang="vi-VN" sz="2000" b="1" dirty="0"/>
              <a:t>Cùng bay nào, cho trái đất quay!</a:t>
            </a:r>
          </a:p>
          <a:p>
            <a:r>
              <a:rPr lang="vi-VN" sz="2000" b="1" dirty="0"/>
              <a:t> </a:t>
            </a:r>
          </a:p>
          <a:p>
            <a:r>
              <a:rPr lang="vi-VN" sz="2000" b="1" dirty="0"/>
              <a:t>Trái đất trẻ của bạn trẻ năm châu</a:t>
            </a:r>
          </a:p>
          <a:p>
            <a:r>
              <a:rPr lang="vi-VN" sz="2000" b="1" dirty="0"/>
              <a:t>Vàng, trắng, đen… dù da khác màu</a:t>
            </a:r>
          </a:p>
          <a:p>
            <a:r>
              <a:rPr lang="vi-VN" sz="2000" b="1" dirty="0"/>
              <a:t>Ta là nụ, là hoa của đất</a:t>
            </a:r>
          </a:p>
          <a:p>
            <a:r>
              <a:rPr lang="vi-VN" sz="2000" b="1" dirty="0"/>
              <a:t>Gió đẫm hương thơm, nắng tô thắm sắc</a:t>
            </a:r>
          </a:p>
          <a:p>
            <a:r>
              <a:rPr lang="vi-VN" sz="2000" b="1" dirty="0"/>
              <a:t>Màu hoa nào, cũng quý, cũng thơm!</a:t>
            </a:r>
          </a:p>
          <a:p>
            <a:r>
              <a:rPr lang="vi-VN" sz="2000" b="1" dirty="0"/>
              <a:t>Màu da nào, cũng quý, cũng yêu!</a:t>
            </a:r>
          </a:p>
        </p:txBody>
      </p:sp>
      <p:sp>
        <p:nvSpPr>
          <p:cNvPr id="2" name="TextBox 1"/>
          <p:cNvSpPr txBox="1"/>
          <p:nvPr/>
        </p:nvSpPr>
        <p:spPr>
          <a:xfrm>
            <a:off x="6538119" y="1371600"/>
            <a:ext cx="4876800" cy="1631216"/>
          </a:xfrm>
          <a:prstGeom prst="rect">
            <a:avLst/>
          </a:prstGeom>
          <a:noFill/>
        </p:spPr>
        <p:txBody>
          <a:bodyPr wrap="square" rtlCol="0">
            <a:spAutoFit/>
          </a:bodyPr>
          <a:lstStyle/>
          <a:p>
            <a:endParaRPr lang="vi-VN" sz="2000" b="1" dirty="0"/>
          </a:p>
          <a:p>
            <a:r>
              <a:rPr lang="vi-VN" sz="2000" b="1" dirty="0"/>
              <a:t>Tiếng hát vui giữ bình yên trái đất</a:t>
            </a:r>
          </a:p>
          <a:p>
            <a:r>
              <a:rPr lang="vi-VN" sz="2000" b="1" dirty="0"/>
              <a:t>Tiếng cười ran cho trái đất không già</a:t>
            </a:r>
            <a:endParaRPr lang="en-GB" sz="2000" b="1" dirty="0"/>
          </a:p>
          <a:p>
            <a:r>
              <a:rPr lang="en-US" sz="2000" b="1" dirty="0" err="1"/>
              <a:t>Hành</a:t>
            </a:r>
            <a:r>
              <a:rPr lang="en-US" sz="2000" b="1" dirty="0"/>
              <a:t> </a:t>
            </a:r>
            <a:r>
              <a:rPr lang="en-US" sz="2000" b="1" dirty="0" err="1"/>
              <a:t>tinh</a:t>
            </a:r>
            <a:r>
              <a:rPr lang="en-US" sz="2000" b="1" dirty="0"/>
              <a:t> </a:t>
            </a:r>
            <a:r>
              <a:rPr lang="en-US" sz="2000" b="1" dirty="0" err="1"/>
              <a:t>này</a:t>
            </a:r>
            <a:r>
              <a:rPr lang="en-US" sz="2000" b="1" dirty="0"/>
              <a:t>, </a:t>
            </a:r>
            <a:r>
              <a:rPr lang="en-US" sz="2000" b="1" dirty="0" err="1"/>
              <a:t>là</a:t>
            </a:r>
            <a:r>
              <a:rPr lang="en-US" sz="2000" b="1" dirty="0"/>
              <a:t> </a:t>
            </a:r>
            <a:r>
              <a:rPr lang="en-US" sz="2000" b="1" dirty="0" err="1"/>
              <a:t>của</a:t>
            </a:r>
            <a:r>
              <a:rPr lang="en-US" sz="2000" b="1" dirty="0"/>
              <a:t> </a:t>
            </a:r>
            <a:r>
              <a:rPr lang="en-US" sz="2000" b="1" dirty="0" err="1"/>
              <a:t>chúng</a:t>
            </a:r>
            <a:r>
              <a:rPr lang="en-US" sz="2000" b="1" dirty="0"/>
              <a:t> ta!</a:t>
            </a:r>
          </a:p>
          <a:p>
            <a:r>
              <a:rPr lang="en-US" sz="2000" b="1" dirty="0" err="1"/>
              <a:t>Hành</a:t>
            </a:r>
            <a:r>
              <a:rPr lang="en-US" sz="2000" b="1" dirty="0"/>
              <a:t> </a:t>
            </a:r>
            <a:r>
              <a:rPr lang="en-US" sz="2000" b="1" dirty="0" err="1"/>
              <a:t>tinh</a:t>
            </a:r>
            <a:r>
              <a:rPr lang="en-US" sz="2000" b="1" dirty="0"/>
              <a:t> </a:t>
            </a:r>
            <a:r>
              <a:rPr lang="en-US" sz="2000" b="1" dirty="0" err="1"/>
              <a:t>này</a:t>
            </a:r>
            <a:r>
              <a:rPr lang="en-US" sz="2000" b="1" dirty="0"/>
              <a:t>, </a:t>
            </a:r>
            <a:r>
              <a:rPr lang="en-US" sz="2000" b="1" dirty="0" err="1"/>
              <a:t>là</a:t>
            </a:r>
            <a:r>
              <a:rPr lang="en-US" sz="2000" b="1" dirty="0"/>
              <a:t> </a:t>
            </a:r>
            <a:r>
              <a:rPr lang="en-US" sz="2000" b="1" dirty="0" err="1"/>
              <a:t>của</a:t>
            </a:r>
            <a:r>
              <a:rPr lang="en-US" sz="2000" b="1" dirty="0"/>
              <a:t> </a:t>
            </a:r>
            <a:r>
              <a:rPr lang="en-US" sz="2000" b="1" dirty="0" err="1"/>
              <a:t>chúng</a:t>
            </a:r>
            <a:r>
              <a:rPr lang="en-US" sz="2000" b="1" dirty="0"/>
              <a:t> ta!</a:t>
            </a:r>
          </a:p>
        </p:txBody>
      </p:sp>
    </p:spTree>
    <p:extLst>
      <p:ext uri="{BB962C8B-B14F-4D97-AF65-F5344CB8AC3E}">
        <p14:creationId xmlns:p14="http://schemas.microsoft.com/office/powerpoint/2010/main" val="392499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66167" y="505101"/>
            <a:ext cx="9798283" cy="3761935"/>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1093171" y="4005503"/>
            <a:ext cx="14706600" cy="3722029"/>
            <a:chOff x="900" y="4785"/>
            <a:chExt cx="18190"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779" cy="5734"/>
            </a:xfrm>
            <a:prstGeom prst="rect">
              <a:avLst/>
            </a:prstGeom>
          </p:spPr>
        </p:pic>
      </p:grpSp>
      <p:pic>
        <p:nvPicPr>
          <p:cNvPr id="18" name="图片 17" descr="4004c0ea81c40921574341e21e31f38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8934">
            <a:off x="514479" y="-3473940"/>
            <a:ext cx="11277600" cy="9582049"/>
          </a:xfrm>
          <a:prstGeom prst="rect">
            <a:avLst/>
          </a:prstGeom>
        </p:spPr>
      </p:pic>
      <p:grpSp>
        <p:nvGrpSpPr>
          <p:cNvPr id="4" name="组合 3"/>
          <p:cNvGrpSpPr/>
          <p:nvPr/>
        </p:nvGrpSpPr>
        <p:grpSpPr>
          <a:xfrm>
            <a:off x="-91281" y="-1141254"/>
            <a:ext cx="12410401" cy="2749082"/>
            <a:chOff x="-191" y="-170"/>
            <a:chExt cx="19641" cy="4340"/>
          </a:xfrm>
        </p:grpSpPr>
        <p:pic>
          <p:nvPicPr>
            <p:cNvPr id="2" name="图片 1" descr="5765"/>
            <p:cNvPicPr>
              <a:picLocks noChangeAspect="1"/>
            </p:cNvPicPr>
            <p:nvPr/>
          </p:nvPicPr>
          <p:blipFill>
            <a:blip r:embed="rId9"/>
            <a:stretch>
              <a:fillRect/>
            </a:stretch>
          </p:blipFill>
          <p:spPr>
            <a:xfrm>
              <a:off x="-191" y="-170"/>
              <a:ext cx="9770" cy="4340"/>
            </a:xfrm>
            <a:prstGeom prst="rect">
              <a:avLst/>
            </a:prstGeom>
          </p:spPr>
        </p:pic>
        <p:pic>
          <p:nvPicPr>
            <p:cNvPr id="3" name="图片 2" descr="57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sp>
        <p:nvSpPr>
          <p:cNvPr id="10" name="TextBox 9"/>
          <p:cNvSpPr txBox="1"/>
          <p:nvPr/>
        </p:nvSpPr>
        <p:spPr>
          <a:xfrm>
            <a:off x="1861703" y="1439947"/>
            <a:ext cx="8943616" cy="2246769"/>
          </a:xfrm>
          <a:prstGeom prst="rect">
            <a:avLst/>
          </a:prstGeom>
          <a:noFill/>
        </p:spPr>
        <p:txBody>
          <a:bodyPr wrap="square" rtlCol="0">
            <a:spAutoFit/>
          </a:bodyPr>
          <a:lstStyle/>
          <a:p>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vi-VN" sz="2800" dirty="0"/>
              <a:t>Trao đổi với các bạn về nội dung câu chuyện.</a:t>
            </a:r>
            <a:endParaRPr lang="en-GB" sz="2800" dirty="0"/>
          </a:p>
          <a:p>
            <a:r>
              <a:rPr lang="vi-VN" sz="2800" b="1" dirty="0"/>
              <a:t>Gợi ý:</a:t>
            </a:r>
          </a:p>
          <a:p>
            <a:r>
              <a:rPr lang="vi-VN" sz="2800" b="1" dirty="0"/>
              <a:t>- Em thích nhân vật (hoặc chi tiết, hình ảnh) nào trong câu chuyện (bài thơ, bài văn) đã đọc? Vì sao?</a:t>
            </a:r>
          </a:p>
          <a:p>
            <a:r>
              <a:rPr lang="vi-VN" sz="2800" b="1" dirty="0"/>
              <a:t>- Câu chuyện (bài thơ, bài văn) đó nói lên điều gì?</a:t>
            </a:r>
          </a:p>
        </p:txBody>
      </p:sp>
    </p:spTree>
    <p:custDataLst>
      <p:tags r:id="rId1"/>
    </p:custDataLst>
    <p:extLst>
      <p:ext uri="{BB962C8B-B14F-4D97-AF65-F5344CB8AC3E}">
        <p14:creationId xmlns:p14="http://schemas.microsoft.com/office/powerpoint/2010/main" val="10189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a:extLst>
              <a:ext uri="{FF2B5EF4-FFF2-40B4-BE49-F238E27FC236}">
                <a16:creationId xmlns:a16="http://schemas.microsoft.com/office/drawing/2014/main" id="{C92A07DD-108B-4781-8BB2-ACC00DCC7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8050" y="-43708"/>
            <a:ext cx="933788" cy="87747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712945711"/>
              </p:ext>
            </p:extLst>
          </p:nvPr>
        </p:nvGraphicFramePr>
        <p:xfrm>
          <a:off x="582277" y="833762"/>
          <a:ext cx="10884152" cy="4103171"/>
        </p:xfrm>
        <a:graphic>
          <a:graphicData uri="http://schemas.openxmlformats.org/drawingml/2006/table">
            <a:tbl>
              <a:tblPr/>
              <a:tblGrid>
                <a:gridCol w="5442076">
                  <a:extLst>
                    <a:ext uri="{9D8B030D-6E8A-4147-A177-3AD203B41FA5}">
                      <a16:colId xmlns:a16="http://schemas.microsoft.com/office/drawing/2014/main" val="20000"/>
                    </a:ext>
                  </a:extLst>
                </a:gridCol>
                <a:gridCol w="5442076">
                  <a:extLst>
                    <a:ext uri="{9D8B030D-6E8A-4147-A177-3AD203B41FA5}">
                      <a16:colId xmlns:a16="http://schemas.microsoft.com/office/drawing/2014/main" val="20001"/>
                    </a:ext>
                  </a:extLst>
                </a:gridCol>
              </a:tblGrid>
              <a:tr h="718030">
                <a:tc gridSpan="2">
                  <a:txBody>
                    <a:bodyPr/>
                    <a:lstStyle/>
                    <a:p>
                      <a:pPr algn="ctr" fontAlgn="t"/>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PHIẾU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SÁCH</a:t>
                      </a:r>
                      <a:endParaRPr lang="en-US" sz="32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50674" marR="50674" marT="50674" marB="50674">
                    <a:lnL w="12700" cap="flat" cmpd="sng" algn="ctr">
                      <a:solidFill>
                        <a:srgbClr val="E0F404"/>
                      </a:solidFill>
                      <a:prstDash val="solid"/>
                      <a:round/>
                      <a:headEnd type="none" w="med" len="med"/>
                      <a:tailEnd type="none" w="med" len="med"/>
                    </a:lnL>
                    <a:lnR w="12700" cap="flat" cmpd="sng" algn="ctr">
                      <a:solidFill>
                        <a:srgbClr val="E0F404"/>
                      </a:solidFill>
                      <a:prstDash val="solid"/>
                      <a:round/>
                      <a:headEnd type="none" w="med" len="med"/>
                      <a:tailEnd type="none" w="med" len="med"/>
                    </a:lnR>
                    <a:lnT w="12700" cap="flat" cmpd="sng" algn="ctr">
                      <a:solidFill>
                        <a:srgbClr val="E0F404"/>
                      </a:solidFill>
                      <a:prstDash val="solid"/>
                      <a:round/>
                      <a:headEnd type="none" w="med" len="med"/>
                      <a:tailEnd type="none" w="med" len="med"/>
                    </a:lnT>
                    <a:lnB w="12700" cap="flat" cmpd="sng" algn="ctr">
                      <a:solidFill>
                        <a:srgbClr val="60F404"/>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1420008">
                <a:tc gridSpan="2">
                  <a:txBody>
                    <a:bodyPr/>
                    <a:lstStyle/>
                    <a:p>
                      <a:pPr marL="457200" indent="-457200">
                        <a:buFontTx/>
                        <a:buChar char="-"/>
                      </a:pPr>
                      <a:r>
                        <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Ngày đọc: </a:t>
                      </a:r>
                      <a:endParaRPr lang="en-GB"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endParaRPr>
                    </a:p>
                    <a:p>
                      <a:pPr marL="0" indent="0">
                        <a:buFontTx/>
                        <a:buNone/>
                      </a:pPr>
                      <a:r>
                        <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Tên bài: </a:t>
                      </a:r>
                      <a:r>
                        <a:rPr lang="en-GB" sz="2800" b="0" i="0" kern="120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Bảo</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tàng</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dân</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tộc</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học</a:t>
                      </a:r>
                      <a:endPar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endParaRPr>
                    </a:p>
                    <a:p>
                      <a:r>
                        <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Tác giả: </a:t>
                      </a:r>
                    </a:p>
                  </a:txBody>
                  <a:tcPr marL="50674" marR="50674" marT="50674" marB="50674">
                    <a:lnL w="12700" cap="flat" cmpd="sng" algn="ctr">
                      <a:solidFill>
                        <a:srgbClr val="60F404"/>
                      </a:solidFill>
                      <a:prstDash val="solid"/>
                      <a:round/>
                      <a:headEnd type="none" w="med" len="med"/>
                      <a:tailEnd type="none" w="med" len="med"/>
                    </a:lnL>
                    <a:lnR w="12700" cap="flat" cmpd="sng" algn="ctr">
                      <a:solidFill>
                        <a:srgbClr val="60F404"/>
                      </a:solidFill>
                      <a:prstDash val="solid"/>
                      <a:round/>
                      <a:headEnd type="none" w="med" len="med"/>
                      <a:tailEnd type="none" w="med" len="med"/>
                    </a:lnR>
                    <a:lnT w="12700" cap="flat" cmpd="sng" algn="ctr">
                      <a:solidFill>
                        <a:srgbClr val="60F404"/>
                      </a:solidFill>
                      <a:prstDash val="solid"/>
                      <a:round/>
                      <a:headEnd type="none" w="med" len="med"/>
                      <a:tailEnd type="none" w="med" len="med"/>
                    </a:lnT>
                    <a:lnB w="12700" cap="flat" cmpd="sng" algn="ctr">
                      <a:solidFill>
                        <a:srgbClr val="20F204"/>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1"/>
                  </a:ext>
                </a:extLst>
              </a:tr>
              <a:tr h="1247103">
                <a:tc>
                  <a:txBody>
                    <a:bodyPr/>
                    <a:lstStyle/>
                    <a:p>
                      <a:endParaRPr lang="en-US" sz="2400" kern="1200" dirty="0">
                        <a:solidFill>
                          <a:schemeClr val="tx1"/>
                        </a:solidFill>
                        <a:effectLst/>
                        <a:latin typeface="+mn-lt"/>
                        <a:ea typeface="+mn-ea"/>
                        <a:cs typeface="+mn-cs"/>
                      </a:endParaRPr>
                    </a:p>
                  </a:txBody>
                  <a:tcPr marL="38006" marR="38006" marT="38006" marB="38006">
                    <a:lnL w="12700" cap="flat" cmpd="sng" algn="ctr">
                      <a:solidFill>
                        <a:srgbClr val="20F204"/>
                      </a:solidFill>
                      <a:prstDash val="solid"/>
                      <a:round/>
                      <a:headEnd type="none" w="med" len="med"/>
                      <a:tailEnd type="none" w="med" len="med"/>
                    </a:lnL>
                    <a:lnR w="12700" cap="flat" cmpd="sng" algn="ctr">
                      <a:solidFill>
                        <a:srgbClr val="20F204"/>
                      </a:solidFill>
                      <a:prstDash val="solid"/>
                      <a:round/>
                      <a:headEnd type="none" w="med" len="med"/>
                      <a:tailEnd type="none" w="med" len="med"/>
                    </a:lnR>
                    <a:lnT w="12700" cap="flat" cmpd="sng" algn="ctr">
                      <a:solidFill>
                        <a:srgbClr val="20F204"/>
                      </a:solidFill>
                      <a:prstDash val="solid"/>
                      <a:round/>
                      <a:headEnd type="none" w="med" len="med"/>
                      <a:tailEnd type="none" w="med" len="med"/>
                    </a:lnT>
                    <a:lnB w="12700" cap="flat" cmpd="sng" algn="ctr">
                      <a:solidFill>
                        <a:srgbClr val="A0F804"/>
                      </a:solidFill>
                      <a:prstDash val="solid"/>
                      <a:round/>
                      <a:headEnd type="none" w="med" len="med"/>
                      <a:tailEnd type="none" w="med" len="med"/>
                    </a:lnB>
                    <a:solidFill>
                      <a:srgbClr val="FFFFFF"/>
                    </a:solidFill>
                  </a:tcPr>
                </a:tc>
                <a:tc>
                  <a:txBody>
                    <a:bodyPr/>
                    <a:lstStyle/>
                    <a:p>
                      <a:r>
                        <a:rPr lang="vi-VN" sz="2400" dirty="0">
                          <a:effectLst/>
                          <a:latin typeface="Arial-Rounded" panose="020B0500000000000000" pitchFamily="34" charset="0"/>
                          <a:ea typeface="Arial-Rounded" panose="020B0500000000000000" pitchFamily="34" charset="0"/>
                          <a:cs typeface="Arial-Rounded" panose="020B0500000000000000" pitchFamily="34" charset="0"/>
                        </a:rPr>
                        <a:t>L</a:t>
                      </a:r>
                      <a:r>
                        <a:rPr lang="vi-VN" sz="2400" b="1" dirty="0">
                          <a:effectLst/>
                          <a:latin typeface="Arial-Rounded" panose="020B0500000000000000" pitchFamily="34" charset="0"/>
                          <a:ea typeface="Arial-Rounded" panose="020B0500000000000000" pitchFamily="34" charset="0"/>
                          <a:cs typeface="Arial-Rounded" panose="020B0500000000000000" pitchFamily="34" charset="0"/>
                        </a:rPr>
                        <a:t>í do em thích</a:t>
                      </a:r>
                      <a:r>
                        <a:rPr lang="en-GB" sz="2400" b="1" dirty="0">
                          <a:effectLst/>
                          <a:latin typeface="Arial-Rounded" panose="020B0500000000000000" pitchFamily="34" charset="0"/>
                          <a:ea typeface="Arial-Rounded" panose="020B0500000000000000" pitchFamily="34" charset="0"/>
                          <a:cs typeface="Arial-Rounded" panose="020B0500000000000000" pitchFamily="34" charset="0"/>
                        </a:rPr>
                        <a:t>:</a:t>
                      </a:r>
                      <a:r>
                        <a:rPr lang="nl-NL"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txBody>
                  <a:tcPr marL="38006" marR="38006" marT="38006" marB="38006">
                    <a:lnL w="12700" cap="flat" cmpd="sng" algn="ctr">
                      <a:solidFill>
                        <a:srgbClr val="20F204"/>
                      </a:solidFill>
                      <a:prstDash val="solid"/>
                      <a:round/>
                      <a:headEnd type="none" w="med" len="med"/>
                      <a:tailEnd type="none" w="med" len="med"/>
                    </a:lnL>
                    <a:lnR w="12700" cap="flat" cmpd="sng" algn="ctr">
                      <a:solidFill>
                        <a:srgbClr val="20F204"/>
                      </a:solidFill>
                      <a:prstDash val="solid"/>
                      <a:round/>
                      <a:headEnd type="none" w="med" len="med"/>
                      <a:tailEnd type="none" w="med" len="med"/>
                    </a:lnR>
                    <a:lnT w="12700" cap="flat" cmpd="sng" algn="ctr">
                      <a:solidFill>
                        <a:srgbClr val="20F204"/>
                      </a:solidFill>
                      <a:prstDash val="solid"/>
                      <a:round/>
                      <a:headEnd type="none" w="med" len="med"/>
                      <a:tailEnd type="none" w="med" len="med"/>
                    </a:lnT>
                    <a:lnB w="12700" cap="flat" cmpd="sng" algn="ctr">
                      <a:solidFill>
                        <a:srgbClr val="A0F80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18030">
                <a:tc gridSpan="2">
                  <a:txBody>
                    <a:bodyPr/>
                    <a:lstStyle/>
                    <a:p>
                      <a:pPr fontAlgn="t"/>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Mức</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độ</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yêu</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5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sao</a:t>
                      </a:r>
                      <a:endParaRPr lang="en-US" sz="32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50674" marR="50674" marT="50674" marB="50674">
                    <a:lnL w="12700" cap="flat" cmpd="sng" algn="ctr">
                      <a:solidFill>
                        <a:srgbClr val="A0F804"/>
                      </a:solidFill>
                      <a:prstDash val="solid"/>
                      <a:round/>
                      <a:headEnd type="none" w="med" len="med"/>
                      <a:tailEnd type="none" w="med" len="med"/>
                    </a:lnL>
                    <a:lnR w="12700" cap="flat" cmpd="sng" algn="ctr">
                      <a:solidFill>
                        <a:srgbClr val="A0F804"/>
                      </a:solidFill>
                      <a:prstDash val="solid"/>
                      <a:round/>
                      <a:headEnd type="none" w="med" len="med"/>
                      <a:tailEnd type="none" w="med" len="med"/>
                    </a:lnR>
                    <a:lnT w="12700" cap="flat" cmpd="sng" algn="ctr">
                      <a:solidFill>
                        <a:srgbClr val="A0F804"/>
                      </a:solidFill>
                      <a:prstDash val="solid"/>
                      <a:round/>
                      <a:headEnd type="none" w="med" len="med"/>
                      <a:tailEnd type="none" w="med" len="med"/>
                    </a:lnT>
                    <a:lnB w="12700" cap="flat" cmpd="sng" algn="ctr">
                      <a:solidFill>
                        <a:srgbClr val="A0F804"/>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101349" y="219732"/>
            <a:ext cx="12060489" cy="583328"/>
          </a:xfrm>
          <a:prstGeom prst="rect">
            <a:avLst/>
          </a:prstGeom>
          <a:noFill/>
        </p:spPr>
        <p:txBody>
          <a:bodyPr wrap="square" rtlCol="0">
            <a:spAutoFit/>
          </a:bodyPr>
          <a:lstStyle/>
          <a:p>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vào</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phiếu</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sách</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dựa</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vào</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văn</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bản</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mà</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mình</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đã</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192" dirty="0">
                <a:latin typeface="Arial-Rounded" panose="020B0500000000000000" pitchFamily="34" charset="0"/>
                <a:ea typeface="Arial-Rounded" panose="020B0500000000000000" pitchFamily="34" charset="0"/>
                <a:cs typeface="Arial-Rounded" panose="020B0500000000000000" pitchFamily="34" charset="0"/>
              </a:rPr>
              <a:t>.</a:t>
            </a:r>
            <a:endParaRPr lang="en-US" sz="3192" u="sng"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6315" b="100000" l="332" r="99558">
                        <a14:foregroundMark x1="14159" y1="31458" x2="23894" y2="81630"/>
                        <a14:foregroundMark x1="13274" y1="84501" x2="15265" y2="82434"/>
                        <a14:foregroundMark x1="11394" y1="84845" x2="27765" y2="82664"/>
                        <a14:foregroundMark x1="50664" y1="40873" x2="60730" y2="93800"/>
                        <a14:foregroundMark x1="42920" y1="22962" x2="50442" y2="22962"/>
                        <a14:foregroundMark x1="50885" y1="33065" x2="50885" y2="32836"/>
                        <a14:foregroundMark x1="74779" y1="71527" x2="79204" y2="73823"/>
                        <a14:foregroundMark x1="61173" y1="65557" x2="64049" y2="70149"/>
                      </a14:backgroundRemoval>
                    </a14:imgEffect>
                    <a14:imgEffect>
                      <a14:sharpenSoften amount="50000"/>
                    </a14:imgEffect>
                  </a14:imgLayer>
                </a14:imgProps>
              </a:ext>
            </a:extLst>
          </a:blip>
          <a:stretch>
            <a:fillRect/>
          </a:stretch>
        </p:blipFill>
        <p:spPr>
          <a:xfrm>
            <a:off x="2423319" y="4343400"/>
            <a:ext cx="8169105" cy="4664128"/>
          </a:xfrm>
          <a:prstGeom prst="rect">
            <a:avLst/>
          </a:prstGeom>
        </p:spPr>
      </p:pic>
    </p:spTree>
    <p:extLst>
      <p:ext uri="{BB962C8B-B14F-4D97-AF65-F5344CB8AC3E}">
        <p14:creationId xmlns:p14="http://schemas.microsoft.com/office/powerpoint/2010/main" val="27920570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2" presetClass="entr" presetSubtype="9" accel="46000" fill="hold" nodeType="withEffect" p14:presetBounceEnd="56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56000">
                                          <p:cBhvr additive="base">
                                            <p:cTn id="13" dur="1000" fill="hold"/>
                                            <p:tgtEl>
                                              <p:spTgt spid="6"/>
                                            </p:tgtEl>
                                            <p:attrNameLst>
                                              <p:attrName>ppt_x</p:attrName>
                                            </p:attrNameLst>
                                          </p:cBhvr>
                                          <p:tavLst>
                                            <p:tav tm="0">
                                              <p:val>
                                                <p:strVal val="0-#ppt_w/2"/>
                                              </p:val>
                                            </p:tav>
                                            <p:tav tm="100000">
                                              <p:val>
                                                <p:strVal val="#ppt_x"/>
                                              </p:val>
                                            </p:tav>
                                          </p:tavLst>
                                        </p:anim>
                                        <p:anim calcmode="lin" valueType="num" p14:bounceEnd="56000">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2" presetClass="entr" presetSubtype="9" accel="46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53233" y="497847"/>
            <a:ext cx="9822584" cy="3771265"/>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97784" y="3038475"/>
            <a:ext cx="11927392" cy="3731260"/>
            <a:chOff x="900" y="4785"/>
            <a:chExt cx="18190"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779" cy="5734"/>
            </a:xfrm>
            <a:prstGeom prst="rect">
              <a:avLst/>
            </a:prstGeom>
          </p:spPr>
        </p:pic>
      </p:grpSp>
      <p:pic>
        <p:nvPicPr>
          <p:cNvPr id="18" name="图片 17" descr="4004c0ea81c40921574341e21e31f38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99522" y="-679346"/>
            <a:ext cx="7361079" cy="6271895"/>
          </a:xfrm>
          <a:prstGeom prst="rect">
            <a:avLst/>
          </a:prstGeom>
        </p:spPr>
      </p:pic>
      <p:grpSp>
        <p:nvGrpSpPr>
          <p:cNvPr id="4" name="组合 3"/>
          <p:cNvGrpSpPr/>
          <p:nvPr/>
        </p:nvGrpSpPr>
        <p:grpSpPr>
          <a:xfrm>
            <a:off x="-158987" y="-134620"/>
            <a:ext cx="12441180" cy="2755900"/>
            <a:chOff x="-191" y="-170"/>
            <a:chExt cx="19641" cy="4340"/>
          </a:xfrm>
        </p:grpSpPr>
        <p:pic>
          <p:nvPicPr>
            <p:cNvPr id="2" name="图片 1" descr="5765"/>
            <p:cNvPicPr>
              <a:picLocks noChangeAspect="1"/>
            </p:cNvPicPr>
            <p:nvPr/>
          </p:nvPicPr>
          <p:blipFill>
            <a:blip r:embed="rId9"/>
            <a:stretch>
              <a:fillRect/>
            </a:stretch>
          </p:blipFill>
          <p:spPr>
            <a:xfrm>
              <a:off x="-191" y="-170"/>
              <a:ext cx="9770" cy="4340"/>
            </a:xfrm>
            <a:prstGeom prst="rect">
              <a:avLst/>
            </a:prstGeom>
          </p:spPr>
        </p:pic>
        <p:pic>
          <p:nvPicPr>
            <p:cNvPr id="3" name="图片 2" descr="57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pic>
        <p:nvPicPr>
          <p:cNvPr id="7" name="Picture 6"/>
          <p:cNvPicPr>
            <a:picLocks noChangeAspect="1"/>
          </p:cNvPicPr>
          <p:nvPr/>
        </p:nvPicPr>
        <p:blipFill>
          <a:blip r:embed="rId10"/>
          <a:stretch>
            <a:fillRect/>
          </a:stretch>
        </p:blipFill>
        <p:spPr>
          <a:xfrm>
            <a:off x="3096668" y="2203598"/>
            <a:ext cx="5968501" cy="2450804"/>
          </a:xfrm>
          <a:prstGeom prst="rect">
            <a:avLst/>
          </a:prstGeom>
        </p:spPr>
      </p:pic>
    </p:spTree>
    <p:custDataLst>
      <p:tags r:id="rId1"/>
    </p:custDataLst>
    <p:extLst>
      <p:ext uri="{BB962C8B-B14F-4D97-AF65-F5344CB8AC3E}">
        <p14:creationId xmlns:p14="http://schemas.microsoft.com/office/powerpoint/2010/main" val="607333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TotalTime>
  <Words>1194</Words>
  <Application>Microsoft Office PowerPoint</Application>
  <PresentationFormat>Custom</PresentationFormat>
  <Paragraphs>69</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Arial-Rounded</vt:lpstr>
      <vt:lpstr>Calibri</vt:lpstr>
      <vt:lpstr>SVN-Salty Script</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  THIẾT KẾ</dc:creator>
  <cp:lastModifiedBy>Hà Nguyễn Thị Thu</cp:lastModifiedBy>
  <cp:revision>271</cp:revision>
  <dcterms:created xsi:type="dcterms:W3CDTF">2021-07-11T13:05:04Z</dcterms:created>
  <dcterms:modified xsi:type="dcterms:W3CDTF">2023-04-23T04:29:20Z</dcterms:modified>
</cp:coreProperties>
</file>