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8" r:id="rId2"/>
    <p:sldMasterId id="2147483691" r:id="rId3"/>
  </p:sldMasterIdLst>
  <p:notesMasterIdLst>
    <p:notesMasterId r:id="rId34"/>
  </p:notesMasterIdLst>
  <p:sldIdLst>
    <p:sldId id="375" r:id="rId4"/>
    <p:sldId id="420" r:id="rId5"/>
    <p:sldId id="421" r:id="rId6"/>
    <p:sldId id="422" r:id="rId7"/>
    <p:sldId id="423" r:id="rId8"/>
    <p:sldId id="424" r:id="rId9"/>
    <p:sldId id="309" r:id="rId10"/>
    <p:sldId id="411" r:id="rId11"/>
    <p:sldId id="396" r:id="rId12"/>
    <p:sldId id="385" r:id="rId13"/>
    <p:sldId id="262" r:id="rId14"/>
    <p:sldId id="398" r:id="rId15"/>
    <p:sldId id="387" r:id="rId16"/>
    <p:sldId id="267" r:id="rId17"/>
    <p:sldId id="412" r:id="rId18"/>
    <p:sldId id="372" r:id="rId19"/>
    <p:sldId id="413" r:id="rId20"/>
    <p:sldId id="374" r:id="rId21"/>
    <p:sldId id="272" r:id="rId22"/>
    <p:sldId id="414" r:id="rId23"/>
    <p:sldId id="403" r:id="rId24"/>
    <p:sldId id="377" r:id="rId25"/>
    <p:sldId id="404" r:id="rId26"/>
    <p:sldId id="392" r:id="rId27"/>
    <p:sldId id="261" r:id="rId28"/>
    <p:sldId id="415" r:id="rId29"/>
    <p:sldId id="418" r:id="rId30"/>
    <p:sldId id="419" r:id="rId31"/>
    <p:sldId id="417" r:id="rId32"/>
    <p:sldId id="283" r:id="rId33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等线 Light" panose="02010600030101010101" pitchFamily="2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Arial-Rounded" panose="020B0500000000000000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Didact Gothic" panose="00000500000000000000" pitchFamily="2" charset="0"/>
      <p:regular r:id="rId45"/>
    </p:embeddedFont>
    <p:embeddedFont>
      <p:font typeface="iCiel Cadena" panose="020B0604020202020204" charset="0"/>
      <p:bold r:id="rId46"/>
    </p:embeddedFont>
    <p:embeddedFont>
      <p:font typeface="Pacifico" panose="00000500000000000000" pitchFamily="2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99"/>
    <a:srgbClr val="CCFFCC"/>
    <a:srgbClr val="7CC67D"/>
    <a:srgbClr val="308A20"/>
    <a:srgbClr val="E0E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451267-6EC2-4863-B6D5-3C6D842A61E4}">
  <a:tblStyle styleId="{E2451267-6EC2-4863-B6D5-3C6D842A61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179" autoAdjust="0"/>
  </p:normalViewPr>
  <p:slideViewPr>
    <p:cSldViewPr snapToGrid="0">
      <p:cViewPr varScale="1">
        <p:scale>
          <a:sx n="73" d="100"/>
          <a:sy n="73" d="100"/>
        </p:scale>
        <p:origin x="11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993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FC6B7E2-0617-4AC1-993F-2E58B2FF18A7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504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894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8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08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64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87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844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27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3986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F2698F9-AF7E-4A6D-B7D1-C76D65D490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7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3277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30510e8b3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30510e8b3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497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326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717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0317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78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a2764d995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a2764d995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673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978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a2764d995e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a2764d995e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31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1354413" y="2490150"/>
            <a:ext cx="25185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5271088" y="2490150"/>
            <a:ext cx="25185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04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lIns="68525" tIns="34265" rIns="68525" bIns="34265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lIns="68525" tIns="34265" rIns="68525" bIns="34265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233"/>
              <a:t>2023/4/16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65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085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05" y="1597425"/>
            <a:ext cx="7772797" cy="11033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3" y="2915047"/>
            <a:ext cx="6401594" cy="131365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1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28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99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74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99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4977"/>
            <a:ext cx="7772797" cy="1021953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79837"/>
            <a:ext cx="7772797" cy="1125141"/>
          </a:xfrm>
        </p:spPr>
        <p:txBody>
          <a:bodyPr anchor="b"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8569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7138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57080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4pPr>
            <a:lvl5pPr marL="1142771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5pPr>
            <a:lvl6pPr marL="1428464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6pPr>
            <a:lvl7pPr marL="1714158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7pPr>
            <a:lvl8pPr marL="1999850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8pPr>
            <a:lvl9pPr marL="2285543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83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401" y="1200547"/>
            <a:ext cx="4066976" cy="3394274"/>
          </a:xfrm>
        </p:spPr>
        <p:txBody>
          <a:bodyPr/>
          <a:lstStyle>
            <a:lvl1pPr>
              <a:defRPr sz="1750"/>
            </a:lvl1pPr>
            <a:lvl2pPr>
              <a:defRPr sz="1500"/>
            </a:lvl2pPr>
            <a:lvl3pPr>
              <a:defRPr sz="12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200547"/>
            <a:ext cx="4066977" cy="3394274"/>
          </a:xfrm>
        </p:spPr>
        <p:txBody>
          <a:bodyPr/>
          <a:lstStyle>
            <a:lvl1pPr>
              <a:defRPr sz="1750"/>
            </a:lvl1pPr>
            <a:lvl2pPr>
              <a:defRPr sz="1500"/>
            </a:lvl2pPr>
            <a:lvl3pPr>
              <a:defRPr sz="12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74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1" y="1150937"/>
            <a:ext cx="4040188" cy="48021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694" indent="0">
              <a:buNone/>
              <a:defRPr sz="1250" b="1"/>
            </a:lvl2pPr>
            <a:lvl3pPr marL="571388" indent="0">
              <a:buNone/>
              <a:defRPr sz="1125" b="1"/>
            </a:lvl3pPr>
            <a:lvl4pPr marL="857080" indent="0">
              <a:buNone/>
              <a:defRPr sz="1000" b="1"/>
            </a:lvl4pPr>
            <a:lvl5pPr marL="1142771" indent="0">
              <a:buNone/>
              <a:defRPr sz="1000" b="1"/>
            </a:lvl5pPr>
            <a:lvl6pPr marL="1428464" indent="0">
              <a:buNone/>
              <a:defRPr sz="1000" b="1"/>
            </a:lvl6pPr>
            <a:lvl7pPr marL="1714158" indent="0">
              <a:buNone/>
              <a:defRPr sz="1000" b="1"/>
            </a:lvl7pPr>
            <a:lvl8pPr marL="1999850" indent="0">
              <a:buNone/>
              <a:defRPr sz="1000" b="1"/>
            </a:lvl8pPr>
            <a:lvl9pPr marL="2285543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1" y="1631157"/>
            <a:ext cx="4040188" cy="2963665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22" y="1150937"/>
            <a:ext cx="4041180" cy="48021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694" indent="0">
              <a:buNone/>
              <a:defRPr sz="1250" b="1"/>
            </a:lvl2pPr>
            <a:lvl3pPr marL="571388" indent="0">
              <a:buNone/>
              <a:defRPr sz="1125" b="1"/>
            </a:lvl3pPr>
            <a:lvl4pPr marL="857080" indent="0">
              <a:buNone/>
              <a:defRPr sz="1000" b="1"/>
            </a:lvl4pPr>
            <a:lvl5pPr marL="1142771" indent="0">
              <a:buNone/>
              <a:defRPr sz="1000" b="1"/>
            </a:lvl5pPr>
            <a:lvl6pPr marL="1428464" indent="0">
              <a:buNone/>
              <a:defRPr sz="1000" b="1"/>
            </a:lvl6pPr>
            <a:lvl7pPr marL="1714158" indent="0">
              <a:buNone/>
              <a:defRPr sz="1000" b="1"/>
            </a:lvl7pPr>
            <a:lvl8pPr marL="1999850" indent="0">
              <a:buNone/>
              <a:defRPr sz="1000" b="1"/>
            </a:lvl8pPr>
            <a:lvl9pPr marL="2285543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22" y="1631157"/>
            <a:ext cx="4041180" cy="2963665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3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08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51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204391"/>
            <a:ext cx="3008312" cy="872133"/>
          </a:xfrm>
        </p:spPr>
        <p:txBody>
          <a:bodyPr anchor="b"/>
          <a:lstStyle>
            <a:lvl1pPr algn="l">
              <a:defRPr sz="1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5" y="204392"/>
            <a:ext cx="5111750" cy="4390430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99" y="1076524"/>
            <a:ext cx="3008312" cy="3518297"/>
          </a:xfrm>
        </p:spPr>
        <p:txBody>
          <a:bodyPr/>
          <a:lstStyle>
            <a:lvl1pPr marL="0" indent="0">
              <a:buNone/>
              <a:defRPr sz="875"/>
            </a:lvl1pPr>
            <a:lvl2pPr marL="285694" indent="0">
              <a:buNone/>
              <a:defRPr sz="750"/>
            </a:lvl2pPr>
            <a:lvl3pPr marL="571388" indent="0">
              <a:buNone/>
              <a:defRPr sz="625"/>
            </a:lvl3pPr>
            <a:lvl4pPr marL="857080" indent="0">
              <a:buNone/>
              <a:defRPr sz="500"/>
            </a:lvl4pPr>
            <a:lvl5pPr marL="1142771" indent="0">
              <a:buNone/>
              <a:defRPr sz="500"/>
            </a:lvl5pPr>
            <a:lvl6pPr marL="1428464" indent="0">
              <a:buNone/>
              <a:defRPr sz="500"/>
            </a:lvl6pPr>
            <a:lvl7pPr marL="1714158" indent="0">
              <a:buNone/>
              <a:defRPr sz="500"/>
            </a:lvl7pPr>
            <a:lvl8pPr marL="1999850" indent="0">
              <a:buNone/>
              <a:defRPr sz="500"/>
            </a:lvl8pPr>
            <a:lvl9pPr marL="228554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80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4" y="3600649"/>
            <a:ext cx="5486797" cy="424656"/>
          </a:xfrm>
        </p:spPr>
        <p:txBody>
          <a:bodyPr anchor="b"/>
          <a:lstStyle>
            <a:lvl1pPr algn="l">
              <a:defRPr sz="1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4" y="459386"/>
            <a:ext cx="5486797" cy="3086695"/>
          </a:xfrm>
        </p:spPr>
        <p:txBody>
          <a:bodyPr/>
          <a:lstStyle>
            <a:lvl1pPr marL="0" indent="0">
              <a:buNone/>
              <a:defRPr sz="2000"/>
            </a:lvl1pPr>
            <a:lvl2pPr marL="285694" indent="0">
              <a:buNone/>
              <a:defRPr sz="1750"/>
            </a:lvl2pPr>
            <a:lvl3pPr marL="571388" indent="0">
              <a:buNone/>
              <a:defRPr sz="1500"/>
            </a:lvl3pPr>
            <a:lvl4pPr marL="857080" indent="0">
              <a:buNone/>
              <a:defRPr sz="1250"/>
            </a:lvl4pPr>
            <a:lvl5pPr marL="1142771" indent="0">
              <a:buNone/>
              <a:defRPr sz="1250"/>
            </a:lvl5pPr>
            <a:lvl6pPr marL="1428464" indent="0">
              <a:buNone/>
              <a:defRPr sz="1250"/>
            </a:lvl6pPr>
            <a:lvl7pPr marL="1714158" indent="0">
              <a:buNone/>
              <a:defRPr sz="1250"/>
            </a:lvl7pPr>
            <a:lvl8pPr marL="1999850" indent="0">
              <a:buNone/>
              <a:defRPr sz="1250"/>
            </a:lvl8pPr>
            <a:lvl9pPr marL="2285543" indent="0">
              <a:buNone/>
              <a:defRPr sz="1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4" y="4025306"/>
            <a:ext cx="5486797" cy="604242"/>
          </a:xfrm>
        </p:spPr>
        <p:txBody>
          <a:bodyPr/>
          <a:lstStyle>
            <a:lvl1pPr marL="0" indent="0">
              <a:buNone/>
              <a:defRPr sz="875"/>
            </a:lvl1pPr>
            <a:lvl2pPr marL="285694" indent="0">
              <a:buNone/>
              <a:defRPr sz="750"/>
            </a:lvl2pPr>
            <a:lvl3pPr marL="571388" indent="0">
              <a:buNone/>
              <a:defRPr sz="625"/>
            </a:lvl3pPr>
            <a:lvl4pPr marL="857080" indent="0">
              <a:buNone/>
              <a:defRPr sz="500"/>
            </a:lvl4pPr>
            <a:lvl5pPr marL="1142771" indent="0">
              <a:buNone/>
              <a:defRPr sz="500"/>
            </a:lvl5pPr>
            <a:lvl6pPr marL="1428464" indent="0">
              <a:buNone/>
              <a:defRPr sz="500"/>
            </a:lvl6pPr>
            <a:lvl7pPr marL="1714158" indent="0">
              <a:buNone/>
              <a:defRPr sz="500"/>
            </a:lvl7pPr>
            <a:lvl8pPr marL="1999850" indent="0">
              <a:buNone/>
              <a:defRPr sz="500"/>
            </a:lvl8pPr>
            <a:lvl9pPr marL="228554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99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46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800" y="206379"/>
            <a:ext cx="2056805" cy="43884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99" y="206379"/>
            <a:ext cx="6077148" cy="43884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BF0D-482D-4DFF-BB3B-FC52824B6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A123-AC31-495D-BCE8-55185343C2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014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13"/>
            </a:lvl1pPr>
            <a:lvl2pPr marL="342831" indent="0" algn="ctr">
              <a:buNone/>
              <a:defRPr sz="1500"/>
            </a:lvl2pPr>
            <a:lvl3pPr marL="685663" indent="0" algn="ctr">
              <a:buNone/>
              <a:defRPr sz="1375"/>
            </a:lvl3pPr>
            <a:lvl4pPr marL="1028494" indent="0" algn="ctr">
              <a:buNone/>
              <a:defRPr sz="1187"/>
            </a:lvl4pPr>
            <a:lvl5pPr marL="1371326" indent="0" algn="ctr">
              <a:buNone/>
              <a:defRPr sz="1187"/>
            </a:lvl5pPr>
            <a:lvl6pPr marL="1714158" indent="0" algn="ctr">
              <a:buNone/>
              <a:defRPr sz="1187"/>
            </a:lvl6pPr>
            <a:lvl7pPr marL="2056988" indent="0" algn="ctr">
              <a:buNone/>
              <a:defRPr sz="1187"/>
            </a:lvl7pPr>
            <a:lvl8pPr marL="2399820" indent="0" algn="ctr">
              <a:buNone/>
              <a:defRPr sz="1187"/>
            </a:lvl8pPr>
            <a:lvl9pPr marL="2742652" indent="0" algn="ctr">
              <a:buNone/>
              <a:defRPr sz="1187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62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13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1pPr>
            <a:lvl2pPr marL="342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3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3pPr>
            <a:lvl4pPr marL="1028494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4pPr>
            <a:lvl5pPr marL="1371326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5pPr>
            <a:lvl6pPr marL="1714158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6pPr>
            <a:lvl7pPr marL="2056988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8pPr>
            <a:lvl9pPr marL="2742652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88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4572000" y="1496850"/>
            <a:ext cx="385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4572000" y="2252550"/>
            <a:ext cx="3852000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50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13" b="1"/>
            </a:lvl1pPr>
            <a:lvl2pPr marL="342831" indent="0">
              <a:buNone/>
              <a:defRPr sz="1500" b="1"/>
            </a:lvl2pPr>
            <a:lvl3pPr marL="685663" indent="0">
              <a:buNone/>
              <a:defRPr sz="1375" b="1"/>
            </a:lvl3pPr>
            <a:lvl4pPr marL="1028494" indent="0">
              <a:buNone/>
              <a:defRPr sz="1187" b="1"/>
            </a:lvl4pPr>
            <a:lvl5pPr marL="1371326" indent="0">
              <a:buNone/>
              <a:defRPr sz="1187" b="1"/>
            </a:lvl5pPr>
            <a:lvl6pPr marL="1714158" indent="0">
              <a:buNone/>
              <a:defRPr sz="1187" b="1"/>
            </a:lvl6pPr>
            <a:lvl7pPr marL="2056988" indent="0">
              <a:buNone/>
              <a:defRPr sz="1187" b="1"/>
            </a:lvl7pPr>
            <a:lvl8pPr marL="2399820" indent="0">
              <a:buNone/>
              <a:defRPr sz="1187" b="1"/>
            </a:lvl8pPr>
            <a:lvl9pPr marL="2742652" indent="0">
              <a:buNone/>
              <a:defRPr sz="118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13" b="1"/>
            </a:lvl1pPr>
            <a:lvl2pPr marL="342831" indent="0">
              <a:buNone/>
              <a:defRPr sz="1500" b="1"/>
            </a:lvl2pPr>
            <a:lvl3pPr marL="685663" indent="0">
              <a:buNone/>
              <a:defRPr sz="1375" b="1"/>
            </a:lvl3pPr>
            <a:lvl4pPr marL="1028494" indent="0">
              <a:buNone/>
              <a:defRPr sz="1187" b="1"/>
            </a:lvl4pPr>
            <a:lvl5pPr marL="1371326" indent="0">
              <a:buNone/>
              <a:defRPr sz="1187" b="1"/>
            </a:lvl5pPr>
            <a:lvl6pPr marL="1714158" indent="0">
              <a:buNone/>
              <a:defRPr sz="1187" b="1"/>
            </a:lvl6pPr>
            <a:lvl7pPr marL="2056988" indent="0">
              <a:buNone/>
              <a:defRPr sz="1187" b="1"/>
            </a:lvl7pPr>
            <a:lvl8pPr marL="2399820" indent="0">
              <a:buNone/>
              <a:defRPr sz="1187" b="1"/>
            </a:lvl8pPr>
            <a:lvl9pPr marL="2742652" indent="0">
              <a:buNone/>
              <a:defRPr sz="118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07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79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43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75"/>
            </a:lvl1pPr>
            <a:lvl2pPr>
              <a:defRPr sz="2125"/>
            </a:lvl2pPr>
            <a:lvl3pPr>
              <a:defRPr sz="1813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7"/>
            </a:lvl1pPr>
            <a:lvl2pPr marL="342831" indent="0">
              <a:buNone/>
              <a:defRPr sz="1063"/>
            </a:lvl2pPr>
            <a:lvl3pPr marL="685663" indent="0">
              <a:buNone/>
              <a:defRPr sz="875"/>
            </a:lvl3pPr>
            <a:lvl4pPr marL="1028494" indent="0">
              <a:buNone/>
              <a:defRPr sz="750"/>
            </a:lvl4pPr>
            <a:lvl5pPr marL="1371326" indent="0">
              <a:buNone/>
              <a:defRPr sz="750"/>
            </a:lvl5pPr>
            <a:lvl6pPr marL="1714158" indent="0">
              <a:buNone/>
              <a:defRPr sz="750"/>
            </a:lvl6pPr>
            <a:lvl7pPr marL="2056988" indent="0">
              <a:buNone/>
              <a:defRPr sz="750"/>
            </a:lvl7pPr>
            <a:lvl8pPr marL="2399820" indent="0">
              <a:buNone/>
              <a:defRPr sz="750"/>
            </a:lvl8pPr>
            <a:lvl9pPr marL="274265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25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375"/>
            </a:lvl1pPr>
            <a:lvl2pPr marL="342831" indent="0">
              <a:buNone/>
              <a:defRPr sz="2125"/>
            </a:lvl2pPr>
            <a:lvl3pPr marL="685663" indent="0">
              <a:buNone/>
              <a:defRPr sz="1813"/>
            </a:lvl3pPr>
            <a:lvl4pPr marL="1028494" indent="0">
              <a:buNone/>
              <a:defRPr sz="1500"/>
            </a:lvl4pPr>
            <a:lvl5pPr marL="1371326" indent="0">
              <a:buNone/>
              <a:defRPr sz="1500"/>
            </a:lvl5pPr>
            <a:lvl6pPr marL="1714158" indent="0">
              <a:buNone/>
              <a:defRPr sz="1500"/>
            </a:lvl6pPr>
            <a:lvl7pPr marL="2056988" indent="0">
              <a:buNone/>
              <a:defRPr sz="1500"/>
            </a:lvl7pPr>
            <a:lvl8pPr marL="2399820" indent="0">
              <a:buNone/>
              <a:defRPr sz="1500"/>
            </a:lvl8pPr>
            <a:lvl9pPr marL="274265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7"/>
            </a:lvl1pPr>
            <a:lvl2pPr marL="342831" indent="0">
              <a:buNone/>
              <a:defRPr sz="1063"/>
            </a:lvl2pPr>
            <a:lvl3pPr marL="685663" indent="0">
              <a:buNone/>
              <a:defRPr sz="875"/>
            </a:lvl3pPr>
            <a:lvl4pPr marL="1028494" indent="0">
              <a:buNone/>
              <a:defRPr sz="750"/>
            </a:lvl4pPr>
            <a:lvl5pPr marL="1371326" indent="0">
              <a:buNone/>
              <a:defRPr sz="750"/>
            </a:lvl5pPr>
            <a:lvl6pPr marL="1714158" indent="0">
              <a:buNone/>
              <a:defRPr sz="750"/>
            </a:lvl6pPr>
            <a:lvl7pPr marL="2056988" indent="0">
              <a:buNone/>
              <a:defRPr sz="750"/>
            </a:lvl7pPr>
            <a:lvl8pPr marL="2399820" indent="0">
              <a:buNone/>
              <a:defRPr sz="750"/>
            </a:lvl8pPr>
            <a:lvl9pPr marL="274265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31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81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63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2023/4/16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6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5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720000" y="3741000"/>
            <a:ext cx="3476700" cy="86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13"/>
          <p:cNvGrpSpPr/>
          <p:nvPr/>
        </p:nvGrpSpPr>
        <p:grpSpPr>
          <a:xfrm>
            <a:off x="7380027" y="-1179454"/>
            <a:ext cx="2323917" cy="1971521"/>
            <a:chOff x="7380027" y="-1179454"/>
            <a:chExt cx="2323917" cy="1971521"/>
          </a:xfrm>
        </p:grpSpPr>
        <p:sp>
          <p:nvSpPr>
            <p:cNvPr id="249" name="Google Shape;249;p13"/>
            <p:cNvSpPr/>
            <p:nvPr/>
          </p:nvSpPr>
          <p:spPr>
            <a:xfrm rot="10800000">
              <a:off x="7380027" y="-1179454"/>
              <a:ext cx="2122899" cy="1706942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" name="Google Shape;250;p13"/>
            <p:cNvGrpSpPr/>
            <p:nvPr/>
          </p:nvGrpSpPr>
          <p:grpSpPr>
            <a:xfrm rot="10800000">
              <a:off x="7742369" y="-840109"/>
              <a:ext cx="1961575" cy="1632176"/>
              <a:chOff x="-347374" y="4474725"/>
              <a:chExt cx="1961575" cy="1632176"/>
            </a:xfrm>
          </p:grpSpPr>
          <p:sp>
            <p:nvSpPr>
              <p:cNvPr id="251" name="Google Shape;251;p13"/>
              <p:cNvSpPr/>
              <p:nvPr/>
            </p:nvSpPr>
            <p:spPr>
              <a:xfrm>
                <a:off x="-347374" y="4474725"/>
                <a:ext cx="1961575" cy="1632176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" name="Google Shape;252;p13"/>
              <p:cNvGrpSpPr/>
              <p:nvPr/>
            </p:nvGrpSpPr>
            <p:grpSpPr>
              <a:xfrm>
                <a:off x="-26321" y="4629538"/>
                <a:ext cx="1436879" cy="929505"/>
                <a:chOff x="-3171530" y="2930427"/>
                <a:chExt cx="1885915" cy="1219982"/>
              </a:xfrm>
            </p:grpSpPr>
            <p:sp>
              <p:nvSpPr>
                <p:cNvPr id="253" name="Google Shape;253;p1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1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1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1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1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1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1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1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1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1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66" name="Google Shape;266;p13"/>
          <p:cNvGrpSpPr/>
          <p:nvPr/>
        </p:nvGrpSpPr>
        <p:grpSpPr>
          <a:xfrm rot="1758937">
            <a:off x="-1204798" y="4497918"/>
            <a:ext cx="2672777" cy="2405147"/>
            <a:chOff x="-347374" y="4726800"/>
            <a:chExt cx="2672887" cy="2405246"/>
          </a:xfrm>
        </p:grpSpPr>
        <p:sp>
          <p:nvSpPr>
            <p:cNvPr id="267" name="Google Shape;267;p13"/>
            <p:cNvSpPr/>
            <p:nvPr/>
          </p:nvSpPr>
          <p:spPr>
            <a:xfrm>
              <a:off x="-347374" y="5086610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263414" y="4726800"/>
              <a:ext cx="2588927" cy="1971554"/>
            </a:xfrm>
            <a:custGeom>
              <a:avLst/>
              <a:gdLst/>
              <a:ahLst/>
              <a:cxnLst/>
              <a:rect l="l" t="t" r="r" b="b"/>
              <a:pathLst>
                <a:path w="77126" h="58734" extrusionOk="0">
                  <a:moveTo>
                    <a:pt x="48466" y="1"/>
                  </a:moveTo>
                  <a:cubicBezTo>
                    <a:pt x="42896" y="1"/>
                    <a:pt x="38070" y="1823"/>
                    <a:pt x="35320" y="5462"/>
                  </a:cubicBezTo>
                  <a:cubicBezTo>
                    <a:pt x="35059" y="5816"/>
                    <a:pt x="34798" y="6170"/>
                    <a:pt x="34593" y="6562"/>
                  </a:cubicBezTo>
                  <a:cubicBezTo>
                    <a:pt x="34014" y="7547"/>
                    <a:pt x="32837" y="8056"/>
                    <a:pt x="31449" y="8056"/>
                  </a:cubicBezTo>
                  <a:cubicBezTo>
                    <a:pt x="30289" y="8056"/>
                    <a:pt x="28982" y="7701"/>
                    <a:pt x="27752" y="6972"/>
                  </a:cubicBezTo>
                  <a:cubicBezTo>
                    <a:pt x="27678" y="6916"/>
                    <a:pt x="27603" y="6878"/>
                    <a:pt x="27566" y="6841"/>
                  </a:cubicBezTo>
                  <a:cubicBezTo>
                    <a:pt x="23433" y="4244"/>
                    <a:pt x="19647" y="3104"/>
                    <a:pt x="16282" y="3104"/>
                  </a:cubicBezTo>
                  <a:cubicBezTo>
                    <a:pt x="11727" y="3104"/>
                    <a:pt x="7945" y="5195"/>
                    <a:pt x="5126" y="8593"/>
                  </a:cubicBezTo>
                  <a:cubicBezTo>
                    <a:pt x="0" y="14762"/>
                    <a:pt x="3840" y="25200"/>
                    <a:pt x="13792" y="31649"/>
                  </a:cubicBezTo>
                  <a:lnTo>
                    <a:pt x="14035" y="31816"/>
                  </a:lnTo>
                  <a:cubicBezTo>
                    <a:pt x="15563" y="32767"/>
                    <a:pt x="16663" y="34109"/>
                    <a:pt x="17054" y="35469"/>
                  </a:cubicBezTo>
                  <a:cubicBezTo>
                    <a:pt x="19104" y="42664"/>
                    <a:pt x="25572" y="50175"/>
                    <a:pt x="35226" y="54984"/>
                  </a:cubicBezTo>
                  <a:cubicBezTo>
                    <a:pt x="40263" y="57487"/>
                    <a:pt x="46067" y="58733"/>
                    <a:pt x="51367" y="58733"/>
                  </a:cubicBezTo>
                  <a:cubicBezTo>
                    <a:pt x="52619" y="58733"/>
                    <a:pt x="53842" y="58664"/>
                    <a:pt x="55020" y="58525"/>
                  </a:cubicBezTo>
                  <a:lnTo>
                    <a:pt x="77125" y="17297"/>
                  </a:lnTo>
                  <a:cubicBezTo>
                    <a:pt x="75019" y="12954"/>
                    <a:pt x="71179" y="8686"/>
                    <a:pt x="65942" y="5387"/>
                  </a:cubicBezTo>
                  <a:cubicBezTo>
                    <a:pt x="60252" y="1795"/>
                    <a:pt x="53992" y="1"/>
                    <a:pt x="48466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13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1"/>
          </p:nvPr>
        </p:nvSpPr>
        <p:spPr>
          <a:xfrm>
            <a:off x="1829875" y="1675875"/>
            <a:ext cx="2356500" cy="3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2"/>
          </p:nvPr>
        </p:nvSpPr>
        <p:spPr>
          <a:xfrm>
            <a:off x="1829875" y="2068284"/>
            <a:ext cx="2356500" cy="57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title" idx="3" hasCustomPrompt="1"/>
          </p:nvPr>
        </p:nvSpPr>
        <p:spPr>
          <a:xfrm>
            <a:off x="720178" y="1675875"/>
            <a:ext cx="1109700" cy="96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4"/>
          </p:nvPr>
        </p:nvSpPr>
        <p:spPr>
          <a:xfrm>
            <a:off x="6067500" y="1675875"/>
            <a:ext cx="2356500" cy="3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5"/>
          </p:nvPr>
        </p:nvSpPr>
        <p:spPr>
          <a:xfrm>
            <a:off x="6067500" y="2068282"/>
            <a:ext cx="2356500" cy="57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6" hasCustomPrompt="1"/>
          </p:nvPr>
        </p:nvSpPr>
        <p:spPr>
          <a:xfrm>
            <a:off x="4957800" y="1675875"/>
            <a:ext cx="1109700" cy="96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7"/>
          </p:nvPr>
        </p:nvSpPr>
        <p:spPr>
          <a:xfrm>
            <a:off x="1829875" y="3343507"/>
            <a:ext cx="2356500" cy="3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8"/>
          </p:nvPr>
        </p:nvSpPr>
        <p:spPr>
          <a:xfrm>
            <a:off x="1829875" y="3735825"/>
            <a:ext cx="2356500" cy="57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343425"/>
            <a:ext cx="1109700" cy="96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13"/>
          </p:nvPr>
        </p:nvSpPr>
        <p:spPr>
          <a:xfrm>
            <a:off x="6067500" y="3343498"/>
            <a:ext cx="2356500" cy="3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4"/>
          </p:nvPr>
        </p:nvSpPr>
        <p:spPr>
          <a:xfrm>
            <a:off x="6067500" y="3735825"/>
            <a:ext cx="2356500" cy="57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15" hasCustomPrompt="1"/>
          </p:nvPr>
        </p:nvSpPr>
        <p:spPr>
          <a:xfrm>
            <a:off x="4957800" y="3343425"/>
            <a:ext cx="1109700" cy="96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 txBox="1">
            <a:spLocks noGrp="1"/>
          </p:cNvSpPr>
          <p:nvPr>
            <p:ph type="title"/>
          </p:nvPr>
        </p:nvSpPr>
        <p:spPr>
          <a:xfrm>
            <a:off x="1971450" y="3001863"/>
            <a:ext cx="520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315" name="Google Shape;315;p14"/>
          <p:cNvSpPr txBox="1">
            <a:spLocks noGrp="1"/>
          </p:cNvSpPr>
          <p:nvPr>
            <p:ph type="title" idx="2"/>
          </p:nvPr>
        </p:nvSpPr>
        <p:spPr>
          <a:xfrm>
            <a:off x="1971450" y="1568938"/>
            <a:ext cx="5201100" cy="143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idact Gothic"/>
              <a:buNone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22"/>
          <p:cNvGrpSpPr/>
          <p:nvPr/>
        </p:nvGrpSpPr>
        <p:grpSpPr>
          <a:xfrm rot="-7200034">
            <a:off x="-1408431" y="3891318"/>
            <a:ext cx="2333839" cy="2172281"/>
            <a:chOff x="-526723" y="-1470800"/>
            <a:chExt cx="2691281" cy="2504980"/>
          </a:xfrm>
        </p:grpSpPr>
        <p:sp>
          <p:nvSpPr>
            <p:cNvPr id="501" name="Google Shape;501;p2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-512883" y="-1470800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2"/>
          <p:cNvGrpSpPr/>
          <p:nvPr/>
        </p:nvGrpSpPr>
        <p:grpSpPr>
          <a:xfrm>
            <a:off x="6722162" y="-1222832"/>
            <a:ext cx="3111354" cy="2425425"/>
            <a:chOff x="6722162" y="-1222832"/>
            <a:chExt cx="3111354" cy="2425425"/>
          </a:xfrm>
        </p:grpSpPr>
        <p:grpSp>
          <p:nvGrpSpPr>
            <p:cNvPr id="504" name="Google Shape;504;p22"/>
            <p:cNvGrpSpPr/>
            <p:nvPr/>
          </p:nvGrpSpPr>
          <p:grpSpPr>
            <a:xfrm rot="10800000">
              <a:off x="6722162" y="-1222832"/>
              <a:ext cx="2221162" cy="1691489"/>
              <a:chOff x="813085" y="4755713"/>
              <a:chExt cx="2098406" cy="1598005"/>
            </a:xfrm>
          </p:grpSpPr>
          <p:sp>
            <p:nvSpPr>
              <p:cNvPr id="505" name="Google Shape;505;p2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2" name="Google Shape;512;p22"/>
            <p:cNvGrpSpPr/>
            <p:nvPr/>
          </p:nvGrpSpPr>
          <p:grpSpPr>
            <a:xfrm rot="9935229">
              <a:off x="7563390" y="-766222"/>
              <a:ext cx="2086861" cy="1736423"/>
              <a:chOff x="-128999" y="3934720"/>
              <a:chExt cx="2086920" cy="1736472"/>
            </a:xfrm>
          </p:grpSpPr>
          <p:sp>
            <p:nvSpPr>
              <p:cNvPr id="513" name="Google Shape;513;p2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7" name="Google Shape;527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12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2"/>
          <p:cNvSpPr txBox="1">
            <a:spLocks noGrp="1"/>
          </p:cNvSpPr>
          <p:nvPr>
            <p:ph type="subTitle" idx="1"/>
          </p:nvPr>
        </p:nvSpPr>
        <p:spPr>
          <a:xfrm>
            <a:off x="720000" y="2539850"/>
            <a:ext cx="2221200" cy="85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2"/>
          <p:cNvSpPr txBox="1">
            <a:spLocks noGrp="1"/>
          </p:cNvSpPr>
          <p:nvPr>
            <p:ph type="subTitle" idx="2"/>
          </p:nvPr>
        </p:nvSpPr>
        <p:spPr>
          <a:xfrm>
            <a:off x="720000" y="2176075"/>
            <a:ext cx="2685300" cy="36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56198"/>
            <a:ext cx="9144000" cy="526065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  <p:sldLayoutId id="2147483659" r:id="rId6"/>
    <p:sldLayoutId id="2147483660" r:id="rId7"/>
    <p:sldLayoutId id="2147483668" r:id="rId8"/>
    <p:sldLayoutId id="2147483670" r:id="rId9"/>
    <p:sldLayoutId id="2147483671" r:id="rId10"/>
    <p:sldLayoutId id="2147483672" r:id="rId11"/>
    <p:sldLayoutId id="2147483675" r:id="rId12"/>
    <p:sldLayoutId id="2147483676" r:id="rId13"/>
    <p:sldLayoutId id="21474836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402" y="206375"/>
            <a:ext cx="8229203" cy="857250"/>
          </a:xfrm>
          <a:prstGeom prst="rect">
            <a:avLst/>
          </a:prstGeom>
        </p:spPr>
        <p:txBody>
          <a:bodyPr vert="horz" lIns="91426" tIns="45712" rIns="91426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2" y="1200547"/>
            <a:ext cx="8229203" cy="3394274"/>
          </a:xfrm>
          <a:prstGeom prst="rect">
            <a:avLst/>
          </a:prstGeom>
        </p:spPr>
        <p:txBody>
          <a:bodyPr vert="horz" lIns="91426" tIns="45712" rIns="91426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402" y="4767464"/>
            <a:ext cx="2133203" cy="273844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553">
              <a:buClrTx/>
            </a:pPr>
            <a:fld id="{2FC0BF0D-482D-4DFF-BB3B-FC52824B65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50553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402" y="4767464"/>
            <a:ext cx="2895203" cy="273844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553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402" y="4767464"/>
            <a:ext cx="2133203" cy="273844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553">
              <a:buClrTx/>
            </a:pPr>
            <a:fld id="{2389A123-AC31-495D-BCE8-55185343C24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50553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4" y="0"/>
            <a:ext cx="915590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5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571388" rtl="0" eaLnBrk="1" latinLnBrk="0" hangingPunct="1"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271" indent="-214271" algn="l" defTabSz="571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4250" indent="-178556" algn="l" defTabSz="571388" rtl="0" eaLnBrk="1" latinLnBrk="0" hangingPunct="1">
        <a:spcBef>
          <a:spcPct val="20000"/>
        </a:spcBef>
        <a:buFont typeface="Arial" pitchFamily="34" charset="0"/>
        <a:buChar char="–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714233" indent="-142847" algn="l" defTabSz="57138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99925" indent="-142847" algn="l" defTabSz="571388" rtl="0" eaLnBrk="1" latinLnBrk="0" hangingPunct="1">
        <a:spcBef>
          <a:spcPct val="20000"/>
        </a:spcBef>
        <a:buFont typeface="Arial" pitchFamily="34" charset="0"/>
        <a:buChar char="–"/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17" indent="-142847" algn="l" defTabSz="571388" rtl="0" eaLnBrk="1" latinLnBrk="0" hangingPunct="1">
        <a:spcBef>
          <a:spcPct val="20000"/>
        </a:spcBef>
        <a:buFont typeface="Arial" pitchFamily="34" charset="0"/>
        <a:buChar char="»"/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571311" indent="-142847" algn="l" defTabSz="57138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857004" indent="-142847" algn="l" defTabSz="57138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142695" indent="-142847" algn="l" defTabSz="57138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428388" indent="-142847" algn="l" defTabSz="57138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694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388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080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771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464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158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99850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543" algn="l" defTabSz="57138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109710" tIns="54856" rIns="109710" bIns="5485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109710" tIns="54856" rIns="109710" bIns="54856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109710" tIns="54856" rIns="109710" bIns="54856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3">
              <a:buClrTx/>
              <a:defRPr/>
            </a:pPr>
            <a:fld id="{50EC7E3C-B80D-431C-A389-5E64AAFA3F9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663">
                <a:buClrTx/>
                <a:defRPr/>
              </a:pPr>
              <a:t>2023/4/16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109710" tIns="54856" rIns="109710" bIns="54856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3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109710" tIns="54856" rIns="109710" bIns="54856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3">
              <a:buClrTx/>
              <a:defRPr/>
            </a:pPr>
            <a:fld id="{CECA933B-6254-454F-847F-E67E3AE5F36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663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076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685663" rtl="0" eaLnBrk="1" latinLnBrk="0" hangingPunct="1">
        <a:lnSpc>
          <a:spcPct val="90000"/>
        </a:lnSpc>
        <a:spcBef>
          <a:spcPct val="0"/>
        </a:spcBef>
        <a:buNone/>
        <a:defRPr sz="3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6" indent="-171416" algn="l" defTabSz="68566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14247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2pPr>
      <a:lvl3pPr marL="857080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5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2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5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4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5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6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5" kern="1200">
          <a:solidFill>
            <a:schemeClr val="tx1"/>
          </a:solidFill>
          <a:latin typeface="+mn-lt"/>
          <a:ea typeface="+mn-ea"/>
          <a:cs typeface="+mn-cs"/>
        </a:defRPr>
      </a:lvl8pPr>
      <a:lvl9pPr marL="2914069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1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2pPr>
      <a:lvl3pPr marL="685663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4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6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8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8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2" algn="l" defTabSz="685663" rtl="0" eaLnBrk="1" latinLnBrk="0" hangingPunct="1">
        <a:defRPr sz="13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slide" Target="slide5.xml"/><Relationship Id="rId7" Type="http://schemas.openxmlformats.org/officeDocument/2006/relationships/audio" Target="../media/audio1.wav"/><Relationship Id="rId12" Type="http://schemas.openxmlformats.org/officeDocument/2006/relationships/image" Target="../media/image9.gif"/><Relationship Id="rId17" Type="http://schemas.openxmlformats.org/officeDocument/2006/relationships/slide" Target="slide4.xml"/><Relationship Id="rId25" Type="http://schemas.openxmlformats.org/officeDocument/2006/relationships/image" Target="../media/image17.gif"/><Relationship Id="rId2" Type="http://schemas.openxmlformats.org/officeDocument/2006/relationships/audio" Target="../media/media1.wma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gif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16.xml"/><Relationship Id="rId15" Type="http://schemas.openxmlformats.org/officeDocument/2006/relationships/slide" Target="slide3.xml"/><Relationship Id="rId23" Type="http://schemas.openxmlformats.org/officeDocument/2006/relationships/slide" Target="slide7.xml"/><Relationship Id="rId10" Type="http://schemas.openxmlformats.org/officeDocument/2006/relationships/image" Target="../media/image7.gif"/><Relationship Id="rId19" Type="http://schemas.openxmlformats.org/officeDocument/2006/relationships/slide" Target="slide6.xml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" y="23376"/>
            <a:ext cx="9060896" cy="50967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048" y="970338"/>
            <a:ext cx="6097916" cy="3393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90645" y="2949304"/>
            <a:ext cx="6362717" cy="210057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9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0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56" y="630299"/>
            <a:ext cx="972533" cy="9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65793" y="3385653"/>
            <a:ext cx="5282712" cy="759177"/>
          </a:xfrm>
          <a:prstGeom prst="rect">
            <a:avLst/>
          </a:prstGeom>
          <a:noFill/>
        </p:spPr>
        <p:txBody>
          <a:bodyPr wrap="none" lIns="67873" tIns="33938" rIns="67873" bIns="33938">
            <a:spAutoFit/>
          </a:bodyPr>
          <a:lstStyle/>
          <a:p>
            <a:pPr algn="ctr">
              <a:defRPr/>
            </a:pPr>
            <a:r>
              <a:rPr lang="en-US" sz="4488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vi-VN" sz="4488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77620" y="478174"/>
            <a:ext cx="4897967" cy="1811466"/>
            <a:chOff x="695888" y="2997382"/>
            <a:chExt cx="10446274" cy="3864458"/>
          </a:xfrm>
        </p:grpSpPr>
        <p:sp>
          <p:nvSpPr>
            <p:cNvPr id="8" name="圆角矩形 4"/>
            <p:cNvSpPr/>
            <p:nvPr/>
          </p:nvSpPr>
          <p:spPr bwMode="auto">
            <a:xfrm>
              <a:off x="695888" y="4134593"/>
              <a:ext cx="9852634" cy="2727247"/>
            </a:xfrm>
            <a:prstGeom prst="roundRect">
              <a:avLst>
                <a:gd name="adj" fmla="val 0"/>
              </a:avLst>
            </a:prstGeom>
            <a:solidFill>
              <a:srgbClr val="FFFF99"/>
            </a:solidFill>
            <a:ln w="38100" cap="flat" cmpd="sng" algn="ctr">
              <a:solidFill>
                <a:srgbClr val="FFCC66"/>
              </a:solidFill>
              <a:prstDash val="dash"/>
              <a:miter lim="800000"/>
            </a:ln>
            <a:effectLst/>
          </p:spPr>
          <p:txBody>
            <a:bodyPr lIns="57140" tIns="28571" rIns="57140" bIns="28571" anchor="ctr">
              <a:sp3d/>
            </a:bodyPr>
            <a:lstStyle/>
            <a:p>
              <a:pPr lvl="2" algn="ctr" defTabSz="321311" eaLnBrk="0" fontAlgn="ctr" hangingPunct="0">
                <a:buClr>
                  <a:srgbClr val="FF0000"/>
                </a:buClr>
                <a:buSzPct val="70000"/>
                <a:tabLst>
                  <a:tab pos="63956" algn="l"/>
                </a:tabLst>
                <a:defRPr/>
              </a:pPr>
              <a:r>
                <a:rPr lang="en-US" altLang="zh-CN" sz="275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altLang="zh-CN" sz="275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275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altLang="zh-CN" sz="275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275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nhẹ</a:t>
              </a:r>
              <a:r>
                <a:rPr lang="en-US" altLang="zh-CN" sz="275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275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nhàng</a:t>
              </a:r>
              <a:r>
                <a:rPr lang="en-US" altLang="zh-CN" sz="275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zh-CN" altLang="en-US" sz="275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Google Shape;726;p43"/>
            <p:cNvSpPr/>
            <p:nvPr/>
          </p:nvSpPr>
          <p:spPr>
            <a:xfrm rot="632919">
              <a:off x="9011602" y="2997382"/>
              <a:ext cx="2130560" cy="2168693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rgbClr val="FEB508"/>
            </a:solidFill>
            <a:ln>
              <a:noFill/>
            </a:ln>
          </p:spPr>
          <p:txBody>
            <a:bodyPr spcFirstLastPara="1" wrap="square" lIns="57141" tIns="57141" rIns="57141" bIns="5714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321311"/>
              <a:endParaRPr sz="875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Flowchart: Document 13"/>
          <p:cNvSpPr/>
          <p:nvPr/>
        </p:nvSpPr>
        <p:spPr>
          <a:xfrm>
            <a:off x="4017967" y="2952750"/>
            <a:ext cx="4020608" cy="1714500"/>
          </a:xfrm>
          <a:prstGeom prst="flowChartDocument">
            <a:avLst/>
          </a:prstGeom>
          <a:solidFill>
            <a:srgbClr val="FBDC8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1" tIns="28570" rIns="57141" bIns="28570" spcCol="0" rtlCol="0" anchor="ctr"/>
          <a:lstStyle/>
          <a:p>
            <a:r>
              <a:rPr lang="en-US" sz="28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9" name="圆角矩形 4"/>
          <p:cNvSpPr/>
          <p:nvPr/>
        </p:nvSpPr>
        <p:spPr bwMode="auto">
          <a:xfrm>
            <a:off x="4909079" y="691770"/>
            <a:ext cx="2238375" cy="587472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 w="38100" cap="flat" cmpd="sng" algn="ctr">
            <a:noFill/>
            <a:prstDash val="dash"/>
            <a:miter lim="800000"/>
          </a:ln>
          <a:effectLst/>
        </p:spPr>
        <p:txBody>
          <a:bodyPr lIns="57136" tIns="28569" rIns="57136" bIns="28569" anchor="ctr">
            <a:sp3d/>
          </a:bodyPr>
          <a:lstStyle/>
          <a:p>
            <a:pPr lvl="2" algn="ctr" defTabSz="321311" eaLnBrk="0" fontAlgn="ctr" hangingPunct="0">
              <a:buClr>
                <a:srgbClr val="FF0000"/>
              </a:buClr>
              <a:buSzPct val="70000"/>
              <a:tabLst>
                <a:tab pos="63956" algn="l"/>
              </a:tabLst>
              <a:defRPr/>
            </a:pPr>
            <a:r>
              <a:rPr lang="en-US" sz="3375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375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75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375" b="1" u="sng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4" name="Picture 4" descr="https://o.remove.bg/downloads/9aec492f-a3ae-41ec-9aed-8323133d3e9d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5" y="468174"/>
            <a:ext cx="3273106" cy="452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318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35"/>
          <p:cNvSpPr/>
          <p:nvPr/>
        </p:nvSpPr>
        <p:spPr>
          <a:xfrm>
            <a:off x="4605629" y="754915"/>
            <a:ext cx="4343759" cy="4127346"/>
          </a:xfrm>
          <a:prstGeom prst="roundRect">
            <a:avLst>
              <a:gd name="adj" fmla="val 16667"/>
            </a:avLst>
          </a:pr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5"/>
          <p:cNvSpPr/>
          <p:nvPr/>
        </p:nvSpPr>
        <p:spPr>
          <a:xfrm>
            <a:off x="289560" y="754915"/>
            <a:ext cx="4207445" cy="4129505"/>
          </a:xfrm>
          <a:prstGeom prst="roundRect">
            <a:avLst>
              <a:gd name="adj" fmla="val 16667"/>
            </a:avLst>
          </a:pr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5"/>
          <p:cNvSpPr txBox="1">
            <a:spLocks noGrp="1"/>
          </p:cNvSpPr>
          <p:nvPr>
            <p:ph type="subTitle" idx="2"/>
          </p:nvPr>
        </p:nvSpPr>
        <p:spPr>
          <a:xfrm>
            <a:off x="307975" y="3260580"/>
            <a:ext cx="3812232" cy="178349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sz="2400" b="1" dirty="0">
                <a:solidFill>
                  <a:srgbClr val="FF0000"/>
                </a:solidFill>
                <a:latin typeface="+mj-lt"/>
              </a:rPr>
              <a:t>Lung </a:t>
            </a:r>
            <a:r>
              <a:rPr lang="en-GB" sz="2400" b="1" dirty="0" err="1">
                <a:solidFill>
                  <a:srgbClr val="FF0000"/>
                </a:solidFill>
                <a:latin typeface="+mj-lt"/>
              </a:rPr>
              <a:t>linh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:</a:t>
            </a:r>
            <a:endParaRPr lang="en-GB" sz="2400" b="1" dirty="0">
              <a:solidFill>
                <a:srgbClr val="FF0000"/>
              </a:solidFill>
              <a:latin typeface="+mj-lt"/>
            </a:endParaRPr>
          </a:p>
          <a:p>
            <a:r>
              <a:rPr lang="nl-NL" sz="2400" b="1" dirty="0">
                <a:latin typeface="+mj-lt"/>
              </a:rPr>
              <a:t>Từ gợi tả về lay động, rung rinh của vật có ánh sáng hoặc phản chiếu ánh sáng.</a:t>
            </a:r>
            <a:endParaRPr lang="en-US" sz="2400" b="1" dirty="0">
              <a:latin typeface="+mj-lt"/>
            </a:endParaRPr>
          </a:p>
        </p:txBody>
      </p:sp>
      <p:sp>
        <p:nvSpPr>
          <p:cNvPr id="955" name="Google Shape;955;p35"/>
          <p:cNvSpPr txBox="1">
            <a:spLocks noGrp="1"/>
          </p:cNvSpPr>
          <p:nvPr>
            <p:ph type="subTitle" idx="4"/>
          </p:nvPr>
        </p:nvSpPr>
        <p:spPr>
          <a:xfrm>
            <a:off x="4754548" y="3099106"/>
            <a:ext cx="4244338" cy="21064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sz="2400" b="1" dirty="0" err="1">
                <a:solidFill>
                  <a:srgbClr val="FF0000"/>
                </a:solidFill>
                <a:latin typeface="+mj-lt"/>
              </a:rPr>
              <a:t>Thảo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: </a:t>
            </a:r>
            <a:endParaRPr lang="en-GB" sz="2400" b="1" dirty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nl-NL" sz="2400" b="1" dirty="0">
                <a:latin typeface="+mn-lt"/>
              </a:rPr>
              <a:t>   Vùng đất bằng rộng lớn, chỉ có cỏ mọc.</a:t>
            </a:r>
            <a:endParaRPr lang="en-US" sz="24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97" y="5502"/>
            <a:ext cx="2874267" cy="965187"/>
          </a:xfrm>
          <a:prstGeom prst="rect">
            <a:avLst/>
          </a:prstGeom>
        </p:spPr>
      </p:pic>
      <p:pic>
        <p:nvPicPr>
          <p:cNvPr id="2" name="Picture 2" descr="105+ Hình Nền Động Đẹp Lung Linh Rung Rinh, Nhìn Thú Vị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1" y="907315"/>
            <a:ext cx="3917265" cy="25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TOP CÁC THẢO NGUYÊN ĐẸP QUYẾN RŨ NHẤT TRUNG QU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TOP CÁC THẢO NGUYÊN ĐẸP QUYẾN RŨ NHẤT TRUNG QUỐ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116" y="870272"/>
            <a:ext cx="3745453" cy="249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73241" y="782773"/>
            <a:ext cx="3909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n-lt"/>
              </a:rPr>
              <a:t>Quàng khăn xanh biển cả</a:t>
            </a:r>
          </a:p>
          <a:p>
            <a:r>
              <a:rPr lang="vi-VN" sz="2400" b="1" dirty="0">
                <a:latin typeface="+mn-lt"/>
              </a:rPr>
              <a:t>Khoác áo thơm hương rừng</a:t>
            </a:r>
          </a:p>
          <a:p>
            <a:r>
              <a:rPr lang="vi-VN" sz="2400" b="1" dirty="0">
                <a:latin typeface="+mn-lt"/>
              </a:rPr>
              <a:t>Trái Đất mang trên lưng</a:t>
            </a:r>
          </a:p>
          <a:p>
            <a:r>
              <a:rPr lang="vi-VN" sz="2400" b="1" dirty="0">
                <a:latin typeface="+mn-lt"/>
              </a:rPr>
              <a:t>Những đứa con của đất.</a:t>
            </a:r>
          </a:p>
          <a:p>
            <a:r>
              <a:rPr lang="vi-VN" sz="2400" b="1" dirty="0">
                <a:latin typeface="+mn-lt"/>
              </a:rPr>
              <a:t> </a:t>
            </a:r>
          </a:p>
          <a:p>
            <a:r>
              <a:rPr lang="vi-VN" sz="2400" b="1" dirty="0">
                <a:latin typeface="+mn-lt"/>
              </a:rPr>
              <a:t>Tuy màu da có khác</a:t>
            </a:r>
          </a:p>
          <a:p>
            <a:r>
              <a:rPr lang="vi-VN" sz="2400" b="1" dirty="0">
                <a:latin typeface="+mn-lt"/>
              </a:rPr>
              <a:t>Nhưng vẫn chung nụ cười</a:t>
            </a:r>
          </a:p>
          <a:p>
            <a:r>
              <a:rPr lang="vi-VN" sz="2400" b="1" dirty="0">
                <a:latin typeface="+mn-lt"/>
              </a:rPr>
              <a:t>Như biển cả không vơi</a:t>
            </a:r>
          </a:p>
          <a:p>
            <a:r>
              <a:rPr lang="vi-VN" sz="2400" b="1" dirty="0">
                <a:latin typeface="+mn-lt"/>
              </a:rPr>
              <a:t>Một màu xanh thăm thẳm.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53945" y="699819"/>
            <a:ext cx="39223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vi-VN" sz="2400" b="1" dirty="0">
                <a:latin typeface="+mj-lt"/>
              </a:rPr>
              <a:t>Như ban mai nắng ấm</a:t>
            </a:r>
          </a:p>
          <a:p>
            <a:pPr algn="just" fontAlgn="t"/>
            <a:r>
              <a:rPr lang="vi-VN" sz="2400" b="1" dirty="0">
                <a:latin typeface="+mj-lt"/>
              </a:rPr>
              <a:t>Lung linh bờ thảo nguyên</a:t>
            </a:r>
          </a:p>
          <a:p>
            <a:pPr algn="just" fontAlgn="t"/>
            <a:r>
              <a:rPr lang="vi-VN" sz="2400" b="1" dirty="0">
                <a:latin typeface="+mj-lt"/>
              </a:rPr>
              <a:t>Hãy giữ được bình yên</a:t>
            </a:r>
          </a:p>
          <a:p>
            <a:pPr algn="just" fontAlgn="t"/>
            <a:r>
              <a:rPr lang="vi-VN" sz="2400" b="1" dirty="0">
                <a:latin typeface="+mj-lt"/>
              </a:rPr>
              <a:t>Cho hoa thơm thơm mãi.</a:t>
            </a:r>
          </a:p>
          <a:p>
            <a:pPr algn="just" fontAlgn="t"/>
            <a:r>
              <a:rPr lang="vi-VN" sz="2400" b="1" dirty="0">
                <a:latin typeface="+mj-lt"/>
              </a:rPr>
              <a:t> </a:t>
            </a:r>
          </a:p>
          <a:p>
            <a:pPr algn="just" fontAlgn="t"/>
            <a:r>
              <a:rPr lang="vi-VN" sz="2400" b="1" dirty="0">
                <a:latin typeface="+mj-lt"/>
              </a:rPr>
              <a:t>Cho năm châu hội ngộ</a:t>
            </a:r>
          </a:p>
          <a:p>
            <a:pPr algn="just" fontAlgn="t"/>
            <a:r>
              <a:rPr lang="vi-VN" sz="2400" b="1" dirty="0">
                <a:latin typeface="+mj-lt"/>
              </a:rPr>
              <a:t>Trong tình thương loài người</a:t>
            </a:r>
          </a:p>
          <a:p>
            <a:pPr algn="just" fontAlgn="t"/>
            <a:r>
              <a:rPr lang="vi-VN" sz="2400" b="1" dirty="0">
                <a:latin typeface="+mj-lt"/>
              </a:rPr>
              <a:t>Và cho khắp mọi nơi</a:t>
            </a:r>
          </a:p>
          <a:p>
            <a:pPr algn="just" fontAlgn="t"/>
            <a:r>
              <a:rPr lang="vi-VN" sz="2400" b="1" dirty="0">
                <a:latin typeface="+mj-lt"/>
              </a:rPr>
              <a:t>Là nhà bồ câu trắng.</a:t>
            </a:r>
            <a:endParaRPr lang="en-GB" sz="2400" b="1" dirty="0">
              <a:latin typeface="+mj-lt"/>
            </a:endParaRPr>
          </a:p>
          <a:p>
            <a:pPr algn="just" fontAlgn="t"/>
            <a:r>
              <a:rPr lang="en-GB" sz="2400" b="1" dirty="0">
                <a:latin typeface="+mj-lt"/>
              </a:rPr>
              <a:t>      </a:t>
            </a:r>
            <a:r>
              <a:rPr lang="vi-VN" sz="2000" b="1" dirty="0">
                <a:latin typeface="+mn-lt"/>
              </a:rPr>
              <a:t>NGUYỄN LÃM THẮNG</a:t>
            </a:r>
          </a:p>
          <a:p>
            <a:pPr algn="just" fontAlgn="t"/>
            <a:endParaRPr lang="vi-VN" sz="2400" b="1" dirty="0"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854731" y="1577340"/>
            <a:ext cx="124077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28085" y="1478756"/>
            <a:ext cx="1137159" cy="58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358226" y="3738563"/>
            <a:ext cx="811879" cy="73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75537" y="3271838"/>
            <a:ext cx="1139601" cy="223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D2E8CA4E-2D10-456B-B4F8-349D4E69498B}"/>
              </a:ext>
            </a:extLst>
          </p:cNvPr>
          <p:cNvSpPr/>
          <p:nvPr/>
        </p:nvSpPr>
        <p:spPr>
          <a:xfrm>
            <a:off x="153171" y="247637"/>
            <a:ext cx="2133521" cy="3737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F6A0AE"/>
            </a:solidFill>
            <a:prstDash val="solid"/>
            <a:miter lim="800000"/>
          </a:ln>
          <a:effectLst/>
        </p:spPr>
        <p:txBody>
          <a:bodyPr lIns="90730" tIns="45358" rIns="90730" bIns="453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90" y="164160"/>
            <a:ext cx="40602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1719072" y="1049047"/>
            <a:ext cx="3078542" cy="1352719"/>
          </a:xfrm>
          <a:prstGeom prst="cloudCallout">
            <a:avLst>
              <a:gd name="adj1" fmla="val -59286"/>
              <a:gd name="adj2" fmla="val 4541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GB" sz="2800" b="1" dirty="0" err="1">
                <a:latin typeface="+mn-lt"/>
              </a:rPr>
              <a:t>Hương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rừng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263" y="11565"/>
            <a:ext cx="6011177" cy="859611"/>
          </a:xfrm>
          <a:prstGeom prst="rect">
            <a:avLst/>
          </a:prstGeom>
        </p:spPr>
      </p:pic>
      <p:pic>
        <p:nvPicPr>
          <p:cNvPr id="7170" name="Picture 2" descr="https://o.remove.bg/downloads/6e4c8c68-95d0-47d6-b6a9-6455664369ae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043" y="1419665"/>
            <a:ext cx="1956115" cy="372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57618" y="865586"/>
            <a:ext cx="3040823" cy="1027216"/>
            <a:chOff x="8857468" y="1810434"/>
            <a:chExt cx="3648988" cy="1329789"/>
          </a:xfrm>
        </p:grpSpPr>
        <p:grpSp>
          <p:nvGrpSpPr>
            <p:cNvPr id="13" name="Google Shape;156;p10">
              <a:extLst>
                <a:ext uri="{FF2B5EF4-FFF2-40B4-BE49-F238E27FC236}">
                  <a16:creationId xmlns:a16="http://schemas.microsoft.com/office/drawing/2014/main" id="{1E462C41-605E-4315-B42D-E03F961A199E}"/>
                </a:ext>
              </a:extLst>
            </p:cNvPr>
            <p:cNvGrpSpPr/>
            <p:nvPr/>
          </p:nvGrpSpPr>
          <p:grpSpPr>
            <a:xfrm>
              <a:off x="8857468" y="1810434"/>
              <a:ext cx="3558571" cy="1329789"/>
              <a:chOff x="5647866" y="1110140"/>
              <a:chExt cx="6301147" cy="1355932"/>
            </a:xfrm>
          </p:grpSpPr>
          <p:sp>
            <p:nvSpPr>
              <p:cNvPr id="15" name="Google Shape;157;p10">
                <a:extLst>
                  <a:ext uri="{FF2B5EF4-FFF2-40B4-BE49-F238E27FC236}">
                    <a16:creationId xmlns:a16="http://schemas.microsoft.com/office/drawing/2014/main" id="{E1C40AFA-80C4-447D-B554-F6DC46B7524E}"/>
                  </a:ext>
                </a:extLst>
              </p:cNvPr>
              <p:cNvSpPr/>
              <p:nvPr/>
            </p:nvSpPr>
            <p:spPr>
              <a:xfrm flipH="1">
                <a:off x="5647866" y="1530709"/>
                <a:ext cx="5832648" cy="935363"/>
              </a:xfrm>
              <a:custGeom>
                <a:avLst/>
                <a:gdLst/>
                <a:ahLst/>
                <a:cxnLst/>
                <a:rect l="l" t="t" r="r" b="b"/>
                <a:pathLst>
                  <a:path w="648099" h="565791" extrusionOk="0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6188" tIns="38083" rIns="76188" bIns="38083" anchor="ctr" anchorCtr="0">
                <a:noAutofit/>
              </a:bodyPr>
              <a:lstStyle/>
              <a:p>
                <a:pPr algn="ctr" defTabSz="761970">
                  <a:buClr>
                    <a:srgbClr val="000000"/>
                  </a:buClr>
                  <a:defRPr/>
                </a:pPr>
                <a:endParaRPr sz="15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" name="Google Shape;158;p10">
                <a:extLst>
                  <a:ext uri="{FF2B5EF4-FFF2-40B4-BE49-F238E27FC236}">
                    <a16:creationId xmlns:a16="http://schemas.microsoft.com/office/drawing/2014/main" id="{93B4ACCD-AEBC-4A49-8E87-CDE22299C7B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887720" y="1110140"/>
                <a:ext cx="773520" cy="7115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159;p10">
                <a:extLst>
                  <a:ext uri="{FF2B5EF4-FFF2-40B4-BE49-F238E27FC236}">
                    <a16:creationId xmlns:a16="http://schemas.microsoft.com/office/drawing/2014/main" id="{ECAF73BE-6A27-4EE3-B497-68C29B85A35E}"/>
                  </a:ext>
                </a:extLst>
              </p:cNvPr>
              <p:cNvSpPr txBox="1"/>
              <p:nvPr/>
            </p:nvSpPr>
            <p:spPr>
              <a:xfrm>
                <a:off x="5807968" y="1816964"/>
                <a:ext cx="6141045" cy="470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88" tIns="38083" rIns="76188" bIns="38083" anchor="t" anchorCtr="0">
                <a:spAutoFit/>
              </a:bodyPr>
              <a:lstStyle/>
              <a:p>
                <a:pPr algn="just" defTabSz="761970">
                  <a:buClr>
                    <a:srgbClr val="000000"/>
                  </a:buClr>
                  <a:buSzPts val="2400"/>
                  <a:defRPr/>
                </a:pPr>
                <a:endParaRPr sz="20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3429" y="2220784"/>
              <a:ext cx="3423027" cy="816772"/>
            </a:xfrm>
            <a:prstGeom prst="rect">
              <a:avLst/>
            </a:prstGeom>
            <a:noFill/>
          </p:spPr>
          <p:txBody>
            <a:bodyPr wrap="square" lIns="76188" tIns="38093" rIns="76188" bIns="38093" rtlCol="0">
              <a:spAutoFit/>
            </a:bodyPr>
            <a:lstStyle/>
            <a:p>
              <a:r>
                <a:rPr lang="en-GB" sz="3600" b="1" dirty="0" err="1">
                  <a:latin typeface="+mj-lt"/>
                </a:rPr>
                <a:t>Hương</a:t>
              </a:r>
              <a:r>
                <a:rPr lang="en-GB" sz="3600" b="1" dirty="0">
                  <a:latin typeface="+mj-lt"/>
                </a:rPr>
                <a:t> </a:t>
              </a:r>
              <a:r>
                <a:rPr lang="en-GB" sz="3600" b="1" dirty="0" err="1">
                  <a:latin typeface="+mj-lt"/>
                </a:rPr>
                <a:t>rừng</a:t>
              </a:r>
              <a:endParaRPr lang="en-US" sz="3333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sp>
        <p:nvSpPr>
          <p:cNvPr id="19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1731331" y="1038698"/>
            <a:ext cx="3078542" cy="1352719"/>
          </a:xfrm>
          <a:prstGeom prst="cloudCallout">
            <a:avLst>
              <a:gd name="adj1" fmla="val -59286"/>
              <a:gd name="adj2" fmla="val 4541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2800" b="1" dirty="0">
                <a:latin typeface="+mj-lt"/>
              </a:rPr>
              <a:t>biển cả </a:t>
            </a:r>
          </a:p>
        </p:txBody>
      </p:sp>
      <p:sp>
        <p:nvSpPr>
          <p:cNvPr id="26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1732404" y="956724"/>
            <a:ext cx="3078542" cy="1352719"/>
          </a:xfrm>
          <a:prstGeom prst="cloudCallout">
            <a:avLst>
              <a:gd name="adj1" fmla="val -59286"/>
              <a:gd name="adj2" fmla="val 4541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2800" b="1" dirty="0">
                <a:latin typeface="+mj-lt"/>
              </a:rPr>
              <a:t>thảo nguyên</a:t>
            </a:r>
            <a:endParaRPr lang="en-US" sz="2800" dirty="0"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06508" y="1910269"/>
            <a:ext cx="3292531" cy="1003938"/>
            <a:chOff x="8857468" y="1810434"/>
            <a:chExt cx="3951037" cy="1329789"/>
          </a:xfrm>
        </p:grpSpPr>
        <p:grpSp>
          <p:nvGrpSpPr>
            <p:cNvPr id="28" name="Google Shape;156;p10">
              <a:extLst>
                <a:ext uri="{FF2B5EF4-FFF2-40B4-BE49-F238E27FC236}">
                  <a16:creationId xmlns:a16="http://schemas.microsoft.com/office/drawing/2014/main" id="{1E462C41-605E-4315-B42D-E03F961A199E}"/>
                </a:ext>
              </a:extLst>
            </p:cNvPr>
            <p:cNvGrpSpPr/>
            <p:nvPr/>
          </p:nvGrpSpPr>
          <p:grpSpPr>
            <a:xfrm>
              <a:off x="8857468" y="1810434"/>
              <a:ext cx="3558571" cy="1329789"/>
              <a:chOff x="5647866" y="1110140"/>
              <a:chExt cx="6301147" cy="1355932"/>
            </a:xfrm>
          </p:grpSpPr>
          <p:sp>
            <p:nvSpPr>
              <p:cNvPr id="30" name="Google Shape;157;p10">
                <a:extLst>
                  <a:ext uri="{FF2B5EF4-FFF2-40B4-BE49-F238E27FC236}">
                    <a16:creationId xmlns:a16="http://schemas.microsoft.com/office/drawing/2014/main" id="{E1C40AFA-80C4-447D-B554-F6DC46B7524E}"/>
                  </a:ext>
                </a:extLst>
              </p:cNvPr>
              <p:cNvSpPr/>
              <p:nvPr/>
            </p:nvSpPr>
            <p:spPr>
              <a:xfrm flipH="1">
                <a:off x="5647866" y="1530709"/>
                <a:ext cx="5832648" cy="935363"/>
              </a:xfrm>
              <a:custGeom>
                <a:avLst/>
                <a:gdLst/>
                <a:ahLst/>
                <a:cxnLst/>
                <a:rect l="l" t="t" r="r" b="b"/>
                <a:pathLst>
                  <a:path w="648099" h="565791" extrusionOk="0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6188" tIns="38083" rIns="76188" bIns="38083" anchor="ctr" anchorCtr="0">
                <a:noAutofit/>
              </a:bodyPr>
              <a:lstStyle/>
              <a:p>
                <a:pPr algn="ctr" defTabSz="761970">
                  <a:buClr>
                    <a:srgbClr val="000000"/>
                  </a:buClr>
                  <a:defRPr/>
                </a:pPr>
                <a:endParaRPr sz="15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" name="Google Shape;158;p10">
                <a:extLst>
                  <a:ext uri="{FF2B5EF4-FFF2-40B4-BE49-F238E27FC236}">
                    <a16:creationId xmlns:a16="http://schemas.microsoft.com/office/drawing/2014/main" id="{93B4ACCD-AEBC-4A49-8E87-CDE22299C7B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887720" y="1110140"/>
                <a:ext cx="773520" cy="7115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159;p10">
                <a:extLst>
                  <a:ext uri="{FF2B5EF4-FFF2-40B4-BE49-F238E27FC236}">
                    <a16:creationId xmlns:a16="http://schemas.microsoft.com/office/drawing/2014/main" id="{ECAF73BE-6A27-4EE3-B497-68C29B85A35E}"/>
                  </a:ext>
                </a:extLst>
              </p:cNvPr>
              <p:cNvSpPr txBox="1"/>
              <p:nvPr/>
            </p:nvSpPr>
            <p:spPr>
              <a:xfrm>
                <a:off x="5807968" y="1816964"/>
                <a:ext cx="6141045" cy="470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88" tIns="38083" rIns="76188" bIns="38083" anchor="t" anchorCtr="0">
                <a:spAutoFit/>
              </a:bodyPr>
              <a:lstStyle/>
              <a:p>
                <a:pPr algn="just" defTabSz="761970">
                  <a:buClr>
                    <a:srgbClr val="000000"/>
                  </a:buClr>
                  <a:buSzPts val="2400"/>
                  <a:defRPr/>
                </a:pPr>
                <a:endParaRPr sz="20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9385478" y="2294005"/>
              <a:ext cx="3423027" cy="835710"/>
            </a:xfrm>
            <a:prstGeom prst="rect">
              <a:avLst/>
            </a:prstGeom>
            <a:noFill/>
          </p:spPr>
          <p:txBody>
            <a:bodyPr wrap="square" lIns="76188" tIns="38093" rIns="76188" bIns="38093" rtlCol="0">
              <a:spAutoFit/>
            </a:bodyPr>
            <a:lstStyle/>
            <a:p>
              <a:r>
                <a:rPr lang="vi-VN" sz="3600" b="1" dirty="0">
                  <a:latin typeface="+mn-lt"/>
                </a:rPr>
                <a:t>biển cả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3936" y="2954813"/>
            <a:ext cx="3307362" cy="967556"/>
            <a:chOff x="4453295" y="3768193"/>
            <a:chExt cx="3307362" cy="1131444"/>
          </a:xfrm>
        </p:grpSpPr>
        <p:grpSp>
          <p:nvGrpSpPr>
            <p:cNvPr id="20" name="Group 19"/>
            <p:cNvGrpSpPr/>
            <p:nvPr/>
          </p:nvGrpSpPr>
          <p:grpSpPr>
            <a:xfrm>
              <a:off x="4453295" y="3768193"/>
              <a:ext cx="3307362" cy="1113150"/>
              <a:chOff x="8857467" y="1810434"/>
              <a:chExt cx="3951038" cy="1329789"/>
            </a:xfrm>
          </p:grpSpPr>
          <p:grpSp>
            <p:nvGrpSpPr>
              <p:cNvPr id="21" name="Google Shape;156;p10">
                <a:extLst>
                  <a:ext uri="{FF2B5EF4-FFF2-40B4-BE49-F238E27FC236}">
                    <a16:creationId xmlns:a16="http://schemas.microsoft.com/office/drawing/2014/main" id="{1E462C41-605E-4315-B42D-E03F961A199E}"/>
                  </a:ext>
                </a:extLst>
              </p:cNvPr>
              <p:cNvGrpSpPr/>
              <p:nvPr/>
            </p:nvGrpSpPr>
            <p:grpSpPr>
              <a:xfrm>
                <a:off x="8857467" y="1810434"/>
                <a:ext cx="3396051" cy="1329789"/>
                <a:chOff x="5647866" y="1110140"/>
                <a:chExt cx="6013374" cy="1355932"/>
              </a:xfrm>
            </p:grpSpPr>
            <p:sp>
              <p:nvSpPr>
                <p:cNvPr id="23" name="Google Shape;157;p10">
                  <a:extLst>
                    <a:ext uri="{FF2B5EF4-FFF2-40B4-BE49-F238E27FC236}">
                      <a16:creationId xmlns:a16="http://schemas.microsoft.com/office/drawing/2014/main" id="{E1C40AFA-80C4-447D-B554-F6DC46B7524E}"/>
                    </a:ext>
                  </a:extLst>
                </p:cNvPr>
                <p:cNvSpPr/>
                <p:nvPr/>
              </p:nvSpPr>
              <p:spPr>
                <a:xfrm flipH="1">
                  <a:off x="5647866" y="1530709"/>
                  <a:ext cx="5832648" cy="93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99" h="565791" extrusionOk="0">
                      <a:moveTo>
                        <a:pt x="51067" y="18182"/>
                      </a:moveTo>
                      <a:cubicBezTo>
                        <a:pt x="281003" y="7261"/>
                        <a:pt x="591945" y="-22893"/>
                        <a:pt x="617005" y="31700"/>
                      </a:cubicBezTo>
                      <a:cubicBezTo>
                        <a:pt x="642065" y="86293"/>
                        <a:pt x="669922" y="489239"/>
                        <a:pt x="621713" y="535349"/>
                      </a:cubicBezTo>
                      <a:cubicBezTo>
                        <a:pt x="573504" y="581459"/>
                        <a:pt x="32838" y="579874"/>
                        <a:pt x="12537" y="497972"/>
                      </a:cubicBezTo>
                      <a:cubicBezTo>
                        <a:pt x="992" y="378148"/>
                        <a:pt x="-4426" y="189998"/>
                        <a:pt x="4334" y="81348"/>
                      </a:cubicBez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76188" tIns="38083" rIns="76188" bIns="38083" anchor="ctr" anchorCtr="0">
                  <a:noAutofit/>
                </a:bodyPr>
                <a:lstStyle/>
                <a:p>
                  <a:pPr algn="ctr" defTabSz="761970"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4" name="Google Shape;158;p10">
                  <a:extLst>
                    <a:ext uri="{FF2B5EF4-FFF2-40B4-BE49-F238E27FC236}">
                      <a16:creationId xmlns:a16="http://schemas.microsoft.com/office/drawing/2014/main" id="{93B4ACCD-AEBC-4A49-8E87-CDE22299C7B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0887720" y="1110140"/>
                  <a:ext cx="773520" cy="7115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2" name="TextBox 21"/>
              <p:cNvSpPr txBox="1"/>
              <p:nvPr/>
            </p:nvSpPr>
            <p:spPr>
              <a:xfrm>
                <a:off x="9390086" y="2301549"/>
                <a:ext cx="3418419" cy="823968"/>
              </a:xfrm>
              <a:prstGeom prst="rect">
                <a:avLst/>
              </a:prstGeom>
              <a:noFill/>
            </p:spPr>
            <p:txBody>
              <a:bodyPr wrap="square" lIns="76188" tIns="38093" rIns="76188" bIns="38093" rtlCol="0">
                <a:spAutoFit/>
              </a:bodyPr>
              <a:lstStyle/>
              <a:p>
                <a:endParaRPr lang="en-US" sz="3333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581489" y="4143828"/>
              <a:ext cx="2681664" cy="755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latin typeface="+mn-lt"/>
                </a:rPr>
                <a:t>thảo nguyên</a:t>
              </a:r>
              <a:endParaRPr lang="en-US" sz="3600" dirty="0">
                <a:latin typeface="+mn-lt"/>
              </a:endParaRPr>
            </a:p>
          </p:txBody>
        </p:sp>
      </p:grpSp>
      <p:sp>
        <p:nvSpPr>
          <p:cNvPr id="35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1774544" y="995338"/>
            <a:ext cx="3078542" cy="1352719"/>
          </a:xfrm>
          <a:prstGeom prst="cloudCallout">
            <a:avLst>
              <a:gd name="adj1" fmla="val -59286"/>
              <a:gd name="adj2" fmla="val 4541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2800" b="1" dirty="0">
                <a:latin typeface="+mn-lt"/>
              </a:rPr>
              <a:t>tình thương  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835117" y="3846507"/>
            <a:ext cx="3325331" cy="1025197"/>
            <a:chOff x="4435328" y="3768193"/>
            <a:chExt cx="3325331" cy="1164691"/>
          </a:xfrm>
        </p:grpSpPr>
        <p:grpSp>
          <p:nvGrpSpPr>
            <p:cNvPr id="37" name="Group 36"/>
            <p:cNvGrpSpPr/>
            <p:nvPr/>
          </p:nvGrpSpPr>
          <p:grpSpPr>
            <a:xfrm>
              <a:off x="4435328" y="3768193"/>
              <a:ext cx="3325331" cy="1164691"/>
              <a:chOff x="8836002" y="1810434"/>
              <a:chExt cx="3972503" cy="1391361"/>
            </a:xfrm>
          </p:grpSpPr>
          <p:grpSp>
            <p:nvGrpSpPr>
              <p:cNvPr id="39" name="Google Shape;156;p10">
                <a:extLst>
                  <a:ext uri="{FF2B5EF4-FFF2-40B4-BE49-F238E27FC236}">
                    <a16:creationId xmlns:a16="http://schemas.microsoft.com/office/drawing/2014/main" id="{1E462C41-605E-4315-B42D-E03F961A199E}"/>
                  </a:ext>
                </a:extLst>
              </p:cNvPr>
              <p:cNvGrpSpPr/>
              <p:nvPr/>
            </p:nvGrpSpPr>
            <p:grpSpPr>
              <a:xfrm>
                <a:off x="8836002" y="1810434"/>
                <a:ext cx="3580037" cy="1391361"/>
                <a:chOff x="5609856" y="1110140"/>
                <a:chExt cx="6339157" cy="1418714"/>
              </a:xfrm>
            </p:grpSpPr>
            <p:sp>
              <p:nvSpPr>
                <p:cNvPr id="41" name="Google Shape;157;p10">
                  <a:extLst>
                    <a:ext uri="{FF2B5EF4-FFF2-40B4-BE49-F238E27FC236}">
                      <a16:creationId xmlns:a16="http://schemas.microsoft.com/office/drawing/2014/main" id="{E1C40AFA-80C4-447D-B554-F6DC46B7524E}"/>
                    </a:ext>
                  </a:extLst>
                </p:cNvPr>
                <p:cNvSpPr/>
                <p:nvPr/>
              </p:nvSpPr>
              <p:spPr>
                <a:xfrm flipH="1">
                  <a:off x="5609856" y="1593491"/>
                  <a:ext cx="5832649" cy="93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99" h="565791" extrusionOk="0">
                      <a:moveTo>
                        <a:pt x="51067" y="18182"/>
                      </a:moveTo>
                      <a:cubicBezTo>
                        <a:pt x="281003" y="7261"/>
                        <a:pt x="591945" y="-22893"/>
                        <a:pt x="617005" y="31700"/>
                      </a:cubicBezTo>
                      <a:cubicBezTo>
                        <a:pt x="642065" y="86293"/>
                        <a:pt x="669922" y="489239"/>
                        <a:pt x="621713" y="535349"/>
                      </a:cubicBezTo>
                      <a:cubicBezTo>
                        <a:pt x="573504" y="581459"/>
                        <a:pt x="32838" y="579874"/>
                        <a:pt x="12537" y="497972"/>
                      </a:cubicBezTo>
                      <a:cubicBezTo>
                        <a:pt x="992" y="378148"/>
                        <a:pt x="-4426" y="189998"/>
                        <a:pt x="4334" y="81348"/>
                      </a:cubicBez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76188" tIns="38083" rIns="76188" bIns="38083" anchor="ctr" anchorCtr="0">
                  <a:noAutofit/>
                </a:bodyPr>
                <a:lstStyle/>
                <a:p>
                  <a:pPr algn="ctr" defTabSz="761970"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42" name="Google Shape;158;p10">
                  <a:extLst>
                    <a:ext uri="{FF2B5EF4-FFF2-40B4-BE49-F238E27FC236}">
                      <a16:creationId xmlns:a16="http://schemas.microsoft.com/office/drawing/2014/main" id="{93B4ACCD-AEBC-4A49-8E87-CDE22299C7B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0887720" y="1110140"/>
                  <a:ext cx="773520" cy="7115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3" name="Google Shape;159;p10">
                  <a:extLst>
                    <a:ext uri="{FF2B5EF4-FFF2-40B4-BE49-F238E27FC236}">
                      <a16:creationId xmlns:a16="http://schemas.microsoft.com/office/drawing/2014/main" id="{ECAF73BE-6A27-4EE3-B497-68C29B85A35E}"/>
                    </a:ext>
                  </a:extLst>
                </p:cNvPr>
                <p:cNvSpPr txBox="1"/>
                <p:nvPr/>
              </p:nvSpPr>
              <p:spPr>
                <a:xfrm>
                  <a:off x="5807967" y="1816964"/>
                  <a:ext cx="6141046" cy="5323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6188" tIns="38083" rIns="76188" bIns="38083" anchor="t" anchorCtr="0">
                  <a:spAutoFit/>
                </a:bodyPr>
                <a:lstStyle/>
                <a:p>
                  <a:pPr algn="just" defTabSz="761970">
                    <a:buClr>
                      <a:srgbClr val="000000"/>
                    </a:buClr>
                    <a:buSzPts val="2400"/>
                    <a:defRPr/>
                  </a:pPr>
                  <a:endParaRPr sz="2000" b="1" kern="0" dirty="0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9390086" y="2301548"/>
                <a:ext cx="3418419" cy="800492"/>
              </a:xfrm>
              <a:prstGeom prst="rect">
                <a:avLst/>
              </a:prstGeom>
              <a:noFill/>
            </p:spPr>
            <p:txBody>
              <a:bodyPr wrap="square" lIns="76188" tIns="38093" rIns="76188" bIns="38093" rtlCol="0">
                <a:spAutoFit/>
              </a:bodyPr>
              <a:lstStyle/>
              <a:p>
                <a:endParaRPr lang="en-US" sz="3333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4453298" y="4194731"/>
              <a:ext cx="2757354" cy="734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latin typeface="+mn-lt"/>
                </a:rPr>
                <a:t>tình thương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6" grpId="0" animBg="1"/>
      <p:bldP spid="26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40"/>
          <p:cNvGrpSpPr/>
          <p:nvPr/>
        </p:nvGrpSpPr>
        <p:grpSpPr>
          <a:xfrm>
            <a:off x="-558807" y="1984539"/>
            <a:ext cx="4425557" cy="4250122"/>
            <a:chOff x="-532432" y="2144817"/>
            <a:chExt cx="4425557" cy="4250122"/>
          </a:xfrm>
        </p:grpSpPr>
        <p:grpSp>
          <p:nvGrpSpPr>
            <p:cNvPr id="1056" name="Google Shape;1056;p40"/>
            <p:cNvGrpSpPr/>
            <p:nvPr/>
          </p:nvGrpSpPr>
          <p:grpSpPr>
            <a:xfrm>
              <a:off x="-532432" y="2144837"/>
              <a:ext cx="4425557" cy="4250102"/>
              <a:chOff x="5036155" y="1089987"/>
              <a:chExt cx="4425557" cy="4250102"/>
            </a:xfrm>
          </p:grpSpPr>
          <p:sp>
            <p:nvSpPr>
              <p:cNvPr id="1057" name="Google Shape;1057;p40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0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9" name="Google Shape;1059;p40"/>
            <p:cNvGrpSpPr/>
            <p:nvPr/>
          </p:nvGrpSpPr>
          <p:grpSpPr>
            <a:xfrm>
              <a:off x="134630" y="2144817"/>
              <a:ext cx="3091430" cy="3158272"/>
              <a:chOff x="3973325" y="2999200"/>
              <a:chExt cx="743150" cy="759200"/>
            </a:xfrm>
          </p:grpSpPr>
          <p:sp>
            <p:nvSpPr>
              <p:cNvPr id="1060" name="Google Shape;1060;p40"/>
              <p:cNvSpPr/>
              <p:nvPr/>
            </p:nvSpPr>
            <p:spPr>
              <a:xfrm>
                <a:off x="4086200" y="2999200"/>
                <a:ext cx="404350" cy="375425"/>
              </a:xfrm>
              <a:custGeom>
                <a:avLst/>
                <a:gdLst/>
                <a:ahLst/>
                <a:cxnLst/>
                <a:rect l="l" t="t" r="r" b="b"/>
                <a:pathLst>
                  <a:path w="16174" h="15017" extrusionOk="0">
                    <a:moveTo>
                      <a:pt x="4914" y="3631"/>
                    </a:moveTo>
                    <a:cubicBezTo>
                      <a:pt x="4922" y="3631"/>
                      <a:pt x="4922" y="3639"/>
                      <a:pt x="4922" y="3639"/>
                    </a:cubicBezTo>
                    <a:cubicBezTo>
                      <a:pt x="4922" y="3647"/>
                      <a:pt x="4914" y="3663"/>
                      <a:pt x="4914" y="3678"/>
                    </a:cubicBezTo>
                    <a:lnTo>
                      <a:pt x="4914" y="3631"/>
                    </a:lnTo>
                    <a:close/>
                    <a:moveTo>
                      <a:pt x="8815" y="1"/>
                    </a:moveTo>
                    <a:cubicBezTo>
                      <a:pt x="8358" y="1"/>
                      <a:pt x="7902" y="93"/>
                      <a:pt x="7480" y="298"/>
                    </a:cubicBezTo>
                    <a:cubicBezTo>
                      <a:pt x="7160" y="455"/>
                      <a:pt x="6878" y="674"/>
                      <a:pt x="6612" y="924"/>
                    </a:cubicBezTo>
                    <a:cubicBezTo>
                      <a:pt x="6440" y="705"/>
                      <a:pt x="6205" y="525"/>
                      <a:pt x="5915" y="408"/>
                    </a:cubicBezTo>
                    <a:cubicBezTo>
                      <a:pt x="5706" y="323"/>
                      <a:pt x="5489" y="283"/>
                      <a:pt x="5275" y="283"/>
                    </a:cubicBezTo>
                    <a:cubicBezTo>
                      <a:pt x="4596" y="283"/>
                      <a:pt x="3951" y="686"/>
                      <a:pt x="3678" y="1347"/>
                    </a:cubicBezTo>
                    <a:cubicBezTo>
                      <a:pt x="3318" y="2207"/>
                      <a:pt x="3740" y="3193"/>
                      <a:pt x="4617" y="3545"/>
                    </a:cubicBezTo>
                    <a:cubicBezTo>
                      <a:pt x="4648" y="3561"/>
                      <a:pt x="4687" y="3569"/>
                      <a:pt x="4726" y="3584"/>
                    </a:cubicBezTo>
                    <a:cubicBezTo>
                      <a:pt x="4452" y="4093"/>
                      <a:pt x="4014" y="4523"/>
                      <a:pt x="3576" y="4852"/>
                    </a:cubicBezTo>
                    <a:cubicBezTo>
                      <a:pt x="2840" y="5407"/>
                      <a:pt x="1988" y="5830"/>
                      <a:pt x="1448" y="6652"/>
                    </a:cubicBezTo>
                    <a:cubicBezTo>
                      <a:pt x="970" y="7395"/>
                      <a:pt x="736" y="8357"/>
                      <a:pt x="884" y="9241"/>
                    </a:cubicBezTo>
                    <a:cubicBezTo>
                      <a:pt x="986" y="9883"/>
                      <a:pt x="1260" y="10548"/>
                      <a:pt x="1033" y="11158"/>
                    </a:cubicBezTo>
                    <a:cubicBezTo>
                      <a:pt x="900" y="11503"/>
                      <a:pt x="634" y="11761"/>
                      <a:pt x="415" y="12035"/>
                    </a:cubicBezTo>
                    <a:cubicBezTo>
                      <a:pt x="196" y="12316"/>
                      <a:pt x="0" y="12676"/>
                      <a:pt x="71" y="13036"/>
                    </a:cubicBezTo>
                    <a:cubicBezTo>
                      <a:pt x="164" y="13506"/>
                      <a:pt x="642" y="13709"/>
                      <a:pt x="1064" y="13803"/>
                    </a:cubicBezTo>
                    <a:cubicBezTo>
                      <a:pt x="1698" y="13936"/>
                      <a:pt x="2348" y="14007"/>
                      <a:pt x="2989" y="14077"/>
                    </a:cubicBezTo>
                    <a:cubicBezTo>
                      <a:pt x="7097" y="14499"/>
                      <a:pt x="11197" y="14883"/>
                      <a:pt x="15321" y="15016"/>
                    </a:cubicBezTo>
                    <a:cubicBezTo>
                      <a:pt x="15347" y="15016"/>
                      <a:pt x="15373" y="15016"/>
                      <a:pt x="15399" y="15016"/>
                    </a:cubicBezTo>
                    <a:cubicBezTo>
                      <a:pt x="15529" y="15016"/>
                      <a:pt x="15657" y="15011"/>
                      <a:pt x="15774" y="14945"/>
                    </a:cubicBezTo>
                    <a:cubicBezTo>
                      <a:pt x="16087" y="14781"/>
                      <a:pt x="16173" y="14312"/>
                      <a:pt x="16134" y="13936"/>
                    </a:cubicBezTo>
                    <a:cubicBezTo>
                      <a:pt x="16009" y="12770"/>
                      <a:pt x="15195" y="11957"/>
                      <a:pt x="14765" y="10955"/>
                    </a:cubicBezTo>
                    <a:cubicBezTo>
                      <a:pt x="14202" y="9648"/>
                      <a:pt x="14702" y="8318"/>
                      <a:pt x="14796" y="6941"/>
                    </a:cubicBezTo>
                    <a:cubicBezTo>
                      <a:pt x="14882" y="5650"/>
                      <a:pt x="14515" y="4367"/>
                      <a:pt x="13873" y="3318"/>
                    </a:cubicBezTo>
                    <a:cubicBezTo>
                      <a:pt x="13231" y="2270"/>
                      <a:pt x="12332" y="1456"/>
                      <a:pt x="11338" y="846"/>
                    </a:cubicBezTo>
                    <a:cubicBezTo>
                      <a:pt x="10759" y="486"/>
                      <a:pt x="10133" y="189"/>
                      <a:pt x="9476" y="63"/>
                    </a:cubicBezTo>
                    <a:cubicBezTo>
                      <a:pt x="9258" y="22"/>
                      <a:pt x="9037" y="1"/>
                      <a:pt x="8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1" name="Google Shape;1061;p40"/>
              <p:cNvSpPr/>
              <p:nvPr/>
            </p:nvSpPr>
            <p:spPr>
              <a:xfrm>
                <a:off x="4405550" y="3065625"/>
                <a:ext cx="46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852" extrusionOk="0">
                    <a:moveTo>
                      <a:pt x="144" y="0"/>
                    </a:moveTo>
                    <a:cubicBezTo>
                      <a:pt x="125" y="0"/>
                      <a:pt x="105" y="12"/>
                      <a:pt x="105" y="35"/>
                    </a:cubicBezTo>
                    <a:cubicBezTo>
                      <a:pt x="113" y="286"/>
                      <a:pt x="121" y="560"/>
                      <a:pt x="11" y="794"/>
                    </a:cubicBezTo>
                    <a:cubicBezTo>
                      <a:pt x="1" y="826"/>
                      <a:pt x="27" y="851"/>
                      <a:pt x="49" y="851"/>
                    </a:cubicBezTo>
                    <a:cubicBezTo>
                      <a:pt x="59" y="851"/>
                      <a:pt x="69" y="846"/>
                      <a:pt x="74" y="834"/>
                    </a:cubicBezTo>
                    <a:cubicBezTo>
                      <a:pt x="184" y="583"/>
                      <a:pt x="184" y="301"/>
                      <a:pt x="184" y="35"/>
                    </a:cubicBezTo>
                    <a:cubicBezTo>
                      <a:pt x="184" y="12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823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0"/>
              <p:cNvSpPr/>
              <p:nvPr/>
            </p:nvSpPr>
            <p:spPr>
              <a:xfrm>
                <a:off x="4329150" y="3435625"/>
                <a:ext cx="1484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11737" extrusionOk="0">
                    <a:moveTo>
                      <a:pt x="0" y="0"/>
                    </a:moveTo>
                    <a:lnTo>
                      <a:pt x="0" y="11737"/>
                    </a:lnTo>
                    <a:lnTo>
                      <a:pt x="5939" y="11737"/>
                    </a:lnTo>
                    <a:lnTo>
                      <a:pt x="5939" y="0"/>
                    </a:lnTo>
                    <a:close/>
                  </a:path>
                </a:pathLst>
              </a:custGeom>
              <a:solidFill>
                <a:srgbClr val="FFB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0"/>
              <p:cNvSpPr/>
              <p:nvPr/>
            </p:nvSpPr>
            <p:spPr>
              <a:xfrm>
                <a:off x="3973325" y="3313350"/>
                <a:ext cx="50920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20368" h="16644" extrusionOk="0">
                    <a:moveTo>
                      <a:pt x="8326" y="1"/>
                    </a:moveTo>
                    <a:cubicBezTo>
                      <a:pt x="8107" y="9"/>
                      <a:pt x="6964" y="87"/>
                      <a:pt x="6761" y="134"/>
                    </a:cubicBezTo>
                    <a:cubicBezTo>
                      <a:pt x="4398" y="517"/>
                      <a:pt x="2669" y="2043"/>
                      <a:pt x="1573" y="4132"/>
                    </a:cubicBezTo>
                    <a:cubicBezTo>
                      <a:pt x="924" y="5353"/>
                      <a:pt x="454" y="6667"/>
                      <a:pt x="63" y="7997"/>
                    </a:cubicBezTo>
                    <a:cubicBezTo>
                      <a:pt x="0" y="8217"/>
                      <a:pt x="157" y="8443"/>
                      <a:pt x="384" y="8467"/>
                    </a:cubicBezTo>
                    <a:cubicBezTo>
                      <a:pt x="1362" y="8569"/>
                      <a:pt x="4679" y="8796"/>
                      <a:pt x="5501" y="8913"/>
                    </a:cubicBezTo>
                    <a:lnTo>
                      <a:pt x="4656" y="16643"/>
                    </a:lnTo>
                    <a:lnTo>
                      <a:pt x="17058" y="16557"/>
                    </a:lnTo>
                    <a:lnTo>
                      <a:pt x="17324" y="11495"/>
                    </a:lnTo>
                    <a:lnTo>
                      <a:pt x="18012" y="10415"/>
                    </a:lnTo>
                    <a:cubicBezTo>
                      <a:pt x="18513" y="9609"/>
                      <a:pt x="18623" y="8584"/>
                      <a:pt x="18294" y="7684"/>
                    </a:cubicBezTo>
                    <a:lnTo>
                      <a:pt x="18020" y="6949"/>
                    </a:lnTo>
                    <a:cubicBezTo>
                      <a:pt x="19225" y="6096"/>
                      <a:pt x="20368" y="5173"/>
                      <a:pt x="20368" y="5173"/>
                    </a:cubicBezTo>
                    <a:cubicBezTo>
                      <a:pt x="18857" y="1526"/>
                      <a:pt x="17216" y="1188"/>
                      <a:pt x="16660" y="1188"/>
                    </a:cubicBezTo>
                    <a:cubicBezTo>
                      <a:pt x="16533" y="1188"/>
                      <a:pt x="16463" y="1206"/>
                      <a:pt x="16463" y="1206"/>
                    </a:cubicBezTo>
                    <a:cubicBezTo>
                      <a:pt x="16518" y="1425"/>
                      <a:pt x="16541" y="1644"/>
                      <a:pt x="16534" y="1879"/>
                    </a:cubicBezTo>
                    <a:cubicBezTo>
                      <a:pt x="16074" y="811"/>
                      <a:pt x="15046" y="657"/>
                      <a:pt x="13375" y="657"/>
                    </a:cubicBezTo>
                    <a:cubicBezTo>
                      <a:pt x="13282" y="657"/>
                      <a:pt x="13188" y="657"/>
                      <a:pt x="13091" y="658"/>
                    </a:cubicBezTo>
                    <a:lnTo>
                      <a:pt x="8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0"/>
              <p:cNvSpPr/>
              <p:nvPr/>
            </p:nvSpPr>
            <p:spPr>
              <a:xfrm>
                <a:off x="3994250" y="34919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8" y="1"/>
                    </a:moveTo>
                    <a:cubicBezTo>
                      <a:pt x="157" y="1"/>
                      <a:pt x="134" y="16"/>
                      <a:pt x="134" y="40"/>
                    </a:cubicBezTo>
                    <a:lnTo>
                      <a:pt x="1" y="1010"/>
                    </a:lnTo>
                    <a:cubicBezTo>
                      <a:pt x="1" y="1033"/>
                      <a:pt x="16" y="1057"/>
                      <a:pt x="48" y="1065"/>
                    </a:cubicBezTo>
                    <a:lnTo>
                      <a:pt x="55" y="1065"/>
                    </a:lnTo>
                    <a:cubicBezTo>
                      <a:pt x="79" y="1065"/>
                      <a:pt x="95" y="1041"/>
                      <a:pt x="102" y="1018"/>
                    </a:cubicBezTo>
                    <a:lnTo>
                      <a:pt x="228" y="55"/>
                    </a:lnTo>
                    <a:cubicBezTo>
                      <a:pt x="228" y="32"/>
                      <a:pt x="212" y="1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0"/>
              <p:cNvSpPr/>
              <p:nvPr/>
            </p:nvSpPr>
            <p:spPr>
              <a:xfrm>
                <a:off x="4015975" y="34923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0" y="0"/>
                    </a:moveTo>
                    <a:cubicBezTo>
                      <a:pt x="157" y="0"/>
                      <a:pt x="133" y="16"/>
                      <a:pt x="125" y="47"/>
                    </a:cubicBezTo>
                    <a:lnTo>
                      <a:pt x="0" y="1010"/>
                    </a:lnTo>
                    <a:cubicBezTo>
                      <a:pt x="0" y="1033"/>
                      <a:pt x="16" y="1057"/>
                      <a:pt x="39" y="1064"/>
                    </a:cubicBezTo>
                    <a:lnTo>
                      <a:pt x="47" y="1064"/>
                    </a:lnTo>
                    <a:cubicBezTo>
                      <a:pt x="71" y="1064"/>
                      <a:pt x="94" y="1049"/>
                      <a:pt x="94" y="1025"/>
                    </a:cubicBezTo>
                    <a:lnTo>
                      <a:pt x="227" y="55"/>
                    </a:lnTo>
                    <a:cubicBezTo>
                      <a:pt x="227" y="32"/>
                      <a:pt x="211" y="8"/>
                      <a:pt x="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0"/>
              <p:cNvSpPr/>
              <p:nvPr/>
            </p:nvSpPr>
            <p:spPr>
              <a:xfrm>
                <a:off x="4038650" y="3493325"/>
                <a:ext cx="59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65" extrusionOk="0">
                    <a:moveTo>
                      <a:pt x="189" y="0"/>
                    </a:moveTo>
                    <a:cubicBezTo>
                      <a:pt x="165" y="0"/>
                      <a:pt x="134" y="16"/>
                      <a:pt x="134" y="47"/>
                    </a:cubicBezTo>
                    <a:lnTo>
                      <a:pt x="9" y="1010"/>
                    </a:lnTo>
                    <a:cubicBezTo>
                      <a:pt x="1" y="1033"/>
                      <a:pt x="24" y="1057"/>
                      <a:pt x="48" y="1064"/>
                    </a:cubicBezTo>
                    <a:lnTo>
                      <a:pt x="56" y="1064"/>
                    </a:lnTo>
                    <a:cubicBezTo>
                      <a:pt x="79" y="1064"/>
                      <a:pt x="103" y="1049"/>
                      <a:pt x="103" y="1025"/>
                    </a:cubicBezTo>
                    <a:lnTo>
                      <a:pt x="228" y="55"/>
                    </a:lnTo>
                    <a:cubicBezTo>
                      <a:pt x="236" y="32"/>
                      <a:pt x="212" y="8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0"/>
              <p:cNvSpPr/>
              <p:nvPr/>
            </p:nvSpPr>
            <p:spPr>
              <a:xfrm>
                <a:off x="4060750" y="34921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1" y="0"/>
                    </a:moveTo>
                    <a:cubicBezTo>
                      <a:pt x="157" y="0"/>
                      <a:pt x="134" y="16"/>
                      <a:pt x="126" y="47"/>
                    </a:cubicBezTo>
                    <a:lnTo>
                      <a:pt x="1" y="1010"/>
                    </a:lnTo>
                    <a:cubicBezTo>
                      <a:pt x="1" y="1033"/>
                      <a:pt x="17" y="1057"/>
                      <a:pt x="40" y="1065"/>
                    </a:cubicBezTo>
                    <a:lnTo>
                      <a:pt x="48" y="1065"/>
                    </a:lnTo>
                    <a:cubicBezTo>
                      <a:pt x="71" y="1065"/>
                      <a:pt x="95" y="1049"/>
                      <a:pt x="95" y="1018"/>
                    </a:cubicBezTo>
                    <a:lnTo>
                      <a:pt x="228" y="55"/>
                    </a:lnTo>
                    <a:cubicBezTo>
                      <a:pt x="228" y="32"/>
                      <a:pt x="212" y="8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0"/>
              <p:cNvSpPr/>
              <p:nvPr/>
            </p:nvSpPr>
            <p:spPr>
              <a:xfrm>
                <a:off x="4087375" y="3491750"/>
                <a:ext cx="58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65" extrusionOk="0">
                    <a:moveTo>
                      <a:pt x="188" y="1"/>
                    </a:moveTo>
                    <a:cubicBezTo>
                      <a:pt x="164" y="1"/>
                      <a:pt x="133" y="16"/>
                      <a:pt x="133" y="48"/>
                    </a:cubicBezTo>
                    <a:lnTo>
                      <a:pt x="8" y="1010"/>
                    </a:lnTo>
                    <a:cubicBezTo>
                      <a:pt x="0" y="1034"/>
                      <a:pt x="24" y="1057"/>
                      <a:pt x="47" y="1065"/>
                    </a:cubicBezTo>
                    <a:lnTo>
                      <a:pt x="55" y="1065"/>
                    </a:lnTo>
                    <a:cubicBezTo>
                      <a:pt x="78" y="1065"/>
                      <a:pt x="102" y="1049"/>
                      <a:pt x="102" y="1018"/>
                    </a:cubicBezTo>
                    <a:lnTo>
                      <a:pt x="227" y="56"/>
                    </a:lnTo>
                    <a:cubicBezTo>
                      <a:pt x="235" y="32"/>
                      <a:pt x="211" y="9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0"/>
              <p:cNvSpPr/>
              <p:nvPr/>
            </p:nvSpPr>
            <p:spPr>
              <a:xfrm>
                <a:off x="4114175" y="3491525"/>
                <a:ext cx="5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59" extrusionOk="0">
                    <a:moveTo>
                      <a:pt x="176" y="0"/>
                    </a:moveTo>
                    <a:cubicBezTo>
                      <a:pt x="151" y="0"/>
                      <a:pt x="133" y="21"/>
                      <a:pt x="133" y="41"/>
                    </a:cubicBezTo>
                    <a:lnTo>
                      <a:pt x="0" y="1003"/>
                    </a:lnTo>
                    <a:cubicBezTo>
                      <a:pt x="0" y="1035"/>
                      <a:pt x="16" y="1058"/>
                      <a:pt x="47" y="1058"/>
                    </a:cubicBezTo>
                    <a:lnTo>
                      <a:pt x="55" y="1058"/>
                    </a:lnTo>
                    <a:cubicBezTo>
                      <a:pt x="78" y="1058"/>
                      <a:pt x="94" y="1043"/>
                      <a:pt x="102" y="1019"/>
                    </a:cubicBezTo>
                    <a:lnTo>
                      <a:pt x="227" y="57"/>
                    </a:lnTo>
                    <a:cubicBezTo>
                      <a:pt x="227" y="25"/>
                      <a:pt x="211" y="2"/>
                      <a:pt x="188" y="2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0"/>
              <p:cNvSpPr/>
              <p:nvPr/>
            </p:nvSpPr>
            <p:spPr>
              <a:xfrm>
                <a:off x="3988975" y="3490775"/>
                <a:ext cx="1528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134" extrusionOk="0">
                    <a:moveTo>
                      <a:pt x="6057" y="1"/>
                    </a:moveTo>
                    <a:lnTo>
                      <a:pt x="47" y="32"/>
                    </a:lnTo>
                    <a:cubicBezTo>
                      <a:pt x="24" y="32"/>
                      <a:pt x="0" y="55"/>
                      <a:pt x="0" y="87"/>
                    </a:cubicBezTo>
                    <a:cubicBezTo>
                      <a:pt x="0" y="110"/>
                      <a:pt x="24" y="134"/>
                      <a:pt x="47" y="134"/>
                    </a:cubicBezTo>
                    <a:lnTo>
                      <a:pt x="6057" y="95"/>
                    </a:lnTo>
                    <a:cubicBezTo>
                      <a:pt x="6088" y="95"/>
                      <a:pt x="6111" y="71"/>
                      <a:pt x="6111" y="48"/>
                    </a:cubicBezTo>
                    <a:cubicBezTo>
                      <a:pt x="6111" y="16"/>
                      <a:pt x="6088" y="1"/>
                      <a:pt x="6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0"/>
              <p:cNvSpPr/>
              <p:nvPr/>
            </p:nvSpPr>
            <p:spPr>
              <a:xfrm>
                <a:off x="4136650" y="3463975"/>
                <a:ext cx="3777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8" extrusionOk="0">
                    <a:moveTo>
                      <a:pt x="1175" y="1"/>
                    </a:moveTo>
                    <a:lnTo>
                      <a:pt x="1002" y="1894"/>
                    </a:lnTo>
                    <a:cubicBezTo>
                      <a:pt x="987" y="2113"/>
                      <a:pt x="807" y="2285"/>
                      <a:pt x="580" y="2301"/>
                    </a:cubicBezTo>
                    <a:lnTo>
                      <a:pt x="1" y="2332"/>
                    </a:lnTo>
                    <a:lnTo>
                      <a:pt x="1175" y="4617"/>
                    </a:lnTo>
                    <a:lnTo>
                      <a:pt x="924" y="2778"/>
                    </a:lnTo>
                    <a:lnTo>
                      <a:pt x="1135" y="2755"/>
                    </a:lnTo>
                    <a:cubicBezTo>
                      <a:pt x="1355" y="2731"/>
                      <a:pt x="1511" y="2528"/>
                      <a:pt x="1488" y="2301"/>
                    </a:cubicBez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0"/>
              <p:cNvSpPr/>
              <p:nvPr/>
            </p:nvSpPr>
            <p:spPr>
              <a:xfrm>
                <a:off x="4161100" y="3316100"/>
                <a:ext cx="2512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10048" h="4742" extrusionOk="0">
                    <a:moveTo>
                      <a:pt x="48" y="0"/>
                    </a:moveTo>
                    <a:cubicBezTo>
                      <a:pt x="17" y="8"/>
                      <a:pt x="1" y="32"/>
                      <a:pt x="9" y="63"/>
                    </a:cubicBezTo>
                    <a:cubicBezTo>
                      <a:pt x="118" y="759"/>
                      <a:pt x="290" y="1346"/>
                      <a:pt x="533" y="1847"/>
                    </a:cubicBezTo>
                    <a:cubicBezTo>
                      <a:pt x="1034" y="2895"/>
                      <a:pt x="1965" y="3780"/>
                      <a:pt x="3084" y="4265"/>
                    </a:cubicBezTo>
                    <a:cubicBezTo>
                      <a:pt x="3804" y="4586"/>
                      <a:pt x="4602" y="4742"/>
                      <a:pt x="5423" y="4742"/>
                    </a:cubicBezTo>
                    <a:cubicBezTo>
                      <a:pt x="5815" y="4742"/>
                      <a:pt x="6206" y="4711"/>
                      <a:pt x="6589" y="4632"/>
                    </a:cubicBezTo>
                    <a:cubicBezTo>
                      <a:pt x="7450" y="4468"/>
                      <a:pt x="8217" y="4140"/>
                      <a:pt x="8796" y="3670"/>
                    </a:cubicBezTo>
                    <a:cubicBezTo>
                      <a:pt x="9390" y="3193"/>
                      <a:pt x="9899" y="2246"/>
                      <a:pt x="10048" y="1377"/>
                    </a:cubicBezTo>
                    <a:cubicBezTo>
                      <a:pt x="10048" y="1354"/>
                      <a:pt x="10032" y="1331"/>
                      <a:pt x="10001" y="1323"/>
                    </a:cubicBezTo>
                    <a:cubicBezTo>
                      <a:pt x="9977" y="1323"/>
                      <a:pt x="9954" y="1338"/>
                      <a:pt x="9946" y="1362"/>
                    </a:cubicBezTo>
                    <a:cubicBezTo>
                      <a:pt x="9805" y="2215"/>
                      <a:pt x="9312" y="3130"/>
                      <a:pt x="8733" y="3592"/>
                    </a:cubicBezTo>
                    <a:cubicBezTo>
                      <a:pt x="8162" y="4053"/>
                      <a:pt x="7419" y="4374"/>
                      <a:pt x="6574" y="4539"/>
                    </a:cubicBezTo>
                    <a:cubicBezTo>
                      <a:pt x="6194" y="4611"/>
                      <a:pt x="5811" y="4647"/>
                      <a:pt x="5430" y="4647"/>
                    </a:cubicBezTo>
                    <a:cubicBezTo>
                      <a:pt x="4623" y="4647"/>
                      <a:pt x="3830" y="4487"/>
                      <a:pt x="3123" y="4179"/>
                    </a:cubicBezTo>
                    <a:cubicBezTo>
                      <a:pt x="2027" y="3701"/>
                      <a:pt x="1112" y="2833"/>
                      <a:pt x="619" y="1808"/>
                    </a:cubicBezTo>
                    <a:cubicBezTo>
                      <a:pt x="377" y="1315"/>
                      <a:pt x="212" y="736"/>
                      <a:pt x="103" y="47"/>
                    </a:cubicBezTo>
                    <a:cubicBezTo>
                      <a:pt x="95" y="16"/>
                      <a:pt x="7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0"/>
              <p:cNvSpPr/>
              <p:nvPr/>
            </p:nvSpPr>
            <p:spPr>
              <a:xfrm>
                <a:off x="4166200" y="3331275"/>
                <a:ext cx="139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72" extrusionOk="0">
                    <a:moveTo>
                      <a:pt x="492" y="1"/>
                    </a:moveTo>
                    <a:cubicBezTo>
                      <a:pt x="486" y="1"/>
                      <a:pt x="482" y="2"/>
                      <a:pt x="478" y="4"/>
                    </a:cubicBezTo>
                    <a:lnTo>
                      <a:pt x="32" y="278"/>
                    </a:lnTo>
                    <a:cubicBezTo>
                      <a:pt x="8" y="293"/>
                      <a:pt x="0" y="325"/>
                      <a:pt x="16" y="348"/>
                    </a:cubicBezTo>
                    <a:cubicBezTo>
                      <a:pt x="24" y="364"/>
                      <a:pt x="40" y="371"/>
                      <a:pt x="55" y="371"/>
                    </a:cubicBezTo>
                    <a:cubicBezTo>
                      <a:pt x="63" y="371"/>
                      <a:pt x="71" y="371"/>
                      <a:pt x="79" y="364"/>
                    </a:cubicBezTo>
                    <a:lnTo>
                      <a:pt x="525" y="90"/>
                    </a:lnTo>
                    <a:cubicBezTo>
                      <a:pt x="548" y="74"/>
                      <a:pt x="556" y="43"/>
                      <a:pt x="540" y="27"/>
                    </a:cubicBezTo>
                    <a:cubicBezTo>
                      <a:pt x="529" y="10"/>
                      <a:pt x="508" y="1"/>
                      <a:pt x="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0"/>
              <p:cNvSpPr/>
              <p:nvPr/>
            </p:nvSpPr>
            <p:spPr>
              <a:xfrm>
                <a:off x="4173425" y="3348175"/>
                <a:ext cx="168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47" extrusionOk="0">
                    <a:moveTo>
                      <a:pt x="622" y="0"/>
                    </a:moveTo>
                    <a:cubicBezTo>
                      <a:pt x="613" y="0"/>
                      <a:pt x="604" y="3"/>
                      <a:pt x="596" y="8"/>
                    </a:cubicBezTo>
                    <a:lnTo>
                      <a:pt x="32" y="353"/>
                    </a:lnTo>
                    <a:cubicBezTo>
                      <a:pt x="9" y="368"/>
                      <a:pt x="1" y="400"/>
                      <a:pt x="17" y="423"/>
                    </a:cubicBezTo>
                    <a:cubicBezTo>
                      <a:pt x="24" y="439"/>
                      <a:pt x="40" y="447"/>
                      <a:pt x="56" y="447"/>
                    </a:cubicBezTo>
                    <a:cubicBezTo>
                      <a:pt x="63" y="447"/>
                      <a:pt x="71" y="439"/>
                      <a:pt x="79" y="439"/>
                    </a:cubicBezTo>
                    <a:lnTo>
                      <a:pt x="642" y="94"/>
                    </a:lnTo>
                    <a:cubicBezTo>
                      <a:pt x="666" y="79"/>
                      <a:pt x="674" y="48"/>
                      <a:pt x="658" y="24"/>
                    </a:cubicBezTo>
                    <a:cubicBezTo>
                      <a:pt x="653" y="9"/>
                      <a:pt x="638" y="0"/>
                      <a:pt x="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0"/>
              <p:cNvSpPr/>
              <p:nvPr/>
            </p:nvSpPr>
            <p:spPr>
              <a:xfrm>
                <a:off x="4183800" y="3363950"/>
                <a:ext cx="18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83" extrusionOk="0">
                    <a:moveTo>
                      <a:pt x="669" y="0"/>
                    </a:moveTo>
                    <a:cubicBezTo>
                      <a:pt x="657" y="0"/>
                      <a:pt x="645" y="4"/>
                      <a:pt x="634" y="11"/>
                    </a:cubicBezTo>
                    <a:lnTo>
                      <a:pt x="24" y="496"/>
                    </a:lnTo>
                    <a:cubicBezTo>
                      <a:pt x="8" y="520"/>
                      <a:pt x="1" y="543"/>
                      <a:pt x="16" y="567"/>
                    </a:cubicBezTo>
                    <a:cubicBezTo>
                      <a:pt x="32" y="582"/>
                      <a:pt x="40" y="582"/>
                      <a:pt x="55" y="582"/>
                    </a:cubicBezTo>
                    <a:cubicBezTo>
                      <a:pt x="71" y="582"/>
                      <a:pt x="79" y="582"/>
                      <a:pt x="87" y="575"/>
                    </a:cubicBezTo>
                    <a:lnTo>
                      <a:pt x="697" y="89"/>
                    </a:lnTo>
                    <a:cubicBezTo>
                      <a:pt x="720" y="66"/>
                      <a:pt x="720" y="43"/>
                      <a:pt x="705" y="19"/>
                    </a:cubicBezTo>
                    <a:cubicBezTo>
                      <a:pt x="696" y="6"/>
                      <a:pt x="683" y="0"/>
                      <a:pt x="6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0"/>
              <p:cNvSpPr/>
              <p:nvPr/>
            </p:nvSpPr>
            <p:spPr>
              <a:xfrm>
                <a:off x="4393700" y="3361325"/>
                <a:ext cx="11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31" extrusionOk="0">
                    <a:moveTo>
                      <a:pt x="57" y="0"/>
                    </a:moveTo>
                    <a:cubicBezTo>
                      <a:pt x="47" y="0"/>
                      <a:pt x="38" y="5"/>
                      <a:pt x="32" y="14"/>
                    </a:cubicBezTo>
                    <a:cubicBezTo>
                      <a:pt x="8" y="30"/>
                      <a:pt x="0" y="61"/>
                      <a:pt x="24" y="77"/>
                    </a:cubicBezTo>
                    <a:lnTo>
                      <a:pt x="352" y="507"/>
                    </a:lnTo>
                    <a:cubicBezTo>
                      <a:pt x="368" y="523"/>
                      <a:pt x="384" y="531"/>
                      <a:pt x="391" y="531"/>
                    </a:cubicBezTo>
                    <a:cubicBezTo>
                      <a:pt x="407" y="531"/>
                      <a:pt x="415" y="523"/>
                      <a:pt x="423" y="523"/>
                    </a:cubicBezTo>
                    <a:cubicBezTo>
                      <a:pt x="446" y="500"/>
                      <a:pt x="446" y="468"/>
                      <a:pt x="431" y="453"/>
                    </a:cubicBezTo>
                    <a:lnTo>
                      <a:pt x="94" y="22"/>
                    </a:lnTo>
                    <a:cubicBezTo>
                      <a:pt x="85" y="9"/>
                      <a:pt x="71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0"/>
              <p:cNvSpPr/>
              <p:nvPr/>
            </p:nvSpPr>
            <p:spPr>
              <a:xfrm>
                <a:off x="4197700" y="3377025"/>
                <a:ext cx="174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33" extrusionOk="0">
                    <a:moveTo>
                      <a:pt x="642" y="1"/>
                    </a:moveTo>
                    <a:cubicBezTo>
                      <a:pt x="630" y="1"/>
                      <a:pt x="618" y="5"/>
                      <a:pt x="610" y="12"/>
                    </a:cubicBezTo>
                    <a:lnTo>
                      <a:pt x="16" y="654"/>
                    </a:lnTo>
                    <a:cubicBezTo>
                      <a:pt x="0" y="670"/>
                      <a:pt x="0" y="701"/>
                      <a:pt x="16" y="724"/>
                    </a:cubicBezTo>
                    <a:cubicBezTo>
                      <a:pt x="31" y="732"/>
                      <a:pt x="39" y="732"/>
                      <a:pt x="55" y="732"/>
                    </a:cubicBezTo>
                    <a:cubicBezTo>
                      <a:pt x="63" y="732"/>
                      <a:pt x="78" y="732"/>
                      <a:pt x="86" y="717"/>
                    </a:cubicBezTo>
                    <a:lnTo>
                      <a:pt x="681" y="83"/>
                    </a:lnTo>
                    <a:cubicBezTo>
                      <a:pt x="697" y="59"/>
                      <a:pt x="697" y="28"/>
                      <a:pt x="673" y="12"/>
                    </a:cubicBezTo>
                    <a:cubicBezTo>
                      <a:pt x="665" y="5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0"/>
              <p:cNvSpPr/>
              <p:nvPr/>
            </p:nvSpPr>
            <p:spPr>
              <a:xfrm>
                <a:off x="4377650" y="3379825"/>
                <a:ext cx="90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926" extrusionOk="0">
                    <a:moveTo>
                      <a:pt x="53" y="0"/>
                    </a:moveTo>
                    <a:cubicBezTo>
                      <a:pt x="48" y="0"/>
                      <a:pt x="44" y="1"/>
                      <a:pt x="40" y="2"/>
                    </a:cubicBezTo>
                    <a:cubicBezTo>
                      <a:pt x="16" y="10"/>
                      <a:pt x="1" y="33"/>
                      <a:pt x="8" y="65"/>
                    </a:cubicBezTo>
                    <a:lnTo>
                      <a:pt x="259" y="894"/>
                    </a:lnTo>
                    <a:cubicBezTo>
                      <a:pt x="267" y="918"/>
                      <a:pt x="282" y="925"/>
                      <a:pt x="306" y="925"/>
                    </a:cubicBezTo>
                    <a:lnTo>
                      <a:pt x="321" y="925"/>
                    </a:lnTo>
                    <a:cubicBezTo>
                      <a:pt x="345" y="918"/>
                      <a:pt x="361" y="886"/>
                      <a:pt x="353" y="863"/>
                    </a:cubicBezTo>
                    <a:lnTo>
                      <a:pt x="102" y="33"/>
                    </a:lnTo>
                    <a:cubicBezTo>
                      <a:pt x="96" y="14"/>
                      <a:pt x="74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0"/>
              <p:cNvSpPr/>
              <p:nvPr/>
            </p:nvSpPr>
            <p:spPr>
              <a:xfrm>
                <a:off x="4359450" y="3394300"/>
                <a:ext cx="55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957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7" y="2"/>
                      <a:pt x="1" y="26"/>
                      <a:pt x="1" y="57"/>
                    </a:cubicBezTo>
                    <a:lnTo>
                      <a:pt x="118" y="918"/>
                    </a:lnTo>
                    <a:cubicBezTo>
                      <a:pt x="118" y="941"/>
                      <a:pt x="142" y="957"/>
                      <a:pt x="165" y="957"/>
                    </a:cubicBezTo>
                    <a:lnTo>
                      <a:pt x="173" y="957"/>
                    </a:lnTo>
                    <a:cubicBezTo>
                      <a:pt x="197" y="957"/>
                      <a:pt x="220" y="933"/>
                      <a:pt x="212" y="902"/>
                    </a:cubicBezTo>
                    <a:lnTo>
                      <a:pt x="103" y="41"/>
                    </a:lnTo>
                    <a:cubicBezTo>
                      <a:pt x="96" y="21"/>
                      <a:pt x="77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0"/>
              <p:cNvSpPr/>
              <p:nvPr/>
            </p:nvSpPr>
            <p:spPr>
              <a:xfrm>
                <a:off x="4217650" y="3387425"/>
                <a:ext cx="154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66" extrusionOk="0">
                    <a:moveTo>
                      <a:pt x="568" y="0"/>
                    </a:moveTo>
                    <a:cubicBezTo>
                      <a:pt x="549" y="0"/>
                      <a:pt x="528" y="9"/>
                      <a:pt x="517" y="27"/>
                    </a:cubicBezTo>
                    <a:lnTo>
                      <a:pt x="16" y="895"/>
                    </a:lnTo>
                    <a:cubicBezTo>
                      <a:pt x="0" y="919"/>
                      <a:pt x="8" y="950"/>
                      <a:pt x="32" y="958"/>
                    </a:cubicBezTo>
                    <a:cubicBezTo>
                      <a:pt x="39" y="966"/>
                      <a:pt x="47" y="966"/>
                      <a:pt x="55" y="966"/>
                    </a:cubicBezTo>
                    <a:cubicBezTo>
                      <a:pt x="71" y="966"/>
                      <a:pt x="86" y="958"/>
                      <a:pt x="94" y="942"/>
                    </a:cubicBezTo>
                    <a:lnTo>
                      <a:pt x="603" y="74"/>
                    </a:lnTo>
                    <a:cubicBezTo>
                      <a:pt x="618" y="50"/>
                      <a:pt x="611" y="19"/>
                      <a:pt x="587" y="3"/>
                    </a:cubicBezTo>
                    <a:cubicBezTo>
                      <a:pt x="581" y="1"/>
                      <a:pt x="57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0"/>
              <p:cNvSpPr/>
              <p:nvPr/>
            </p:nvSpPr>
            <p:spPr>
              <a:xfrm>
                <a:off x="4337750" y="3399625"/>
                <a:ext cx="29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04" extrusionOk="0">
                    <a:moveTo>
                      <a:pt x="55" y="0"/>
                    </a:moveTo>
                    <a:cubicBezTo>
                      <a:pt x="24" y="0"/>
                      <a:pt x="0" y="24"/>
                      <a:pt x="0" y="55"/>
                    </a:cubicBezTo>
                    <a:lnTo>
                      <a:pt x="24" y="1057"/>
                    </a:lnTo>
                    <a:cubicBezTo>
                      <a:pt x="24" y="1088"/>
                      <a:pt x="40" y="1104"/>
                      <a:pt x="71" y="1104"/>
                    </a:cubicBezTo>
                    <a:cubicBezTo>
                      <a:pt x="94" y="1104"/>
                      <a:pt x="118" y="1080"/>
                      <a:pt x="118" y="1057"/>
                    </a:cubicBezTo>
                    <a:lnTo>
                      <a:pt x="102" y="47"/>
                    </a:lnTo>
                    <a:cubicBezTo>
                      <a:pt x="102" y="24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0"/>
              <p:cNvSpPr/>
              <p:nvPr/>
            </p:nvSpPr>
            <p:spPr>
              <a:xfrm>
                <a:off x="4244250" y="3396225"/>
                <a:ext cx="123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146" extrusionOk="0">
                    <a:moveTo>
                      <a:pt x="437" y="1"/>
                    </a:moveTo>
                    <a:cubicBezTo>
                      <a:pt x="417" y="1"/>
                      <a:pt x="398" y="11"/>
                      <a:pt x="392" y="35"/>
                    </a:cubicBezTo>
                    <a:lnTo>
                      <a:pt x="8" y="1083"/>
                    </a:lnTo>
                    <a:cubicBezTo>
                      <a:pt x="0" y="1107"/>
                      <a:pt x="16" y="1138"/>
                      <a:pt x="39" y="1146"/>
                    </a:cubicBezTo>
                    <a:lnTo>
                      <a:pt x="55" y="1146"/>
                    </a:lnTo>
                    <a:cubicBezTo>
                      <a:pt x="71" y="1146"/>
                      <a:pt x="94" y="1138"/>
                      <a:pt x="102" y="1114"/>
                    </a:cubicBezTo>
                    <a:lnTo>
                      <a:pt x="478" y="66"/>
                    </a:lnTo>
                    <a:cubicBezTo>
                      <a:pt x="493" y="43"/>
                      <a:pt x="478" y="11"/>
                      <a:pt x="454" y="3"/>
                    </a:cubicBezTo>
                    <a:cubicBezTo>
                      <a:pt x="449" y="2"/>
                      <a:pt x="443" y="1"/>
                      <a:pt x="4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0"/>
              <p:cNvSpPr/>
              <p:nvPr/>
            </p:nvSpPr>
            <p:spPr>
              <a:xfrm>
                <a:off x="4311525" y="3402350"/>
                <a:ext cx="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14" extrusionOk="0">
                    <a:moveTo>
                      <a:pt x="126" y="1"/>
                    </a:moveTo>
                    <a:cubicBezTo>
                      <a:pt x="103" y="1"/>
                      <a:pt x="79" y="24"/>
                      <a:pt x="79" y="48"/>
                    </a:cubicBezTo>
                    <a:lnTo>
                      <a:pt x="1" y="1167"/>
                    </a:lnTo>
                    <a:cubicBezTo>
                      <a:pt x="1" y="1190"/>
                      <a:pt x="17" y="1214"/>
                      <a:pt x="48" y="1214"/>
                    </a:cubicBezTo>
                    <a:cubicBezTo>
                      <a:pt x="71" y="1214"/>
                      <a:pt x="95" y="1198"/>
                      <a:pt x="95" y="1167"/>
                    </a:cubicBezTo>
                    <a:lnTo>
                      <a:pt x="173" y="56"/>
                    </a:lnTo>
                    <a:cubicBezTo>
                      <a:pt x="173" y="24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0"/>
              <p:cNvSpPr/>
              <p:nvPr/>
            </p:nvSpPr>
            <p:spPr>
              <a:xfrm>
                <a:off x="4279650" y="3402175"/>
                <a:ext cx="6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6" extrusionOk="0">
                    <a:moveTo>
                      <a:pt x="204" y="0"/>
                    </a:moveTo>
                    <a:cubicBezTo>
                      <a:pt x="181" y="0"/>
                      <a:pt x="157" y="16"/>
                      <a:pt x="149" y="39"/>
                    </a:cubicBezTo>
                    <a:lnTo>
                      <a:pt x="1" y="1150"/>
                    </a:lnTo>
                    <a:cubicBezTo>
                      <a:pt x="1" y="1174"/>
                      <a:pt x="16" y="1205"/>
                      <a:pt x="40" y="1205"/>
                    </a:cubicBezTo>
                    <a:lnTo>
                      <a:pt x="48" y="1205"/>
                    </a:lnTo>
                    <a:cubicBezTo>
                      <a:pt x="71" y="1205"/>
                      <a:pt x="94" y="1189"/>
                      <a:pt x="94" y="1166"/>
                    </a:cubicBezTo>
                    <a:lnTo>
                      <a:pt x="251" y="55"/>
                    </a:lnTo>
                    <a:cubicBezTo>
                      <a:pt x="251" y="31"/>
                      <a:pt x="235" y="8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0"/>
              <p:cNvSpPr/>
              <p:nvPr/>
            </p:nvSpPr>
            <p:spPr>
              <a:xfrm>
                <a:off x="4176175" y="3082925"/>
                <a:ext cx="24687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12681" extrusionOk="0">
                    <a:moveTo>
                      <a:pt x="9288" y="1"/>
                    </a:moveTo>
                    <a:cubicBezTo>
                      <a:pt x="9077" y="556"/>
                      <a:pt x="8654" y="1456"/>
                      <a:pt x="7848" y="2176"/>
                    </a:cubicBezTo>
                    <a:cubicBezTo>
                      <a:pt x="7692" y="2309"/>
                      <a:pt x="7528" y="2442"/>
                      <a:pt x="7348" y="2559"/>
                    </a:cubicBezTo>
                    <a:cubicBezTo>
                      <a:pt x="7175" y="2669"/>
                      <a:pt x="6988" y="2778"/>
                      <a:pt x="6792" y="2864"/>
                    </a:cubicBezTo>
                    <a:cubicBezTo>
                      <a:pt x="6229" y="3123"/>
                      <a:pt x="5560" y="3286"/>
                      <a:pt x="4757" y="3286"/>
                    </a:cubicBezTo>
                    <a:cubicBezTo>
                      <a:pt x="4588" y="3286"/>
                      <a:pt x="4414" y="3278"/>
                      <a:pt x="4233" y="3263"/>
                    </a:cubicBezTo>
                    <a:cubicBezTo>
                      <a:pt x="3819" y="3224"/>
                      <a:pt x="3467" y="3146"/>
                      <a:pt x="3162" y="3037"/>
                    </a:cubicBezTo>
                    <a:cubicBezTo>
                      <a:pt x="3013" y="2982"/>
                      <a:pt x="2849" y="2943"/>
                      <a:pt x="2684" y="2935"/>
                    </a:cubicBezTo>
                    <a:lnTo>
                      <a:pt x="2653" y="2935"/>
                    </a:lnTo>
                    <a:cubicBezTo>
                      <a:pt x="2638" y="2934"/>
                      <a:pt x="2624" y="2934"/>
                      <a:pt x="2609" y="2934"/>
                    </a:cubicBezTo>
                    <a:cubicBezTo>
                      <a:pt x="2032" y="2934"/>
                      <a:pt x="1517" y="3388"/>
                      <a:pt x="1456" y="3968"/>
                    </a:cubicBezTo>
                    <a:lnTo>
                      <a:pt x="1456" y="3975"/>
                    </a:lnTo>
                    <a:cubicBezTo>
                      <a:pt x="1385" y="4648"/>
                      <a:pt x="1878" y="5220"/>
                      <a:pt x="2551" y="5251"/>
                    </a:cubicBezTo>
                    <a:lnTo>
                      <a:pt x="2927" y="5267"/>
                    </a:lnTo>
                    <a:lnTo>
                      <a:pt x="2911" y="5603"/>
                    </a:lnTo>
                    <a:cubicBezTo>
                      <a:pt x="2895" y="5994"/>
                      <a:pt x="2950" y="6378"/>
                      <a:pt x="3060" y="6738"/>
                    </a:cubicBezTo>
                    <a:lnTo>
                      <a:pt x="2528" y="8991"/>
                    </a:lnTo>
                    <a:lnTo>
                      <a:pt x="0" y="9218"/>
                    </a:lnTo>
                    <a:cubicBezTo>
                      <a:pt x="0" y="9218"/>
                      <a:pt x="415" y="12097"/>
                      <a:pt x="4093" y="12598"/>
                    </a:cubicBezTo>
                    <a:cubicBezTo>
                      <a:pt x="4514" y="12655"/>
                      <a:pt x="4898" y="12681"/>
                      <a:pt x="5250" y="12681"/>
                    </a:cubicBezTo>
                    <a:cubicBezTo>
                      <a:pt x="8512" y="12681"/>
                      <a:pt x="8920" y="10462"/>
                      <a:pt x="8920" y="10462"/>
                    </a:cubicBezTo>
                    <a:lnTo>
                      <a:pt x="6542" y="9742"/>
                    </a:lnTo>
                    <a:lnTo>
                      <a:pt x="6706" y="8967"/>
                    </a:lnTo>
                    <a:cubicBezTo>
                      <a:pt x="7606" y="8827"/>
                      <a:pt x="8388" y="8318"/>
                      <a:pt x="8889" y="7598"/>
                    </a:cubicBezTo>
                    <a:cubicBezTo>
                      <a:pt x="8889" y="7590"/>
                      <a:pt x="8889" y="7590"/>
                      <a:pt x="8889" y="7590"/>
                    </a:cubicBezTo>
                    <a:cubicBezTo>
                      <a:pt x="9359" y="7058"/>
                      <a:pt x="9656" y="6362"/>
                      <a:pt x="9687" y="5595"/>
                    </a:cubicBezTo>
                    <a:lnTo>
                      <a:pt x="9844" y="1965"/>
                    </a:lnTo>
                    <a:cubicBezTo>
                      <a:pt x="9875" y="1237"/>
                      <a:pt x="9664" y="556"/>
                      <a:pt x="9288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0"/>
              <p:cNvSpPr/>
              <p:nvPr/>
            </p:nvSpPr>
            <p:spPr>
              <a:xfrm>
                <a:off x="4247775" y="3214575"/>
                <a:ext cx="1506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4620" extrusionOk="0">
                    <a:moveTo>
                      <a:pt x="63" y="1"/>
                    </a:moveTo>
                    <a:lnTo>
                      <a:pt x="47" y="337"/>
                    </a:lnTo>
                    <a:cubicBezTo>
                      <a:pt x="0" y="1362"/>
                      <a:pt x="438" y="2301"/>
                      <a:pt x="1158" y="2935"/>
                    </a:cubicBezTo>
                    <a:cubicBezTo>
                      <a:pt x="1033" y="3076"/>
                      <a:pt x="947" y="3248"/>
                      <a:pt x="931" y="3435"/>
                    </a:cubicBezTo>
                    <a:cubicBezTo>
                      <a:pt x="869" y="4007"/>
                      <a:pt x="1401" y="4531"/>
                      <a:pt x="2113" y="4609"/>
                    </a:cubicBezTo>
                    <a:cubicBezTo>
                      <a:pt x="2173" y="4616"/>
                      <a:pt x="2233" y="4619"/>
                      <a:pt x="2292" y="4619"/>
                    </a:cubicBezTo>
                    <a:cubicBezTo>
                      <a:pt x="2920" y="4619"/>
                      <a:pt x="3449" y="4248"/>
                      <a:pt x="3513" y="3733"/>
                    </a:cubicBezTo>
                    <a:cubicBezTo>
                      <a:pt x="4554" y="3678"/>
                      <a:pt x="5470" y="3138"/>
                      <a:pt x="6025" y="2324"/>
                    </a:cubicBezTo>
                    <a:lnTo>
                      <a:pt x="6025" y="2324"/>
                    </a:lnTo>
                    <a:cubicBezTo>
                      <a:pt x="5430" y="3009"/>
                      <a:pt x="4558" y="3439"/>
                      <a:pt x="3593" y="3439"/>
                    </a:cubicBezTo>
                    <a:cubicBezTo>
                      <a:pt x="3543" y="3439"/>
                      <a:pt x="3493" y="3438"/>
                      <a:pt x="3443" y="3435"/>
                    </a:cubicBezTo>
                    <a:cubicBezTo>
                      <a:pt x="1651" y="3357"/>
                      <a:pt x="258" y="1847"/>
                      <a:pt x="337" y="55"/>
                    </a:cubicBezTo>
                    <a:lnTo>
                      <a:pt x="337" y="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0"/>
              <p:cNvSpPr/>
              <p:nvPr/>
            </p:nvSpPr>
            <p:spPr>
              <a:xfrm>
                <a:off x="4228600" y="3169075"/>
                <a:ext cx="178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979" extrusionOk="0">
                    <a:moveTo>
                      <a:pt x="193" y="0"/>
                    </a:moveTo>
                    <a:cubicBezTo>
                      <a:pt x="176" y="0"/>
                      <a:pt x="158" y="5"/>
                      <a:pt x="141" y="13"/>
                    </a:cubicBezTo>
                    <a:cubicBezTo>
                      <a:pt x="102" y="44"/>
                      <a:pt x="86" y="99"/>
                      <a:pt x="118" y="146"/>
                    </a:cubicBezTo>
                    <a:lnTo>
                      <a:pt x="439" y="631"/>
                    </a:lnTo>
                    <a:lnTo>
                      <a:pt x="71" y="803"/>
                    </a:lnTo>
                    <a:cubicBezTo>
                      <a:pt x="24" y="827"/>
                      <a:pt x="0" y="882"/>
                      <a:pt x="24" y="929"/>
                    </a:cubicBezTo>
                    <a:cubicBezTo>
                      <a:pt x="40" y="952"/>
                      <a:pt x="71" y="975"/>
                      <a:pt x="102" y="975"/>
                    </a:cubicBezTo>
                    <a:cubicBezTo>
                      <a:pt x="107" y="978"/>
                      <a:pt x="111" y="979"/>
                      <a:pt x="116" y="979"/>
                    </a:cubicBezTo>
                    <a:cubicBezTo>
                      <a:pt x="127" y="979"/>
                      <a:pt x="138" y="973"/>
                      <a:pt x="149" y="968"/>
                    </a:cubicBezTo>
                    <a:lnTo>
                      <a:pt x="712" y="709"/>
                    </a:lnTo>
                    <a:lnTo>
                      <a:pt x="274" y="44"/>
                    </a:lnTo>
                    <a:cubicBezTo>
                      <a:pt x="254" y="14"/>
                      <a:pt x="224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0"/>
              <p:cNvSpPr/>
              <p:nvPr/>
            </p:nvSpPr>
            <p:spPr>
              <a:xfrm>
                <a:off x="4342250" y="3265725"/>
                <a:ext cx="20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98" extrusionOk="0">
                    <a:moveTo>
                      <a:pt x="415" y="1"/>
                    </a:moveTo>
                    <a:cubicBezTo>
                      <a:pt x="297" y="1"/>
                      <a:pt x="168" y="34"/>
                      <a:pt x="47" y="130"/>
                    </a:cubicBezTo>
                    <a:cubicBezTo>
                      <a:pt x="8" y="161"/>
                      <a:pt x="0" y="224"/>
                      <a:pt x="32" y="263"/>
                    </a:cubicBezTo>
                    <a:cubicBezTo>
                      <a:pt x="47" y="286"/>
                      <a:pt x="71" y="294"/>
                      <a:pt x="94" y="294"/>
                    </a:cubicBezTo>
                    <a:cubicBezTo>
                      <a:pt x="101" y="296"/>
                      <a:pt x="107" y="297"/>
                      <a:pt x="113" y="297"/>
                    </a:cubicBezTo>
                    <a:cubicBezTo>
                      <a:pt x="130" y="297"/>
                      <a:pt x="148" y="290"/>
                      <a:pt x="165" y="278"/>
                    </a:cubicBezTo>
                    <a:cubicBezTo>
                      <a:pt x="252" y="209"/>
                      <a:pt x="343" y="186"/>
                      <a:pt x="425" y="186"/>
                    </a:cubicBezTo>
                    <a:cubicBezTo>
                      <a:pt x="562" y="186"/>
                      <a:pt x="668" y="250"/>
                      <a:pt x="673" y="255"/>
                    </a:cubicBezTo>
                    <a:cubicBezTo>
                      <a:pt x="691" y="266"/>
                      <a:pt x="709" y="272"/>
                      <a:pt x="727" y="272"/>
                    </a:cubicBezTo>
                    <a:cubicBezTo>
                      <a:pt x="757" y="272"/>
                      <a:pt x="787" y="256"/>
                      <a:pt x="806" y="231"/>
                    </a:cubicBezTo>
                    <a:cubicBezTo>
                      <a:pt x="830" y="184"/>
                      <a:pt x="822" y="130"/>
                      <a:pt x="775" y="98"/>
                    </a:cubicBezTo>
                    <a:cubicBezTo>
                      <a:pt x="700" y="54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0"/>
              <p:cNvSpPr/>
              <p:nvPr/>
            </p:nvSpPr>
            <p:spPr>
              <a:xfrm>
                <a:off x="4307850" y="3212425"/>
                <a:ext cx="580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9" extrusionOk="0">
                    <a:moveTo>
                      <a:pt x="791" y="0"/>
                    </a:moveTo>
                    <a:cubicBezTo>
                      <a:pt x="396" y="0"/>
                      <a:pt x="1" y="1114"/>
                      <a:pt x="758" y="1511"/>
                    </a:cubicBezTo>
                    <a:cubicBezTo>
                      <a:pt x="934" y="1601"/>
                      <a:pt x="1110" y="1639"/>
                      <a:pt x="1273" y="1639"/>
                    </a:cubicBezTo>
                    <a:cubicBezTo>
                      <a:pt x="1887" y="1639"/>
                      <a:pt x="2319" y="1108"/>
                      <a:pt x="1893" y="861"/>
                    </a:cubicBezTo>
                    <a:cubicBezTo>
                      <a:pt x="1361" y="548"/>
                      <a:pt x="915" y="40"/>
                      <a:pt x="915" y="40"/>
                    </a:cubicBezTo>
                    <a:cubicBezTo>
                      <a:pt x="875" y="13"/>
                      <a:pt x="833" y="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0"/>
              <p:cNvSpPr/>
              <p:nvPr/>
            </p:nvSpPr>
            <p:spPr>
              <a:xfrm>
                <a:off x="4390750" y="3169375"/>
                <a:ext cx="284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512" extrusionOk="0">
                    <a:moveTo>
                      <a:pt x="459" y="0"/>
                    </a:moveTo>
                    <a:cubicBezTo>
                      <a:pt x="293" y="0"/>
                      <a:pt x="160" y="49"/>
                      <a:pt x="95" y="103"/>
                    </a:cubicBezTo>
                    <a:cubicBezTo>
                      <a:pt x="1" y="189"/>
                      <a:pt x="9" y="267"/>
                      <a:pt x="63" y="306"/>
                    </a:cubicBezTo>
                    <a:cubicBezTo>
                      <a:pt x="126" y="345"/>
                      <a:pt x="212" y="361"/>
                      <a:pt x="298" y="377"/>
                    </a:cubicBezTo>
                    <a:cubicBezTo>
                      <a:pt x="384" y="384"/>
                      <a:pt x="470" y="400"/>
                      <a:pt x="541" y="416"/>
                    </a:cubicBezTo>
                    <a:cubicBezTo>
                      <a:pt x="611" y="431"/>
                      <a:pt x="697" y="455"/>
                      <a:pt x="783" y="471"/>
                    </a:cubicBezTo>
                    <a:cubicBezTo>
                      <a:pt x="851" y="491"/>
                      <a:pt x="925" y="511"/>
                      <a:pt x="989" y="511"/>
                    </a:cubicBezTo>
                    <a:cubicBezTo>
                      <a:pt x="999" y="511"/>
                      <a:pt x="1009" y="511"/>
                      <a:pt x="1018" y="510"/>
                    </a:cubicBezTo>
                    <a:cubicBezTo>
                      <a:pt x="1088" y="494"/>
                      <a:pt x="1135" y="424"/>
                      <a:pt x="1081" y="314"/>
                    </a:cubicBezTo>
                    <a:cubicBezTo>
                      <a:pt x="1034" y="205"/>
                      <a:pt x="869" y="71"/>
                      <a:pt x="627" y="17"/>
                    </a:cubicBezTo>
                    <a:cubicBezTo>
                      <a:pt x="568" y="5"/>
                      <a:pt x="512" y="0"/>
                      <a:pt x="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0"/>
              <p:cNvSpPr/>
              <p:nvPr/>
            </p:nvSpPr>
            <p:spPr>
              <a:xfrm>
                <a:off x="4330500" y="3162825"/>
                <a:ext cx="289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45" extrusionOk="0">
                    <a:moveTo>
                      <a:pt x="192" y="0"/>
                    </a:moveTo>
                    <a:cubicBezTo>
                      <a:pt x="160" y="0"/>
                      <a:pt x="130" y="3"/>
                      <a:pt x="103" y="13"/>
                    </a:cubicBezTo>
                    <a:cubicBezTo>
                      <a:pt x="40" y="36"/>
                      <a:pt x="1" y="114"/>
                      <a:pt x="71" y="216"/>
                    </a:cubicBezTo>
                    <a:cubicBezTo>
                      <a:pt x="134" y="310"/>
                      <a:pt x="314" y="427"/>
                      <a:pt x="564" y="443"/>
                    </a:cubicBezTo>
                    <a:cubicBezTo>
                      <a:pt x="582" y="444"/>
                      <a:pt x="600" y="445"/>
                      <a:pt x="618" y="445"/>
                    </a:cubicBezTo>
                    <a:cubicBezTo>
                      <a:pt x="835" y="445"/>
                      <a:pt x="1008" y="358"/>
                      <a:pt x="1081" y="279"/>
                    </a:cubicBezTo>
                    <a:cubicBezTo>
                      <a:pt x="1159" y="185"/>
                      <a:pt x="1143" y="107"/>
                      <a:pt x="1081" y="75"/>
                    </a:cubicBezTo>
                    <a:cubicBezTo>
                      <a:pt x="1010" y="44"/>
                      <a:pt x="924" y="44"/>
                      <a:pt x="838" y="44"/>
                    </a:cubicBezTo>
                    <a:cubicBezTo>
                      <a:pt x="752" y="44"/>
                      <a:pt x="666" y="44"/>
                      <a:pt x="596" y="36"/>
                    </a:cubicBezTo>
                    <a:cubicBezTo>
                      <a:pt x="517" y="36"/>
                      <a:pt x="431" y="21"/>
                      <a:pt x="345" y="13"/>
                    </a:cubicBezTo>
                    <a:cubicBezTo>
                      <a:pt x="293" y="8"/>
                      <a:pt x="241" y="0"/>
                      <a:pt x="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0"/>
              <p:cNvSpPr/>
              <p:nvPr/>
            </p:nvSpPr>
            <p:spPr>
              <a:xfrm>
                <a:off x="4335600" y="3178675"/>
                <a:ext cx="133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9" extrusionOk="0">
                    <a:moveTo>
                      <a:pt x="272" y="1"/>
                    </a:moveTo>
                    <a:cubicBezTo>
                      <a:pt x="160" y="1"/>
                      <a:pt x="53" y="82"/>
                      <a:pt x="32" y="200"/>
                    </a:cubicBezTo>
                    <a:cubicBezTo>
                      <a:pt x="0" y="325"/>
                      <a:pt x="86" y="458"/>
                      <a:pt x="219" y="482"/>
                    </a:cubicBezTo>
                    <a:cubicBezTo>
                      <a:pt x="238" y="486"/>
                      <a:pt x="256" y="488"/>
                      <a:pt x="274" y="488"/>
                    </a:cubicBezTo>
                    <a:cubicBezTo>
                      <a:pt x="386" y="488"/>
                      <a:pt x="482" y="409"/>
                      <a:pt x="509" y="294"/>
                    </a:cubicBezTo>
                    <a:cubicBezTo>
                      <a:pt x="532" y="161"/>
                      <a:pt x="446" y="36"/>
                      <a:pt x="313" y="5"/>
                    </a:cubicBezTo>
                    <a:cubicBezTo>
                      <a:pt x="300" y="2"/>
                      <a:pt x="286" y="1"/>
                      <a:pt x="272" y="1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0"/>
              <p:cNvSpPr/>
              <p:nvPr/>
            </p:nvSpPr>
            <p:spPr>
              <a:xfrm>
                <a:off x="4396625" y="3193100"/>
                <a:ext cx="133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8" extrusionOk="0">
                    <a:moveTo>
                      <a:pt x="259" y="0"/>
                    </a:moveTo>
                    <a:cubicBezTo>
                      <a:pt x="148" y="0"/>
                      <a:pt x="52" y="80"/>
                      <a:pt x="32" y="194"/>
                    </a:cubicBezTo>
                    <a:cubicBezTo>
                      <a:pt x="1" y="327"/>
                      <a:pt x="87" y="453"/>
                      <a:pt x="220" y="484"/>
                    </a:cubicBezTo>
                    <a:cubicBezTo>
                      <a:pt x="234" y="487"/>
                      <a:pt x="249" y="488"/>
                      <a:pt x="263" y="488"/>
                    </a:cubicBezTo>
                    <a:cubicBezTo>
                      <a:pt x="379" y="488"/>
                      <a:pt x="481" y="407"/>
                      <a:pt x="501" y="288"/>
                    </a:cubicBezTo>
                    <a:cubicBezTo>
                      <a:pt x="533" y="163"/>
                      <a:pt x="447" y="30"/>
                      <a:pt x="314" y="7"/>
                    </a:cubicBezTo>
                    <a:cubicBezTo>
                      <a:pt x="295" y="2"/>
                      <a:pt x="277" y="0"/>
                      <a:pt x="259" y="0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0"/>
              <p:cNvSpPr/>
              <p:nvPr/>
            </p:nvSpPr>
            <p:spPr>
              <a:xfrm>
                <a:off x="4391750" y="3202250"/>
                <a:ext cx="193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40" extrusionOk="0">
                    <a:moveTo>
                      <a:pt x="264" y="0"/>
                    </a:moveTo>
                    <a:cubicBezTo>
                      <a:pt x="153" y="0"/>
                      <a:pt x="78" y="28"/>
                      <a:pt x="70" y="32"/>
                    </a:cubicBezTo>
                    <a:cubicBezTo>
                      <a:pt x="23" y="48"/>
                      <a:pt x="0" y="102"/>
                      <a:pt x="23" y="149"/>
                    </a:cubicBezTo>
                    <a:cubicBezTo>
                      <a:pt x="36" y="186"/>
                      <a:pt x="73" y="209"/>
                      <a:pt x="111" y="209"/>
                    </a:cubicBezTo>
                    <a:cubicBezTo>
                      <a:pt x="121" y="209"/>
                      <a:pt x="131" y="207"/>
                      <a:pt x="141" y="204"/>
                    </a:cubicBezTo>
                    <a:cubicBezTo>
                      <a:pt x="144" y="200"/>
                      <a:pt x="192" y="183"/>
                      <a:pt x="265" y="183"/>
                    </a:cubicBezTo>
                    <a:cubicBezTo>
                      <a:pt x="354" y="183"/>
                      <a:pt x="481" y="209"/>
                      <a:pt x="610" y="321"/>
                    </a:cubicBezTo>
                    <a:cubicBezTo>
                      <a:pt x="626" y="329"/>
                      <a:pt x="642" y="337"/>
                      <a:pt x="657" y="337"/>
                    </a:cubicBezTo>
                    <a:cubicBezTo>
                      <a:pt x="665" y="339"/>
                      <a:pt x="673" y="340"/>
                      <a:pt x="681" y="340"/>
                    </a:cubicBezTo>
                    <a:cubicBezTo>
                      <a:pt x="704" y="340"/>
                      <a:pt x="726" y="331"/>
                      <a:pt x="743" y="314"/>
                    </a:cubicBezTo>
                    <a:cubicBezTo>
                      <a:pt x="775" y="274"/>
                      <a:pt x="775" y="212"/>
                      <a:pt x="736" y="181"/>
                    </a:cubicBezTo>
                    <a:cubicBezTo>
                      <a:pt x="562" y="36"/>
                      <a:pt x="390" y="0"/>
                      <a:pt x="2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0"/>
              <p:cNvSpPr/>
              <p:nvPr/>
            </p:nvSpPr>
            <p:spPr>
              <a:xfrm>
                <a:off x="4329525" y="3188550"/>
                <a:ext cx="194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41" extrusionOk="0">
                    <a:moveTo>
                      <a:pt x="264" y="1"/>
                    </a:moveTo>
                    <a:cubicBezTo>
                      <a:pt x="154" y="1"/>
                      <a:pt x="79" y="28"/>
                      <a:pt x="71" y="32"/>
                    </a:cubicBezTo>
                    <a:cubicBezTo>
                      <a:pt x="24" y="48"/>
                      <a:pt x="1" y="103"/>
                      <a:pt x="16" y="150"/>
                    </a:cubicBezTo>
                    <a:cubicBezTo>
                      <a:pt x="29" y="187"/>
                      <a:pt x="66" y="209"/>
                      <a:pt x="104" y="209"/>
                    </a:cubicBezTo>
                    <a:cubicBezTo>
                      <a:pt x="114" y="209"/>
                      <a:pt x="124" y="208"/>
                      <a:pt x="134" y="204"/>
                    </a:cubicBezTo>
                    <a:cubicBezTo>
                      <a:pt x="141" y="201"/>
                      <a:pt x="191" y="183"/>
                      <a:pt x="264" y="183"/>
                    </a:cubicBezTo>
                    <a:cubicBezTo>
                      <a:pt x="355" y="183"/>
                      <a:pt x="482" y="210"/>
                      <a:pt x="611" y="322"/>
                    </a:cubicBezTo>
                    <a:cubicBezTo>
                      <a:pt x="619" y="329"/>
                      <a:pt x="635" y="337"/>
                      <a:pt x="650" y="337"/>
                    </a:cubicBezTo>
                    <a:cubicBezTo>
                      <a:pt x="658" y="339"/>
                      <a:pt x="666" y="340"/>
                      <a:pt x="675" y="340"/>
                    </a:cubicBezTo>
                    <a:cubicBezTo>
                      <a:pt x="700" y="340"/>
                      <a:pt x="725" y="331"/>
                      <a:pt x="736" y="314"/>
                    </a:cubicBezTo>
                    <a:cubicBezTo>
                      <a:pt x="775" y="275"/>
                      <a:pt x="768" y="212"/>
                      <a:pt x="729" y="181"/>
                    </a:cubicBezTo>
                    <a:cubicBezTo>
                      <a:pt x="559" y="36"/>
                      <a:pt x="389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0"/>
              <p:cNvSpPr/>
              <p:nvPr/>
            </p:nvSpPr>
            <p:spPr>
              <a:xfrm>
                <a:off x="4360625" y="3177975"/>
                <a:ext cx="270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74" extrusionOk="0">
                    <a:moveTo>
                      <a:pt x="597" y="0"/>
                    </a:moveTo>
                    <a:cubicBezTo>
                      <a:pt x="554" y="0"/>
                      <a:pt x="509" y="30"/>
                      <a:pt x="502" y="80"/>
                    </a:cubicBezTo>
                    <a:lnTo>
                      <a:pt x="392" y="721"/>
                    </a:lnTo>
                    <a:cubicBezTo>
                      <a:pt x="392" y="745"/>
                      <a:pt x="392" y="768"/>
                      <a:pt x="392" y="792"/>
                    </a:cubicBezTo>
                    <a:cubicBezTo>
                      <a:pt x="384" y="1058"/>
                      <a:pt x="525" y="1214"/>
                      <a:pt x="768" y="1222"/>
                    </a:cubicBezTo>
                    <a:cubicBezTo>
                      <a:pt x="799" y="1222"/>
                      <a:pt x="830" y="1238"/>
                      <a:pt x="854" y="1261"/>
                    </a:cubicBezTo>
                    <a:cubicBezTo>
                      <a:pt x="877" y="1285"/>
                      <a:pt x="893" y="1324"/>
                      <a:pt x="885" y="1363"/>
                    </a:cubicBezTo>
                    <a:lnTo>
                      <a:pt x="885" y="1394"/>
                    </a:lnTo>
                    <a:cubicBezTo>
                      <a:pt x="877" y="1616"/>
                      <a:pt x="697" y="1793"/>
                      <a:pt x="484" y="1793"/>
                    </a:cubicBezTo>
                    <a:cubicBezTo>
                      <a:pt x="480" y="1793"/>
                      <a:pt x="475" y="1793"/>
                      <a:pt x="470" y="1793"/>
                    </a:cubicBezTo>
                    <a:lnTo>
                      <a:pt x="103" y="1777"/>
                    </a:lnTo>
                    <a:cubicBezTo>
                      <a:pt x="48" y="1777"/>
                      <a:pt x="9" y="1817"/>
                      <a:pt x="9" y="1864"/>
                    </a:cubicBezTo>
                    <a:cubicBezTo>
                      <a:pt x="1" y="1911"/>
                      <a:pt x="32" y="1950"/>
                      <a:pt x="79" y="1957"/>
                    </a:cubicBezTo>
                    <a:cubicBezTo>
                      <a:pt x="87" y="1965"/>
                      <a:pt x="87" y="1965"/>
                      <a:pt x="95" y="1965"/>
                    </a:cubicBezTo>
                    <a:lnTo>
                      <a:pt x="463" y="1973"/>
                    </a:lnTo>
                    <a:cubicBezTo>
                      <a:pt x="472" y="1974"/>
                      <a:pt x="481" y="1974"/>
                      <a:pt x="490" y="1974"/>
                    </a:cubicBezTo>
                    <a:cubicBezTo>
                      <a:pt x="799" y="1974"/>
                      <a:pt x="1050" y="1721"/>
                      <a:pt x="1073" y="1410"/>
                    </a:cubicBezTo>
                    <a:lnTo>
                      <a:pt x="1073" y="1371"/>
                    </a:lnTo>
                    <a:cubicBezTo>
                      <a:pt x="1081" y="1285"/>
                      <a:pt x="1049" y="1198"/>
                      <a:pt x="987" y="1136"/>
                    </a:cubicBezTo>
                    <a:cubicBezTo>
                      <a:pt x="932" y="1073"/>
                      <a:pt x="862" y="1042"/>
                      <a:pt x="776" y="1034"/>
                    </a:cubicBezTo>
                    <a:cubicBezTo>
                      <a:pt x="682" y="1034"/>
                      <a:pt x="572" y="1003"/>
                      <a:pt x="572" y="792"/>
                    </a:cubicBezTo>
                    <a:cubicBezTo>
                      <a:pt x="572" y="784"/>
                      <a:pt x="572" y="768"/>
                      <a:pt x="580" y="752"/>
                    </a:cubicBezTo>
                    <a:lnTo>
                      <a:pt x="689" y="111"/>
                    </a:lnTo>
                    <a:cubicBezTo>
                      <a:pt x="697" y="56"/>
                      <a:pt x="658" y="9"/>
                      <a:pt x="611" y="1"/>
                    </a:cubicBezTo>
                    <a:cubicBezTo>
                      <a:pt x="606" y="1"/>
                      <a:pt x="602" y="0"/>
                      <a:pt x="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0"/>
              <p:cNvSpPr/>
              <p:nvPr/>
            </p:nvSpPr>
            <p:spPr>
              <a:xfrm>
                <a:off x="4211575" y="3202650"/>
                <a:ext cx="417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844" extrusionOk="0">
                    <a:moveTo>
                      <a:pt x="841" y="185"/>
                    </a:moveTo>
                    <a:cubicBezTo>
                      <a:pt x="863" y="185"/>
                      <a:pt x="886" y="186"/>
                      <a:pt x="908" y="188"/>
                    </a:cubicBezTo>
                    <a:lnTo>
                      <a:pt x="924" y="188"/>
                    </a:lnTo>
                    <a:cubicBezTo>
                      <a:pt x="1253" y="227"/>
                      <a:pt x="1479" y="524"/>
                      <a:pt x="1433" y="845"/>
                    </a:cubicBezTo>
                    <a:cubicBezTo>
                      <a:pt x="1390" y="1131"/>
                      <a:pt x="1126" y="1344"/>
                      <a:pt x="837" y="1344"/>
                    </a:cubicBezTo>
                    <a:cubicBezTo>
                      <a:pt x="808" y="1344"/>
                      <a:pt x="780" y="1342"/>
                      <a:pt x="752" y="1338"/>
                    </a:cubicBezTo>
                    <a:cubicBezTo>
                      <a:pt x="595" y="1323"/>
                      <a:pt x="454" y="1244"/>
                      <a:pt x="353" y="1119"/>
                    </a:cubicBezTo>
                    <a:cubicBezTo>
                      <a:pt x="259" y="994"/>
                      <a:pt x="212" y="837"/>
                      <a:pt x="235" y="681"/>
                    </a:cubicBezTo>
                    <a:cubicBezTo>
                      <a:pt x="259" y="524"/>
                      <a:pt x="345" y="391"/>
                      <a:pt x="478" y="298"/>
                    </a:cubicBezTo>
                    <a:cubicBezTo>
                      <a:pt x="585" y="224"/>
                      <a:pt x="709" y="185"/>
                      <a:pt x="841" y="185"/>
                    </a:cubicBezTo>
                    <a:close/>
                    <a:moveTo>
                      <a:pt x="849" y="1"/>
                    </a:moveTo>
                    <a:cubicBezTo>
                      <a:pt x="671" y="1"/>
                      <a:pt x="498" y="72"/>
                      <a:pt x="353" y="204"/>
                    </a:cubicBezTo>
                    <a:cubicBezTo>
                      <a:pt x="181" y="352"/>
                      <a:pt x="71" y="571"/>
                      <a:pt x="40" y="814"/>
                    </a:cubicBezTo>
                    <a:cubicBezTo>
                      <a:pt x="1" y="1057"/>
                      <a:pt x="48" y="1291"/>
                      <a:pt x="173" y="1487"/>
                    </a:cubicBezTo>
                    <a:cubicBezTo>
                      <a:pt x="290" y="1682"/>
                      <a:pt x="478" y="1808"/>
                      <a:pt x="689" y="1839"/>
                    </a:cubicBezTo>
                    <a:lnTo>
                      <a:pt x="713" y="1839"/>
                    </a:lnTo>
                    <a:cubicBezTo>
                      <a:pt x="738" y="1842"/>
                      <a:pt x="762" y="1843"/>
                      <a:pt x="787" y="1843"/>
                    </a:cubicBezTo>
                    <a:cubicBezTo>
                      <a:pt x="1180" y="1843"/>
                      <a:pt x="1531" y="1497"/>
                      <a:pt x="1597" y="1033"/>
                    </a:cubicBezTo>
                    <a:cubicBezTo>
                      <a:pt x="1667" y="524"/>
                      <a:pt x="1378" y="63"/>
                      <a:pt x="947" y="8"/>
                    </a:cubicBezTo>
                    <a:cubicBezTo>
                      <a:pt x="915" y="3"/>
                      <a:pt x="882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0"/>
              <p:cNvSpPr/>
              <p:nvPr/>
            </p:nvSpPr>
            <p:spPr>
              <a:xfrm>
                <a:off x="4333050" y="3601100"/>
                <a:ext cx="720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6292" extrusionOk="0">
                    <a:moveTo>
                      <a:pt x="1" y="1"/>
                    </a:moveTo>
                    <a:lnTo>
                      <a:pt x="1" y="6291"/>
                    </a:lnTo>
                    <a:lnTo>
                      <a:pt x="2880" y="6291"/>
                    </a:lnTo>
                    <a:lnTo>
                      <a:pt x="2880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0"/>
              <p:cNvSpPr/>
              <p:nvPr/>
            </p:nvSpPr>
            <p:spPr>
              <a:xfrm>
                <a:off x="4319550" y="3518075"/>
                <a:ext cx="371300" cy="2403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9613" extrusionOk="0">
                    <a:moveTo>
                      <a:pt x="5501" y="0"/>
                    </a:moveTo>
                    <a:cubicBezTo>
                      <a:pt x="5357" y="0"/>
                      <a:pt x="5115" y="9"/>
                      <a:pt x="4805" y="51"/>
                    </a:cubicBezTo>
                    <a:cubicBezTo>
                      <a:pt x="2035" y="419"/>
                      <a:pt x="1" y="2805"/>
                      <a:pt x="63" y="5559"/>
                    </a:cubicBezTo>
                    <a:lnTo>
                      <a:pt x="3459" y="5677"/>
                    </a:lnTo>
                    <a:lnTo>
                      <a:pt x="3420" y="9612"/>
                    </a:lnTo>
                    <a:lnTo>
                      <a:pt x="12363" y="9581"/>
                    </a:lnTo>
                    <a:lnTo>
                      <a:pt x="12567" y="6044"/>
                    </a:lnTo>
                    <a:lnTo>
                      <a:pt x="13099" y="6201"/>
                    </a:lnTo>
                    <a:lnTo>
                      <a:pt x="14852" y="3009"/>
                    </a:lnTo>
                    <a:cubicBezTo>
                      <a:pt x="13075" y="284"/>
                      <a:pt x="11219" y="84"/>
                      <a:pt x="10713" y="84"/>
                    </a:cubicBezTo>
                    <a:cubicBezTo>
                      <a:pt x="10626" y="84"/>
                      <a:pt x="10579" y="90"/>
                      <a:pt x="10579" y="90"/>
                    </a:cubicBezTo>
                    <a:lnTo>
                      <a:pt x="10579" y="106"/>
                    </a:lnTo>
                    <a:cubicBezTo>
                      <a:pt x="10400" y="67"/>
                      <a:pt x="10212" y="43"/>
                      <a:pt x="10016" y="43"/>
                    </a:cubicBezTo>
                    <a:lnTo>
                      <a:pt x="5650" y="4"/>
                    </a:lnTo>
                    <a:cubicBezTo>
                      <a:pt x="5650" y="4"/>
                      <a:pt x="5597" y="0"/>
                      <a:pt x="5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0"/>
              <p:cNvSpPr/>
              <p:nvPr/>
            </p:nvSpPr>
            <p:spPr>
              <a:xfrm>
                <a:off x="4452375" y="3607700"/>
                <a:ext cx="1305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4742" extrusionOk="0">
                    <a:moveTo>
                      <a:pt x="2614" y="1"/>
                    </a:moveTo>
                    <a:cubicBezTo>
                      <a:pt x="2436" y="1"/>
                      <a:pt x="2258" y="93"/>
                      <a:pt x="2168" y="276"/>
                    </a:cubicBezTo>
                    <a:lnTo>
                      <a:pt x="1792" y="1035"/>
                    </a:lnTo>
                    <a:cubicBezTo>
                      <a:pt x="1714" y="1184"/>
                      <a:pt x="1573" y="1286"/>
                      <a:pt x="1417" y="1309"/>
                    </a:cubicBezTo>
                    <a:lnTo>
                      <a:pt x="572" y="1427"/>
                    </a:lnTo>
                    <a:cubicBezTo>
                      <a:pt x="165" y="1489"/>
                      <a:pt x="1" y="1990"/>
                      <a:pt x="298" y="2280"/>
                    </a:cubicBezTo>
                    <a:lnTo>
                      <a:pt x="900" y="2874"/>
                    </a:lnTo>
                    <a:cubicBezTo>
                      <a:pt x="1018" y="2992"/>
                      <a:pt x="1073" y="3156"/>
                      <a:pt x="1041" y="3312"/>
                    </a:cubicBezTo>
                    <a:lnTo>
                      <a:pt x="900" y="4150"/>
                    </a:lnTo>
                    <a:cubicBezTo>
                      <a:pt x="844" y="4473"/>
                      <a:pt x="1100" y="4737"/>
                      <a:pt x="1392" y="4737"/>
                    </a:cubicBezTo>
                    <a:cubicBezTo>
                      <a:pt x="1468" y="4737"/>
                      <a:pt x="1545" y="4720"/>
                      <a:pt x="1620" y="4682"/>
                    </a:cubicBezTo>
                    <a:lnTo>
                      <a:pt x="2371" y="4283"/>
                    </a:lnTo>
                    <a:cubicBezTo>
                      <a:pt x="2446" y="4247"/>
                      <a:pt x="2526" y="4230"/>
                      <a:pt x="2606" y="4230"/>
                    </a:cubicBezTo>
                    <a:cubicBezTo>
                      <a:pt x="2686" y="4230"/>
                      <a:pt x="2767" y="4247"/>
                      <a:pt x="2841" y="4283"/>
                    </a:cubicBezTo>
                    <a:lnTo>
                      <a:pt x="3592" y="4682"/>
                    </a:lnTo>
                    <a:cubicBezTo>
                      <a:pt x="3668" y="4723"/>
                      <a:pt x="3747" y="4741"/>
                      <a:pt x="3823" y="4741"/>
                    </a:cubicBezTo>
                    <a:cubicBezTo>
                      <a:pt x="4111" y="4741"/>
                      <a:pt x="4367" y="4479"/>
                      <a:pt x="4312" y="4157"/>
                    </a:cubicBezTo>
                    <a:lnTo>
                      <a:pt x="4171" y="3320"/>
                    </a:lnTo>
                    <a:cubicBezTo>
                      <a:pt x="4148" y="3156"/>
                      <a:pt x="4202" y="2992"/>
                      <a:pt x="4320" y="2882"/>
                    </a:cubicBezTo>
                    <a:lnTo>
                      <a:pt x="4922" y="2287"/>
                    </a:lnTo>
                    <a:cubicBezTo>
                      <a:pt x="5220" y="1998"/>
                      <a:pt x="5063" y="1497"/>
                      <a:pt x="4648" y="1434"/>
                    </a:cubicBezTo>
                    <a:lnTo>
                      <a:pt x="3811" y="1317"/>
                    </a:lnTo>
                    <a:cubicBezTo>
                      <a:pt x="3647" y="1286"/>
                      <a:pt x="3506" y="1184"/>
                      <a:pt x="3436" y="1043"/>
                    </a:cubicBezTo>
                    <a:lnTo>
                      <a:pt x="3060" y="276"/>
                    </a:lnTo>
                    <a:cubicBezTo>
                      <a:pt x="2970" y="93"/>
                      <a:pt x="2792" y="1"/>
                      <a:pt x="2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0"/>
              <p:cNvSpPr/>
              <p:nvPr/>
            </p:nvSpPr>
            <p:spPr>
              <a:xfrm>
                <a:off x="4618650" y="3650800"/>
                <a:ext cx="244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004" extrusionOk="0">
                    <a:moveTo>
                      <a:pt x="0" y="0"/>
                    </a:moveTo>
                    <a:lnTo>
                      <a:pt x="532" y="2003"/>
                    </a:lnTo>
                    <a:lnTo>
                      <a:pt x="603" y="681"/>
                    </a:lnTo>
                    <a:lnTo>
                      <a:pt x="978" y="7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0"/>
              <p:cNvSpPr/>
              <p:nvPr/>
            </p:nvSpPr>
            <p:spPr>
              <a:xfrm>
                <a:off x="4376675" y="3636500"/>
                <a:ext cx="38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2709" extrusionOk="0">
                    <a:moveTo>
                      <a:pt x="1526" y="1"/>
                    </a:moveTo>
                    <a:lnTo>
                      <a:pt x="1" y="885"/>
                    </a:lnTo>
                    <a:lnTo>
                      <a:pt x="1174" y="940"/>
                    </a:lnTo>
                    <a:lnTo>
                      <a:pt x="1143" y="2708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0"/>
              <p:cNvSpPr/>
              <p:nvPr/>
            </p:nvSpPr>
            <p:spPr>
              <a:xfrm>
                <a:off x="4406600" y="3275775"/>
                <a:ext cx="219125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6872" extrusionOk="0">
                    <a:moveTo>
                      <a:pt x="4267" y="1"/>
                    </a:moveTo>
                    <a:cubicBezTo>
                      <a:pt x="2391" y="1"/>
                      <a:pt x="818" y="1428"/>
                      <a:pt x="501" y="3311"/>
                    </a:cubicBezTo>
                    <a:cubicBezTo>
                      <a:pt x="196" y="3507"/>
                      <a:pt x="1" y="3851"/>
                      <a:pt x="24" y="4235"/>
                    </a:cubicBezTo>
                    <a:cubicBezTo>
                      <a:pt x="48" y="4555"/>
                      <a:pt x="220" y="4829"/>
                      <a:pt x="462" y="5001"/>
                    </a:cubicBezTo>
                    <a:cubicBezTo>
                      <a:pt x="251" y="5197"/>
                      <a:pt x="126" y="5486"/>
                      <a:pt x="149" y="5799"/>
                    </a:cubicBezTo>
                    <a:cubicBezTo>
                      <a:pt x="180" y="6336"/>
                      <a:pt x="632" y="6748"/>
                      <a:pt x="1163" y="6748"/>
                    </a:cubicBezTo>
                    <a:cubicBezTo>
                      <a:pt x="1183" y="6748"/>
                      <a:pt x="1202" y="6747"/>
                      <a:pt x="1221" y="6746"/>
                    </a:cubicBezTo>
                    <a:cubicBezTo>
                      <a:pt x="1542" y="6723"/>
                      <a:pt x="1816" y="6551"/>
                      <a:pt x="1988" y="6300"/>
                    </a:cubicBezTo>
                    <a:cubicBezTo>
                      <a:pt x="2207" y="6378"/>
                      <a:pt x="2450" y="6425"/>
                      <a:pt x="2700" y="6433"/>
                    </a:cubicBezTo>
                    <a:lnTo>
                      <a:pt x="5932" y="6496"/>
                    </a:lnTo>
                    <a:cubicBezTo>
                      <a:pt x="6151" y="6496"/>
                      <a:pt x="6362" y="6465"/>
                      <a:pt x="6565" y="6410"/>
                    </a:cubicBezTo>
                    <a:cubicBezTo>
                      <a:pt x="6745" y="6691"/>
                      <a:pt x="7066" y="6871"/>
                      <a:pt x="7426" y="6871"/>
                    </a:cubicBezTo>
                    <a:cubicBezTo>
                      <a:pt x="7989" y="6871"/>
                      <a:pt x="8451" y="6418"/>
                      <a:pt x="8451" y="5846"/>
                    </a:cubicBezTo>
                    <a:cubicBezTo>
                      <a:pt x="8451" y="5518"/>
                      <a:pt x="8295" y="5236"/>
                      <a:pt x="8060" y="5048"/>
                    </a:cubicBezTo>
                    <a:cubicBezTo>
                      <a:pt x="8467" y="4907"/>
                      <a:pt x="8764" y="4532"/>
                      <a:pt x="8764" y="4070"/>
                    </a:cubicBezTo>
                    <a:cubicBezTo>
                      <a:pt x="8764" y="3593"/>
                      <a:pt x="8443" y="3194"/>
                      <a:pt x="7997" y="3084"/>
                    </a:cubicBezTo>
                    <a:cubicBezTo>
                      <a:pt x="7606" y="1347"/>
                      <a:pt x="6135" y="33"/>
                      <a:pt x="4343" y="2"/>
                    </a:cubicBezTo>
                    <a:cubicBezTo>
                      <a:pt x="4318" y="1"/>
                      <a:pt x="4293" y="1"/>
                      <a:pt x="4267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0"/>
              <p:cNvSpPr/>
              <p:nvPr/>
            </p:nvSpPr>
            <p:spPr>
              <a:xfrm>
                <a:off x="4409725" y="3346225"/>
                <a:ext cx="20737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8545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175" y="1362"/>
                    </a:lnTo>
                    <a:lnTo>
                      <a:pt x="1175" y="1471"/>
                    </a:lnTo>
                    <a:lnTo>
                      <a:pt x="963" y="1471"/>
                    </a:lnTo>
                    <a:cubicBezTo>
                      <a:pt x="431" y="1471"/>
                      <a:pt x="1" y="1902"/>
                      <a:pt x="1" y="2426"/>
                    </a:cubicBezTo>
                    <a:lnTo>
                      <a:pt x="1" y="2528"/>
                    </a:lnTo>
                    <a:cubicBezTo>
                      <a:pt x="1" y="3060"/>
                      <a:pt x="431" y="3490"/>
                      <a:pt x="955" y="3490"/>
                    </a:cubicBezTo>
                    <a:lnTo>
                      <a:pt x="1175" y="3490"/>
                    </a:lnTo>
                    <a:lnTo>
                      <a:pt x="1175" y="3670"/>
                    </a:lnTo>
                    <a:cubicBezTo>
                      <a:pt x="1175" y="4773"/>
                      <a:pt x="1824" y="5736"/>
                      <a:pt x="2763" y="6189"/>
                    </a:cubicBezTo>
                    <a:lnTo>
                      <a:pt x="2763" y="7081"/>
                    </a:lnTo>
                    <a:cubicBezTo>
                      <a:pt x="2763" y="7887"/>
                      <a:pt x="3459" y="8545"/>
                      <a:pt x="4320" y="8545"/>
                    </a:cubicBezTo>
                    <a:cubicBezTo>
                      <a:pt x="5181" y="8545"/>
                      <a:pt x="5877" y="7895"/>
                      <a:pt x="5877" y="7089"/>
                    </a:cubicBezTo>
                    <a:lnTo>
                      <a:pt x="5885" y="6127"/>
                    </a:lnTo>
                    <a:cubicBezTo>
                      <a:pt x="6746" y="5650"/>
                      <a:pt x="7340" y="4726"/>
                      <a:pt x="7340" y="3678"/>
                    </a:cubicBezTo>
                    <a:lnTo>
                      <a:pt x="7340" y="3498"/>
                    </a:lnTo>
                    <a:cubicBezTo>
                      <a:pt x="7864" y="3498"/>
                      <a:pt x="8295" y="3068"/>
                      <a:pt x="8295" y="2543"/>
                    </a:cubicBezTo>
                    <a:lnTo>
                      <a:pt x="8295" y="2442"/>
                    </a:lnTo>
                    <a:cubicBezTo>
                      <a:pt x="8295" y="1910"/>
                      <a:pt x="7872" y="1479"/>
                      <a:pt x="7340" y="1479"/>
                    </a:cubicBezTo>
                    <a:lnTo>
                      <a:pt x="7340" y="407"/>
                    </a:lnTo>
                    <a:cubicBezTo>
                      <a:pt x="7152" y="595"/>
                      <a:pt x="6886" y="712"/>
                      <a:pt x="6597" y="712"/>
                    </a:cubicBezTo>
                    <a:cubicBezTo>
                      <a:pt x="6190" y="712"/>
                      <a:pt x="5838" y="485"/>
                      <a:pt x="5666" y="149"/>
                    </a:cubicBezTo>
                    <a:cubicBezTo>
                      <a:pt x="5486" y="392"/>
                      <a:pt x="5196" y="556"/>
                      <a:pt x="4868" y="556"/>
                    </a:cubicBezTo>
                    <a:cubicBezTo>
                      <a:pt x="4508" y="556"/>
                      <a:pt x="4195" y="352"/>
                      <a:pt x="4023" y="63"/>
                    </a:cubicBezTo>
                    <a:cubicBezTo>
                      <a:pt x="3827" y="290"/>
                      <a:pt x="3538" y="439"/>
                      <a:pt x="3209" y="439"/>
                    </a:cubicBezTo>
                    <a:cubicBezTo>
                      <a:pt x="2857" y="439"/>
                      <a:pt x="2544" y="266"/>
                      <a:pt x="2348" y="0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0"/>
              <p:cNvSpPr/>
              <p:nvPr/>
            </p:nvSpPr>
            <p:spPr>
              <a:xfrm>
                <a:off x="4474275" y="3336825"/>
                <a:ext cx="27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63" extrusionOk="0">
                    <a:moveTo>
                      <a:pt x="1030" y="0"/>
                    </a:moveTo>
                    <a:cubicBezTo>
                      <a:pt x="1020" y="0"/>
                      <a:pt x="1009" y="5"/>
                      <a:pt x="1002" y="16"/>
                    </a:cubicBezTo>
                    <a:cubicBezTo>
                      <a:pt x="901" y="173"/>
                      <a:pt x="736" y="275"/>
                      <a:pt x="556" y="282"/>
                    </a:cubicBezTo>
                    <a:cubicBezTo>
                      <a:pt x="542" y="284"/>
                      <a:pt x="527" y="284"/>
                      <a:pt x="513" y="284"/>
                    </a:cubicBezTo>
                    <a:cubicBezTo>
                      <a:pt x="341" y="284"/>
                      <a:pt x="180" y="201"/>
                      <a:pt x="71" y="71"/>
                    </a:cubicBezTo>
                    <a:cubicBezTo>
                      <a:pt x="66" y="64"/>
                      <a:pt x="59" y="61"/>
                      <a:pt x="52" y="61"/>
                    </a:cubicBezTo>
                    <a:cubicBezTo>
                      <a:pt x="27" y="61"/>
                      <a:pt x="0" y="96"/>
                      <a:pt x="24" y="126"/>
                    </a:cubicBezTo>
                    <a:cubicBezTo>
                      <a:pt x="148" y="271"/>
                      <a:pt x="332" y="362"/>
                      <a:pt x="526" y="362"/>
                    </a:cubicBezTo>
                    <a:cubicBezTo>
                      <a:pt x="542" y="362"/>
                      <a:pt x="557" y="362"/>
                      <a:pt x="572" y="361"/>
                    </a:cubicBezTo>
                    <a:cubicBezTo>
                      <a:pt x="768" y="337"/>
                      <a:pt x="956" y="228"/>
                      <a:pt x="1065" y="56"/>
                    </a:cubicBezTo>
                    <a:cubicBezTo>
                      <a:pt x="1082" y="28"/>
                      <a:pt x="1055" y="0"/>
                      <a:pt x="1030" y="0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0"/>
              <p:cNvSpPr/>
              <p:nvPr/>
            </p:nvSpPr>
            <p:spPr>
              <a:xfrm>
                <a:off x="4513800" y="3335375"/>
                <a:ext cx="239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64" extrusionOk="0">
                    <a:moveTo>
                      <a:pt x="36" y="0"/>
                    </a:moveTo>
                    <a:cubicBezTo>
                      <a:pt x="18" y="0"/>
                      <a:pt x="0" y="12"/>
                      <a:pt x="0" y="35"/>
                    </a:cubicBezTo>
                    <a:cubicBezTo>
                      <a:pt x="16" y="231"/>
                      <a:pt x="141" y="427"/>
                      <a:pt x="329" y="513"/>
                    </a:cubicBezTo>
                    <a:cubicBezTo>
                      <a:pt x="406" y="546"/>
                      <a:pt x="489" y="563"/>
                      <a:pt x="571" y="563"/>
                    </a:cubicBezTo>
                    <a:cubicBezTo>
                      <a:pt x="698" y="563"/>
                      <a:pt x="824" y="523"/>
                      <a:pt x="924" y="442"/>
                    </a:cubicBezTo>
                    <a:cubicBezTo>
                      <a:pt x="957" y="422"/>
                      <a:pt x="940" y="374"/>
                      <a:pt x="910" y="374"/>
                    </a:cubicBezTo>
                    <a:cubicBezTo>
                      <a:pt x="904" y="374"/>
                      <a:pt x="898" y="376"/>
                      <a:pt x="892" y="380"/>
                    </a:cubicBezTo>
                    <a:cubicBezTo>
                      <a:pt x="799" y="453"/>
                      <a:pt x="684" y="493"/>
                      <a:pt x="569" y="493"/>
                    </a:cubicBezTo>
                    <a:cubicBezTo>
                      <a:pt x="501" y="493"/>
                      <a:pt x="432" y="479"/>
                      <a:pt x="368" y="450"/>
                    </a:cubicBezTo>
                    <a:cubicBezTo>
                      <a:pt x="204" y="372"/>
                      <a:pt x="87" y="207"/>
                      <a:pt x="71" y="35"/>
                    </a:cubicBezTo>
                    <a:cubicBezTo>
                      <a:pt x="71" y="12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0"/>
              <p:cNvSpPr/>
              <p:nvPr/>
            </p:nvSpPr>
            <p:spPr>
              <a:xfrm>
                <a:off x="4524550" y="3333050"/>
                <a:ext cx="219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53" extrusionOk="0">
                    <a:moveTo>
                      <a:pt x="52" y="1"/>
                    </a:moveTo>
                    <a:cubicBezTo>
                      <a:pt x="22" y="1"/>
                      <a:pt x="0" y="34"/>
                      <a:pt x="24" y="58"/>
                    </a:cubicBezTo>
                    <a:cubicBezTo>
                      <a:pt x="144" y="187"/>
                      <a:pt x="314" y="252"/>
                      <a:pt x="483" y="252"/>
                    </a:cubicBezTo>
                    <a:cubicBezTo>
                      <a:pt x="612" y="252"/>
                      <a:pt x="741" y="214"/>
                      <a:pt x="846" y="136"/>
                    </a:cubicBezTo>
                    <a:cubicBezTo>
                      <a:pt x="879" y="116"/>
                      <a:pt x="856" y="68"/>
                      <a:pt x="824" y="68"/>
                    </a:cubicBezTo>
                    <a:cubicBezTo>
                      <a:pt x="819" y="68"/>
                      <a:pt x="813" y="70"/>
                      <a:pt x="807" y="74"/>
                    </a:cubicBezTo>
                    <a:cubicBezTo>
                      <a:pt x="711" y="145"/>
                      <a:pt x="597" y="180"/>
                      <a:pt x="482" y="180"/>
                    </a:cubicBezTo>
                    <a:cubicBezTo>
                      <a:pt x="334" y="180"/>
                      <a:pt x="185" y="121"/>
                      <a:pt x="79" y="11"/>
                    </a:cubicBezTo>
                    <a:cubicBezTo>
                      <a:pt x="70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0"/>
              <p:cNvSpPr/>
              <p:nvPr/>
            </p:nvSpPr>
            <p:spPr>
              <a:xfrm>
                <a:off x="4439075" y="3433475"/>
                <a:ext cx="154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780" extrusionOk="0">
                    <a:moveTo>
                      <a:pt x="1" y="0"/>
                    </a:moveTo>
                    <a:lnTo>
                      <a:pt x="1" y="180"/>
                    </a:lnTo>
                    <a:cubicBezTo>
                      <a:pt x="1" y="1369"/>
                      <a:pt x="760" y="2394"/>
                      <a:pt x="1816" y="2793"/>
                    </a:cubicBezTo>
                    <a:cubicBezTo>
                      <a:pt x="1963" y="3359"/>
                      <a:pt x="2479" y="3779"/>
                      <a:pt x="3090" y="3779"/>
                    </a:cubicBezTo>
                    <a:cubicBezTo>
                      <a:pt x="3096" y="3779"/>
                      <a:pt x="3101" y="3779"/>
                      <a:pt x="3107" y="3779"/>
                    </a:cubicBezTo>
                    <a:cubicBezTo>
                      <a:pt x="3725" y="3779"/>
                      <a:pt x="4241" y="3357"/>
                      <a:pt x="4390" y="2778"/>
                    </a:cubicBezTo>
                    <a:cubicBezTo>
                      <a:pt x="5423" y="2371"/>
                      <a:pt x="6166" y="1362"/>
                      <a:pt x="6166" y="188"/>
                    </a:cubicBezTo>
                    <a:lnTo>
                      <a:pt x="6166" y="8"/>
                    </a:lnTo>
                    <a:lnTo>
                      <a:pt x="6143" y="8"/>
                    </a:lnTo>
                    <a:cubicBezTo>
                      <a:pt x="5986" y="1393"/>
                      <a:pt x="4797" y="2480"/>
                      <a:pt x="3365" y="2480"/>
                    </a:cubicBezTo>
                    <a:lnTo>
                      <a:pt x="2786" y="2480"/>
                    </a:lnTo>
                    <a:cubicBezTo>
                      <a:pt x="1362" y="2480"/>
                      <a:pt x="180" y="1393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0"/>
              <p:cNvSpPr/>
              <p:nvPr/>
            </p:nvSpPr>
            <p:spPr>
              <a:xfrm>
                <a:off x="4420100" y="3395150"/>
                <a:ext cx="1705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47" extrusionOk="0">
                    <a:moveTo>
                      <a:pt x="114" y="0"/>
                    </a:moveTo>
                    <a:cubicBezTo>
                      <a:pt x="90" y="0"/>
                      <a:pt x="66" y="8"/>
                      <a:pt x="48" y="23"/>
                    </a:cubicBezTo>
                    <a:cubicBezTo>
                      <a:pt x="8" y="62"/>
                      <a:pt x="1" y="125"/>
                      <a:pt x="40" y="164"/>
                    </a:cubicBezTo>
                    <a:lnTo>
                      <a:pt x="407" y="578"/>
                    </a:lnTo>
                    <a:lnTo>
                      <a:pt x="173" y="774"/>
                    </a:lnTo>
                    <a:cubicBezTo>
                      <a:pt x="134" y="813"/>
                      <a:pt x="126" y="876"/>
                      <a:pt x="165" y="915"/>
                    </a:cubicBezTo>
                    <a:cubicBezTo>
                      <a:pt x="181" y="938"/>
                      <a:pt x="212" y="946"/>
                      <a:pt x="235" y="946"/>
                    </a:cubicBezTo>
                    <a:cubicBezTo>
                      <a:pt x="259" y="946"/>
                      <a:pt x="282" y="938"/>
                      <a:pt x="298" y="923"/>
                    </a:cubicBezTo>
                    <a:lnTo>
                      <a:pt x="681" y="594"/>
                    </a:lnTo>
                    <a:lnTo>
                      <a:pt x="188" y="31"/>
                    </a:lnTo>
                    <a:cubicBezTo>
                      <a:pt x="168" y="10"/>
                      <a:pt x="141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0"/>
              <p:cNvSpPr/>
              <p:nvPr/>
            </p:nvSpPr>
            <p:spPr>
              <a:xfrm>
                <a:off x="4590675" y="3396075"/>
                <a:ext cx="149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4" extrusionOk="0">
                    <a:moveTo>
                      <a:pt x="477" y="1"/>
                    </a:moveTo>
                    <a:cubicBezTo>
                      <a:pt x="445" y="1"/>
                      <a:pt x="412" y="18"/>
                      <a:pt x="392" y="49"/>
                    </a:cubicBezTo>
                    <a:lnTo>
                      <a:pt x="1" y="690"/>
                    </a:lnTo>
                    <a:lnTo>
                      <a:pt x="431" y="948"/>
                    </a:lnTo>
                    <a:cubicBezTo>
                      <a:pt x="447" y="956"/>
                      <a:pt x="462" y="964"/>
                      <a:pt x="486" y="964"/>
                    </a:cubicBezTo>
                    <a:cubicBezTo>
                      <a:pt x="517" y="964"/>
                      <a:pt x="548" y="941"/>
                      <a:pt x="564" y="917"/>
                    </a:cubicBezTo>
                    <a:cubicBezTo>
                      <a:pt x="595" y="870"/>
                      <a:pt x="580" y="808"/>
                      <a:pt x="533" y="776"/>
                    </a:cubicBezTo>
                    <a:lnTo>
                      <a:pt x="267" y="620"/>
                    </a:lnTo>
                    <a:lnTo>
                      <a:pt x="556" y="150"/>
                    </a:lnTo>
                    <a:cubicBezTo>
                      <a:pt x="587" y="103"/>
                      <a:pt x="572" y="49"/>
                      <a:pt x="525" y="17"/>
                    </a:cubicBezTo>
                    <a:cubicBezTo>
                      <a:pt x="511" y="6"/>
                      <a:pt x="494" y="1"/>
                      <a:pt x="4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0"/>
              <p:cNvSpPr/>
              <p:nvPr/>
            </p:nvSpPr>
            <p:spPr>
              <a:xfrm>
                <a:off x="4507550" y="3474925"/>
                <a:ext cx="137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13" extrusionOk="0">
                    <a:moveTo>
                      <a:pt x="274" y="1"/>
                    </a:moveTo>
                    <a:cubicBezTo>
                      <a:pt x="164" y="9"/>
                      <a:pt x="63" y="63"/>
                      <a:pt x="16" y="157"/>
                    </a:cubicBezTo>
                    <a:cubicBezTo>
                      <a:pt x="0" y="181"/>
                      <a:pt x="8" y="204"/>
                      <a:pt x="24" y="212"/>
                    </a:cubicBezTo>
                    <a:lnTo>
                      <a:pt x="47" y="212"/>
                    </a:lnTo>
                    <a:cubicBezTo>
                      <a:pt x="55" y="212"/>
                      <a:pt x="71" y="204"/>
                      <a:pt x="78" y="196"/>
                    </a:cubicBezTo>
                    <a:cubicBezTo>
                      <a:pt x="117" y="126"/>
                      <a:pt x="196" y="79"/>
                      <a:pt x="274" y="79"/>
                    </a:cubicBezTo>
                    <a:cubicBezTo>
                      <a:pt x="360" y="79"/>
                      <a:pt x="438" y="118"/>
                      <a:pt x="477" y="189"/>
                    </a:cubicBezTo>
                    <a:cubicBezTo>
                      <a:pt x="483" y="200"/>
                      <a:pt x="497" y="207"/>
                      <a:pt x="511" y="207"/>
                    </a:cubicBezTo>
                    <a:cubicBezTo>
                      <a:pt x="515" y="207"/>
                      <a:pt x="520" y="206"/>
                      <a:pt x="524" y="204"/>
                    </a:cubicBezTo>
                    <a:cubicBezTo>
                      <a:pt x="548" y="189"/>
                      <a:pt x="548" y="173"/>
                      <a:pt x="540" y="150"/>
                    </a:cubicBezTo>
                    <a:cubicBezTo>
                      <a:pt x="485" y="56"/>
                      <a:pt x="384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0"/>
              <p:cNvSpPr/>
              <p:nvPr/>
            </p:nvSpPr>
            <p:spPr>
              <a:xfrm>
                <a:off x="4471350" y="3369700"/>
                <a:ext cx="323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83" extrusionOk="0">
                    <a:moveTo>
                      <a:pt x="852" y="0"/>
                    </a:moveTo>
                    <a:cubicBezTo>
                      <a:pt x="755" y="0"/>
                      <a:pt x="646" y="16"/>
                      <a:pt x="533" y="55"/>
                    </a:cubicBezTo>
                    <a:cubicBezTo>
                      <a:pt x="251" y="149"/>
                      <a:pt x="87" y="337"/>
                      <a:pt x="40" y="462"/>
                    </a:cubicBezTo>
                    <a:cubicBezTo>
                      <a:pt x="1" y="603"/>
                      <a:pt x="63" y="681"/>
                      <a:pt x="141" y="681"/>
                    </a:cubicBezTo>
                    <a:cubicBezTo>
                      <a:pt x="149" y="682"/>
                      <a:pt x="157" y="682"/>
                      <a:pt x="164" y="682"/>
                    </a:cubicBezTo>
                    <a:cubicBezTo>
                      <a:pt x="245" y="682"/>
                      <a:pt x="337" y="646"/>
                      <a:pt x="423" y="611"/>
                    </a:cubicBezTo>
                    <a:cubicBezTo>
                      <a:pt x="517" y="571"/>
                      <a:pt x="611" y="532"/>
                      <a:pt x="689" y="509"/>
                    </a:cubicBezTo>
                    <a:cubicBezTo>
                      <a:pt x="775" y="478"/>
                      <a:pt x="877" y="446"/>
                      <a:pt x="971" y="423"/>
                    </a:cubicBezTo>
                    <a:cubicBezTo>
                      <a:pt x="1073" y="392"/>
                      <a:pt x="1174" y="368"/>
                      <a:pt x="1237" y="305"/>
                    </a:cubicBezTo>
                    <a:cubicBezTo>
                      <a:pt x="1292" y="251"/>
                      <a:pt x="1292" y="157"/>
                      <a:pt x="1174" y="79"/>
                    </a:cubicBezTo>
                    <a:cubicBezTo>
                      <a:pt x="1105" y="33"/>
                      <a:pt x="991" y="0"/>
                      <a:pt x="85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0"/>
              <p:cNvSpPr/>
              <p:nvPr/>
            </p:nvSpPr>
            <p:spPr>
              <a:xfrm>
                <a:off x="4543525" y="3379575"/>
                <a:ext cx="325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6" extrusionOk="0">
                    <a:moveTo>
                      <a:pt x="602" y="1"/>
                    </a:moveTo>
                    <a:cubicBezTo>
                      <a:pt x="363" y="1"/>
                      <a:pt x="179" y="85"/>
                      <a:pt x="95" y="169"/>
                    </a:cubicBezTo>
                    <a:cubicBezTo>
                      <a:pt x="1" y="270"/>
                      <a:pt x="24" y="356"/>
                      <a:pt x="95" y="396"/>
                    </a:cubicBezTo>
                    <a:cubicBezTo>
                      <a:pt x="165" y="435"/>
                      <a:pt x="259" y="435"/>
                      <a:pt x="361" y="443"/>
                    </a:cubicBezTo>
                    <a:cubicBezTo>
                      <a:pt x="455" y="443"/>
                      <a:pt x="549" y="450"/>
                      <a:pt x="635" y="458"/>
                    </a:cubicBezTo>
                    <a:cubicBezTo>
                      <a:pt x="721" y="466"/>
                      <a:pt x="815" y="482"/>
                      <a:pt x="908" y="497"/>
                    </a:cubicBezTo>
                    <a:cubicBezTo>
                      <a:pt x="973" y="503"/>
                      <a:pt x="1040" y="515"/>
                      <a:pt x="1102" y="515"/>
                    </a:cubicBezTo>
                    <a:cubicBezTo>
                      <a:pt x="1130" y="515"/>
                      <a:pt x="1158" y="513"/>
                      <a:pt x="1182" y="505"/>
                    </a:cubicBezTo>
                    <a:cubicBezTo>
                      <a:pt x="1261" y="482"/>
                      <a:pt x="1300" y="396"/>
                      <a:pt x="1229" y="278"/>
                    </a:cubicBezTo>
                    <a:cubicBezTo>
                      <a:pt x="1159" y="169"/>
                      <a:pt x="963" y="36"/>
                      <a:pt x="689" y="4"/>
                    </a:cubicBezTo>
                    <a:cubicBezTo>
                      <a:pt x="660" y="2"/>
                      <a:pt x="631" y="1"/>
                      <a:pt x="602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0"/>
              <p:cNvSpPr/>
              <p:nvPr/>
            </p:nvSpPr>
            <p:spPr>
              <a:xfrm>
                <a:off x="4482500" y="3395875"/>
                <a:ext cx="14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5" extrusionOk="0">
                    <a:moveTo>
                      <a:pt x="289" y="1"/>
                    </a:moveTo>
                    <a:cubicBezTo>
                      <a:pt x="202" y="1"/>
                      <a:pt x="117" y="46"/>
                      <a:pt x="71" y="127"/>
                    </a:cubicBezTo>
                    <a:cubicBezTo>
                      <a:pt x="1" y="244"/>
                      <a:pt x="40" y="409"/>
                      <a:pt x="157" y="479"/>
                    </a:cubicBezTo>
                    <a:cubicBezTo>
                      <a:pt x="199" y="503"/>
                      <a:pt x="245" y="514"/>
                      <a:pt x="290" y="514"/>
                    </a:cubicBezTo>
                    <a:cubicBezTo>
                      <a:pt x="379" y="514"/>
                      <a:pt x="465" y="471"/>
                      <a:pt x="517" y="393"/>
                    </a:cubicBezTo>
                    <a:cubicBezTo>
                      <a:pt x="587" y="268"/>
                      <a:pt x="548" y="111"/>
                      <a:pt x="423" y="41"/>
                    </a:cubicBezTo>
                    <a:cubicBezTo>
                      <a:pt x="382" y="14"/>
                      <a:pt x="335" y="1"/>
                      <a:pt x="289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0"/>
              <p:cNvSpPr/>
              <p:nvPr/>
            </p:nvSpPr>
            <p:spPr>
              <a:xfrm>
                <a:off x="4552325" y="3395625"/>
                <a:ext cx="147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7" extrusionOk="0">
                    <a:moveTo>
                      <a:pt x="300" y="0"/>
                    </a:moveTo>
                    <a:cubicBezTo>
                      <a:pt x="210" y="0"/>
                      <a:pt x="123" y="46"/>
                      <a:pt x="71" y="129"/>
                    </a:cubicBezTo>
                    <a:cubicBezTo>
                      <a:pt x="1" y="246"/>
                      <a:pt x="40" y="411"/>
                      <a:pt x="165" y="481"/>
                    </a:cubicBezTo>
                    <a:cubicBezTo>
                      <a:pt x="205" y="505"/>
                      <a:pt x="250" y="516"/>
                      <a:pt x="295" y="516"/>
                    </a:cubicBezTo>
                    <a:cubicBezTo>
                      <a:pt x="383" y="516"/>
                      <a:pt x="471" y="473"/>
                      <a:pt x="517" y="395"/>
                    </a:cubicBezTo>
                    <a:cubicBezTo>
                      <a:pt x="588" y="270"/>
                      <a:pt x="549" y="113"/>
                      <a:pt x="431" y="35"/>
                    </a:cubicBezTo>
                    <a:cubicBezTo>
                      <a:pt x="390" y="12"/>
                      <a:pt x="344" y="0"/>
                      <a:pt x="300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4479775" y="3407200"/>
                <a:ext cx="189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00" extrusionOk="0">
                    <a:moveTo>
                      <a:pt x="395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8"/>
                      <a:pt x="0" y="190"/>
                      <a:pt x="31" y="237"/>
                    </a:cubicBezTo>
                    <a:cubicBezTo>
                      <a:pt x="46" y="267"/>
                      <a:pt x="78" y="281"/>
                      <a:pt x="110" y="281"/>
                    </a:cubicBezTo>
                    <a:cubicBezTo>
                      <a:pt x="129" y="281"/>
                      <a:pt x="147" y="277"/>
                      <a:pt x="164" y="269"/>
                    </a:cubicBezTo>
                    <a:cubicBezTo>
                      <a:pt x="255" y="214"/>
                      <a:pt x="331" y="195"/>
                      <a:pt x="392" y="195"/>
                    </a:cubicBezTo>
                    <a:cubicBezTo>
                      <a:pt x="506" y="195"/>
                      <a:pt x="569" y="258"/>
                      <a:pt x="579" y="269"/>
                    </a:cubicBezTo>
                    <a:cubicBezTo>
                      <a:pt x="595" y="292"/>
                      <a:pt x="626" y="300"/>
                      <a:pt x="649" y="300"/>
                    </a:cubicBezTo>
                    <a:cubicBezTo>
                      <a:pt x="673" y="300"/>
                      <a:pt x="696" y="292"/>
                      <a:pt x="712" y="276"/>
                    </a:cubicBezTo>
                    <a:cubicBezTo>
                      <a:pt x="751" y="245"/>
                      <a:pt x="759" y="183"/>
                      <a:pt x="728" y="136"/>
                    </a:cubicBezTo>
                    <a:cubicBezTo>
                      <a:pt x="674" y="77"/>
                      <a:pt x="556" y="0"/>
                      <a:pt x="3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0"/>
              <p:cNvSpPr/>
              <p:nvPr/>
            </p:nvSpPr>
            <p:spPr>
              <a:xfrm>
                <a:off x="4550175" y="3406425"/>
                <a:ext cx="190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00" extrusionOk="0">
                    <a:moveTo>
                      <a:pt x="394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7"/>
                      <a:pt x="1" y="190"/>
                      <a:pt x="32" y="237"/>
                    </a:cubicBezTo>
                    <a:cubicBezTo>
                      <a:pt x="47" y="267"/>
                      <a:pt x="79" y="285"/>
                      <a:pt x="112" y="285"/>
                    </a:cubicBezTo>
                    <a:cubicBezTo>
                      <a:pt x="130" y="285"/>
                      <a:pt x="149" y="279"/>
                      <a:pt x="165" y="268"/>
                    </a:cubicBezTo>
                    <a:cubicBezTo>
                      <a:pt x="256" y="213"/>
                      <a:pt x="332" y="195"/>
                      <a:pt x="393" y="195"/>
                    </a:cubicBezTo>
                    <a:cubicBezTo>
                      <a:pt x="507" y="195"/>
                      <a:pt x="570" y="258"/>
                      <a:pt x="580" y="268"/>
                    </a:cubicBezTo>
                    <a:cubicBezTo>
                      <a:pt x="595" y="292"/>
                      <a:pt x="627" y="300"/>
                      <a:pt x="650" y="300"/>
                    </a:cubicBezTo>
                    <a:cubicBezTo>
                      <a:pt x="674" y="300"/>
                      <a:pt x="697" y="292"/>
                      <a:pt x="713" y="276"/>
                    </a:cubicBezTo>
                    <a:cubicBezTo>
                      <a:pt x="752" y="245"/>
                      <a:pt x="760" y="182"/>
                      <a:pt x="729" y="143"/>
                    </a:cubicBezTo>
                    <a:cubicBezTo>
                      <a:pt x="675" y="79"/>
                      <a:pt x="556" y="0"/>
                      <a:pt x="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0"/>
              <p:cNvSpPr/>
              <p:nvPr/>
            </p:nvSpPr>
            <p:spPr>
              <a:xfrm>
                <a:off x="4519075" y="3382400"/>
                <a:ext cx="184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558" extrusionOk="0">
                    <a:moveTo>
                      <a:pt x="173" y="1"/>
                    </a:moveTo>
                    <a:lnTo>
                      <a:pt x="1" y="1558"/>
                    </a:lnTo>
                    <a:lnTo>
                      <a:pt x="322" y="1542"/>
                    </a:lnTo>
                    <a:cubicBezTo>
                      <a:pt x="556" y="1534"/>
                      <a:pt x="736" y="1331"/>
                      <a:pt x="728" y="1096"/>
                    </a:cubicBezTo>
                    <a:lnTo>
                      <a:pt x="728" y="1073"/>
                    </a:lnTo>
                    <a:cubicBezTo>
                      <a:pt x="721" y="968"/>
                      <a:pt x="635" y="885"/>
                      <a:pt x="538" y="885"/>
                    </a:cubicBezTo>
                    <a:cubicBezTo>
                      <a:pt x="534" y="885"/>
                      <a:pt x="529" y="885"/>
                      <a:pt x="525" y="885"/>
                    </a:cubicBezTo>
                    <a:cubicBezTo>
                      <a:pt x="520" y="885"/>
                      <a:pt x="515" y="885"/>
                      <a:pt x="510" y="885"/>
                    </a:cubicBezTo>
                    <a:cubicBezTo>
                      <a:pt x="329" y="885"/>
                      <a:pt x="181" y="747"/>
                      <a:pt x="173" y="564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4516550" y="3380050"/>
                <a:ext cx="234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746" extrusionOk="0">
                    <a:moveTo>
                      <a:pt x="274" y="1"/>
                    </a:moveTo>
                    <a:cubicBezTo>
                      <a:pt x="219" y="1"/>
                      <a:pt x="172" y="48"/>
                      <a:pt x="172" y="95"/>
                    </a:cubicBezTo>
                    <a:lnTo>
                      <a:pt x="180" y="666"/>
                    </a:lnTo>
                    <a:cubicBezTo>
                      <a:pt x="188" y="892"/>
                      <a:pt x="376" y="1074"/>
                      <a:pt x="599" y="1074"/>
                    </a:cubicBezTo>
                    <a:cubicBezTo>
                      <a:pt x="608" y="1074"/>
                      <a:pt x="617" y="1074"/>
                      <a:pt x="626" y="1073"/>
                    </a:cubicBezTo>
                    <a:cubicBezTo>
                      <a:pt x="657" y="1073"/>
                      <a:pt x="681" y="1081"/>
                      <a:pt x="696" y="1104"/>
                    </a:cubicBezTo>
                    <a:cubicBezTo>
                      <a:pt x="720" y="1120"/>
                      <a:pt x="728" y="1143"/>
                      <a:pt x="728" y="1167"/>
                    </a:cubicBezTo>
                    <a:lnTo>
                      <a:pt x="728" y="1198"/>
                    </a:lnTo>
                    <a:cubicBezTo>
                      <a:pt x="736" y="1378"/>
                      <a:pt x="603" y="1535"/>
                      <a:pt x="423" y="1542"/>
                    </a:cubicBezTo>
                    <a:lnTo>
                      <a:pt x="94" y="1558"/>
                    </a:lnTo>
                    <a:cubicBezTo>
                      <a:pt x="39" y="1558"/>
                      <a:pt x="0" y="1605"/>
                      <a:pt x="0" y="1660"/>
                    </a:cubicBezTo>
                    <a:cubicBezTo>
                      <a:pt x="8" y="1707"/>
                      <a:pt x="47" y="1746"/>
                      <a:pt x="102" y="1746"/>
                    </a:cubicBezTo>
                    <a:lnTo>
                      <a:pt x="430" y="1738"/>
                    </a:lnTo>
                    <a:cubicBezTo>
                      <a:pt x="712" y="1722"/>
                      <a:pt x="939" y="1480"/>
                      <a:pt x="923" y="1190"/>
                    </a:cubicBezTo>
                    <a:lnTo>
                      <a:pt x="923" y="1159"/>
                    </a:lnTo>
                    <a:cubicBezTo>
                      <a:pt x="923" y="1081"/>
                      <a:pt x="884" y="1010"/>
                      <a:pt x="829" y="956"/>
                    </a:cubicBezTo>
                    <a:cubicBezTo>
                      <a:pt x="775" y="901"/>
                      <a:pt x="696" y="877"/>
                      <a:pt x="618" y="877"/>
                    </a:cubicBezTo>
                    <a:cubicBezTo>
                      <a:pt x="613" y="878"/>
                      <a:pt x="609" y="878"/>
                      <a:pt x="604" y="878"/>
                    </a:cubicBezTo>
                    <a:cubicBezTo>
                      <a:pt x="477" y="878"/>
                      <a:pt x="375" y="779"/>
                      <a:pt x="368" y="658"/>
                    </a:cubicBezTo>
                    <a:lnTo>
                      <a:pt x="368" y="95"/>
                    </a:lnTo>
                    <a:cubicBezTo>
                      <a:pt x="368" y="48"/>
                      <a:pt x="329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0"/>
              <p:cNvSpPr/>
              <p:nvPr/>
            </p:nvSpPr>
            <p:spPr>
              <a:xfrm>
                <a:off x="4494550" y="3425500"/>
                <a:ext cx="473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022" extrusionOk="0">
                    <a:moveTo>
                      <a:pt x="362" y="1"/>
                    </a:moveTo>
                    <a:cubicBezTo>
                      <a:pt x="1" y="1"/>
                      <a:pt x="74" y="933"/>
                      <a:pt x="810" y="1015"/>
                    </a:cubicBezTo>
                    <a:cubicBezTo>
                      <a:pt x="850" y="1020"/>
                      <a:pt x="889" y="1021"/>
                      <a:pt x="927" y="1021"/>
                    </a:cubicBezTo>
                    <a:cubicBezTo>
                      <a:pt x="1610" y="1021"/>
                      <a:pt x="1894" y="385"/>
                      <a:pt x="1420" y="311"/>
                    </a:cubicBezTo>
                    <a:cubicBezTo>
                      <a:pt x="911" y="233"/>
                      <a:pt x="411" y="6"/>
                      <a:pt x="411" y="6"/>
                    </a:cubicBezTo>
                    <a:cubicBezTo>
                      <a:pt x="394" y="3"/>
                      <a:pt x="377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0"/>
              <p:cNvSpPr/>
              <p:nvPr/>
            </p:nvSpPr>
            <p:spPr>
              <a:xfrm>
                <a:off x="4418925" y="3249775"/>
                <a:ext cx="1878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929" extrusionOk="0">
                    <a:moveTo>
                      <a:pt x="3905" y="1"/>
                    </a:moveTo>
                    <a:cubicBezTo>
                      <a:pt x="1745" y="1"/>
                      <a:pt x="1" y="1761"/>
                      <a:pt x="1" y="3929"/>
                    </a:cubicBezTo>
                    <a:lnTo>
                      <a:pt x="7512" y="3929"/>
                    </a:lnTo>
                    <a:lnTo>
                      <a:pt x="7512" y="3616"/>
                    </a:lnTo>
                    <a:cubicBezTo>
                      <a:pt x="7512" y="1621"/>
                      <a:pt x="5908" y="1"/>
                      <a:pt x="39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0"/>
              <p:cNvSpPr/>
              <p:nvPr/>
            </p:nvSpPr>
            <p:spPr>
              <a:xfrm>
                <a:off x="4458625" y="3246450"/>
                <a:ext cx="978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4062" extrusionOk="0">
                    <a:moveTo>
                      <a:pt x="2035" y="1"/>
                    </a:moveTo>
                    <a:cubicBezTo>
                      <a:pt x="909" y="1"/>
                      <a:pt x="1" y="1816"/>
                      <a:pt x="1" y="4062"/>
                    </a:cubicBezTo>
                    <a:lnTo>
                      <a:pt x="3913" y="4062"/>
                    </a:lnTo>
                    <a:lnTo>
                      <a:pt x="3913" y="3741"/>
                    </a:lnTo>
                    <a:cubicBezTo>
                      <a:pt x="3913" y="1675"/>
                      <a:pt x="307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0"/>
              <p:cNvSpPr/>
              <p:nvPr/>
            </p:nvSpPr>
            <p:spPr>
              <a:xfrm>
                <a:off x="4423225" y="3301400"/>
                <a:ext cx="2649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1864" extrusionOk="0">
                    <a:moveTo>
                      <a:pt x="6070" y="0"/>
                    </a:moveTo>
                    <a:cubicBezTo>
                      <a:pt x="2799" y="0"/>
                      <a:pt x="1" y="1864"/>
                      <a:pt x="1" y="1864"/>
                    </a:cubicBezTo>
                    <a:lnTo>
                      <a:pt x="6706" y="1864"/>
                    </a:lnTo>
                    <a:cubicBezTo>
                      <a:pt x="6706" y="1864"/>
                      <a:pt x="10595" y="448"/>
                      <a:pt x="6965" y="49"/>
                    </a:cubicBezTo>
                    <a:cubicBezTo>
                      <a:pt x="6664" y="16"/>
                      <a:pt x="6365" y="0"/>
                      <a:pt x="6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0"/>
              <p:cNvSpPr/>
              <p:nvPr/>
            </p:nvSpPr>
            <p:spPr>
              <a:xfrm>
                <a:off x="4496000" y="3246450"/>
                <a:ext cx="2642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307" extrusionOk="0">
                    <a:moveTo>
                      <a:pt x="533" y="1"/>
                    </a:moveTo>
                    <a:cubicBezTo>
                      <a:pt x="235" y="1"/>
                      <a:pt x="0" y="63"/>
                      <a:pt x="0" y="150"/>
                    </a:cubicBezTo>
                    <a:cubicBezTo>
                      <a:pt x="0" y="236"/>
                      <a:pt x="235" y="306"/>
                      <a:pt x="533" y="306"/>
                    </a:cubicBezTo>
                    <a:cubicBezTo>
                      <a:pt x="822" y="306"/>
                      <a:pt x="1057" y="236"/>
                      <a:pt x="1057" y="150"/>
                    </a:cubicBezTo>
                    <a:cubicBezTo>
                      <a:pt x="1057" y="63"/>
                      <a:pt x="822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0"/>
              <p:cNvSpPr/>
              <p:nvPr/>
            </p:nvSpPr>
            <p:spPr>
              <a:xfrm>
                <a:off x="4516350" y="3516150"/>
                <a:ext cx="74750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2" extrusionOk="0">
                    <a:moveTo>
                      <a:pt x="2125" y="0"/>
                    </a:moveTo>
                    <a:cubicBezTo>
                      <a:pt x="2039" y="0"/>
                      <a:pt x="1952" y="29"/>
                      <a:pt x="1886" y="89"/>
                    </a:cubicBezTo>
                    <a:lnTo>
                      <a:pt x="125" y="1662"/>
                    </a:lnTo>
                    <a:cubicBezTo>
                      <a:pt x="16" y="1763"/>
                      <a:pt x="0" y="1912"/>
                      <a:pt x="86" y="2029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4"/>
                      <a:pt x="2927" y="551"/>
                    </a:cubicBezTo>
                    <a:lnTo>
                      <a:pt x="2418" y="151"/>
                    </a:lnTo>
                    <a:cubicBezTo>
                      <a:pt x="2355" y="53"/>
                      <a:pt x="2240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0"/>
              <p:cNvSpPr/>
              <p:nvPr/>
            </p:nvSpPr>
            <p:spPr>
              <a:xfrm>
                <a:off x="4445325" y="3516150"/>
                <a:ext cx="7495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8" extrusionOk="0">
                    <a:moveTo>
                      <a:pt x="873" y="0"/>
                    </a:moveTo>
                    <a:cubicBezTo>
                      <a:pt x="757" y="0"/>
                      <a:pt x="643" y="53"/>
                      <a:pt x="580" y="151"/>
                    </a:cubicBezTo>
                    <a:lnTo>
                      <a:pt x="384" y="300"/>
                    </a:lnTo>
                    <a:cubicBezTo>
                      <a:pt x="134" y="488"/>
                      <a:pt x="1" y="793"/>
                      <a:pt x="56" y="1106"/>
                    </a:cubicBezTo>
                    <a:cubicBezTo>
                      <a:pt x="64" y="1153"/>
                      <a:pt x="79" y="1192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29"/>
                    </a:lnTo>
                    <a:cubicBezTo>
                      <a:pt x="2998" y="1912"/>
                      <a:pt x="2982" y="1763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9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0"/>
              <p:cNvSpPr/>
              <p:nvPr/>
            </p:nvSpPr>
            <p:spPr>
              <a:xfrm>
                <a:off x="4516350" y="3511050"/>
                <a:ext cx="7475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3" extrusionOk="0">
                    <a:moveTo>
                      <a:pt x="2127" y="0"/>
                    </a:moveTo>
                    <a:cubicBezTo>
                      <a:pt x="2041" y="0"/>
                      <a:pt x="1953" y="29"/>
                      <a:pt x="1886" y="89"/>
                    </a:cubicBezTo>
                    <a:lnTo>
                      <a:pt x="125" y="1662"/>
                    </a:lnTo>
                    <a:cubicBezTo>
                      <a:pt x="16" y="1756"/>
                      <a:pt x="0" y="1913"/>
                      <a:pt x="86" y="2030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5"/>
                      <a:pt x="2927" y="551"/>
                    </a:cubicBezTo>
                    <a:lnTo>
                      <a:pt x="2418" y="144"/>
                    </a:lnTo>
                    <a:cubicBezTo>
                      <a:pt x="2356" y="51"/>
                      <a:pt x="2242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0"/>
              <p:cNvSpPr/>
              <p:nvPr/>
            </p:nvSpPr>
            <p:spPr>
              <a:xfrm>
                <a:off x="4445325" y="3511050"/>
                <a:ext cx="7495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9" extrusionOk="0">
                    <a:moveTo>
                      <a:pt x="870" y="0"/>
                    </a:moveTo>
                    <a:cubicBezTo>
                      <a:pt x="756" y="0"/>
                      <a:pt x="642" y="51"/>
                      <a:pt x="580" y="144"/>
                    </a:cubicBezTo>
                    <a:lnTo>
                      <a:pt x="384" y="293"/>
                    </a:lnTo>
                    <a:cubicBezTo>
                      <a:pt x="134" y="481"/>
                      <a:pt x="1" y="794"/>
                      <a:pt x="56" y="1099"/>
                    </a:cubicBezTo>
                    <a:cubicBezTo>
                      <a:pt x="64" y="1154"/>
                      <a:pt x="79" y="1193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30"/>
                    </a:lnTo>
                    <a:cubicBezTo>
                      <a:pt x="2998" y="1913"/>
                      <a:pt x="2982" y="1756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7" y="0"/>
                      <a:pt x="8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0"/>
              <p:cNvSpPr/>
              <p:nvPr/>
            </p:nvSpPr>
            <p:spPr>
              <a:xfrm>
                <a:off x="4476825" y="3557550"/>
                <a:ext cx="317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47" extrusionOk="0">
                    <a:moveTo>
                      <a:pt x="1225" y="0"/>
                    </a:moveTo>
                    <a:cubicBezTo>
                      <a:pt x="1212" y="0"/>
                      <a:pt x="1202" y="4"/>
                      <a:pt x="1198" y="13"/>
                    </a:cubicBezTo>
                    <a:cubicBezTo>
                      <a:pt x="987" y="326"/>
                      <a:pt x="775" y="624"/>
                      <a:pt x="533" y="890"/>
                    </a:cubicBezTo>
                    <a:cubicBezTo>
                      <a:pt x="474" y="942"/>
                      <a:pt x="432" y="972"/>
                      <a:pt x="397" y="972"/>
                    </a:cubicBezTo>
                    <a:cubicBezTo>
                      <a:pt x="390" y="972"/>
                      <a:pt x="383" y="971"/>
                      <a:pt x="376" y="968"/>
                    </a:cubicBezTo>
                    <a:cubicBezTo>
                      <a:pt x="353" y="960"/>
                      <a:pt x="337" y="937"/>
                      <a:pt x="321" y="913"/>
                    </a:cubicBezTo>
                    <a:cubicBezTo>
                      <a:pt x="212" y="780"/>
                      <a:pt x="126" y="624"/>
                      <a:pt x="71" y="452"/>
                    </a:cubicBezTo>
                    <a:cubicBezTo>
                      <a:pt x="71" y="439"/>
                      <a:pt x="55" y="426"/>
                      <a:pt x="41" y="426"/>
                    </a:cubicBezTo>
                    <a:cubicBezTo>
                      <a:pt x="38" y="426"/>
                      <a:pt x="35" y="427"/>
                      <a:pt x="32" y="428"/>
                    </a:cubicBezTo>
                    <a:cubicBezTo>
                      <a:pt x="8" y="436"/>
                      <a:pt x="1" y="459"/>
                      <a:pt x="8" y="475"/>
                    </a:cubicBezTo>
                    <a:cubicBezTo>
                      <a:pt x="63" y="655"/>
                      <a:pt x="149" y="819"/>
                      <a:pt x="259" y="960"/>
                    </a:cubicBezTo>
                    <a:cubicBezTo>
                      <a:pt x="282" y="984"/>
                      <a:pt x="306" y="1015"/>
                      <a:pt x="345" y="1031"/>
                    </a:cubicBezTo>
                    <a:cubicBezTo>
                      <a:pt x="361" y="1038"/>
                      <a:pt x="376" y="1046"/>
                      <a:pt x="400" y="1046"/>
                    </a:cubicBezTo>
                    <a:cubicBezTo>
                      <a:pt x="454" y="1046"/>
                      <a:pt x="517" y="1007"/>
                      <a:pt x="580" y="937"/>
                    </a:cubicBezTo>
                    <a:cubicBezTo>
                      <a:pt x="838" y="671"/>
                      <a:pt x="1049" y="365"/>
                      <a:pt x="1260" y="60"/>
                    </a:cubicBezTo>
                    <a:cubicBezTo>
                      <a:pt x="1268" y="37"/>
                      <a:pt x="1268" y="13"/>
                      <a:pt x="1253" y="6"/>
                    </a:cubicBezTo>
                    <a:cubicBezTo>
                      <a:pt x="1243" y="2"/>
                      <a:pt x="1233" y="0"/>
                      <a:pt x="1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0"/>
              <p:cNvSpPr/>
              <p:nvPr/>
            </p:nvSpPr>
            <p:spPr>
              <a:xfrm>
                <a:off x="4524175" y="3556825"/>
                <a:ext cx="373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130" extrusionOk="0">
                    <a:moveTo>
                      <a:pt x="42" y="0"/>
                    </a:moveTo>
                    <a:cubicBezTo>
                      <a:pt x="36" y="0"/>
                      <a:pt x="30" y="1"/>
                      <a:pt x="24" y="3"/>
                    </a:cubicBezTo>
                    <a:cubicBezTo>
                      <a:pt x="8" y="19"/>
                      <a:pt x="0" y="35"/>
                      <a:pt x="16" y="58"/>
                    </a:cubicBezTo>
                    <a:cubicBezTo>
                      <a:pt x="211" y="441"/>
                      <a:pt x="477" y="786"/>
                      <a:pt x="790" y="1083"/>
                    </a:cubicBezTo>
                    <a:cubicBezTo>
                      <a:pt x="830" y="1122"/>
                      <a:pt x="869" y="1130"/>
                      <a:pt x="900" y="1130"/>
                    </a:cubicBezTo>
                    <a:cubicBezTo>
                      <a:pt x="955" y="1130"/>
                      <a:pt x="1002" y="1099"/>
                      <a:pt x="1033" y="1075"/>
                    </a:cubicBezTo>
                    <a:cubicBezTo>
                      <a:pt x="1229" y="927"/>
                      <a:pt x="1385" y="739"/>
                      <a:pt x="1487" y="535"/>
                    </a:cubicBezTo>
                    <a:cubicBezTo>
                      <a:pt x="1495" y="520"/>
                      <a:pt x="1487" y="496"/>
                      <a:pt x="1471" y="488"/>
                    </a:cubicBezTo>
                    <a:cubicBezTo>
                      <a:pt x="1467" y="486"/>
                      <a:pt x="1462" y="485"/>
                      <a:pt x="1457" y="485"/>
                    </a:cubicBezTo>
                    <a:cubicBezTo>
                      <a:pt x="1444" y="485"/>
                      <a:pt x="1430" y="493"/>
                      <a:pt x="1424" y="504"/>
                    </a:cubicBezTo>
                    <a:cubicBezTo>
                      <a:pt x="1323" y="700"/>
                      <a:pt x="1174" y="880"/>
                      <a:pt x="994" y="1013"/>
                    </a:cubicBezTo>
                    <a:cubicBezTo>
                      <a:pt x="950" y="1043"/>
                      <a:pt x="921" y="1059"/>
                      <a:pt x="897" y="1059"/>
                    </a:cubicBezTo>
                    <a:cubicBezTo>
                      <a:pt x="878" y="1059"/>
                      <a:pt x="863" y="1049"/>
                      <a:pt x="845" y="1028"/>
                    </a:cubicBezTo>
                    <a:cubicBezTo>
                      <a:pt x="532" y="739"/>
                      <a:pt x="274" y="394"/>
                      <a:pt x="78" y="19"/>
                    </a:cubicBezTo>
                    <a:cubicBezTo>
                      <a:pt x="73" y="7"/>
                      <a:pt x="59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0"/>
              <p:cNvSpPr/>
              <p:nvPr/>
            </p:nvSpPr>
            <p:spPr>
              <a:xfrm>
                <a:off x="4550175" y="3447325"/>
                <a:ext cx="728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786" extrusionOk="0">
                    <a:moveTo>
                      <a:pt x="540" y="63"/>
                    </a:moveTo>
                    <a:cubicBezTo>
                      <a:pt x="667" y="63"/>
                      <a:pt x="796" y="93"/>
                      <a:pt x="869" y="111"/>
                    </a:cubicBezTo>
                    <a:lnTo>
                      <a:pt x="1401" y="244"/>
                    </a:lnTo>
                    <a:lnTo>
                      <a:pt x="1730" y="369"/>
                    </a:lnTo>
                    <a:lnTo>
                      <a:pt x="196" y="291"/>
                    </a:lnTo>
                    <a:cubicBezTo>
                      <a:pt x="196" y="275"/>
                      <a:pt x="196" y="260"/>
                      <a:pt x="196" y="244"/>
                    </a:cubicBezTo>
                    <a:cubicBezTo>
                      <a:pt x="251" y="102"/>
                      <a:pt x="394" y="63"/>
                      <a:pt x="540" y="63"/>
                    </a:cubicBezTo>
                    <a:close/>
                    <a:moveTo>
                      <a:pt x="462" y="0"/>
                    </a:moveTo>
                    <a:cubicBezTo>
                      <a:pt x="316" y="0"/>
                      <a:pt x="172" y="40"/>
                      <a:pt x="118" y="182"/>
                    </a:cubicBezTo>
                    <a:cubicBezTo>
                      <a:pt x="110" y="221"/>
                      <a:pt x="110" y="252"/>
                      <a:pt x="126" y="283"/>
                    </a:cubicBezTo>
                    <a:cubicBezTo>
                      <a:pt x="110" y="307"/>
                      <a:pt x="1" y="604"/>
                      <a:pt x="1323" y="839"/>
                    </a:cubicBezTo>
                    <a:cubicBezTo>
                      <a:pt x="1323" y="839"/>
                      <a:pt x="580" y="917"/>
                      <a:pt x="627" y="1332"/>
                    </a:cubicBezTo>
                    <a:cubicBezTo>
                      <a:pt x="682" y="1746"/>
                      <a:pt x="908" y="1786"/>
                      <a:pt x="908" y="1786"/>
                    </a:cubicBezTo>
                    <a:lnTo>
                      <a:pt x="1832" y="901"/>
                    </a:lnTo>
                    <a:lnTo>
                      <a:pt x="1793" y="393"/>
                    </a:lnTo>
                    <a:lnTo>
                      <a:pt x="1793" y="393"/>
                    </a:lnTo>
                    <a:lnTo>
                      <a:pt x="2473" y="651"/>
                    </a:lnTo>
                    <a:cubicBezTo>
                      <a:pt x="2630" y="714"/>
                      <a:pt x="2779" y="792"/>
                      <a:pt x="2912" y="894"/>
                    </a:cubicBezTo>
                    <a:cubicBezTo>
                      <a:pt x="2755" y="761"/>
                      <a:pt x="2583" y="659"/>
                      <a:pt x="2395" y="588"/>
                    </a:cubicBezTo>
                    <a:lnTo>
                      <a:pt x="1323" y="182"/>
                    </a:lnTo>
                    <a:lnTo>
                      <a:pt x="791" y="49"/>
                    </a:lnTo>
                    <a:cubicBezTo>
                      <a:pt x="718" y="30"/>
                      <a:pt x="589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0"/>
              <p:cNvSpPr/>
              <p:nvPr/>
            </p:nvSpPr>
            <p:spPr>
              <a:xfrm>
                <a:off x="4553900" y="3448875"/>
                <a:ext cx="1625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9356" extrusionOk="0">
                    <a:moveTo>
                      <a:pt x="391" y="1"/>
                    </a:moveTo>
                    <a:cubicBezTo>
                      <a:pt x="245" y="1"/>
                      <a:pt x="102" y="40"/>
                      <a:pt x="47" y="182"/>
                    </a:cubicBezTo>
                    <a:cubicBezTo>
                      <a:pt x="1" y="440"/>
                      <a:pt x="368" y="526"/>
                      <a:pt x="509" y="558"/>
                    </a:cubicBezTo>
                    <a:lnTo>
                      <a:pt x="1260" y="769"/>
                    </a:lnTo>
                    <a:cubicBezTo>
                      <a:pt x="1260" y="769"/>
                      <a:pt x="908" y="785"/>
                      <a:pt x="689" y="988"/>
                    </a:cubicBezTo>
                    <a:cubicBezTo>
                      <a:pt x="525" y="1129"/>
                      <a:pt x="486" y="1364"/>
                      <a:pt x="564" y="1559"/>
                    </a:cubicBezTo>
                    <a:lnTo>
                      <a:pt x="595" y="1630"/>
                    </a:lnTo>
                    <a:lnTo>
                      <a:pt x="619" y="1606"/>
                    </a:lnTo>
                    <a:cubicBezTo>
                      <a:pt x="752" y="1473"/>
                      <a:pt x="924" y="1379"/>
                      <a:pt x="1119" y="1356"/>
                    </a:cubicBezTo>
                    <a:lnTo>
                      <a:pt x="1338" y="1332"/>
                    </a:lnTo>
                    <a:lnTo>
                      <a:pt x="1338" y="1332"/>
                    </a:lnTo>
                    <a:cubicBezTo>
                      <a:pt x="1338" y="1332"/>
                      <a:pt x="580" y="1419"/>
                      <a:pt x="564" y="1794"/>
                    </a:cubicBezTo>
                    <a:cubicBezTo>
                      <a:pt x="549" y="2141"/>
                      <a:pt x="688" y="2154"/>
                      <a:pt x="710" y="2154"/>
                    </a:cubicBezTo>
                    <a:cubicBezTo>
                      <a:pt x="712" y="2154"/>
                      <a:pt x="713" y="2154"/>
                      <a:pt x="713" y="2154"/>
                    </a:cubicBezTo>
                    <a:cubicBezTo>
                      <a:pt x="713" y="2154"/>
                      <a:pt x="950" y="1949"/>
                      <a:pt x="1236" y="1949"/>
                    </a:cubicBezTo>
                    <a:cubicBezTo>
                      <a:pt x="1289" y="1949"/>
                      <a:pt x="1345" y="1957"/>
                      <a:pt x="1401" y="1974"/>
                    </a:cubicBezTo>
                    <a:cubicBezTo>
                      <a:pt x="1401" y="1974"/>
                      <a:pt x="376" y="2021"/>
                      <a:pt x="548" y="2592"/>
                    </a:cubicBezTo>
                    <a:cubicBezTo>
                      <a:pt x="650" y="2936"/>
                      <a:pt x="1080" y="3077"/>
                      <a:pt x="1401" y="3132"/>
                    </a:cubicBezTo>
                    <a:lnTo>
                      <a:pt x="3412" y="8273"/>
                    </a:lnTo>
                    <a:cubicBezTo>
                      <a:pt x="3720" y="9052"/>
                      <a:pt x="4245" y="9356"/>
                      <a:pt x="4752" y="9356"/>
                    </a:cubicBezTo>
                    <a:cubicBezTo>
                      <a:pt x="5044" y="9356"/>
                      <a:pt x="5329" y="9255"/>
                      <a:pt x="5564" y="9086"/>
                    </a:cubicBezTo>
                    <a:cubicBezTo>
                      <a:pt x="6268" y="8601"/>
                      <a:pt x="6503" y="7662"/>
                      <a:pt x="6104" y="6903"/>
                    </a:cubicBezTo>
                    <a:lnTo>
                      <a:pt x="5478" y="5698"/>
                    </a:lnTo>
                    <a:lnTo>
                      <a:pt x="3318" y="1528"/>
                    </a:lnTo>
                    <a:cubicBezTo>
                      <a:pt x="3130" y="1105"/>
                      <a:pt x="2778" y="761"/>
                      <a:pt x="2324" y="589"/>
                    </a:cubicBezTo>
                    <a:lnTo>
                      <a:pt x="1252" y="182"/>
                    </a:lnTo>
                    <a:lnTo>
                      <a:pt x="720" y="49"/>
                    </a:lnTo>
                    <a:cubicBezTo>
                      <a:pt x="647" y="31"/>
                      <a:pt x="518" y="1"/>
                      <a:pt x="391" y="1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0"/>
              <p:cNvSpPr/>
              <p:nvPr/>
            </p:nvSpPr>
            <p:spPr>
              <a:xfrm>
                <a:off x="4568575" y="3495725"/>
                <a:ext cx="274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97" extrusionOk="0">
                    <a:moveTo>
                      <a:pt x="681" y="1"/>
                    </a:moveTo>
                    <a:cubicBezTo>
                      <a:pt x="628" y="1"/>
                      <a:pt x="575" y="5"/>
                      <a:pt x="525" y="14"/>
                    </a:cubicBezTo>
                    <a:cubicBezTo>
                      <a:pt x="439" y="30"/>
                      <a:pt x="360" y="53"/>
                      <a:pt x="274" y="92"/>
                    </a:cubicBezTo>
                    <a:cubicBezTo>
                      <a:pt x="196" y="123"/>
                      <a:pt x="126" y="170"/>
                      <a:pt x="55" y="217"/>
                    </a:cubicBezTo>
                    <a:lnTo>
                      <a:pt x="47" y="217"/>
                    </a:lnTo>
                    <a:cubicBezTo>
                      <a:pt x="8" y="249"/>
                      <a:pt x="0" y="311"/>
                      <a:pt x="32" y="358"/>
                    </a:cubicBezTo>
                    <a:cubicBezTo>
                      <a:pt x="50" y="381"/>
                      <a:pt x="80" y="396"/>
                      <a:pt x="109" y="396"/>
                    </a:cubicBezTo>
                    <a:cubicBezTo>
                      <a:pt x="129" y="396"/>
                      <a:pt x="149" y="390"/>
                      <a:pt x="165" y="374"/>
                    </a:cubicBezTo>
                    <a:lnTo>
                      <a:pt x="172" y="374"/>
                    </a:lnTo>
                    <a:cubicBezTo>
                      <a:pt x="227" y="335"/>
                      <a:pt x="290" y="288"/>
                      <a:pt x="352" y="256"/>
                    </a:cubicBezTo>
                    <a:cubicBezTo>
                      <a:pt x="423" y="225"/>
                      <a:pt x="485" y="202"/>
                      <a:pt x="556" y="186"/>
                    </a:cubicBezTo>
                    <a:cubicBezTo>
                      <a:pt x="607" y="175"/>
                      <a:pt x="663" y="167"/>
                      <a:pt x="717" y="167"/>
                    </a:cubicBezTo>
                    <a:cubicBezTo>
                      <a:pt x="737" y="167"/>
                      <a:pt x="756" y="168"/>
                      <a:pt x="775" y="170"/>
                    </a:cubicBezTo>
                    <a:cubicBezTo>
                      <a:pt x="845" y="170"/>
                      <a:pt x="916" y="194"/>
                      <a:pt x="978" y="217"/>
                    </a:cubicBezTo>
                    <a:lnTo>
                      <a:pt x="986" y="217"/>
                    </a:lnTo>
                    <a:cubicBezTo>
                      <a:pt x="995" y="222"/>
                      <a:pt x="1004" y="223"/>
                      <a:pt x="1014" y="223"/>
                    </a:cubicBezTo>
                    <a:cubicBezTo>
                      <a:pt x="1040" y="223"/>
                      <a:pt x="1069" y="209"/>
                      <a:pt x="1080" y="186"/>
                    </a:cubicBezTo>
                    <a:cubicBezTo>
                      <a:pt x="1096" y="147"/>
                      <a:pt x="1080" y="100"/>
                      <a:pt x="1049" y="84"/>
                    </a:cubicBezTo>
                    <a:cubicBezTo>
                      <a:pt x="955" y="37"/>
                      <a:pt x="877" y="22"/>
                      <a:pt x="791" y="6"/>
                    </a:cubicBezTo>
                    <a:cubicBezTo>
                      <a:pt x="755" y="3"/>
                      <a:pt x="718" y="1"/>
                      <a:pt x="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0"/>
              <p:cNvSpPr/>
              <p:nvPr/>
            </p:nvSpPr>
            <p:spPr>
              <a:xfrm>
                <a:off x="4565625" y="3480500"/>
                <a:ext cx="25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525" extrusionOk="0">
                    <a:moveTo>
                      <a:pt x="808" y="0"/>
                    </a:moveTo>
                    <a:cubicBezTo>
                      <a:pt x="776" y="0"/>
                      <a:pt x="745" y="2"/>
                      <a:pt x="713" y="5"/>
                    </a:cubicBezTo>
                    <a:cubicBezTo>
                      <a:pt x="627" y="13"/>
                      <a:pt x="541" y="36"/>
                      <a:pt x="463" y="67"/>
                    </a:cubicBezTo>
                    <a:cubicBezTo>
                      <a:pt x="384" y="99"/>
                      <a:pt x="306" y="138"/>
                      <a:pt x="236" y="193"/>
                    </a:cubicBezTo>
                    <a:cubicBezTo>
                      <a:pt x="165" y="239"/>
                      <a:pt x="103" y="302"/>
                      <a:pt x="48" y="357"/>
                    </a:cubicBezTo>
                    <a:cubicBezTo>
                      <a:pt x="40" y="365"/>
                      <a:pt x="40" y="365"/>
                      <a:pt x="40" y="365"/>
                    </a:cubicBezTo>
                    <a:cubicBezTo>
                      <a:pt x="1" y="412"/>
                      <a:pt x="9" y="466"/>
                      <a:pt x="56" y="506"/>
                    </a:cubicBezTo>
                    <a:cubicBezTo>
                      <a:pt x="72" y="519"/>
                      <a:pt x="92" y="525"/>
                      <a:pt x="113" y="525"/>
                    </a:cubicBezTo>
                    <a:cubicBezTo>
                      <a:pt x="142" y="525"/>
                      <a:pt x="171" y="513"/>
                      <a:pt x="189" y="490"/>
                    </a:cubicBezTo>
                    <a:cubicBezTo>
                      <a:pt x="236" y="427"/>
                      <a:pt x="290" y="372"/>
                      <a:pt x="345" y="326"/>
                    </a:cubicBezTo>
                    <a:cubicBezTo>
                      <a:pt x="400" y="279"/>
                      <a:pt x="463" y="239"/>
                      <a:pt x="525" y="208"/>
                    </a:cubicBezTo>
                    <a:cubicBezTo>
                      <a:pt x="588" y="177"/>
                      <a:pt x="658" y="153"/>
                      <a:pt x="729" y="138"/>
                    </a:cubicBezTo>
                    <a:cubicBezTo>
                      <a:pt x="770" y="129"/>
                      <a:pt x="817" y="125"/>
                      <a:pt x="861" y="125"/>
                    </a:cubicBezTo>
                    <a:cubicBezTo>
                      <a:pt x="892" y="125"/>
                      <a:pt x="922" y="127"/>
                      <a:pt x="948" y="130"/>
                    </a:cubicBezTo>
                    <a:lnTo>
                      <a:pt x="956" y="138"/>
                    </a:lnTo>
                    <a:cubicBezTo>
                      <a:pt x="979" y="138"/>
                      <a:pt x="1010" y="122"/>
                      <a:pt x="1018" y="91"/>
                    </a:cubicBezTo>
                    <a:cubicBezTo>
                      <a:pt x="1026" y="60"/>
                      <a:pt x="1010" y="28"/>
                      <a:pt x="979" y="20"/>
                    </a:cubicBezTo>
                    <a:cubicBezTo>
                      <a:pt x="920" y="6"/>
                      <a:pt x="863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0"/>
              <p:cNvSpPr/>
              <p:nvPr/>
            </p:nvSpPr>
            <p:spPr>
              <a:xfrm>
                <a:off x="3999725" y="3522850"/>
                <a:ext cx="517425" cy="211825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8473" extrusionOk="0">
                    <a:moveTo>
                      <a:pt x="5478" y="1"/>
                    </a:moveTo>
                    <a:lnTo>
                      <a:pt x="1" y="118"/>
                    </a:lnTo>
                    <a:lnTo>
                      <a:pt x="3530" y="6824"/>
                    </a:lnTo>
                    <a:cubicBezTo>
                      <a:pt x="3623" y="7137"/>
                      <a:pt x="3772" y="7418"/>
                      <a:pt x="3968" y="7653"/>
                    </a:cubicBezTo>
                    <a:lnTo>
                      <a:pt x="3991" y="7700"/>
                    </a:lnTo>
                    <a:lnTo>
                      <a:pt x="3999" y="7692"/>
                    </a:lnTo>
                    <a:cubicBezTo>
                      <a:pt x="4419" y="8174"/>
                      <a:pt x="5034" y="8473"/>
                      <a:pt x="5704" y="8473"/>
                    </a:cubicBezTo>
                    <a:cubicBezTo>
                      <a:pt x="5808" y="8473"/>
                      <a:pt x="5912" y="8466"/>
                      <a:pt x="6018" y="8451"/>
                    </a:cubicBezTo>
                    <a:lnTo>
                      <a:pt x="15431" y="4500"/>
                    </a:lnTo>
                    <a:lnTo>
                      <a:pt x="15931" y="4711"/>
                    </a:lnTo>
                    <a:lnTo>
                      <a:pt x="15305" y="4609"/>
                    </a:lnTo>
                    <a:cubicBezTo>
                      <a:pt x="15289" y="4607"/>
                      <a:pt x="15272" y="4606"/>
                      <a:pt x="15255" y="4606"/>
                    </a:cubicBezTo>
                    <a:cubicBezTo>
                      <a:pt x="15155" y="4606"/>
                      <a:pt x="15060" y="4646"/>
                      <a:pt x="14992" y="4727"/>
                    </a:cubicBezTo>
                    <a:cubicBezTo>
                      <a:pt x="14930" y="4813"/>
                      <a:pt x="14930" y="4930"/>
                      <a:pt x="15008" y="5008"/>
                    </a:cubicBezTo>
                    <a:cubicBezTo>
                      <a:pt x="15278" y="5285"/>
                      <a:pt x="15934" y="5886"/>
                      <a:pt x="16563" y="5886"/>
                    </a:cubicBezTo>
                    <a:cubicBezTo>
                      <a:pt x="16683" y="5886"/>
                      <a:pt x="16802" y="5864"/>
                      <a:pt x="16917" y="5814"/>
                    </a:cubicBezTo>
                    <a:cubicBezTo>
                      <a:pt x="17817" y="5431"/>
                      <a:pt x="16792" y="4093"/>
                      <a:pt x="16792" y="4093"/>
                    </a:cubicBezTo>
                    <a:lnTo>
                      <a:pt x="16792" y="4093"/>
                    </a:lnTo>
                    <a:cubicBezTo>
                      <a:pt x="17301" y="4422"/>
                      <a:pt x="17293" y="5141"/>
                      <a:pt x="17293" y="5141"/>
                    </a:cubicBezTo>
                    <a:cubicBezTo>
                      <a:pt x="17293" y="5141"/>
                      <a:pt x="17333" y="5203"/>
                      <a:pt x="17437" y="5203"/>
                    </a:cubicBezTo>
                    <a:cubicBezTo>
                      <a:pt x="17532" y="5203"/>
                      <a:pt x="17679" y="5152"/>
                      <a:pt x="17895" y="4954"/>
                    </a:cubicBezTo>
                    <a:cubicBezTo>
                      <a:pt x="18311" y="4567"/>
                      <a:pt x="17768" y="3661"/>
                      <a:pt x="17674" y="3512"/>
                    </a:cubicBezTo>
                    <a:lnTo>
                      <a:pt x="17674" y="3512"/>
                    </a:lnTo>
                    <a:lnTo>
                      <a:pt x="17856" y="3796"/>
                    </a:lnTo>
                    <a:cubicBezTo>
                      <a:pt x="18036" y="4054"/>
                      <a:pt x="18107" y="4375"/>
                      <a:pt x="18075" y="4688"/>
                    </a:cubicBezTo>
                    <a:lnTo>
                      <a:pt x="18067" y="4742"/>
                    </a:lnTo>
                    <a:lnTo>
                      <a:pt x="18193" y="4703"/>
                    </a:lnTo>
                    <a:cubicBezTo>
                      <a:pt x="18529" y="4594"/>
                      <a:pt x="18780" y="4289"/>
                      <a:pt x="18780" y="3937"/>
                    </a:cubicBezTo>
                    <a:cubicBezTo>
                      <a:pt x="18787" y="3444"/>
                      <a:pt x="18451" y="2990"/>
                      <a:pt x="18451" y="2990"/>
                    </a:cubicBezTo>
                    <a:lnTo>
                      <a:pt x="18451" y="2990"/>
                    </a:lnTo>
                    <a:lnTo>
                      <a:pt x="19507" y="3717"/>
                    </a:lnTo>
                    <a:cubicBezTo>
                      <a:pt x="19641" y="3812"/>
                      <a:pt x="19928" y="4029"/>
                      <a:pt x="20181" y="4029"/>
                    </a:cubicBezTo>
                    <a:cubicBezTo>
                      <a:pt x="20285" y="4029"/>
                      <a:pt x="20382" y="3993"/>
                      <a:pt x="20462" y="3897"/>
                    </a:cubicBezTo>
                    <a:cubicBezTo>
                      <a:pt x="20697" y="3491"/>
                      <a:pt x="20141" y="3068"/>
                      <a:pt x="19922" y="2912"/>
                    </a:cubicBezTo>
                    <a:lnTo>
                      <a:pt x="19194" y="2387"/>
                    </a:lnTo>
                    <a:lnTo>
                      <a:pt x="17551" y="1472"/>
                    </a:lnTo>
                    <a:cubicBezTo>
                      <a:pt x="17110" y="1221"/>
                      <a:pt x="16621" y="1099"/>
                      <a:pt x="16133" y="1099"/>
                    </a:cubicBezTo>
                    <a:cubicBezTo>
                      <a:pt x="15859" y="1099"/>
                      <a:pt x="15586" y="1138"/>
                      <a:pt x="15321" y="1214"/>
                    </a:cubicBezTo>
                    <a:lnTo>
                      <a:pt x="7058" y="3224"/>
                    </a:lnTo>
                    <a:lnTo>
                      <a:pt x="5478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0"/>
              <p:cNvSpPr/>
              <p:nvPr/>
            </p:nvSpPr>
            <p:spPr>
              <a:xfrm>
                <a:off x="4437500" y="3606650"/>
                <a:ext cx="14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524" extrusionOk="0">
                    <a:moveTo>
                      <a:pt x="40" y="0"/>
                    </a:moveTo>
                    <a:cubicBezTo>
                      <a:pt x="30" y="0"/>
                      <a:pt x="18" y="4"/>
                      <a:pt x="9" y="13"/>
                    </a:cubicBezTo>
                    <a:cubicBezTo>
                      <a:pt x="1" y="29"/>
                      <a:pt x="1" y="52"/>
                      <a:pt x="17" y="60"/>
                    </a:cubicBezTo>
                    <a:cubicBezTo>
                      <a:pt x="118" y="139"/>
                      <a:pt x="197" y="240"/>
                      <a:pt x="267" y="350"/>
                    </a:cubicBezTo>
                    <a:cubicBezTo>
                      <a:pt x="330" y="451"/>
                      <a:pt x="384" y="569"/>
                      <a:pt x="416" y="694"/>
                    </a:cubicBezTo>
                    <a:cubicBezTo>
                      <a:pt x="447" y="819"/>
                      <a:pt x="470" y="944"/>
                      <a:pt x="470" y="1070"/>
                    </a:cubicBezTo>
                    <a:cubicBezTo>
                      <a:pt x="470" y="1132"/>
                      <a:pt x="463" y="1195"/>
                      <a:pt x="463" y="1257"/>
                    </a:cubicBezTo>
                    <a:cubicBezTo>
                      <a:pt x="455" y="1320"/>
                      <a:pt x="447" y="1383"/>
                      <a:pt x="439" y="1445"/>
                    </a:cubicBezTo>
                    <a:lnTo>
                      <a:pt x="439" y="1453"/>
                    </a:lnTo>
                    <a:cubicBezTo>
                      <a:pt x="431" y="1492"/>
                      <a:pt x="455" y="1516"/>
                      <a:pt x="486" y="1523"/>
                    </a:cubicBezTo>
                    <a:cubicBezTo>
                      <a:pt x="517" y="1523"/>
                      <a:pt x="549" y="1500"/>
                      <a:pt x="556" y="1469"/>
                    </a:cubicBezTo>
                    <a:cubicBezTo>
                      <a:pt x="556" y="1398"/>
                      <a:pt x="572" y="1336"/>
                      <a:pt x="572" y="1265"/>
                    </a:cubicBezTo>
                    <a:cubicBezTo>
                      <a:pt x="572" y="1203"/>
                      <a:pt x="580" y="1132"/>
                      <a:pt x="572" y="1070"/>
                    </a:cubicBezTo>
                    <a:cubicBezTo>
                      <a:pt x="564" y="929"/>
                      <a:pt x="541" y="796"/>
                      <a:pt x="502" y="671"/>
                    </a:cubicBezTo>
                    <a:cubicBezTo>
                      <a:pt x="463" y="538"/>
                      <a:pt x="408" y="412"/>
                      <a:pt x="330" y="303"/>
                    </a:cubicBezTo>
                    <a:cubicBezTo>
                      <a:pt x="259" y="193"/>
                      <a:pt x="173" y="92"/>
                      <a:pt x="56" y="6"/>
                    </a:cubicBezTo>
                    <a:cubicBezTo>
                      <a:pt x="52" y="2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0"/>
              <p:cNvSpPr/>
              <p:nvPr/>
            </p:nvSpPr>
            <p:spPr>
              <a:xfrm>
                <a:off x="4411300" y="3619125"/>
                <a:ext cx="22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393" extrusionOk="0">
                    <a:moveTo>
                      <a:pt x="51" y="1"/>
                    </a:moveTo>
                    <a:cubicBezTo>
                      <a:pt x="35" y="1"/>
                      <a:pt x="20" y="14"/>
                      <a:pt x="8" y="31"/>
                    </a:cubicBezTo>
                    <a:cubicBezTo>
                      <a:pt x="0" y="46"/>
                      <a:pt x="8" y="78"/>
                      <a:pt x="32" y="86"/>
                    </a:cubicBezTo>
                    <a:lnTo>
                      <a:pt x="40" y="86"/>
                    </a:lnTo>
                    <a:cubicBezTo>
                      <a:pt x="149" y="140"/>
                      <a:pt x="251" y="219"/>
                      <a:pt x="337" y="305"/>
                    </a:cubicBezTo>
                    <a:cubicBezTo>
                      <a:pt x="431" y="391"/>
                      <a:pt x="501" y="492"/>
                      <a:pt x="564" y="602"/>
                    </a:cubicBezTo>
                    <a:cubicBezTo>
                      <a:pt x="626" y="719"/>
                      <a:pt x="673" y="837"/>
                      <a:pt x="705" y="954"/>
                    </a:cubicBezTo>
                    <a:cubicBezTo>
                      <a:pt x="720" y="1017"/>
                      <a:pt x="728" y="1079"/>
                      <a:pt x="744" y="1142"/>
                    </a:cubicBezTo>
                    <a:cubicBezTo>
                      <a:pt x="752" y="1204"/>
                      <a:pt x="759" y="1267"/>
                      <a:pt x="767" y="1330"/>
                    </a:cubicBezTo>
                    <a:lnTo>
                      <a:pt x="767" y="1337"/>
                    </a:lnTo>
                    <a:cubicBezTo>
                      <a:pt x="767" y="1369"/>
                      <a:pt x="799" y="1392"/>
                      <a:pt x="830" y="1392"/>
                    </a:cubicBezTo>
                    <a:cubicBezTo>
                      <a:pt x="861" y="1384"/>
                      <a:pt x="885" y="1361"/>
                      <a:pt x="885" y="1322"/>
                    </a:cubicBezTo>
                    <a:cubicBezTo>
                      <a:pt x="869" y="1259"/>
                      <a:pt x="869" y="1189"/>
                      <a:pt x="853" y="1126"/>
                    </a:cubicBezTo>
                    <a:cubicBezTo>
                      <a:pt x="838" y="1064"/>
                      <a:pt x="830" y="993"/>
                      <a:pt x="814" y="931"/>
                    </a:cubicBezTo>
                    <a:cubicBezTo>
                      <a:pt x="775" y="798"/>
                      <a:pt x="720" y="672"/>
                      <a:pt x="658" y="555"/>
                    </a:cubicBezTo>
                    <a:cubicBezTo>
                      <a:pt x="587" y="438"/>
                      <a:pt x="501" y="328"/>
                      <a:pt x="407" y="234"/>
                    </a:cubicBezTo>
                    <a:cubicBezTo>
                      <a:pt x="306" y="140"/>
                      <a:pt x="204" y="62"/>
                      <a:pt x="71" y="7"/>
                    </a:cubicBezTo>
                    <a:cubicBezTo>
                      <a:pt x="64" y="3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0"/>
              <p:cNvSpPr/>
              <p:nvPr/>
            </p:nvSpPr>
            <p:spPr>
              <a:xfrm>
                <a:off x="4346150" y="3613825"/>
                <a:ext cx="39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393" extrusionOk="0">
                    <a:moveTo>
                      <a:pt x="1" y="0"/>
                    </a:moveTo>
                    <a:lnTo>
                      <a:pt x="298" y="1393"/>
                    </a:lnTo>
                    <a:lnTo>
                      <a:pt x="1574" y="861"/>
                    </a:lnTo>
                    <a:lnTo>
                      <a:pt x="533" y="407"/>
                    </a:lnTo>
                    <a:cubicBezTo>
                      <a:pt x="322" y="313"/>
                      <a:pt x="142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0"/>
              <p:cNvSpPr/>
              <p:nvPr/>
            </p:nvSpPr>
            <p:spPr>
              <a:xfrm>
                <a:off x="4138800" y="3586225"/>
                <a:ext cx="3740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12" extrusionOk="0">
                    <a:moveTo>
                      <a:pt x="1143" y="1"/>
                    </a:moveTo>
                    <a:lnTo>
                      <a:pt x="1" y="1112"/>
                    </a:lnTo>
                    <a:lnTo>
                      <a:pt x="1" y="1112"/>
                    </a:lnTo>
                    <a:lnTo>
                      <a:pt x="1495" y="689"/>
                    </a:lnTo>
                    <a:lnTo>
                      <a:pt x="1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" name="Google Shape;969;p37">
            <a:extLst>
              <a:ext uri="{FF2B5EF4-FFF2-40B4-BE49-F238E27FC236}">
                <a16:creationId xmlns:a16="http://schemas.microsoft.com/office/drawing/2014/main" id="{8A9DDAD6-1D01-435B-8CBA-AF5F70EF81D1}"/>
              </a:ext>
            </a:extLst>
          </p:cNvPr>
          <p:cNvSpPr/>
          <p:nvPr/>
        </p:nvSpPr>
        <p:spPr>
          <a:xfrm>
            <a:off x="2999178" y="1115205"/>
            <a:ext cx="5285435" cy="1905495"/>
          </a:xfrm>
          <a:prstGeom prst="roundRect">
            <a:avLst>
              <a:gd name="adj" fmla="val 16667"/>
            </a:avLst>
          </a:pr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GB" sz="2800" b="1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+mn-lt"/>
              </a:rPr>
              <a:t>Cho </a:t>
            </a:r>
            <a:r>
              <a:rPr lang="en-US" sz="2800" dirty="0" err="1">
                <a:latin typeface="+mn-lt"/>
              </a:rPr>
              <a:t>năm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châu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hội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ngộ</a:t>
            </a:r>
            <a:endParaRPr lang="en-US" sz="2800" dirty="0">
              <a:latin typeface="+mn-lt"/>
            </a:endParaRPr>
          </a:p>
          <a:p>
            <a:r>
              <a:rPr lang="en-US" sz="2800" dirty="0" err="1">
                <a:latin typeface="+mn-lt"/>
              </a:rPr>
              <a:t>Trong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tình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thương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loài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người</a:t>
            </a:r>
            <a:endParaRPr lang="en-US" sz="2800" dirty="0">
              <a:latin typeface="+mn-lt"/>
            </a:endParaRPr>
          </a:p>
          <a:p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khắp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mọi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nơi</a:t>
            </a:r>
            <a:endParaRPr lang="en-US" sz="2800" dirty="0">
              <a:latin typeface="+mn-lt"/>
            </a:endParaRPr>
          </a:p>
          <a:p>
            <a:r>
              <a:rPr lang="en-US" sz="2800" dirty="0" err="1">
                <a:latin typeface="+mn-lt"/>
              </a:rPr>
              <a:t>Là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bồ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câu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trắng</a:t>
            </a:r>
            <a:r>
              <a:rPr lang="en-US" sz="2800" dirty="0">
                <a:latin typeface="+mn-lt"/>
              </a:rPr>
              <a:t>.</a:t>
            </a:r>
          </a:p>
          <a:p>
            <a:r>
              <a:rPr lang="en-US" sz="2800" dirty="0">
                <a:latin typeface="+mn-lt"/>
              </a:rPr>
              <a:t> 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7A3D77D-5E62-43D4-A515-CE0A65CE26AC}"/>
              </a:ext>
            </a:extLst>
          </p:cNvPr>
          <p:cNvGrpSpPr/>
          <p:nvPr/>
        </p:nvGrpSpPr>
        <p:grpSpPr>
          <a:xfrm>
            <a:off x="6336679" y="2542150"/>
            <a:ext cx="140456" cy="368205"/>
            <a:chOff x="10495790" y="3428892"/>
            <a:chExt cx="180474" cy="43853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8E1E2A4-4063-426F-BFDA-B3911360F9BB}"/>
                </a:ext>
              </a:extLst>
            </p:cNvPr>
            <p:cNvCxnSpPr/>
            <p:nvPr/>
          </p:nvCxnSpPr>
          <p:spPr>
            <a:xfrm flipH="1">
              <a:off x="10495790" y="3428892"/>
              <a:ext cx="90237" cy="4384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EDE068B-420C-4543-913F-095C822CE415}"/>
                </a:ext>
              </a:extLst>
            </p:cNvPr>
            <p:cNvCxnSpPr/>
            <p:nvPr/>
          </p:nvCxnSpPr>
          <p:spPr>
            <a:xfrm flipH="1">
              <a:off x="10586027" y="3429000"/>
              <a:ext cx="90237" cy="4384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A88C29F-4387-41BC-870A-51C964A61F32}"/>
              </a:ext>
            </a:extLst>
          </p:cNvPr>
          <p:cNvCxnSpPr>
            <a:cxnSpLocks/>
          </p:cNvCxnSpPr>
          <p:nvPr/>
        </p:nvCxnSpPr>
        <p:spPr>
          <a:xfrm flipH="1">
            <a:off x="7379737" y="1663984"/>
            <a:ext cx="90684" cy="320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C7F147E-E98D-405C-A73F-A8CA8794691B}"/>
              </a:ext>
            </a:extLst>
          </p:cNvPr>
          <p:cNvCxnSpPr>
            <a:cxnSpLocks/>
          </p:cNvCxnSpPr>
          <p:nvPr/>
        </p:nvCxnSpPr>
        <p:spPr>
          <a:xfrm flipH="1">
            <a:off x="6585690" y="1316320"/>
            <a:ext cx="90684" cy="320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DD36467-AABF-4E97-A47A-F6AE442A3394}"/>
              </a:ext>
            </a:extLst>
          </p:cNvPr>
          <p:cNvCxnSpPr>
            <a:cxnSpLocks/>
          </p:cNvCxnSpPr>
          <p:nvPr/>
        </p:nvCxnSpPr>
        <p:spPr>
          <a:xfrm flipH="1">
            <a:off x="6245995" y="2172557"/>
            <a:ext cx="90684" cy="320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751" y="250284"/>
            <a:ext cx="5730737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49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0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0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49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1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3241" y="782773"/>
            <a:ext cx="3909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n-lt"/>
              </a:rPr>
              <a:t>Quàng khăn xanh biển cả</a:t>
            </a:r>
          </a:p>
          <a:p>
            <a:r>
              <a:rPr lang="vi-VN" sz="2400" b="1" dirty="0">
                <a:latin typeface="+mn-lt"/>
              </a:rPr>
              <a:t>Khoác áo thơm hương rừng</a:t>
            </a:r>
          </a:p>
          <a:p>
            <a:r>
              <a:rPr lang="vi-VN" sz="2400" b="1" dirty="0">
                <a:latin typeface="+mn-lt"/>
              </a:rPr>
              <a:t>Trái Đất mang trên lưng</a:t>
            </a:r>
          </a:p>
          <a:p>
            <a:r>
              <a:rPr lang="vi-VN" sz="2400" b="1" dirty="0">
                <a:latin typeface="+mn-lt"/>
              </a:rPr>
              <a:t>Những đứa con của đất.</a:t>
            </a:r>
          </a:p>
          <a:p>
            <a:r>
              <a:rPr lang="vi-VN" sz="2400" b="1" dirty="0">
                <a:latin typeface="+mn-lt"/>
              </a:rPr>
              <a:t> </a:t>
            </a:r>
          </a:p>
          <a:p>
            <a:r>
              <a:rPr lang="vi-VN" sz="2400" b="1" dirty="0">
                <a:latin typeface="+mn-lt"/>
              </a:rPr>
              <a:t>Tuy màu da có khác</a:t>
            </a:r>
          </a:p>
          <a:p>
            <a:r>
              <a:rPr lang="vi-VN" sz="2400" b="1" dirty="0">
                <a:latin typeface="+mn-lt"/>
              </a:rPr>
              <a:t>Nhưng vẫn chung nụ cười</a:t>
            </a:r>
          </a:p>
          <a:p>
            <a:r>
              <a:rPr lang="vi-VN" sz="2400" b="1" dirty="0">
                <a:latin typeface="+mn-lt"/>
              </a:rPr>
              <a:t>Như biển cả không vơi</a:t>
            </a:r>
          </a:p>
          <a:p>
            <a:r>
              <a:rPr lang="vi-VN" sz="2400" b="1" dirty="0">
                <a:latin typeface="+mn-lt"/>
              </a:rPr>
              <a:t>Một màu xanh thăm thẳm.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3945" y="699819"/>
            <a:ext cx="39223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vi-VN" sz="2400" b="1" dirty="0">
                <a:latin typeface="+mj-lt"/>
              </a:rPr>
              <a:t>Như ban mai nắng ấm</a:t>
            </a:r>
          </a:p>
          <a:p>
            <a:pPr algn="just" fontAlgn="t"/>
            <a:r>
              <a:rPr lang="vi-VN" sz="2400" b="1" dirty="0">
                <a:latin typeface="+mj-lt"/>
              </a:rPr>
              <a:t>Lung linh bờ thảo nguyên</a:t>
            </a:r>
          </a:p>
          <a:p>
            <a:pPr algn="just" fontAlgn="t"/>
            <a:r>
              <a:rPr lang="vi-VN" sz="2400" b="1" dirty="0">
                <a:latin typeface="+mj-lt"/>
              </a:rPr>
              <a:t>Hãy giữ được bình yên</a:t>
            </a:r>
          </a:p>
          <a:p>
            <a:pPr algn="just" fontAlgn="t"/>
            <a:r>
              <a:rPr lang="vi-VN" sz="2400" b="1" dirty="0">
                <a:latin typeface="+mj-lt"/>
              </a:rPr>
              <a:t>Cho hoa thơm thơm mãi.</a:t>
            </a:r>
          </a:p>
          <a:p>
            <a:pPr algn="just" fontAlgn="t"/>
            <a:r>
              <a:rPr lang="vi-VN" sz="2400" b="1" dirty="0">
                <a:latin typeface="+mj-lt"/>
              </a:rPr>
              <a:t> </a:t>
            </a:r>
          </a:p>
          <a:p>
            <a:pPr algn="just" fontAlgn="t"/>
            <a:r>
              <a:rPr lang="vi-VN" sz="2400" b="1" dirty="0">
                <a:latin typeface="+mj-lt"/>
              </a:rPr>
              <a:t>Cho năm châu hội ngộ</a:t>
            </a:r>
          </a:p>
          <a:p>
            <a:pPr algn="just" fontAlgn="t"/>
            <a:r>
              <a:rPr lang="vi-VN" sz="2400" b="1" dirty="0">
                <a:latin typeface="+mj-lt"/>
              </a:rPr>
              <a:t>Trong tình thương loài người</a:t>
            </a:r>
          </a:p>
          <a:p>
            <a:pPr algn="just" fontAlgn="t"/>
            <a:r>
              <a:rPr lang="vi-VN" sz="2400" b="1" dirty="0">
                <a:latin typeface="+mj-lt"/>
              </a:rPr>
              <a:t>Và cho khắp mọi nơi</a:t>
            </a:r>
          </a:p>
          <a:p>
            <a:pPr algn="just" fontAlgn="t"/>
            <a:r>
              <a:rPr lang="vi-VN" sz="2400" b="1" dirty="0">
                <a:latin typeface="+mj-lt"/>
              </a:rPr>
              <a:t>Là nhà bồ câu trắng.</a:t>
            </a:r>
            <a:endParaRPr lang="en-GB" sz="2400" b="1" dirty="0">
              <a:latin typeface="+mj-lt"/>
            </a:endParaRPr>
          </a:p>
          <a:p>
            <a:pPr algn="just" fontAlgn="t"/>
            <a:r>
              <a:rPr lang="en-GB" sz="2400" b="1" dirty="0">
                <a:latin typeface="+mj-lt"/>
              </a:rPr>
              <a:t>      </a:t>
            </a:r>
            <a:r>
              <a:rPr lang="vi-VN" sz="2000" b="1" dirty="0">
                <a:latin typeface="+mn-lt"/>
              </a:rPr>
              <a:t>NGUYỄN LÃM THẮNG</a:t>
            </a:r>
          </a:p>
          <a:p>
            <a:pPr algn="just" fontAlgn="t"/>
            <a:endParaRPr lang="vi-VN" sz="24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84" y="191155"/>
            <a:ext cx="4055809" cy="45865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2E8CA4E-2D10-456B-B4F8-349D4E69498B}"/>
              </a:ext>
            </a:extLst>
          </p:cNvPr>
          <p:cNvSpPr/>
          <p:nvPr/>
        </p:nvSpPr>
        <p:spPr>
          <a:xfrm>
            <a:off x="265827" y="152027"/>
            <a:ext cx="2133521" cy="3737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F6A0AE"/>
            </a:solidFill>
            <a:prstDash val="solid"/>
            <a:miter lim="800000"/>
          </a:ln>
          <a:effectLst/>
        </p:spPr>
        <p:txBody>
          <a:bodyPr lIns="90730" tIns="45358" rIns="90730" bIns="453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2E341A89-8597-4097-967C-D3022E524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" b="100000" l="4723" r="100000">
                        <a14:foregroundMark x1="36482" y1="14545" x2="45100" y2="19669"/>
                        <a14:foregroundMark x1="46753" y1="19835" x2="50059" y2="28264"/>
                        <a14:foregroundMark x1="40142" y1="20331" x2="43566" y2="20826"/>
                        <a14:foregroundMark x1="25856" y1="61157" x2="26446" y2="78678"/>
                        <a14:foregroundMark x1="23259" y1="72397" x2="33648" y2="72397"/>
                        <a14:foregroundMark x1="31405" y1="68099" x2="29398" y2="69587"/>
                        <a14:foregroundMark x1="61747" y1="65124" x2="68949" y2="64298"/>
                        <a14:foregroundMark x1="50531" y1="50909" x2="54309" y2="67273"/>
                        <a14:foregroundMark x1="54664" y1="35868" x2="44038" y2="68595"/>
                        <a14:foregroundMark x1="61747" y1="57190" x2="65643" y2="65620"/>
                        <a14:foregroundMark x1="81464" y1="54380" x2="84888" y2="72727"/>
                        <a14:foregroundMark x1="87485" y1="64959" x2="88784" y2="81488"/>
                        <a14:foregroundMark x1="80874" y1="70909" x2="80519" y2="75372"/>
                        <a14:foregroundMark x1="83235" y1="78512" x2="83353" y2="95868"/>
                        <a14:foregroundMark x1="86659" y1="69256" x2="87721" y2="91736"/>
                        <a14:foregroundMark x1="89374" y1="72727" x2="90791" y2="76033"/>
                        <a14:foregroundMark x1="82054" y1="71074" x2="84416" y2="84793"/>
                        <a14:foregroundMark x1="27509" y1="50909" x2="35301" y2="64793"/>
                        <a14:foregroundMark x1="33530" y1="83306" x2="72845" y2="80826"/>
                        <a14:foregroundMark x1="35655" y1="16198" x2="37308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211" y="773890"/>
            <a:ext cx="5774870" cy="4124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883" y="373381"/>
            <a:ext cx="4739298" cy="33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3241" y="782773"/>
            <a:ext cx="3909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n-lt"/>
              </a:rPr>
              <a:t>Quàng khăn xanh biển cả</a:t>
            </a:r>
          </a:p>
          <a:p>
            <a:r>
              <a:rPr lang="vi-VN" sz="2400" b="1" dirty="0">
                <a:latin typeface="+mn-lt"/>
              </a:rPr>
              <a:t>Khoác áo thơm hương rừng</a:t>
            </a:r>
          </a:p>
          <a:p>
            <a:r>
              <a:rPr lang="vi-VN" sz="2400" b="1" dirty="0">
                <a:latin typeface="+mn-lt"/>
              </a:rPr>
              <a:t>Trái Đất mang trên lưng</a:t>
            </a:r>
          </a:p>
          <a:p>
            <a:r>
              <a:rPr lang="vi-VN" sz="2400" b="1" dirty="0">
                <a:latin typeface="+mn-lt"/>
              </a:rPr>
              <a:t>Những đứa con của đất.</a:t>
            </a:r>
          </a:p>
          <a:p>
            <a:r>
              <a:rPr lang="vi-VN" sz="2400" b="1" dirty="0">
                <a:latin typeface="+mn-lt"/>
              </a:rPr>
              <a:t> </a:t>
            </a:r>
          </a:p>
          <a:p>
            <a:r>
              <a:rPr lang="vi-VN" sz="2400" b="1" dirty="0">
                <a:latin typeface="+mn-lt"/>
              </a:rPr>
              <a:t>Tuy màu da có khác</a:t>
            </a:r>
          </a:p>
          <a:p>
            <a:r>
              <a:rPr lang="vi-VN" sz="2400" b="1" dirty="0">
                <a:latin typeface="+mn-lt"/>
              </a:rPr>
              <a:t>Nhưng vẫn chung nụ cười</a:t>
            </a:r>
          </a:p>
          <a:p>
            <a:r>
              <a:rPr lang="vi-VN" sz="2400" b="1" dirty="0">
                <a:latin typeface="+mn-lt"/>
              </a:rPr>
              <a:t>Như biển cả không vơi</a:t>
            </a:r>
          </a:p>
          <a:p>
            <a:r>
              <a:rPr lang="vi-VN" sz="2400" b="1" dirty="0">
                <a:latin typeface="+mn-lt"/>
              </a:rPr>
              <a:t>Một màu xanh thăm thẳm.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3945" y="699819"/>
            <a:ext cx="39223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vi-VN" sz="2400" b="1" dirty="0">
                <a:latin typeface="+mj-lt"/>
              </a:rPr>
              <a:t>Như ban mai nắng ấm</a:t>
            </a:r>
          </a:p>
          <a:p>
            <a:pPr algn="just" fontAlgn="t"/>
            <a:r>
              <a:rPr lang="vi-VN" sz="2400" b="1" dirty="0">
                <a:latin typeface="+mj-lt"/>
              </a:rPr>
              <a:t>Lung linh bờ thảo nguyên</a:t>
            </a:r>
          </a:p>
          <a:p>
            <a:pPr algn="just" fontAlgn="t"/>
            <a:r>
              <a:rPr lang="vi-VN" sz="2400" b="1" dirty="0">
                <a:latin typeface="+mj-lt"/>
              </a:rPr>
              <a:t>Hãy giữ được bình yên</a:t>
            </a:r>
          </a:p>
          <a:p>
            <a:pPr algn="just" fontAlgn="t"/>
            <a:r>
              <a:rPr lang="vi-VN" sz="2400" b="1" dirty="0">
                <a:latin typeface="+mj-lt"/>
              </a:rPr>
              <a:t>Cho hoa thơm thơm mãi.</a:t>
            </a:r>
          </a:p>
          <a:p>
            <a:pPr algn="just" fontAlgn="t"/>
            <a:r>
              <a:rPr lang="vi-VN" sz="2400" b="1" dirty="0">
                <a:latin typeface="+mj-lt"/>
              </a:rPr>
              <a:t> </a:t>
            </a:r>
          </a:p>
          <a:p>
            <a:pPr algn="just" fontAlgn="t"/>
            <a:r>
              <a:rPr lang="vi-VN" sz="2400" b="1" dirty="0">
                <a:latin typeface="+mj-lt"/>
              </a:rPr>
              <a:t>Cho năm châu hội ngộ</a:t>
            </a:r>
          </a:p>
          <a:p>
            <a:pPr algn="just" fontAlgn="t"/>
            <a:r>
              <a:rPr lang="vi-VN" sz="2400" b="1" dirty="0">
                <a:latin typeface="+mj-lt"/>
              </a:rPr>
              <a:t>Trong tình thương loài người</a:t>
            </a:r>
          </a:p>
          <a:p>
            <a:pPr algn="just" fontAlgn="t"/>
            <a:r>
              <a:rPr lang="vi-VN" sz="2400" b="1" dirty="0">
                <a:latin typeface="+mj-lt"/>
              </a:rPr>
              <a:t>Và cho khắp mọi nơi</a:t>
            </a:r>
          </a:p>
          <a:p>
            <a:pPr algn="just" fontAlgn="t"/>
            <a:r>
              <a:rPr lang="vi-VN" sz="2400" b="1" dirty="0">
                <a:latin typeface="+mj-lt"/>
              </a:rPr>
              <a:t>Là nhà bồ câu trắng.</a:t>
            </a:r>
            <a:endParaRPr lang="en-GB" sz="2400" b="1" dirty="0">
              <a:latin typeface="+mj-lt"/>
            </a:endParaRPr>
          </a:p>
          <a:p>
            <a:pPr algn="just" fontAlgn="t"/>
            <a:r>
              <a:rPr lang="en-GB" sz="2400" b="1" dirty="0">
                <a:latin typeface="+mj-lt"/>
              </a:rPr>
              <a:t>      </a:t>
            </a:r>
            <a:r>
              <a:rPr lang="vi-VN" sz="2000" b="1" dirty="0">
                <a:latin typeface="+mn-lt"/>
              </a:rPr>
              <a:t>NGUYỄN LÃM THẮNG</a:t>
            </a:r>
          </a:p>
          <a:p>
            <a:pPr algn="just" fontAlgn="t"/>
            <a:endParaRPr lang="vi-VN" sz="24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84" y="191155"/>
            <a:ext cx="4055809" cy="45865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2E8CA4E-2D10-456B-B4F8-349D4E69498B}"/>
              </a:ext>
            </a:extLst>
          </p:cNvPr>
          <p:cNvSpPr/>
          <p:nvPr/>
        </p:nvSpPr>
        <p:spPr>
          <a:xfrm>
            <a:off x="265827" y="152027"/>
            <a:ext cx="2133521" cy="3737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F6A0AE"/>
            </a:solidFill>
            <a:prstDash val="solid"/>
            <a:miter lim="800000"/>
          </a:ln>
          <a:effectLst/>
        </p:spPr>
        <p:txBody>
          <a:bodyPr lIns="90730" tIns="45358" rIns="90730" bIns="453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96" y="-324109"/>
            <a:ext cx="8205927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22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4DE10-9C29-430E-8F0A-10C9C4E5D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290" y="1169523"/>
            <a:ext cx="6151397" cy="2595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4394" y="1241624"/>
            <a:ext cx="4154097" cy="3050174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98225" y="4818639"/>
            <a:ext cx="9414272" cy="333376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6" tIns="34284" rIns="68566" bIns="34284" numCol="1" anchor="t" anchorCtr="0" compatLnSpc="1">
            <a:prstTxWarp prst="textNoShape">
              <a:avLst/>
            </a:prstTxWarp>
          </a:bodyPr>
          <a:lstStyle/>
          <a:p>
            <a:pPr defTabSz="685635">
              <a:buClrTx/>
              <a:defRPr/>
            </a:pPr>
            <a:endParaRPr lang="zh-CN" altLang="en-US" sz="1375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7197149" y="3081349"/>
            <a:ext cx="138536" cy="828997"/>
          </a:xfrm>
          <a:prstGeom prst="rect">
            <a:avLst/>
          </a:prstGeom>
          <a:noFill/>
        </p:spPr>
        <p:txBody>
          <a:bodyPr wrap="none" lIns="68566" tIns="34284" rIns="68566" bIns="34284" rtlCol="0">
            <a:spAutoFit/>
          </a:bodyPr>
          <a:lstStyle/>
          <a:p>
            <a:pPr defTabSz="685635">
              <a:buClrTx/>
              <a:defRPr/>
            </a:pPr>
            <a:endParaRPr lang="en-GB" sz="4937" kern="120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iCiel Cadena" panose="02000503000000020004" pitchFamily="2" charset="0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6117434" y="94743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6" tIns="34284" rIns="68566" bIns="34284" numCol="1" anchor="t" anchorCtr="0" compatLnSpc="1">
            <a:prstTxWarp prst="textNoShape">
              <a:avLst/>
            </a:prstTxWarp>
          </a:bodyPr>
          <a:lstStyle/>
          <a:p>
            <a:pPr defTabSz="685635">
              <a:buClrTx/>
              <a:defRPr/>
            </a:pPr>
            <a:endParaRPr lang="zh-CN" altLang="en-US" sz="1375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2484835" y="226901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6" tIns="34284" rIns="68566" bIns="34284" numCol="1" anchor="t" anchorCtr="0" compatLnSpc="1">
            <a:prstTxWarp prst="textNoShape">
              <a:avLst/>
            </a:prstTxWarp>
          </a:bodyPr>
          <a:lstStyle/>
          <a:p>
            <a:pPr defTabSz="685635">
              <a:buClrTx/>
              <a:defRPr/>
            </a:pPr>
            <a:endParaRPr lang="zh-CN" altLang="en-US" sz="1375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3871913" y="480503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6" tIns="34284" rIns="68566" bIns="34284" numCol="1" anchor="t" anchorCtr="0" compatLnSpc="1">
            <a:prstTxWarp prst="textNoShape">
              <a:avLst/>
            </a:prstTxWarp>
          </a:bodyPr>
          <a:lstStyle/>
          <a:p>
            <a:pPr defTabSz="685635">
              <a:buClrTx/>
              <a:defRPr/>
            </a:pPr>
            <a:endParaRPr lang="zh-CN" altLang="en-US" sz="1375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7128272" y="644809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6" tIns="34284" rIns="68566" bIns="34284" numCol="1" anchor="t" anchorCtr="0" compatLnSpc="1">
            <a:prstTxWarp prst="textNoShape">
              <a:avLst/>
            </a:prstTxWarp>
          </a:bodyPr>
          <a:lstStyle/>
          <a:p>
            <a:pPr defTabSz="685635">
              <a:buClrTx/>
              <a:defRPr/>
            </a:pPr>
            <a:endParaRPr lang="zh-CN" altLang="en-US" sz="1375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5200650" y="465024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6" tIns="34284" rIns="68566" bIns="34284" numCol="1" anchor="t" anchorCtr="0" compatLnSpc="1">
            <a:prstTxWarp prst="textNoShape">
              <a:avLst/>
            </a:prstTxWarp>
          </a:bodyPr>
          <a:lstStyle/>
          <a:p>
            <a:pPr defTabSz="685635">
              <a:buClrTx/>
              <a:defRPr/>
            </a:pPr>
            <a:endParaRPr lang="zh-CN" altLang="en-US" sz="1375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6011467" y="92817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6" tIns="34284" rIns="68566" bIns="34284" numCol="1" anchor="t" anchorCtr="0" compatLnSpc="1">
            <a:prstTxWarp prst="textNoShape">
              <a:avLst/>
            </a:prstTxWarp>
          </a:bodyPr>
          <a:lstStyle/>
          <a:p>
            <a:pPr defTabSz="685635">
              <a:buClrTx/>
              <a:defRPr/>
            </a:pPr>
            <a:endParaRPr lang="zh-CN" altLang="en-US" sz="1375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3089673" y="168562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6" tIns="34284" rIns="68566" bIns="34284" numCol="1" anchor="t" anchorCtr="0" compatLnSpc="1">
            <a:prstTxWarp prst="textNoShape">
              <a:avLst/>
            </a:prstTxWarp>
          </a:bodyPr>
          <a:lstStyle/>
          <a:p>
            <a:pPr defTabSz="685635">
              <a:buClrTx/>
              <a:defRPr/>
            </a:pPr>
            <a:endParaRPr lang="zh-CN" altLang="en-US" sz="1375" kern="1200">
              <a:solidFill>
                <a:prstClr val="black"/>
              </a:solidFill>
              <a:latin typeface="Arial-Rounded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9443" y="416209"/>
            <a:ext cx="4572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7372135" y="179535"/>
            <a:ext cx="1795290" cy="17952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08" y="3559105"/>
            <a:ext cx="1516694" cy="159290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9" y="3225730"/>
            <a:ext cx="1516694" cy="159290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8" y="3683585"/>
            <a:ext cx="1516694" cy="15929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84" y="3558935"/>
            <a:ext cx="1359888" cy="135988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09" y="3525455"/>
            <a:ext cx="1359888" cy="135988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61024" y="30533"/>
            <a:ext cx="1795290" cy="17952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526" y="1533088"/>
            <a:ext cx="3621338" cy="182895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600" y="756425"/>
            <a:ext cx="3054361" cy="900762"/>
          </a:xfrm>
          <a:prstGeom prst="rect">
            <a:avLst/>
          </a:prstGeom>
        </p:spPr>
      </p:pic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23707" y="862257"/>
            <a:ext cx="2299916" cy="1915834"/>
          </a:xfrm>
          <a:prstGeom prst="rect">
            <a:avLst/>
          </a:prstGeom>
        </p:spPr>
      </p:pic>
      <p:pic>
        <p:nvPicPr>
          <p:cNvPr id="4" name="Picture 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96815" y="1095375"/>
            <a:ext cx="2322769" cy="1908810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85570" y="2749515"/>
            <a:ext cx="2290771" cy="1870110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86250" y="2508658"/>
            <a:ext cx="2336495" cy="1847248"/>
          </a:xfrm>
          <a:prstGeom prst="rect">
            <a:avLst/>
          </a:prstGeom>
        </p:spPr>
      </p:pic>
      <p:sp>
        <p:nvSpPr>
          <p:cNvPr id="3" name="Right Arrow 2">
            <a:hlinkClick r:id="rId23" action="ppaction://hlinksldjump"/>
          </p:cNvPr>
          <p:cNvSpPr/>
          <p:nvPr/>
        </p:nvSpPr>
        <p:spPr>
          <a:xfrm>
            <a:off x="7981027" y="4638973"/>
            <a:ext cx="1190625" cy="513041"/>
          </a:xfrm>
          <a:prstGeom prst="rightArrow">
            <a:avLst>
              <a:gd name="adj1" fmla="val 50000"/>
              <a:gd name="adj2" fmla="val 360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553">
              <a:buClrTx/>
            </a:pPr>
            <a:r>
              <a:rPr lang="en-US" sz="1500" b="1" kern="1200" dirty="0">
                <a:solidFill>
                  <a:prstClr val="black"/>
                </a:solidFill>
              </a:rPr>
              <a:t>KẾT THÚC</a:t>
            </a:r>
          </a:p>
        </p:txBody>
      </p:sp>
      <p:pic>
        <p:nvPicPr>
          <p:cNvPr id="8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521339" y="1691499"/>
            <a:ext cx="381000" cy="381000"/>
          </a:xfrm>
          <a:prstGeom prst="rect">
            <a:avLst/>
          </a:prstGeom>
        </p:spPr>
      </p:pic>
      <p:pic>
        <p:nvPicPr>
          <p:cNvPr id="3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4" y="548164"/>
            <a:ext cx="4236995" cy="423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37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3241" y="782773"/>
            <a:ext cx="3909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n-lt"/>
              </a:rPr>
              <a:t>Quàng khăn xanh biển cả</a:t>
            </a:r>
          </a:p>
          <a:p>
            <a:r>
              <a:rPr lang="vi-VN" sz="2400" b="1" dirty="0">
                <a:latin typeface="+mn-lt"/>
              </a:rPr>
              <a:t>Khoác áo thơm hương rừng</a:t>
            </a:r>
          </a:p>
          <a:p>
            <a:r>
              <a:rPr lang="vi-VN" sz="2400" b="1" dirty="0">
                <a:latin typeface="+mn-lt"/>
              </a:rPr>
              <a:t>Trái Đất mang trên lưng</a:t>
            </a:r>
          </a:p>
          <a:p>
            <a:r>
              <a:rPr lang="vi-VN" sz="2400" b="1" dirty="0">
                <a:latin typeface="+mn-lt"/>
              </a:rPr>
              <a:t>Những đứa con của đất.</a:t>
            </a:r>
          </a:p>
          <a:p>
            <a:r>
              <a:rPr lang="vi-VN" sz="2400" b="1" dirty="0">
                <a:latin typeface="+mn-lt"/>
              </a:rPr>
              <a:t> </a:t>
            </a:r>
          </a:p>
          <a:p>
            <a:r>
              <a:rPr lang="vi-VN" sz="2400" b="1" dirty="0">
                <a:latin typeface="+mn-lt"/>
              </a:rPr>
              <a:t>Tuy màu da có khác</a:t>
            </a:r>
          </a:p>
          <a:p>
            <a:r>
              <a:rPr lang="vi-VN" sz="2400" b="1" dirty="0">
                <a:latin typeface="+mn-lt"/>
              </a:rPr>
              <a:t>Nhưng vẫn chung nụ cười</a:t>
            </a:r>
          </a:p>
          <a:p>
            <a:r>
              <a:rPr lang="vi-VN" sz="2400" b="1" dirty="0">
                <a:latin typeface="+mn-lt"/>
              </a:rPr>
              <a:t>Như biển cả không vơi</a:t>
            </a:r>
          </a:p>
          <a:p>
            <a:r>
              <a:rPr lang="vi-VN" sz="2400" b="1" dirty="0">
                <a:latin typeface="+mn-lt"/>
              </a:rPr>
              <a:t>Một màu xanh thăm thẳm.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3945" y="699819"/>
            <a:ext cx="39223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vi-VN" sz="2400" b="1" dirty="0">
                <a:latin typeface="+mj-lt"/>
              </a:rPr>
              <a:t>Như ban mai nắng ấm</a:t>
            </a:r>
          </a:p>
          <a:p>
            <a:pPr algn="just" fontAlgn="t"/>
            <a:r>
              <a:rPr lang="vi-VN" sz="2400" b="1" dirty="0">
                <a:latin typeface="+mj-lt"/>
              </a:rPr>
              <a:t>Lung linh bờ thảo nguyên</a:t>
            </a:r>
          </a:p>
          <a:p>
            <a:pPr algn="just" fontAlgn="t"/>
            <a:r>
              <a:rPr lang="vi-VN" sz="2400" b="1" dirty="0">
                <a:latin typeface="+mj-lt"/>
              </a:rPr>
              <a:t>Hãy giữ được bình yên</a:t>
            </a:r>
          </a:p>
          <a:p>
            <a:pPr algn="just" fontAlgn="t"/>
            <a:r>
              <a:rPr lang="vi-VN" sz="2400" b="1" dirty="0">
                <a:latin typeface="+mj-lt"/>
              </a:rPr>
              <a:t>Cho hoa thơm thơm mãi.</a:t>
            </a:r>
          </a:p>
          <a:p>
            <a:pPr algn="just" fontAlgn="t"/>
            <a:r>
              <a:rPr lang="vi-VN" sz="2400" b="1" dirty="0">
                <a:latin typeface="+mj-lt"/>
              </a:rPr>
              <a:t> </a:t>
            </a:r>
          </a:p>
          <a:p>
            <a:pPr algn="just" fontAlgn="t"/>
            <a:r>
              <a:rPr lang="vi-VN" sz="2400" b="1" dirty="0">
                <a:latin typeface="+mj-lt"/>
              </a:rPr>
              <a:t>Cho năm châu hội ngộ</a:t>
            </a:r>
          </a:p>
          <a:p>
            <a:pPr algn="just" fontAlgn="t"/>
            <a:r>
              <a:rPr lang="vi-VN" sz="2400" b="1" dirty="0">
                <a:latin typeface="+mj-lt"/>
              </a:rPr>
              <a:t>Trong tình thương loài người</a:t>
            </a:r>
          </a:p>
          <a:p>
            <a:pPr algn="just" fontAlgn="t"/>
            <a:r>
              <a:rPr lang="vi-VN" sz="2400" b="1" dirty="0">
                <a:latin typeface="+mj-lt"/>
              </a:rPr>
              <a:t>Và cho khắp mọi nơi</a:t>
            </a:r>
          </a:p>
          <a:p>
            <a:pPr algn="just" fontAlgn="t"/>
            <a:r>
              <a:rPr lang="vi-VN" sz="2400" b="1" dirty="0">
                <a:latin typeface="+mj-lt"/>
              </a:rPr>
              <a:t>Là nhà bồ câu trắng.</a:t>
            </a:r>
            <a:endParaRPr lang="en-GB" sz="2400" b="1" dirty="0">
              <a:latin typeface="+mj-lt"/>
            </a:endParaRPr>
          </a:p>
          <a:p>
            <a:pPr algn="just" fontAlgn="t"/>
            <a:r>
              <a:rPr lang="en-GB" sz="2400" b="1" dirty="0">
                <a:latin typeface="+mj-lt"/>
              </a:rPr>
              <a:t>      </a:t>
            </a:r>
            <a:r>
              <a:rPr lang="vi-VN" sz="2000" b="1" dirty="0">
                <a:latin typeface="+mn-lt"/>
              </a:rPr>
              <a:t>NGUYỄN LÃM THẮNG</a:t>
            </a:r>
          </a:p>
          <a:p>
            <a:pPr algn="just" fontAlgn="t"/>
            <a:endParaRPr lang="vi-VN" sz="24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84" y="191155"/>
            <a:ext cx="4055809" cy="45865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2E8CA4E-2D10-456B-B4F8-349D4E69498B}"/>
              </a:ext>
            </a:extLst>
          </p:cNvPr>
          <p:cNvSpPr/>
          <p:nvPr/>
        </p:nvSpPr>
        <p:spPr>
          <a:xfrm>
            <a:off x="265827" y="152027"/>
            <a:ext cx="2133521" cy="3737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F6A0AE"/>
            </a:solidFill>
            <a:prstDash val="solid"/>
            <a:miter lim="800000"/>
          </a:ln>
          <a:effectLst/>
        </p:spPr>
        <p:txBody>
          <a:bodyPr lIns="90730" tIns="45358" rIns="90730" bIns="453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1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2865241" y="1837151"/>
            <a:ext cx="797979" cy="55125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0071">
              <a:defRPr/>
            </a:pPr>
            <a:endParaRPr lang="en-US" sz="1122">
              <a:solidFill>
                <a:prstClr val="white"/>
              </a:solidFill>
              <a:latin typeface="微软雅黑" panose="020F0502020204030204"/>
              <a:ea typeface="微软雅黑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454356" y="267491"/>
            <a:ext cx="4524375" cy="1272464"/>
          </a:xfrm>
          <a:custGeom>
            <a:avLst/>
            <a:gdLst>
              <a:gd name="connsiteX0" fmla="*/ 0 w 4524375"/>
              <a:gd name="connsiteY0" fmla="*/ 0 h 1272464"/>
              <a:gd name="connsiteX1" fmla="*/ 4524375 w 4524375"/>
              <a:gd name="connsiteY1" fmla="*/ 0 h 1272464"/>
              <a:gd name="connsiteX2" fmla="*/ 4524375 w 4524375"/>
              <a:gd name="connsiteY2" fmla="*/ 1272464 h 1272464"/>
              <a:gd name="connsiteX3" fmla="*/ 0 w 4524375"/>
              <a:gd name="connsiteY3" fmla="*/ 1272464 h 1272464"/>
              <a:gd name="connsiteX4" fmla="*/ 0 w 4524375"/>
              <a:gd name="connsiteY4" fmla="*/ 0 h 127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1272464" fill="none" extrusionOk="0">
                <a:moveTo>
                  <a:pt x="0" y="0"/>
                </a:moveTo>
                <a:cubicBezTo>
                  <a:pt x="752071" y="5222"/>
                  <a:pt x="3940809" y="24918"/>
                  <a:pt x="4524375" y="0"/>
                </a:cubicBezTo>
                <a:cubicBezTo>
                  <a:pt x="4504168" y="159498"/>
                  <a:pt x="4512924" y="709973"/>
                  <a:pt x="4524375" y="1272464"/>
                </a:cubicBezTo>
                <a:cubicBezTo>
                  <a:pt x="2557647" y="1107703"/>
                  <a:pt x="1738676" y="1390614"/>
                  <a:pt x="0" y="1272464"/>
                </a:cubicBezTo>
                <a:cubicBezTo>
                  <a:pt x="19829" y="673990"/>
                  <a:pt x="-48996" y="418225"/>
                  <a:pt x="0" y="0"/>
                </a:cubicBezTo>
                <a:close/>
              </a:path>
              <a:path w="4524375" h="1272464" stroke="0" extrusionOk="0">
                <a:moveTo>
                  <a:pt x="0" y="0"/>
                </a:moveTo>
                <a:cubicBezTo>
                  <a:pt x="1561846" y="11849"/>
                  <a:pt x="2940019" y="-161459"/>
                  <a:pt x="4524375" y="0"/>
                </a:cubicBezTo>
                <a:cubicBezTo>
                  <a:pt x="4413620" y="150490"/>
                  <a:pt x="4430821" y="674414"/>
                  <a:pt x="4524375" y="1272464"/>
                </a:cubicBezTo>
                <a:cubicBezTo>
                  <a:pt x="2445643" y="1126604"/>
                  <a:pt x="1457658" y="1194140"/>
                  <a:pt x="0" y="1272464"/>
                </a:cubicBezTo>
                <a:cubicBezTo>
                  <a:pt x="-105124" y="684635"/>
                  <a:pt x="-3122" y="28703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1FAE9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defTabSz="514197">
              <a:lnSpc>
                <a:spcPct val="110000"/>
              </a:lnSpc>
              <a:buClrTx/>
            </a:pPr>
            <a:r>
              <a:rPr lang="en-GB" sz="2400" b="1" i="1" dirty="0">
                <a:solidFill>
                  <a:srgbClr val="002060"/>
                </a:solidFill>
                <a:latin typeface="+mn-lt"/>
              </a:rPr>
              <a:t>   </a:t>
            </a:r>
            <a:r>
              <a:rPr lang="en-GB" sz="2400" b="1" dirty="0">
                <a:solidFill>
                  <a:srgbClr val="002060"/>
                </a:solidFill>
                <a:latin typeface="+mn-lt"/>
              </a:rPr>
              <a:t>1.   </a:t>
            </a:r>
            <a:r>
              <a:rPr lang="vi-VN" sz="2400" b="1" dirty="0">
                <a:latin typeface="+mn-lt"/>
              </a:rPr>
              <a:t>Hình ảnh Trái Đất ở khổ thơ đầu gợi cho em nghĩ đến những ai? </a:t>
            </a:r>
            <a:endParaRPr lang="vi-VN" sz="2100" b="1" kern="1200" dirty="0">
              <a:solidFill>
                <a:prstClr val="black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C73146-B91A-4C54-B7DA-A96057DA3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6855155" y="1009948"/>
            <a:ext cx="2333625" cy="4071708"/>
          </a:xfrm>
          <a:prstGeom prst="rect">
            <a:avLst/>
          </a:prstGeom>
        </p:spPr>
      </p:pic>
      <p:sp>
        <p:nvSpPr>
          <p:cNvPr id="15" name="Rounded Rectangular Callout 54">
            <a:extLst>
              <a:ext uri="{FF2B5EF4-FFF2-40B4-BE49-F238E27FC236}">
                <a16:creationId xmlns:a16="http://schemas.microsoft.com/office/drawing/2014/main" id="{EE2DEB50-3CA2-4420-9BAE-EA351FC398CF}"/>
              </a:ext>
            </a:extLst>
          </p:cNvPr>
          <p:cNvSpPr/>
          <p:nvPr/>
        </p:nvSpPr>
        <p:spPr>
          <a:xfrm>
            <a:off x="5379720" y="225176"/>
            <a:ext cx="3200400" cy="1057958"/>
          </a:xfrm>
          <a:prstGeom prst="wedgeRoundRectCallout">
            <a:avLst>
              <a:gd name="adj1" fmla="val -1377"/>
              <a:gd name="adj2" fmla="val 79256"/>
              <a:gd name="adj3" fmla="val 16667"/>
            </a:avLst>
          </a:prstGeom>
          <a:solidFill>
            <a:schemeClr val="accent4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454356" y="2445637"/>
            <a:ext cx="5576417" cy="1200329"/>
          </a:xfrm>
          <a:custGeom>
            <a:avLst/>
            <a:gdLst>
              <a:gd name="connsiteX0" fmla="*/ 0 w 5576417"/>
              <a:gd name="connsiteY0" fmla="*/ 0 h 1200329"/>
              <a:gd name="connsiteX1" fmla="*/ 5576417 w 5576417"/>
              <a:gd name="connsiteY1" fmla="*/ 0 h 1200329"/>
              <a:gd name="connsiteX2" fmla="*/ 5576417 w 5576417"/>
              <a:gd name="connsiteY2" fmla="*/ 1200329 h 1200329"/>
              <a:gd name="connsiteX3" fmla="*/ 0 w 5576417"/>
              <a:gd name="connsiteY3" fmla="*/ 1200329 h 1200329"/>
              <a:gd name="connsiteX4" fmla="*/ 0 w 557641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6417" h="1200329" fill="none" extrusionOk="0">
                <a:moveTo>
                  <a:pt x="0" y="0"/>
                </a:moveTo>
                <a:cubicBezTo>
                  <a:pt x="815133" y="5222"/>
                  <a:pt x="4925072" y="24918"/>
                  <a:pt x="5576417" y="0"/>
                </a:cubicBezTo>
                <a:cubicBezTo>
                  <a:pt x="5643151" y="180425"/>
                  <a:pt x="5629434" y="1037242"/>
                  <a:pt x="5576417" y="1200329"/>
                </a:cubicBezTo>
                <a:cubicBezTo>
                  <a:pt x="3685824" y="1035568"/>
                  <a:pt x="949719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76417" h="1200329" stroke="0" extrusionOk="0">
                <a:moveTo>
                  <a:pt x="0" y="0"/>
                </a:moveTo>
                <a:cubicBezTo>
                  <a:pt x="2683695" y="11849"/>
                  <a:pt x="4009400" y="-161459"/>
                  <a:pt x="5576417" y="0"/>
                </a:cubicBezTo>
                <a:cubicBezTo>
                  <a:pt x="5501375" y="255061"/>
                  <a:pt x="5646939" y="845340"/>
                  <a:pt x="5576417" y="1200329"/>
                </a:cubicBezTo>
                <a:cubicBezTo>
                  <a:pt x="2896872" y="1054469"/>
                  <a:pt x="196774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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b="1" dirty="0">
                <a:latin typeface="+mj-lt"/>
              </a:rPr>
              <a:t>Hình ảnh Trái Đất ở khổ thơ đầu gợi cho em nghĩ đến con người ở năm châu bốn biển.  </a:t>
            </a:r>
            <a:endParaRPr lang="en-US" sz="2400" b="1" dirty="0">
              <a:solidFill>
                <a:srgbClr val="333333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592931" y="1969217"/>
            <a:ext cx="5344953" cy="1200329"/>
          </a:xfrm>
          <a:custGeom>
            <a:avLst/>
            <a:gdLst>
              <a:gd name="connsiteX0" fmla="*/ 0 w 5344953"/>
              <a:gd name="connsiteY0" fmla="*/ 0 h 1200329"/>
              <a:gd name="connsiteX1" fmla="*/ 5344953 w 5344953"/>
              <a:gd name="connsiteY1" fmla="*/ 0 h 1200329"/>
              <a:gd name="connsiteX2" fmla="*/ 5344953 w 5344953"/>
              <a:gd name="connsiteY2" fmla="*/ 1200329 h 1200329"/>
              <a:gd name="connsiteX3" fmla="*/ 0 w 5344953"/>
              <a:gd name="connsiteY3" fmla="*/ 1200329 h 1200329"/>
              <a:gd name="connsiteX4" fmla="*/ 0 w 5344953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953" h="1200329" fill="none" extrusionOk="0">
                <a:moveTo>
                  <a:pt x="0" y="0"/>
                </a:moveTo>
                <a:cubicBezTo>
                  <a:pt x="2463855" y="5222"/>
                  <a:pt x="4744437" y="24918"/>
                  <a:pt x="5344953" y="0"/>
                </a:cubicBezTo>
                <a:cubicBezTo>
                  <a:pt x="5411687" y="180425"/>
                  <a:pt x="5397970" y="1037242"/>
                  <a:pt x="5344953" y="1200329"/>
                </a:cubicBezTo>
                <a:cubicBezTo>
                  <a:pt x="4509770" y="1035568"/>
                  <a:pt x="118303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44953" h="1200329" stroke="0" extrusionOk="0">
                <a:moveTo>
                  <a:pt x="0" y="0"/>
                </a:moveTo>
                <a:cubicBezTo>
                  <a:pt x="757756" y="11849"/>
                  <a:pt x="3264738" y="-161459"/>
                  <a:pt x="5344953" y="0"/>
                </a:cubicBezTo>
                <a:cubicBezTo>
                  <a:pt x="5269911" y="255061"/>
                  <a:pt x="5415475" y="845340"/>
                  <a:pt x="5344953" y="1200329"/>
                </a:cubicBezTo>
                <a:cubicBezTo>
                  <a:pt x="3835759" y="1054469"/>
                  <a:pt x="130925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b="1" dirty="0">
                <a:latin typeface="+mj-lt"/>
              </a:rPr>
              <a:t>“Những đứa con của đất” có điểm riêng là màu da, điểm chung là nụ cười.   </a:t>
            </a:r>
            <a:endParaRPr lang="en-US" sz="2400" b="1" dirty="0">
              <a:solidFill>
                <a:srgbClr val="333333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2690192" y="1316039"/>
            <a:ext cx="921372" cy="52654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2000">
              <a:solidFill>
                <a:prstClr val="white"/>
              </a:solidFill>
              <a:latin typeface="微软雅黑" panose="020F0502020204030204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428624" y="264588"/>
            <a:ext cx="4864895" cy="866199"/>
          </a:xfrm>
          <a:custGeom>
            <a:avLst/>
            <a:gdLst>
              <a:gd name="connsiteX0" fmla="*/ 0 w 4864895"/>
              <a:gd name="connsiteY0" fmla="*/ 0 h 866199"/>
              <a:gd name="connsiteX1" fmla="*/ 4864895 w 4864895"/>
              <a:gd name="connsiteY1" fmla="*/ 0 h 866199"/>
              <a:gd name="connsiteX2" fmla="*/ 4864895 w 4864895"/>
              <a:gd name="connsiteY2" fmla="*/ 866199 h 866199"/>
              <a:gd name="connsiteX3" fmla="*/ 0 w 4864895"/>
              <a:gd name="connsiteY3" fmla="*/ 866199 h 866199"/>
              <a:gd name="connsiteX4" fmla="*/ 0 w 4864895"/>
              <a:gd name="connsiteY4" fmla="*/ 0 h 86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895" h="866199" fill="none" extrusionOk="0">
                <a:moveTo>
                  <a:pt x="0" y="0"/>
                </a:moveTo>
                <a:cubicBezTo>
                  <a:pt x="2137353" y="5222"/>
                  <a:pt x="3193114" y="24918"/>
                  <a:pt x="4864895" y="0"/>
                </a:cubicBezTo>
                <a:cubicBezTo>
                  <a:pt x="4915044" y="131323"/>
                  <a:pt x="4913528" y="646160"/>
                  <a:pt x="4864895" y="866199"/>
                </a:cubicBezTo>
                <a:cubicBezTo>
                  <a:pt x="4017265" y="701438"/>
                  <a:pt x="750202" y="984349"/>
                  <a:pt x="0" y="866199"/>
                </a:cubicBezTo>
                <a:cubicBezTo>
                  <a:pt x="39098" y="499965"/>
                  <a:pt x="-65513" y="155388"/>
                  <a:pt x="0" y="0"/>
                </a:cubicBezTo>
                <a:close/>
              </a:path>
              <a:path w="4864895" h="866199" stroke="0" extrusionOk="0">
                <a:moveTo>
                  <a:pt x="0" y="0"/>
                </a:moveTo>
                <a:cubicBezTo>
                  <a:pt x="1169120" y="11849"/>
                  <a:pt x="3223874" y="-161459"/>
                  <a:pt x="4864895" y="0"/>
                </a:cubicBezTo>
                <a:cubicBezTo>
                  <a:pt x="4937463" y="314765"/>
                  <a:pt x="4842797" y="482851"/>
                  <a:pt x="4864895" y="866199"/>
                </a:cubicBezTo>
                <a:cubicBezTo>
                  <a:pt x="4204961" y="720339"/>
                  <a:pt x="1927512" y="787875"/>
                  <a:pt x="0" y="866199"/>
                </a:cubicBezTo>
                <a:cubicBezTo>
                  <a:pt x="33901" y="548418"/>
                  <a:pt x="27027" y="3410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1FAE9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defTabSz="514197">
              <a:lnSpc>
                <a:spcPct val="110000"/>
              </a:lnSpc>
              <a:buClrTx/>
            </a:pPr>
            <a:r>
              <a:rPr lang="en-GB" sz="2400" b="1" dirty="0">
                <a:solidFill>
                  <a:srgbClr val="002060"/>
                </a:solidFill>
                <a:latin typeface="+mj-lt"/>
              </a:rPr>
              <a:t> 2. </a:t>
            </a:r>
            <a:r>
              <a:rPr lang="en-US" sz="2400" b="1" dirty="0">
                <a:latin typeface="+mj-lt"/>
              </a:rPr>
              <a:t>“</a:t>
            </a:r>
            <a:r>
              <a:rPr lang="en-US" sz="2400" b="1" dirty="0" err="1">
                <a:latin typeface="+mj-lt"/>
              </a:rPr>
              <a:t>Những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đứa</a:t>
            </a:r>
            <a:r>
              <a:rPr lang="en-US" sz="2400" b="1" dirty="0">
                <a:latin typeface="+mj-lt"/>
              </a:rPr>
              <a:t> con </a:t>
            </a:r>
            <a:r>
              <a:rPr lang="en-US" sz="2400" b="1" dirty="0" err="1">
                <a:latin typeface="+mj-lt"/>
              </a:rPr>
              <a:t>của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đất</a:t>
            </a:r>
            <a:r>
              <a:rPr lang="en-US" sz="2400" b="1" dirty="0">
                <a:latin typeface="+mj-lt"/>
              </a:rPr>
              <a:t>” </a:t>
            </a:r>
            <a:r>
              <a:rPr lang="en-US" sz="2400" b="1" dirty="0" err="1">
                <a:latin typeface="+mj-lt"/>
              </a:rPr>
              <a:t>có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điểm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gì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riêng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điểm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gì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chung</a:t>
            </a:r>
            <a:r>
              <a:rPr lang="en-US" sz="2400" b="1" dirty="0">
                <a:latin typeface="+mj-lt"/>
              </a:rPr>
              <a:t>? </a:t>
            </a:r>
            <a:endParaRPr lang="vi-VN" sz="2100" b="1" kern="1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73146-B91A-4C54-B7DA-A96057DA3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7017328" y="1445717"/>
            <a:ext cx="2271465" cy="4071708"/>
          </a:xfrm>
          <a:prstGeom prst="rect">
            <a:avLst/>
          </a:prstGeom>
        </p:spPr>
      </p:pic>
      <p:sp>
        <p:nvSpPr>
          <p:cNvPr id="9" name="Rounded Rectangular Callout 54">
            <a:extLst>
              <a:ext uri="{FF2B5EF4-FFF2-40B4-BE49-F238E27FC236}">
                <a16:creationId xmlns:a16="http://schemas.microsoft.com/office/drawing/2014/main" id="{EE2DEB50-3CA2-4420-9BAE-EA351FC398CF}"/>
              </a:ext>
            </a:extLst>
          </p:cNvPr>
          <p:cNvSpPr/>
          <p:nvPr/>
        </p:nvSpPr>
        <p:spPr>
          <a:xfrm>
            <a:off x="5843587" y="660945"/>
            <a:ext cx="2836545" cy="1057958"/>
          </a:xfrm>
          <a:prstGeom prst="wedgeRoundRectCallout">
            <a:avLst>
              <a:gd name="adj1" fmla="val -1377"/>
              <a:gd name="adj2" fmla="val 79256"/>
              <a:gd name="adj3" fmla="val 16667"/>
            </a:avLst>
          </a:prstGeom>
          <a:solidFill>
            <a:schemeClr val="accent4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2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2857621" y="1418521"/>
            <a:ext cx="797979" cy="55125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0071">
              <a:defRPr/>
            </a:pPr>
            <a:endParaRPr lang="en-US" sz="1122">
              <a:solidFill>
                <a:prstClr val="white"/>
              </a:solidFill>
              <a:latin typeface="微软雅黑" panose="020F0502020204030204"/>
              <a:ea typeface="微软雅黑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660432" y="427507"/>
            <a:ext cx="5990335" cy="830997"/>
          </a:xfrm>
          <a:custGeom>
            <a:avLst/>
            <a:gdLst>
              <a:gd name="connsiteX0" fmla="*/ 0 w 5990335"/>
              <a:gd name="connsiteY0" fmla="*/ 0 h 830997"/>
              <a:gd name="connsiteX1" fmla="*/ 5990335 w 5990335"/>
              <a:gd name="connsiteY1" fmla="*/ 0 h 830997"/>
              <a:gd name="connsiteX2" fmla="*/ 5990335 w 5990335"/>
              <a:gd name="connsiteY2" fmla="*/ 830997 h 830997"/>
              <a:gd name="connsiteX3" fmla="*/ 0 w 5990335"/>
              <a:gd name="connsiteY3" fmla="*/ 830997 h 830997"/>
              <a:gd name="connsiteX4" fmla="*/ 0 w 5990335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0335" h="830997" fill="none" extrusionOk="0">
                <a:moveTo>
                  <a:pt x="0" y="0"/>
                </a:moveTo>
                <a:cubicBezTo>
                  <a:pt x="2517310" y="5222"/>
                  <a:pt x="3026598" y="24918"/>
                  <a:pt x="5990335" y="0"/>
                </a:cubicBezTo>
                <a:cubicBezTo>
                  <a:pt x="6057069" y="288481"/>
                  <a:pt x="5976873" y="519308"/>
                  <a:pt x="5990335" y="830997"/>
                </a:cubicBezTo>
                <a:cubicBezTo>
                  <a:pt x="3059486" y="666236"/>
                  <a:pt x="1537773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90335" h="830997" stroke="0" extrusionOk="0">
                <a:moveTo>
                  <a:pt x="0" y="0"/>
                </a:moveTo>
                <a:cubicBezTo>
                  <a:pt x="2357238" y="11849"/>
                  <a:pt x="4088554" y="-161459"/>
                  <a:pt x="5990335" y="0"/>
                </a:cubicBezTo>
                <a:cubicBezTo>
                  <a:pt x="6031633" y="365209"/>
                  <a:pt x="6044237" y="657770"/>
                  <a:pt x="5990335" y="830997"/>
                </a:cubicBezTo>
                <a:cubicBezTo>
                  <a:pt x="4777512" y="685137"/>
                  <a:pt x="2670705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1FAE9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002060"/>
                </a:solidFill>
                <a:latin typeface="+mn-lt"/>
              </a:rPr>
              <a:t>  3.  </a:t>
            </a:r>
            <a:r>
              <a:rPr lang="vi-VN" sz="2400" b="1" dirty="0">
                <a:latin typeface="+mn-lt"/>
              </a:rPr>
              <a:t>Những câu thơ nào thể hiện mong muốn chung của mọi người trên Trái Đất? </a:t>
            </a:r>
            <a:endParaRPr lang="vi-VN" sz="2400" b="1" dirty="0">
              <a:solidFill>
                <a:srgbClr val="00206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1513536" y="2289810"/>
            <a:ext cx="6281724" cy="2308324"/>
          </a:xfrm>
          <a:custGeom>
            <a:avLst/>
            <a:gdLst>
              <a:gd name="connsiteX0" fmla="*/ 0 w 6281724"/>
              <a:gd name="connsiteY0" fmla="*/ 0 h 2308324"/>
              <a:gd name="connsiteX1" fmla="*/ 6281724 w 6281724"/>
              <a:gd name="connsiteY1" fmla="*/ 0 h 2308324"/>
              <a:gd name="connsiteX2" fmla="*/ 6281724 w 6281724"/>
              <a:gd name="connsiteY2" fmla="*/ 2308324 h 2308324"/>
              <a:gd name="connsiteX3" fmla="*/ 0 w 6281724"/>
              <a:gd name="connsiteY3" fmla="*/ 2308324 h 2308324"/>
              <a:gd name="connsiteX4" fmla="*/ 0 w 628172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1724" h="2308324" fill="none" extrusionOk="0">
                <a:moveTo>
                  <a:pt x="0" y="0"/>
                </a:moveTo>
                <a:cubicBezTo>
                  <a:pt x="897405" y="5222"/>
                  <a:pt x="3590494" y="24918"/>
                  <a:pt x="6281724" y="0"/>
                </a:cubicBezTo>
                <a:cubicBezTo>
                  <a:pt x="6120479" y="295473"/>
                  <a:pt x="6237964" y="1186317"/>
                  <a:pt x="6281724" y="2308324"/>
                </a:cubicBezTo>
                <a:cubicBezTo>
                  <a:pt x="4174583" y="2143563"/>
                  <a:pt x="998969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281724" h="2308324" stroke="0" extrusionOk="0">
                <a:moveTo>
                  <a:pt x="0" y="0"/>
                </a:moveTo>
                <a:cubicBezTo>
                  <a:pt x="2128713" y="11849"/>
                  <a:pt x="5416807" y="-161459"/>
                  <a:pt x="6281724" y="0"/>
                </a:cubicBezTo>
                <a:cubicBezTo>
                  <a:pt x="6284854" y="699270"/>
                  <a:pt x="6180548" y="2031698"/>
                  <a:pt x="6281724" y="2308324"/>
                </a:cubicBezTo>
                <a:cubicBezTo>
                  <a:pt x="3582275" y="2162464"/>
                  <a:pt x="64123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pt-BR" sz="2400" b="1" i="1" dirty="0">
                <a:latin typeface="+mn-lt"/>
              </a:rPr>
              <a:t>Tuy màu da có khác</a:t>
            </a:r>
          </a:p>
          <a:p>
            <a:r>
              <a:rPr lang="en-GB" sz="2400" b="1" i="1" dirty="0">
                <a:latin typeface="+mn-lt"/>
              </a:rPr>
              <a:t>       </a:t>
            </a:r>
            <a:r>
              <a:rPr lang="vi-VN" sz="2400" b="1" i="1" dirty="0">
                <a:latin typeface="+mn-lt"/>
              </a:rPr>
              <a:t>Nhưng vẫn chung nụ cười</a:t>
            </a:r>
            <a:endParaRPr lang="vi-VN" sz="2400" b="1" dirty="0">
              <a:latin typeface="+mn-lt"/>
            </a:endParaRPr>
          </a:p>
          <a:p>
            <a:r>
              <a:rPr lang="en-GB" sz="2400" b="1" i="1" dirty="0">
                <a:latin typeface="+mn-lt"/>
              </a:rPr>
              <a:t>        </a:t>
            </a:r>
            <a:r>
              <a:rPr lang="vi-VN" sz="2400" b="1" i="1" dirty="0">
                <a:latin typeface="+mn-lt"/>
              </a:rPr>
              <a:t>…</a:t>
            </a:r>
            <a:endParaRPr lang="vi-VN" sz="2400" b="1" dirty="0">
              <a:latin typeface="+mn-lt"/>
            </a:endParaRPr>
          </a:p>
          <a:p>
            <a:r>
              <a:rPr lang="en-GB" sz="2400" b="1" i="1" dirty="0">
                <a:latin typeface="+mn-lt"/>
              </a:rPr>
              <a:t>        </a:t>
            </a:r>
            <a:r>
              <a:rPr lang="vi-VN" sz="2400" b="1" i="1" dirty="0">
                <a:latin typeface="+mn-lt"/>
              </a:rPr>
              <a:t>Cho năm châu hội ngộ</a:t>
            </a:r>
            <a:endParaRPr lang="vi-VN" sz="2400" b="1" dirty="0">
              <a:latin typeface="+mn-lt"/>
            </a:endParaRPr>
          </a:p>
          <a:p>
            <a:r>
              <a:rPr lang="en-GB" sz="2400" b="1" i="1" dirty="0">
                <a:latin typeface="+mn-lt"/>
              </a:rPr>
              <a:t>       </a:t>
            </a:r>
            <a:r>
              <a:rPr lang="vi-VN" sz="2400" b="1" i="1" dirty="0">
                <a:latin typeface="+mn-lt"/>
              </a:rPr>
              <a:t>Trong tình thương loài người</a:t>
            </a:r>
            <a:endParaRPr lang="vi-VN" sz="2400" b="1" dirty="0">
              <a:latin typeface="+mn-lt"/>
            </a:endParaRPr>
          </a:p>
          <a:p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13227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1038701" y="719614"/>
            <a:ext cx="4897755" cy="830997"/>
          </a:xfrm>
          <a:custGeom>
            <a:avLst/>
            <a:gdLst>
              <a:gd name="connsiteX0" fmla="*/ 0 w 4897755"/>
              <a:gd name="connsiteY0" fmla="*/ 0 h 830997"/>
              <a:gd name="connsiteX1" fmla="*/ 4897755 w 4897755"/>
              <a:gd name="connsiteY1" fmla="*/ 0 h 830997"/>
              <a:gd name="connsiteX2" fmla="*/ 4897755 w 4897755"/>
              <a:gd name="connsiteY2" fmla="*/ 830997 h 830997"/>
              <a:gd name="connsiteX3" fmla="*/ 0 w 4897755"/>
              <a:gd name="connsiteY3" fmla="*/ 830997 h 830997"/>
              <a:gd name="connsiteX4" fmla="*/ 0 w 4897755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7755" h="830997" fill="none" extrusionOk="0">
                <a:moveTo>
                  <a:pt x="0" y="0"/>
                </a:moveTo>
                <a:cubicBezTo>
                  <a:pt x="540306" y="5222"/>
                  <a:pt x="3190373" y="24918"/>
                  <a:pt x="4897755" y="0"/>
                </a:cubicBezTo>
                <a:cubicBezTo>
                  <a:pt x="4964489" y="288481"/>
                  <a:pt x="4884293" y="519308"/>
                  <a:pt x="4897755" y="830997"/>
                </a:cubicBezTo>
                <a:cubicBezTo>
                  <a:pt x="3777489" y="666236"/>
                  <a:pt x="1261575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897755" h="830997" stroke="0" extrusionOk="0">
                <a:moveTo>
                  <a:pt x="0" y="0"/>
                </a:moveTo>
                <a:cubicBezTo>
                  <a:pt x="1343925" y="11849"/>
                  <a:pt x="2971397" y="-161459"/>
                  <a:pt x="4897755" y="0"/>
                </a:cubicBezTo>
                <a:cubicBezTo>
                  <a:pt x="4939053" y="365209"/>
                  <a:pt x="4951657" y="657770"/>
                  <a:pt x="4897755" y="830997"/>
                </a:cubicBezTo>
                <a:cubicBezTo>
                  <a:pt x="3311220" y="685137"/>
                  <a:pt x="2017630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1FAE9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 defTabSz="514197">
              <a:buClrTx/>
            </a:pPr>
            <a:r>
              <a:rPr lang="en-GB" sz="2400" b="1" i="1" dirty="0">
                <a:solidFill>
                  <a:srgbClr val="002060"/>
                </a:solidFill>
                <a:latin typeface="+mn-lt"/>
              </a:rPr>
              <a:t>   </a:t>
            </a:r>
            <a:r>
              <a:rPr lang="en-GB" sz="2400" b="1" dirty="0">
                <a:solidFill>
                  <a:srgbClr val="002060"/>
                </a:solidFill>
                <a:latin typeface="+mn-lt"/>
              </a:rPr>
              <a:t>4.</a:t>
            </a:r>
            <a:r>
              <a:rPr lang="en-GB" sz="24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400" dirty="0">
                <a:latin typeface="+mn-lt"/>
              </a:rPr>
              <a:t>Em hiểu 2 dòng thơ cuối như thế nào?</a:t>
            </a:r>
            <a:endParaRPr lang="vi-VN" sz="2400" b="1" kern="1200" dirty="0">
              <a:solidFill>
                <a:srgbClr val="00206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683656" y="2521807"/>
            <a:ext cx="5607844" cy="1200329"/>
          </a:xfrm>
          <a:custGeom>
            <a:avLst/>
            <a:gdLst>
              <a:gd name="connsiteX0" fmla="*/ 0 w 5607844"/>
              <a:gd name="connsiteY0" fmla="*/ 0 h 1200329"/>
              <a:gd name="connsiteX1" fmla="*/ 5607844 w 5607844"/>
              <a:gd name="connsiteY1" fmla="*/ 0 h 1200329"/>
              <a:gd name="connsiteX2" fmla="*/ 5607844 w 5607844"/>
              <a:gd name="connsiteY2" fmla="*/ 1200329 h 1200329"/>
              <a:gd name="connsiteX3" fmla="*/ 0 w 5607844"/>
              <a:gd name="connsiteY3" fmla="*/ 1200329 h 1200329"/>
              <a:gd name="connsiteX4" fmla="*/ 0 w 560784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7844" h="1200329" fill="none" extrusionOk="0">
                <a:moveTo>
                  <a:pt x="0" y="0"/>
                </a:moveTo>
                <a:cubicBezTo>
                  <a:pt x="2517873" y="5222"/>
                  <a:pt x="4897079" y="24918"/>
                  <a:pt x="5607844" y="0"/>
                </a:cubicBezTo>
                <a:cubicBezTo>
                  <a:pt x="5674578" y="180425"/>
                  <a:pt x="5660861" y="1037242"/>
                  <a:pt x="5607844" y="1200329"/>
                </a:cubicBezTo>
                <a:cubicBezTo>
                  <a:pt x="4127904" y="1035568"/>
                  <a:pt x="1604004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607844" h="1200329" stroke="0" extrusionOk="0">
                <a:moveTo>
                  <a:pt x="0" y="0"/>
                </a:moveTo>
                <a:cubicBezTo>
                  <a:pt x="1203484" y="11849"/>
                  <a:pt x="3767704" y="-161459"/>
                  <a:pt x="5607844" y="0"/>
                </a:cubicBezTo>
                <a:cubicBezTo>
                  <a:pt x="5532802" y="255061"/>
                  <a:pt x="5678366" y="845340"/>
                  <a:pt x="5607844" y="1200329"/>
                </a:cubicBezTo>
                <a:cubicBezTo>
                  <a:pt x="3587371" y="1054469"/>
                  <a:pt x="166110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b="1" dirty="0">
                <a:solidFill>
                  <a:srgbClr val="00206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</a:t>
            </a:r>
            <a:r>
              <a:rPr lang="en-US" sz="2400" b="1" dirty="0">
                <a:solidFill>
                  <a:srgbClr val="00206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+mn-lt"/>
              </a:rPr>
              <a:t>Hai dòng thơ cuối thể hiện ước vọng chung sống hòa bình của con người khắp năm châu.</a:t>
            </a:r>
            <a:endParaRPr lang="vi-VN" sz="2400" b="1" dirty="0">
              <a:solidFill>
                <a:srgbClr val="00206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2098204" y="1712214"/>
            <a:ext cx="921372" cy="52654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2000">
              <a:solidFill>
                <a:prstClr val="white"/>
              </a:solidFill>
              <a:latin typeface="微软雅黑" panose="020F0502020204030204"/>
              <a:ea typeface="微软雅黑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C73146-B91A-4C54-B7DA-A96057DA3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6345816" y="924223"/>
            <a:ext cx="2641022" cy="407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7547735" y="-204165"/>
            <a:ext cx="1957604" cy="1718344"/>
          </a:xfrm>
          <a:prstGeom prst="rect">
            <a:avLst/>
          </a:prstGeom>
        </p:spPr>
      </p:pic>
      <p:pic>
        <p:nvPicPr>
          <p:cNvPr id="60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80624" y="2638562"/>
            <a:ext cx="2955502" cy="2594278"/>
          </a:xfrm>
          <a:prstGeom prst="rect">
            <a:avLst/>
          </a:prstGeom>
        </p:spPr>
      </p:pic>
      <p:grpSp>
        <p:nvGrpSpPr>
          <p:cNvPr id="56" name="Google Shape;1836;p56"/>
          <p:cNvGrpSpPr/>
          <p:nvPr/>
        </p:nvGrpSpPr>
        <p:grpSpPr>
          <a:xfrm>
            <a:off x="4047634" y="2400300"/>
            <a:ext cx="5457705" cy="3240190"/>
            <a:chOff x="5036155" y="1089987"/>
            <a:chExt cx="4425557" cy="4250102"/>
          </a:xfrm>
        </p:grpSpPr>
        <p:sp>
          <p:nvSpPr>
            <p:cNvPr id="57" name="Google Shape;1837;p56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38;p56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18" name="Picture 2" descr="https://o.remove.bg/downloads/a62cdcb6-598a-49c3-ab8e-43b4eca42717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49" y="2796540"/>
            <a:ext cx="4506164" cy="2278323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556" y="127845"/>
            <a:ext cx="5992887" cy="60965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67949" y="1421863"/>
            <a:ext cx="3955127" cy="1886378"/>
            <a:chOff x="967949" y="1421863"/>
            <a:chExt cx="3955127" cy="18863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479" y1="14520" x2="1550" y2="68384"/>
                          <a14:backgroundMark x1="8884" y1="10304" x2="83781" y2="672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7949" y="1421863"/>
              <a:ext cx="3955127" cy="174466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02412" y="1492359"/>
              <a:ext cx="369751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 </a:t>
              </a:r>
              <a:r>
                <a:rPr lang="vi-VN" sz="2800" b="1" dirty="0">
                  <a:latin typeface="+mn-lt"/>
                  <a:ea typeface="SVN-Salty Script" panose="02000000000000000000" pitchFamily="50" charset="0"/>
                  <a:cs typeface="SVN-Salty Script" panose="02000000000000000000" pitchFamily="50" charset="0"/>
                </a:rPr>
                <a:t>Bài thơ ca ngợi sự tươi đẹp và hòa bình của Trái Đất.</a:t>
              </a:r>
              <a:br>
                <a:rPr lang="vi-VN" sz="2800" b="1" dirty="0">
                  <a:latin typeface="+mn-lt"/>
                  <a:ea typeface="SVN-Salty Script" panose="02000000000000000000" pitchFamily="50" charset="0"/>
                  <a:cs typeface="SVN-Salty Script" panose="02000000000000000000" pitchFamily="50" charset="0"/>
                </a:rPr>
              </a:br>
              <a:endParaRPr lang="en-US" sz="2800" b="1" dirty="0"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3241" y="782773"/>
            <a:ext cx="3909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n-lt"/>
              </a:rPr>
              <a:t>Quàng khăn xanh biển cả</a:t>
            </a:r>
          </a:p>
          <a:p>
            <a:r>
              <a:rPr lang="vi-VN" sz="2400" b="1" dirty="0">
                <a:latin typeface="+mn-lt"/>
              </a:rPr>
              <a:t>Khoác áo thơm hương rừng</a:t>
            </a:r>
          </a:p>
          <a:p>
            <a:r>
              <a:rPr lang="vi-VN" sz="2400" b="1" dirty="0">
                <a:latin typeface="+mn-lt"/>
              </a:rPr>
              <a:t>Trái Đất mang trên lưng</a:t>
            </a:r>
          </a:p>
          <a:p>
            <a:r>
              <a:rPr lang="vi-VN" sz="2400" b="1" dirty="0">
                <a:latin typeface="+mn-lt"/>
              </a:rPr>
              <a:t>Những đứa con của đất.</a:t>
            </a:r>
          </a:p>
          <a:p>
            <a:r>
              <a:rPr lang="vi-VN" sz="2400" b="1" dirty="0">
                <a:latin typeface="+mn-lt"/>
              </a:rPr>
              <a:t> </a:t>
            </a:r>
          </a:p>
          <a:p>
            <a:r>
              <a:rPr lang="vi-VN" sz="2400" b="1" dirty="0">
                <a:latin typeface="+mn-lt"/>
              </a:rPr>
              <a:t>Tuy màu da có khác</a:t>
            </a:r>
          </a:p>
          <a:p>
            <a:r>
              <a:rPr lang="vi-VN" sz="2400" b="1" dirty="0">
                <a:latin typeface="+mn-lt"/>
              </a:rPr>
              <a:t>Nhưng vẫn chung nụ cười</a:t>
            </a:r>
          </a:p>
          <a:p>
            <a:r>
              <a:rPr lang="vi-VN" sz="2400" b="1" dirty="0">
                <a:latin typeface="+mn-lt"/>
              </a:rPr>
              <a:t>Như biển cả không vơi</a:t>
            </a:r>
          </a:p>
          <a:p>
            <a:r>
              <a:rPr lang="vi-VN" sz="2400" b="1" dirty="0">
                <a:latin typeface="+mn-lt"/>
              </a:rPr>
              <a:t>Một màu xanh thăm thẳm.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3945" y="699819"/>
            <a:ext cx="39223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vi-VN" sz="2400" b="1" dirty="0">
                <a:latin typeface="+mj-lt"/>
              </a:rPr>
              <a:t>Như ban mai nắng ấm</a:t>
            </a:r>
          </a:p>
          <a:p>
            <a:pPr algn="just" fontAlgn="t"/>
            <a:r>
              <a:rPr lang="vi-VN" sz="2400" b="1" dirty="0">
                <a:latin typeface="+mj-lt"/>
              </a:rPr>
              <a:t>Lung linh bờ thảo nguyên</a:t>
            </a:r>
          </a:p>
          <a:p>
            <a:pPr algn="just" fontAlgn="t"/>
            <a:r>
              <a:rPr lang="vi-VN" sz="2400" b="1" dirty="0">
                <a:latin typeface="+mj-lt"/>
              </a:rPr>
              <a:t>Hãy giữ được bình yên</a:t>
            </a:r>
          </a:p>
          <a:p>
            <a:pPr algn="just" fontAlgn="t"/>
            <a:r>
              <a:rPr lang="vi-VN" sz="2400" b="1" dirty="0">
                <a:latin typeface="+mj-lt"/>
              </a:rPr>
              <a:t>Cho hoa thơm thơm mãi.</a:t>
            </a:r>
          </a:p>
          <a:p>
            <a:pPr algn="just" fontAlgn="t"/>
            <a:r>
              <a:rPr lang="vi-VN" sz="2400" b="1" dirty="0">
                <a:latin typeface="+mj-lt"/>
              </a:rPr>
              <a:t> </a:t>
            </a:r>
          </a:p>
          <a:p>
            <a:pPr algn="just" fontAlgn="t"/>
            <a:r>
              <a:rPr lang="vi-VN" sz="2400" b="1" dirty="0">
                <a:latin typeface="+mj-lt"/>
              </a:rPr>
              <a:t>Cho năm châu hội ngộ</a:t>
            </a:r>
          </a:p>
          <a:p>
            <a:pPr algn="just" fontAlgn="t"/>
            <a:r>
              <a:rPr lang="vi-VN" sz="2400" b="1" dirty="0">
                <a:latin typeface="+mj-lt"/>
              </a:rPr>
              <a:t>Trong tình thương loài người</a:t>
            </a:r>
          </a:p>
          <a:p>
            <a:pPr algn="just" fontAlgn="t"/>
            <a:r>
              <a:rPr lang="vi-VN" sz="2400" b="1" dirty="0">
                <a:latin typeface="+mj-lt"/>
              </a:rPr>
              <a:t>Và cho khắp mọi nơi</a:t>
            </a:r>
          </a:p>
          <a:p>
            <a:pPr algn="just" fontAlgn="t"/>
            <a:r>
              <a:rPr lang="vi-VN" sz="2400" b="1" dirty="0">
                <a:latin typeface="+mj-lt"/>
              </a:rPr>
              <a:t>Là nhà bồ câu trắng.</a:t>
            </a:r>
            <a:endParaRPr lang="en-GB" sz="2400" b="1" dirty="0">
              <a:latin typeface="+mj-lt"/>
            </a:endParaRPr>
          </a:p>
          <a:p>
            <a:pPr algn="just" fontAlgn="t"/>
            <a:r>
              <a:rPr lang="en-GB" sz="2400" b="1" dirty="0">
                <a:latin typeface="+mj-lt"/>
              </a:rPr>
              <a:t>      </a:t>
            </a:r>
            <a:r>
              <a:rPr lang="vi-VN" sz="2000" b="1" dirty="0">
                <a:latin typeface="+mn-lt"/>
              </a:rPr>
              <a:t>NGUYỄN LÃM THẮNG</a:t>
            </a:r>
          </a:p>
          <a:p>
            <a:pPr algn="just" fontAlgn="t"/>
            <a:endParaRPr lang="vi-VN" sz="24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84" y="191155"/>
            <a:ext cx="4055809" cy="45865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2E8CA4E-2D10-456B-B4F8-349D4E69498B}"/>
              </a:ext>
            </a:extLst>
          </p:cNvPr>
          <p:cNvSpPr/>
          <p:nvPr/>
        </p:nvSpPr>
        <p:spPr>
          <a:xfrm>
            <a:off x="265827" y="152027"/>
            <a:ext cx="2133521" cy="3737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F6A0AE"/>
            </a:solidFill>
            <a:prstDash val="solid"/>
            <a:miter lim="800000"/>
          </a:ln>
          <a:effectLst/>
        </p:spPr>
        <p:txBody>
          <a:bodyPr lIns="90730" tIns="45358" rIns="90730" bIns="453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GB" sz="2000" b="1" dirty="0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6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5839699" y="3670500"/>
            <a:ext cx="3565561" cy="1811158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13317" y="-698185"/>
            <a:ext cx="820538" cy="1165435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3E58B971-4621-4CE8-9D7A-27BD76A6BF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33585" r="34607" b="36197"/>
          <a:stretch/>
        </p:blipFill>
        <p:spPr>
          <a:xfrm>
            <a:off x="609600" y="-1"/>
            <a:ext cx="5642062" cy="4855341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384D7260-6F97-4F2A-AD1E-C563B20AE5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46666" r="39180" b="7334"/>
          <a:stretch/>
        </p:blipFill>
        <p:spPr>
          <a:xfrm>
            <a:off x="6217147" y="565254"/>
            <a:ext cx="2545853" cy="2879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3325" y="1786778"/>
            <a:ext cx="423099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71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58" r="94081">
                        <a14:foregroundMark x1="23676" y1="58000" x2="84112" y2="58000"/>
                        <a14:foregroundMark x1="31776" y1="40000" x2="80997" y2="40000"/>
                        <a14:foregroundMark x1="80374" y1="40000" x2="43614" y2="28000"/>
                        <a14:foregroundMark x1="83489" y1="36000" x2="70405" y2="36000"/>
                        <a14:foregroundMark x1="46729" y1="74000" x2="46729" y2="48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812"/>
            <a:ext cx="2524125" cy="8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13405" y="2554713"/>
            <a:ext cx="4159688" cy="2221062"/>
            <a:chOff x="5638800" y="1933350"/>
            <a:chExt cx="4159688" cy="2221062"/>
          </a:xfrm>
        </p:grpSpPr>
        <p:grpSp>
          <p:nvGrpSpPr>
            <p:cNvPr id="30" name="Group 29"/>
            <p:cNvGrpSpPr/>
            <p:nvPr/>
          </p:nvGrpSpPr>
          <p:grpSpPr>
            <a:xfrm>
              <a:off x="5638800" y="1933350"/>
              <a:ext cx="4159688" cy="2221062"/>
              <a:chOff x="792833" y="1218321"/>
              <a:chExt cx="6225778" cy="317047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6EB6B96-7BB3-4EF9-B583-92F214621D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1" t="12569" r="717" b="8681"/>
              <a:stretch/>
            </p:blipFill>
            <p:spPr>
              <a:xfrm>
                <a:off x="792833" y="1218321"/>
                <a:ext cx="6225778" cy="2836951"/>
              </a:xfrm>
              <a:prstGeom prst="rect">
                <a:avLst/>
              </a:prstGeom>
            </p:spPr>
          </p:pic>
          <p:sp>
            <p:nvSpPr>
              <p:cNvPr id="33" name="Wave 32">
                <a:extLst>
                  <a:ext uri="{FF2B5EF4-FFF2-40B4-BE49-F238E27FC236}">
                    <a16:creationId xmlns:a16="http://schemas.microsoft.com/office/drawing/2014/main" id="{923C2848-14F5-4B64-987E-1BB76250E2BB}"/>
                  </a:ext>
                </a:extLst>
              </p:cNvPr>
              <p:cNvSpPr/>
              <p:nvPr/>
            </p:nvSpPr>
            <p:spPr>
              <a:xfrm>
                <a:off x="1512252" y="3526210"/>
                <a:ext cx="3880693" cy="862590"/>
              </a:xfrm>
              <a:prstGeom prst="wave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2955"/>
                <a:endParaRPr lang="en-US" sz="1125" kern="0" dirty="0">
                  <a:solidFill>
                    <a:prstClr val="white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2940" y="3596193"/>
              <a:ext cx="2509983" cy="51820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D7D2C1-BF6F-4686-AAED-384CF161B1C4}"/>
              </a:ext>
            </a:extLst>
          </p:cNvPr>
          <p:cNvGrpSpPr/>
          <p:nvPr/>
        </p:nvGrpSpPr>
        <p:grpSpPr>
          <a:xfrm>
            <a:off x="5843367" y="4136689"/>
            <a:ext cx="3124200" cy="718826"/>
            <a:chOff x="3130189" y="2168278"/>
            <a:chExt cx="5858914" cy="1150121"/>
          </a:xfrm>
        </p:grpSpPr>
        <p:sp>
          <p:nvSpPr>
            <p:cNvPr id="40" name="Wave 39">
              <a:extLst>
                <a:ext uri="{FF2B5EF4-FFF2-40B4-BE49-F238E27FC236}">
                  <a16:creationId xmlns:a16="http://schemas.microsoft.com/office/drawing/2014/main" id="{923C2848-14F5-4B64-987E-1BB76250E2BB}"/>
                </a:ext>
              </a:extLst>
            </p:cNvPr>
            <p:cNvSpPr/>
            <p:nvPr/>
          </p:nvSpPr>
          <p:spPr>
            <a:xfrm>
              <a:off x="3332451" y="2168278"/>
              <a:ext cx="5174258" cy="1150121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2955"/>
              <a:endParaRPr lang="en-US" sz="3200" ker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endParaRPr>
            </a:p>
          </p:txBody>
        </p:sp>
        <p:sp>
          <p:nvSpPr>
            <p:cNvPr id="41" name="文本框 6">
              <a:extLst>
                <a:ext uri="{FF2B5EF4-FFF2-40B4-BE49-F238E27FC236}">
                  <a16:creationId xmlns:a16="http://schemas.microsoft.com/office/drawing/2014/main" id="{B988AE8A-7535-4853-8501-BBEA5C4F3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0189" y="2275516"/>
              <a:ext cx="5858914" cy="935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32009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zh-CN" sz="3200" b="1" kern="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Nói</a:t>
              </a:r>
              <a:r>
                <a:rPr lang="en-GB" altLang="zh-CN" sz="3200" b="1" kern="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</a:t>
              </a:r>
              <a:r>
                <a:rPr lang="en-GB" altLang="zh-CN" sz="3200" b="1" kern="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tiếp</a:t>
              </a:r>
              <a:r>
                <a:rPr lang="en-GB" altLang="zh-CN" sz="3200" b="1" kern="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chia </a:t>
              </a:r>
              <a:r>
                <a:rPr lang="en-GB" altLang="zh-CN" sz="3200" b="1" kern="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sẻ</a:t>
              </a:r>
              <a:r>
                <a:rPr lang="en-GB" altLang="zh-CN" sz="3200" b="1" kern="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.</a:t>
              </a:r>
              <a:endParaRPr lang="zh-CN" altLang="en-US" sz="3200" b="1" kern="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Arial-Rounded" panose="020B0500000000000000" pitchFamily="34" charset="0"/>
                <a:cs typeface="SVN-Salty Script" panose="02000000000000000000" pitchFamily="50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4233" y="753529"/>
            <a:ext cx="7779107" cy="488567"/>
          </a:xfrm>
          <a:prstGeom prst="rect">
            <a:avLst/>
          </a:prstGeom>
          <a:noFill/>
        </p:spPr>
        <p:txBody>
          <a:bodyPr wrap="square" lIns="57125" tIns="28561" rIns="57125" bIns="28561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dirty="0">
                <a:latin typeface="+mn-lt"/>
              </a:rPr>
              <a:t> </a:t>
            </a: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từ</a:t>
            </a:r>
            <a:r>
              <a:rPr lang="en-US" sz="2800" b="1" dirty="0">
                <a:latin typeface="+mn-lt"/>
              </a:rPr>
              <a:t> </a:t>
            </a:r>
            <a:r>
              <a:rPr lang="en-US" sz="2800" b="1" i="1" dirty="0" err="1">
                <a:latin typeface="+mn-lt"/>
              </a:rPr>
              <a:t>hãy</a:t>
            </a:r>
            <a:r>
              <a:rPr lang="en-US" sz="2800" b="1" i="1" dirty="0">
                <a:latin typeface="+mn-lt"/>
              </a:rPr>
              <a:t>, </a:t>
            </a:r>
            <a:r>
              <a:rPr lang="en-US" sz="2800" b="1" i="1" dirty="0" err="1">
                <a:latin typeface="+mn-lt"/>
              </a:rPr>
              <a:t>mong</a:t>
            </a:r>
            <a:r>
              <a:rPr lang="en-US" sz="2800" b="1" i="1" dirty="0">
                <a:latin typeface="+mn-lt"/>
              </a:rPr>
              <a:t>, </a:t>
            </a:r>
            <a:r>
              <a:rPr lang="en-US" sz="2800" b="1" i="1" dirty="0" err="1">
                <a:latin typeface="+mn-lt"/>
              </a:rPr>
              <a:t>đừng</a:t>
            </a:r>
            <a:r>
              <a:rPr lang="en-US" sz="2800" b="1" dirty="0">
                <a:latin typeface="+mn-lt"/>
              </a:rPr>
              <a:t> </a:t>
            </a:r>
            <a:r>
              <a:rPr lang="en-US" sz="2800" b="1" dirty="0" err="1">
                <a:latin typeface="+mn-lt"/>
              </a:rPr>
              <a:t>thể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hiện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điều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gì</a:t>
            </a:r>
            <a:r>
              <a:rPr lang="en-US" sz="2800" b="1" dirty="0">
                <a:latin typeface="+mn-lt"/>
              </a:rPr>
              <a:t>?</a:t>
            </a:r>
            <a:endParaRPr lang="vi-VN" sz="2800" b="1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976A18-8585-DB39-11BD-26790AEC85A0}"/>
              </a:ext>
            </a:extLst>
          </p:cNvPr>
          <p:cNvGrpSpPr/>
          <p:nvPr/>
        </p:nvGrpSpPr>
        <p:grpSpPr>
          <a:xfrm>
            <a:off x="964596" y="1457905"/>
            <a:ext cx="5917149" cy="1212358"/>
            <a:chOff x="2981214" y="1108810"/>
            <a:chExt cx="2013102" cy="1616476"/>
          </a:xfrm>
        </p:grpSpPr>
        <p:grpSp>
          <p:nvGrpSpPr>
            <p:cNvPr id="21" name="组合 1">
              <a:extLst>
                <a:ext uri="{FF2B5EF4-FFF2-40B4-BE49-F238E27FC236}">
                  <a16:creationId xmlns:a16="http://schemas.microsoft.com/office/drawing/2014/main" id="{44346FFE-FBEC-EADD-8DF0-7B2DC5AB9714}"/>
                </a:ext>
              </a:extLst>
            </p:cNvPr>
            <p:cNvGrpSpPr/>
            <p:nvPr/>
          </p:nvGrpSpPr>
          <p:grpSpPr>
            <a:xfrm>
              <a:off x="2981214" y="1108810"/>
              <a:ext cx="1928452" cy="1600587"/>
              <a:chOff x="4956495" y="2344713"/>
              <a:chExt cx="3531289" cy="1882181"/>
            </a:xfrm>
          </p:grpSpPr>
          <p:cxnSp>
            <p:nvCxnSpPr>
              <p:cNvPr id="23" name="直接连接符 3">
                <a:extLst>
                  <a:ext uri="{FF2B5EF4-FFF2-40B4-BE49-F238E27FC236}">
                    <a16:creationId xmlns:a16="http://schemas.microsoft.com/office/drawing/2014/main" id="{1EC9BC98-1549-C81F-E2C1-F2CB1F234566}"/>
                  </a:ext>
                </a:extLst>
              </p:cNvPr>
              <p:cNvCxnSpPr/>
              <p:nvPr/>
            </p:nvCxnSpPr>
            <p:spPr>
              <a:xfrm>
                <a:off x="4983789" y="2344713"/>
                <a:ext cx="3503995" cy="55066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4">
                <a:extLst>
                  <a:ext uri="{FF2B5EF4-FFF2-40B4-BE49-F238E27FC236}">
                    <a16:creationId xmlns:a16="http://schemas.microsoft.com/office/drawing/2014/main" id="{2D58454D-1C9E-BFB9-5863-5381CD261C82}"/>
                  </a:ext>
                </a:extLst>
              </p:cNvPr>
              <p:cNvCxnSpPr/>
              <p:nvPr/>
            </p:nvCxnSpPr>
            <p:spPr>
              <a:xfrm flipV="1">
                <a:off x="4956495" y="4156142"/>
                <a:ext cx="3531289" cy="70752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BCBE96-52EE-C419-59A8-9B3ED672FFDF}"/>
                </a:ext>
              </a:extLst>
            </p:cNvPr>
            <p:cNvSpPr txBox="1"/>
            <p:nvPr/>
          </p:nvSpPr>
          <p:spPr>
            <a:xfrm>
              <a:off x="3034098" y="1124849"/>
              <a:ext cx="1960218" cy="1600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284"/>
              <a:r>
                <a:rPr lang="en-GB" sz="2100" b="1" dirty="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vi-VN" sz="2400" b="1" dirty="0">
                  <a:latin typeface="+mj-lt"/>
                </a:rPr>
                <a:t>Các từ thể hiện niềm mong ước, khát khao cùng ước nguyện của con người về một Trái Đất hòa bình, xanh tươi.</a:t>
              </a:r>
              <a:endParaRPr lang="en-US" sz="1875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图片 31">
            <a:extLst>
              <a:ext uri="{FF2B5EF4-FFF2-40B4-BE49-F238E27FC236}">
                <a16:creationId xmlns:a16="http://schemas.microsoft.com/office/drawing/2014/main" id="{2A771046-CBD1-45D0-A493-30F4C88F7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88310" y="1251182"/>
            <a:ext cx="1049452" cy="12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1">
            <a:extLst>
              <a:ext uri="{FF2B5EF4-FFF2-40B4-BE49-F238E27FC236}">
                <a16:creationId xmlns:a16="http://schemas.microsoft.com/office/drawing/2014/main" id="{2A771046-CBD1-45D0-A493-30F4C88F7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297998" y="356641"/>
            <a:ext cx="1001690" cy="1030514"/>
          </a:xfrm>
          <a:prstGeom prst="rect">
            <a:avLst/>
          </a:prstGeom>
        </p:spPr>
      </p:pic>
      <p:pic>
        <p:nvPicPr>
          <p:cNvPr id="16" name="图片 27">
            <a:extLst>
              <a:ext uri="{FF2B5EF4-FFF2-40B4-BE49-F238E27FC236}">
                <a16:creationId xmlns:a16="http://schemas.microsoft.com/office/drawing/2014/main" id="{9DCF2408-5C94-40C5-B9EC-83172C0E8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" y="3322582"/>
            <a:ext cx="1165358" cy="16895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398249" y="254763"/>
            <a:ext cx="5313066" cy="1764290"/>
          </a:xfrm>
          <a:prstGeom prst="wedgeRoundRectCallout">
            <a:avLst>
              <a:gd name="adj1" fmla="val 63706"/>
              <a:gd name="adj2" fmla="val -1900"/>
              <a:gd name="adj3" fmla="val 16667"/>
            </a:avLst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</a:rPr>
              <a:t>Hãy đặt câu với mỗi từ trên để thể hiện mong muốn của em về những điều cần làm cho cuộc sống trên Trái Đất tốt đẹp hơn.</a:t>
            </a:r>
            <a:endParaRPr lang="vi-VN" sz="2100" b="1" dirty="0">
              <a:solidFill>
                <a:srgbClr val="00206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9494" y="2083370"/>
            <a:ext cx="6679345" cy="904759"/>
            <a:chOff x="2928336" y="2891871"/>
            <a:chExt cx="8905794" cy="1206344"/>
          </a:xfrm>
        </p:grpSpPr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336" y="2891871"/>
              <a:ext cx="1184713" cy="1206344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589469" y="3027759"/>
              <a:ext cx="8244661" cy="948805"/>
              <a:chOff x="3058553" y="1317281"/>
              <a:chExt cx="2103717" cy="948804"/>
            </a:xfrm>
          </p:grpSpPr>
          <p:grpSp>
            <p:nvGrpSpPr>
              <p:cNvPr id="21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3058553" y="1317281"/>
                <a:ext cx="1931750" cy="948804"/>
                <a:chOff x="5098114" y="2589860"/>
                <a:chExt cx="3537328" cy="1115728"/>
              </a:xfrm>
            </p:grpSpPr>
            <p:cxnSp>
              <p:nvCxnSpPr>
                <p:cNvPr id="24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>
                  <a:off x="5131447" y="2589860"/>
                  <a:ext cx="3503995" cy="55066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5098114" y="3670210"/>
                  <a:ext cx="3537328" cy="35378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165008" y="1404859"/>
                <a:ext cx="199726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100" b="1" dirty="0">
                    <a:latin typeface="+mn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400" b="1" dirty="0">
                    <a:latin typeface="+mn-lt"/>
                  </a:rPr>
                  <a:t>- Hãy bảo vệ môi trường!</a:t>
                </a: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25433" r="67947"/>
          <a:stretch/>
        </p:blipFill>
        <p:spPr>
          <a:xfrm>
            <a:off x="7151100" y="607790"/>
            <a:ext cx="1709691" cy="248584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415981" y="2937171"/>
            <a:ext cx="6622767" cy="904759"/>
            <a:chOff x="2928336" y="2891871"/>
            <a:chExt cx="8830357" cy="1206344"/>
          </a:xfrm>
        </p:grpSpPr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336" y="2891871"/>
              <a:ext cx="1184713" cy="1206344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589470" y="2959816"/>
              <a:ext cx="8169223" cy="1107996"/>
              <a:chOff x="3058553" y="1249338"/>
              <a:chExt cx="2084468" cy="1107994"/>
            </a:xfrm>
          </p:grpSpPr>
          <p:grpSp>
            <p:nvGrpSpPr>
              <p:cNvPr id="35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3058553" y="1317281"/>
                <a:ext cx="1931750" cy="948804"/>
                <a:chOff x="5098114" y="2589860"/>
                <a:chExt cx="3537328" cy="1115728"/>
              </a:xfrm>
            </p:grpSpPr>
            <p:cxnSp>
              <p:nvCxnSpPr>
                <p:cNvPr id="37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>
                  <a:off x="5131447" y="2589860"/>
                  <a:ext cx="3503995" cy="55066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5098114" y="3670210"/>
                  <a:ext cx="3537328" cy="35378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145759" y="1249338"/>
                <a:ext cx="1997262" cy="1107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100" b="1" dirty="0">
                    <a:latin typeface="+mn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400" b="1" dirty="0">
                    <a:latin typeface="+mn-lt"/>
                  </a:rPr>
                  <a:t>Mong rằng khắp nơi trên trái đất đều được hòa bình.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168157" y="3870085"/>
            <a:ext cx="6304331" cy="1008084"/>
            <a:chOff x="2573090" y="2891871"/>
            <a:chExt cx="9261040" cy="1206344"/>
          </a:xfrm>
        </p:grpSpPr>
        <p:pic>
          <p:nvPicPr>
            <p:cNvPr id="40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090" y="2891871"/>
              <a:ext cx="1539959" cy="1206344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589469" y="3027759"/>
              <a:ext cx="8244661" cy="948805"/>
              <a:chOff x="3058553" y="1317281"/>
              <a:chExt cx="2103717" cy="948804"/>
            </a:xfrm>
          </p:grpSpPr>
          <p:grpSp>
            <p:nvGrpSpPr>
              <p:cNvPr id="42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3058553" y="1317281"/>
                <a:ext cx="1931750" cy="948804"/>
                <a:chOff x="5098114" y="2589860"/>
                <a:chExt cx="3537328" cy="1115728"/>
              </a:xfrm>
            </p:grpSpPr>
            <p:cxnSp>
              <p:nvCxnSpPr>
                <p:cNvPr id="44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>
                  <a:off x="5131447" y="2589860"/>
                  <a:ext cx="3503995" cy="55066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5098114" y="3670210"/>
                  <a:ext cx="3537328" cy="35378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165008" y="1404859"/>
                <a:ext cx="1997262" cy="552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100" b="1" dirty="0">
                    <a:latin typeface="+mn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nl-NL" sz="2400" b="1" dirty="0">
                    <a:latin typeface="+mn-lt"/>
                  </a:rPr>
                  <a:t>Đừng gây ô nhiễm môi trường.</a:t>
                </a:r>
                <a:endParaRPr lang="vi-VN" sz="2400" b="1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26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50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96758" y="190501"/>
            <a:ext cx="7074096" cy="1723853"/>
            <a:chOff x="1317707" y="740820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20"/>
              <a:ext cx="9432127" cy="2298471"/>
              <a:chOff x="1513192" y="1554345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818">
                  <a:buClrTx/>
                  <a:defRPr/>
                </a:pPr>
                <a:endParaRPr lang="en-US" sz="1375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818">
                  <a:buClrTx/>
                  <a:defRPr/>
                </a:pPr>
                <a:endParaRPr lang="en-US" sz="1375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715770" y="971433"/>
              <a:ext cx="8636000" cy="195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18">
                <a:lnSpc>
                  <a:spcPct val="110000"/>
                </a:lnSpc>
                <a:buClrTx/>
                <a:defRPr/>
              </a:pP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Đọc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lại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đoạn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1 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bài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"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Chuyện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của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ông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biển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".</a:t>
              </a:r>
              <a:endParaRPr lang="zh-CN" altLang="en-US" sz="4062" b="1" kern="1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120" y="2347462"/>
            <a:ext cx="4728514" cy="2796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24125" y="3524250"/>
            <a:ext cx="3619500" cy="704027"/>
          </a:xfrm>
          <a:prstGeom prst="rect">
            <a:avLst/>
          </a:prstGeom>
          <a:noFill/>
        </p:spPr>
        <p:txBody>
          <a:bodyPr wrap="square" lIns="68566" tIns="34284" rIns="68566" bIns="34284" rtlCol="0">
            <a:spAutoFit/>
          </a:bodyPr>
          <a:lstStyle/>
          <a:p>
            <a:pPr algn="ctr" defTabSz="677887">
              <a:buClrTx/>
            </a:pPr>
            <a:r>
              <a:rPr lang="en-GB" sz="4125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anose="02000503000000020004" pitchFamily="2" charset="0"/>
              </a:rPr>
              <a:t>Con </a:t>
            </a:r>
            <a:r>
              <a:rPr lang="en-GB" sz="4125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anose="02000503000000020004" pitchFamily="2" charset="0"/>
              </a:rPr>
              <a:t>giỏi</a:t>
            </a:r>
            <a:r>
              <a:rPr lang="en-GB" sz="4125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anose="02000503000000020004" pitchFamily="2" charset="0"/>
              </a:rPr>
              <a:t> </a:t>
            </a:r>
            <a:r>
              <a:rPr lang="en-GB" sz="4125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anose="02000503000000020004" pitchFamily="2" charset="0"/>
              </a:rPr>
              <a:t>lắm</a:t>
            </a:r>
            <a:r>
              <a:rPr lang="en-GB" sz="4125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anose="02000503000000020004" pitchFamily="2" charset="0"/>
              </a:rPr>
              <a:t>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34" y="1839825"/>
            <a:ext cx="2320941" cy="18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56"/>
          <p:cNvGrpSpPr/>
          <p:nvPr/>
        </p:nvGrpSpPr>
        <p:grpSpPr>
          <a:xfrm>
            <a:off x="4023360" y="1144242"/>
            <a:ext cx="5457705" cy="4250102"/>
            <a:chOff x="5036155" y="1089987"/>
            <a:chExt cx="4425557" cy="4250102"/>
          </a:xfrm>
        </p:grpSpPr>
        <p:sp>
          <p:nvSpPr>
            <p:cNvPr id="1837" name="Google Shape;1837;p56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6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38" name="Picture 2" descr="Giáo Dục, Học Tập, Học Sinh, Kiến Thức, Học Nhóm, Tải hình PNG 187 - 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78" y="851756"/>
            <a:ext cx="4236399" cy="31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78" y="486146"/>
            <a:ext cx="4359018" cy="37615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47" y="4191000"/>
            <a:ext cx="1557203" cy="9525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31866" y="207917"/>
            <a:ext cx="7074096" cy="1723853"/>
            <a:chOff x="1317707" y="740820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20"/>
              <a:ext cx="9432127" cy="2298471"/>
              <a:chOff x="1513192" y="1554345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818">
                  <a:buClrTx/>
                  <a:defRPr/>
                </a:pPr>
                <a:endParaRPr lang="en-US" sz="1375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818">
                  <a:buClrTx/>
                  <a:defRPr/>
                </a:pPr>
                <a:endParaRPr lang="en-US" sz="1375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840554" y="908097"/>
              <a:ext cx="8255000" cy="195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18">
                <a:lnSpc>
                  <a:spcPct val="110000"/>
                </a:lnSpc>
                <a:buClrTx/>
                <a:defRPr/>
              </a:pP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Ông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Biển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đem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lại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những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gì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cho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con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người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?</a:t>
              </a:r>
              <a:endParaRPr lang="zh-CN" altLang="en-US" sz="4062" b="1" kern="1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511" y="2051559"/>
            <a:ext cx="7069639" cy="32384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5215" y="3001471"/>
            <a:ext cx="5932628" cy="1792786"/>
          </a:xfrm>
          <a:prstGeom prst="rect">
            <a:avLst/>
          </a:prstGeom>
          <a:noFill/>
        </p:spPr>
        <p:txBody>
          <a:bodyPr wrap="square" lIns="68566" tIns="34284" rIns="68566" bIns="34284" rtlCol="0">
            <a:spAutoFit/>
          </a:bodyPr>
          <a:lstStyle/>
          <a:p>
            <a:pPr algn="ctr"/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Ông Biển thổi gió mát vào đất liền, đưa hơi nước lên trời làm mưa và cho con người rất nhiều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 vật của biển</a:t>
            </a:r>
            <a:r>
              <a:rPr lang="en-GB" sz="2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7170" name="Picture 2" descr="11 Good work/job ideas | cute gif, animation, line stick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374" y="1387185"/>
            <a:ext cx="2226469" cy="168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50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80339" y="190501"/>
            <a:ext cx="7074096" cy="1723853"/>
            <a:chOff x="1317707" y="740820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20"/>
              <a:ext cx="9432127" cy="2298471"/>
              <a:chOff x="1513192" y="1554345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818">
                  <a:buClrTx/>
                  <a:defRPr/>
                </a:pPr>
                <a:endParaRPr lang="en-US" sz="1375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818">
                  <a:buClrTx/>
                  <a:defRPr/>
                </a:pPr>
                <a:endParaRPr lang="en-US" sz="1375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2135826" y="934665"/>
              <a:ext cx="7579677" cy="195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18">
                <a:lnSpc>
                  <a:spcPct val="110000"/>
                </a:lnSpc>
                <a:buClrTx/>
                <a:defRPr/>
              </a:pP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Điều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gì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xảy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ra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khiến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ông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Biển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tìm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người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giúp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406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đỡ</a:t>
              </a:r>
              <a:r>
                <a:rPr lang="en-GB" altLang="zh-CN" sz="406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?.</a:t>
              </a:r>
              <a:endParaRPr lang="zh-CN" altLang="en-US" sz="4062" b="1" kern="1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522" y="2279473"/>
            <a:ext cx="7196581" cy="3079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399" y="3139398"/>
            <a:ext cx="5361863" cy="1546565"/>
          </a:xfrm>
          <a:prstGeom prst="rect">
            <a:avLst/>
          </a:prstGeom>
          <a:noFill/>
        </p:spPr>
        <p:txBody>
          <a:bodyPr wrap="square" lIns="68566" tIns="34284" rIns="68566" bIns="34284" rtlCol="0">
            <a:spAutoFit/>
          </a:bodyPr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Con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đổxuống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triệu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05" y="1516364"/>
            <a:ext cx="2143961" cy="17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90" y="4346483"/>
            <a:ext cx="1303011" cy="7970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43832" y="285751"/>
            <a:ext cx="7074095" cy="1723853"/>
            <a:chOff x="1317707" y="740820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20"/>
              <a:ext cx="9432127" cy="2298471"/>
              <a:chOff x="1513192" y="1554345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818">
                  <a:buClrTx/>
                  <a:defRPr/>
                </a:pPr>
                <a:endParaRPr lang="en-US" sz="1375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818">
                  <a:buClrTx/>
                  <a:defRPr/>
                </a:pPr>
                <a:endParaRPr lang="en-US" sz="1375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532660" y="1015993"/>
              <a:ext cx="9071842" cy="79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18">
                <a:lnSpc>
                  <a:spcPct val="110000"/>
                </a:lnSpc>
                <a:buClrTx/>
                <a:defRPr/>
              </a:pPr>
              <a:r>
                <a:rPr lang="en-GB" altLang="zh-CN" sz="331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Điều</a:t>
              </a:r>
              <a:r>
                <a:rPr lang="en-GB" altLang="zh-CN" sz="331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331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gì</a:t>
              </a:r>
              <a:r>
                <a:rPr lang="en-GB" altLang="zh-CN" sz="331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331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khiến</a:t>
              </a:r>
              <a:r>
                <a:rPr lang="en-GB" altLang="zh-CN" sz="331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331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ông</a:t>
              </a:r>
              <a:r>
                <a:rPr lang="en-GB" altLang="zh-CN" sz="331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331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biển</a:t>
              </a:r>
              <a:r>
                <a:rPr lang="en-GB" altLang="zh-CN" sz="331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331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vui</a:t>
              </a:r>
              <a:r>
                <a:rPr lang="en-GB" altLang="zh-CN" sz="331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331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trở</a:t>
              </a:r>
              <a:r>
                <a:rPr lang="en-GB" altLang="zh-CN" sz="331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GB" altLang="zh-CN" sz="3312" b="1" kern="12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lại</a:t>
              </a:r>
              <a:r>
                <a:rPr lang="en-GB" altLang="zh-CN" sz="3312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  <a:ea typeface="微软雅黑" panose="020B0503020204020204" pitchFamily="34" charset="-122"/>
                </a:rPr>
                <a:t>?.</a:t>
              </a:r>
              <a:endParaRPr lang="zh-CN" altLang="en-US" sz="3312" b="1" kern="1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2" y="2347462"/>
            <a:ext cx="6432117" cy="2796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0976" y="3137776"/>
            <a:ext cx="5120640" cy="1546565"/>
          </a:xfrm>
          <a:prstGeom prst="rect">
            <a:avLst/>
          </a:prstGeom>
          <a:noFill/>
        </p:spPr>
        <p:txBody>
          <a:bodyPr wrap="square" lIns="68566" tIns="34284" rIns="68566" bIns="34284" rtlCol="0">
            <a:spAutoFit/>
          </a:bodyPr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Qua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20" y="220335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1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60" y="-845223"/>
            <a:ext cx="6858000" cy="6858000"/>
          </a:xfrm>
          <a:prstGeom prst="rect">
            <a:avLst/>
          </a:prstGeom>
        </p:spPr>
      </p:pic>
      <p:pic>
        <p:nvPicPr>
          <p:cNvPr id="49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51">
            <a:off x="8144063" y="3831584"/>
            <a:ext cx="2301427" cy="1969368"/>
          </a:xfrm>
          <a:prstGeom prst="rect">
            <a:avLst/>
          </a:prstGeom>
        </p:spPr>
      </p:pic>
      <p:pic>
        <p:nvPicPr>
          <p:cNvPr id="50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2642734" y="-41954"/>
            <a:ext cx="1957604" cy="1718344"/>
          </a:xfrm>
          <a:prstGeom prst="rect">
            <a:avLst/>
          </a:prstGeom>
        </p:spPr>
      </p:pic>
      <p:pic>
        <p:nvPicPr>
          <p:cNvPr id="52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3721400" y="3716961"/>
            <a:ext cx="1461433" cy="1445089"/>
          </a:xfrm>
          <a:prstGeom prst="rect">
            <a:avLst/>
          </a:prstGeom>
        </p:spPr>
      </p:pic>
      <p:pic>
        <p:nvPicPr>
          <p:cNvPr id="53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3810" y="2320900"/>
            <a:ext cx="1827952" cy="150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125" y="1051326"/>
            <a:ext cx="5824915" cy="20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11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6" y="633411"/>
            <a:ext cx="8639175" cy="3762375"/>
          </a:xfrm>
          <a:prstGeom prst="rect">
            <a:avLst/>
          </a:prstGeom>
        </p:spPr>
      </p:pic>
      <p:sp>
        <p:nvSpPr>
          <p:cNvPr id="2" name="AutoShape 2" descr="https://img.loigiaihay.com/picture/2022/0302/3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8B10A-EFF7-4A89-BBDF-3C8360CF3FE7}"/>
              </a:ext>
            </a:extLst>
          </p:cNvPr>
          <p:cNvSpPr txBox="1"/>
          <p:nvPr/>
        </p:nvSpPr>
        <p:spPr>
          <a:xfrm>
            <a:off x="2285999" y="58067"/>
            <a:ext cx="5037909" cy="756989"/>
          </a:xfrm>
          <a:prstGeom prst="rect">
            <a:avLst/>
          </a:prstGeom>
          <a:noFill/>
        </p:spPr>
        <p:txBody>
          <a:bodyPr wrap="square" lIns="79089" tIns="39554" rIns="79089" bIns="39554" rtlCol="0">
            <a:spAutoFit/>
          </a:bodyPr>
          <a:lstStyle/>
          <a:p>
            <a:pPr algn="ctr" defTabSz="912951"/>
            <a:r>
              <a:rPr lang="en-US" sz="4400" dirty="0" err="1">
                <a:solidFill>
                  <a:srgbClr val="FF0000"/>
                </a:solidFill>
                <a:latin typeface="SVN-Lobster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SVN-Lobster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SVN-Lobster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SVN-Lobster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SVN-Lobster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400" dirty="0">
                <a:solidFill>
                  <a:srgbClr val="FF0000"/>
                </a:solidFill>
                <a:latin typeface="SVN-Lobster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SVN-Lobster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SVN-Lobster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203" y="4407194"/>
            <a:ext cx="7965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latin typeface="+mj-lt"/>
                <a:ea typeface="Times New Roman" panose="02020603050405020304" pitchFamily="18" charset="0"/>
              </a:rPr>
              <a:t>Tranh vẽ các bạn nhỏ đang chơi đùa cùng nhau rất vui vẻ...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16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3241" y="782773"/>
            <a:ext cx="3909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n-lt"/>
              </a:rPr>
              <a:t>Quàng khăn xanh biển cả</a:t>
            </a:r>
          </a:p>
          <a:p>
            <a:r>
              <a:rPr lang="vi-VN" sz="2400" b="1" dirty="0">
                <a:latin typeface="+mn-lt"/>
              </a:rPr>
              <a:t>Khoác áo thơm hương rừng</a:t>
            </a:r>
          </a:p>
          <a:p>
            <a:r>
              <a:rPr lang="vi-VN" sz="2400" b="1" dirty="0">
                <a:latin typeface="+mn-lt"/>
              </a:rPr>
              <a:t>Trái Đất mang trên lưng</a:t>
            </a:r>
          </a:p>
          <a:p>
            <a:r>
              <a:rPr lang="vi-VN" sz="2400" b="1" dirty="0">
                <a:latin typeface="+mn-lt"/>
              </a:rPr>
              <a:t>Những đứa con của đất.</a:t>
            </a:r>
          </a:p>
          <a:p>
            <a:r>
              <a:rPr lang="vi-VN" sz="2400" b="1" dirty="0">
                <a:latin typeface="+mn-lt"/>
              </a:rPr>
              <a:t> </a:t>
            </a:r>
          </a:p>
          <a:p>
            <a:r>
              <a:rPr lang="vi-VN" sz="2400" b="1" dirty="0">
                <a:latin typeface="+mn-lt"/>
              </a:rPr>
              <a:t>Tuy màu da có khác</a:t>
            </a:r>
          </a:p>
          <a:p>
            <a:r>
              <a:rPr lang="vi-VN" sz="2400" b="1" dirty="0">
                <a:latin typeface="+mn-lt"/>
              </a:rPr>
              <a:t>Nhưng vẫn chung nụ cười</a:t>
            </a:r>
          </a:p>
          <a:p>
            <a:r>
              <a:rPr lang="vi-VN" sz="2400" b="1" dirty="0">
                <a:latin typeface="+mn-lt"/>
              </a:rPr>
              <a:t>Như biển cả không vơi</a:t>
            </a:r>
          </a:p>
          <a:p>
            <a:r>
              <a:rPr lang="vi-VN" sz="2400" b="1" dirty="0">
                <a:latin typeface="+mn-lt"/>
              </a:rPr>
              <a:t>Một màu xanh thăm thẳm.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3945" y="699819"/>
            <a:ext cx="39223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vi-VN" sz="2400" b="1" dirty="0">
                <a:latin typeface="+mj-lt"/>
              </a:rPr>
              <a:t>Như ban mai nắng ấm</a:t>
            </a:r>
          </a:p>
          <a:p>
            <a:pPr algn="just" fontAlgn="t"/>
            <a:r>
              <a:rPr lang="vi-VN" sz="2400" b="1" dirty="0">
                <a:latin typeface="+mj-lt"/>
              </a:rPr>
              <a:t>Lung linh bờ thảo nguyên</a:t>
            </a:r>
          </a:p>
          <a:p>
            <a:pPr algn="just" fontAlgn="t"/>
            <a:r>
              <a:rPr lang="vi-VN" sz="2400" b="1" dirty="0">
                <a:latin typeface="+mj-lt"/>
              </a:rPr>
              <a:t>Hãy giữ được bình yên</a:t>
            </a:r>
          </a:p>
          <a:p>
            <a:pPr algn="just" fontAlgn="t"/>
            <a:r>
              <a:rPr lang="vi-VN" sz="2400" b="1" dirty="0">
                <a:latin typeface="+mj-lt"/>
              </a:rPr>
              <a:t>Cho hoa thơm thơm mãi.</a:t>
            </a:r>
          </a:p>
          <a:p>
            <a:pPr algn="just" fontAlgn="t"/>
            <a:r>
              <a:rPr lang="vi-VN" sz="2400" b="1" dirty="0">
                <a:latin typeface="+mj-lt"/>
              </a:rPr>
              <a:t> </a:t>
            </a:r>
          </a:p>
          <a:p>
            <a:pPr algn="just" fontAlgn="t"/>
            <a:r>
              <a:rPr lang="vi-VN" sz="2400" b="1" dirty="0">
                <a:latin typeface="+mj-lt"/>
              </a:rPr>
              <a:t>Cho năm châu hội ngộ</a:t>
            </a:r>
          </a:p>
          <a:p>
            <a:pPr algn="just" fontAlgn="t"/>
            <a:r>
              <a:rPr lang="vi-VN" sz="2400" b="1" dirty="0">
                <a:latin typeface="+mj-lt"/>
              </a:rPr>
              <a:t>Trong tình thương loài người</a:t>
            </a:r>
          </a:p>
          <a:p>
            <a:pPr algn="just" fontAlgn="t"/>
            <a:r>
              <a:rPr lang="vi-VN" sz="2400" b="1" dirty="0">
                <a:latin typeface="+mj-lt"/>
              </a:rPr>
              <a:t>Và cho khắp mọi nơi</a:t>
            </a:r>
          </a:p>
          <a:p>
            <a:pPr algn="just" fontAlgn="t"/>
            <a:r>
              <a:rPr lang="vi-VN" sz="2400" b="1" dirty="0">
                <a:latin typeface="+mj-lt"/>
              </a:rPr>
              <a:t>Là nhà bồ câu trắng.</a:t>
            </a:r>
            <a:endParaRPr lang="en-GB" sz="2400" b="1" dirty="0">
              <a:latin typeface="+mj-lt"/>
            </a:endParaRPr>
          </a:p>
          <a:p>
            <a:pPr algn="just" fontAlgn="t"/>
            <a:r>
              <a:rPr lang="en-GB" sz="2400" b="1" dirty="0">
                <a:latin typeface="+mj-lt"/>
              </a:rPr>
              <a:t>      </a:t>
            </a:r>
            <a:r>
              <a:rPr lang="vi-VN" sz="2000" b="1" dirty="0">
                <a:latin typeface="+mn-lt"/>
              </a:rPr>
              <a:t>NGUYỄN LÃM THẮNG</a:t>
            </a:r>
          </a:p>
          <a:p>
            <a:pPr algn="just" fontAlgn="t"/>
            <a:endParaRPr lang="vi-VN" sz="2400" b="1" dirty="0">
              <a:latin typeface="+mj-lt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D2E8CA4E-2D10-456B-B4F8-349D4E69498B}"/>
              </a:ext>
            </a:extLst>
          </p:cNvPr>
          <p:cNvSpPr/>
          <p:nvPr/>
        </p:nvSpPr>
        <p:spPr>
          <a:xfrm>
            <a:off x="236604" y="39678"/>
            <a:ext cx="1497213" cy="3737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F6A0AE"/>
            </a:solidFill>
            <a:prstDash val="solid"/>
            <a:miter lim="800000"/>
          </a:ln>
          <a:effectLst/>
        </p:spPr>
        <p:txBody>
          <a:bodyPr lIns="90730" tIns="45358" rIns="90730" bIns="453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84" y="191155"/>
            <a:ext cx="4055809" cy="45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2609</TotalTime>
  <Words>1160</Words>
  <Application>Microsoft Office PowerPoint</Application>
  <PresentationFormat>On-screen Show (16:9)</PresentationFormat>
  <Paragraphs>190</Paragraphs>
  <Slides>30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SVN-Salty Script</vt:lpstr>
      <vt:lpstr>Calibri</vt:lpstr>
      <vt:lpstr>Arial-Rounded</vt:lpstr>
      <vt:lpstr>Times New Roman</vt:lpstr>
      <vt:lpstr>微软雅黑</vt:lpstr>
      <vt:lpstr>Pacifico</vt:lpstr>
      <vt:lpstr>等线</vt:lpstr>
      <vt:lpstr>Arial</vt:lpstr>
      <vt:lpstr>等线 Light</vt:lpstr>
      <vt:lpstr>Didact Gothic</vt:lpstr>
      <vt:lpstr>SVN-Lobster</vt:lpstr>
      <vt:lpstr>iCiel Cadena</vt:lpstr>
      <vt:lpstr>Family Center by Slidesgo</vt:lpstr>
      <vt:lpstr>3_Custom Design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Tiếng Việt</dc:title>
  <dc:creator>Sera Watson</dc:creator>
  <cp:lastModifiedBy>Hà Nguyễn Thị Thu</cp:lastModifiedBy>
  <cp:revision>565</cp:revision>
  <dcterms:modified xsi:type="dcterms:W3CDTF">2023-04-16T09:20:00Z</dcterms:modified>
</cp:coreProperties>
</file>