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75" r:id="rId2"/>
    <p:sldId id="467" r:id="rId3"/>
    <p:sldId id="469" r:id="rId4"/>
    <p:sldId id="470" r:id="rId5"/>
    <p:sldId id="443" r:id="rId6"/>
    <p:sldId id="476" r:id="rId7"/>
    <p:sldId id="475" r:id="rId8"/>
    <p:sldId id="471" r:id="rId9"/>
    <p:sldId id="431" r:id="rId10"/>
    <p:sldId id="477" r:id="rId11"/>
    <p:sldId id="478" r:id="rId12"/>
    <p:sldId id="472" r:id="rId13"/>
    <p:sldId id="473" r:id="rId14"/>
    <p:sldId id="474"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EDEEC"/>
    <a:srgbClr val="FDCFE3"/>
    <a:srgbClr val="FF7C80"/>
    <a:srgbClr val="0000CC"/>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2906" autoAdjust="0"/>
  </p:normalViewPr>
  <p:slideViewPr>
    <p:cSldViewPr>
      <p:cViewPr varScale="1">
        <p:scale>
          <a:sx n="39" d="100"/>
          <a:sy n="39" d="100"/>
        </p:scale>
        <p:origin x="1136" y="6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Shape 74"/>
        <p:cNvGrpSpPr/>
        <p:nvPr/>
      </p:nvGrpSpPr>
      <p:grpSpPr>
        <a:xfrm>
          <a:off x="0" y="0"/>
          <a:ext cx="0" cy="0"/>
          <a:chOff x="0" y="0"/>
          <a:chExt cx="0" cy="0"/>
        </a:xfrm>
      </p:grpSpPr>
      <p:sp>
        <p:nvSpPr>
          <p:cNvPr id="3" name="Google Shape;10;p2"/>
          <p:cNvSpPr/>
          <p:nvPr userDrawn="1"/>
        </p:nvSpPr>
        <p:spPr>
          <a:xfrm>
            <a:off x="901320" y="1510926"/>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2956423"/>
            <a:ext cx="18111893" cy="6187577"/>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2788840" y="18334"/>
            <a:ext cx="13489269" cy="658752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13679320" y="6404525"/>
            <a:ext cx="1736452" cy="1665154"/>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784707" y="2090615"/>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3208812" y="-53911"/>
            <a:ext cx="13117578" cy="618737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9" name="Google Shape;199;p25"/>
          <p:cNvSpPr/>
          <p:nvPr userDrawn="1"/>
        </p:nvSpPr>
        <p:spPr>
          <a:xfrm>
            <a:off x="4083462" y="1639945"/>
            <a:ext cx="1049822" cy="100798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15003942" y="4095493"/>
            <a:ext cx="915463" cy="843346"/>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13581614" y="4584882"/>
            <a:ext cx="1316022" cy="121222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2626468" y="347701"/>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6444054" y="470613"/>
            <a:ext cx="3161543" cy="25218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273;p25"/>
          <p:cNvSpPr/>
          <p:nvPr userDrawn="1"/>
        </p:nvSpPr>
        <p:spPr>
          <a:xfrm rot="-1177723">
            <a:off x="6774864" y="625646"/>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7054985" y="2215641"/>
            <a:ext cx="892063" cy="1800533"/>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descr="Logo, company name&#10;&#10;Description automatically generated">
            <a:extLst>
              <a:ext uri="{FF2B5EF4-FFF2-40B4-BE49-F238E27FC236}">
                <a16:creationId xmlns:a16="http://schemas.microsoft.com/office/drawing/2014/main" id="{865D6CC9-776C-FC68-65D2-22FEA20F5D42}"/>
              </a:ext>
            </a:extLst>
          </p:cNvPr>
          <p:cNvPicPr>
            <a:picLocks noChangeAspect="1"/>
          </p:cNvPicPr>
          <p:nvPr userDrawn="1"/>
        </p:nvPicPr>
        <p:blipFill>
          <a:blip r:embed="rId2"/>
          <a:stretch>
            <a:fillRect/>
          </a:stretch>
        </p:blipFill>
        <p:spPr>
          <a:xfrm>
            <a:off x="137519" y="135765"/>
            <a:ext cx="1647189" cy="2083353"/>
          </a:xfrm>
          <a:prstGeom prst="rect">
            <a:avLst/>
          </a:prstGeom>
        </p:spPr>
      </p:pic>
      <p:pic>
        <p:nvPicPr>
          <p:cNvPr id="51" name="Picture 50">
            <a:extLst>
              <a:ext uri="{FF2B5EF4-FFF2-40B4-BE49-F238E27FC236}">
                <a16:creationId xmlns:a16="http://schemas.microsoft.com/office/drawing/2014/main" id="{D2AD4056-4787-88D0-DCBD-BD87C994B6C3}"/>
              </a:ext>
            </a:extLst>
          </p:cNvPr>
          <p:cNvPicPr>
            <a:picLocks noChangeAspect="1"/>
          </p:cNvPicPr>
          <p:nvPr userDrawn="1"/>
        </p:nvPicPr>
        <p:blipFill>
          <a:blip r:embed="rId3"/>
          <a:stretch>
            <a:fillRect/>
          </a:stretch>
        </p:blipFill>
        <p:spPr>
          <a:xfrm>
            <a:off x="1" y="4070653"/>
            <a:ext cx="7075526" cy="2763760"/>
          </a:xfrm>
          <a:prstGeom prst="rect">
            <a:avLst/>
          </a:prstGeom>
        </p:spPr>
      </p:pic>
      <p:pic>
        <p:nvPicPr>
          <p:cNvPr id="2" name="Hình ảnh 1">
            <a:extLst>
              <a:ext uri="{FF2B5EF4-FFF2-40B4-BE49-F238E27FC236}">
                <a16:creationId xmlns:a16="http://schemas.microsoft.com/office/drawing/2014/main" id="{86E1F17C-80E7-AFC9-854C-4EF606E34617}"/>
              </a:ext>
            </a:extLst>
          </p:cNvPr>
          <p:cNvPicPr>
            <a:picLocks noChangeAspect="1"/>
          </p:cNvPicPr>
          <p:nvPr userDrawn="1"/>
        </p:nvPicPr>
        <p:blipFill>
          <a:blip r:embed="rId4"/>
          <a:stretch>
            <a:fillRect/>
          </a:stretch>
        </p:blipFill>
        <p:spPr>
          <a:xfrm>
            <a:off x="8950322" y="100190"/>
            <a:ext cx="8175192" cy="5002852"/>
          </a:xfrm>
          <a:prstGeom prst="rect">
            <a:avLst/>
          </a:prstGeom>
        </p:spPr>
      </p:pic>
      <p:pic>
        <p:nvPicPr>
          <p:cNvPr id="16" name="Hình ảnh 15">
            <a:extLst>
              <a:ext uri="{FF2B5EF4-FFF2-40B4-BE49-F238E27FC236}">
                <a16:creationId xmlns:a16="http://schemas.microsoft.com/office/drawing/2014/main" id="{C708FC56-9584-17F6-3E3C-058C5B3D0B95}"/>
              </a:ext>
            </a:extLst>
          </p:cNvPr>
          <p:cNvPicPr>
            <a:picLocks noChangeAspect="1"/>
          </p:cNvPicPr>
          <p:nvPr userDrawn="1"/>
        </p:nvPicPr>
        <p:blipFill>
          <a:blip r:embed="rId5"/>
          <a:stretch>
            <a:fillRect/>
          </a:stretch>
        </p:blipFill>
        <p:spPr>
          <a:xfrm>
            <a:off x="6490714" y="1134779"/>
            <a:ext cx="2816596" cy="1335140"/>
          </a:xfrm>
          <a:prstGeom prst="rect">
            <a:avLst/>
          </a:prstGeom>
        </p:spPr>
      </p:pic>
    </p:spTree>
    <p:extLst>
      <p:ext uri="{BB962C8B-B14F-4D97-AF65-F5344CB8AC3E}">
        <p14:creationId xmlns:p14="http://schemas.microsoft.com/office/powerpoint/2010/main" val="3708772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B022E7E2-A809-CCC1-0381-EBA0BA2C41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55608"/>
          </a:xfrm>
          <a:prstGeom prst="rect">
            <a:avLst/>
          </a:prstGeom>
        </p:spPr>
      </p:pic>
    </p:spTree>
    <p:extLst>
      <p:ext uri="{BB962C8B-B14F-4D97-AF65-F5344CB8AC3E}">
        <p14:creationId xmlns:p14="http://schemas.microsoft.com/office/powerpoint/2010/main" val="2166094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279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
            <a:extLst>
              <a:ext uri="{FF2B5EF4-FFF2-40B4-BE49-F238E27FC236}">
                <a16:creationId xmlns:a16="http://schemas.microsoft.com/office/drawing/2014/main" id="{80A16F9F-493C-5A93-CE9A-70120189AC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4119" y="990600"/>
            <a:ext cx="11568254" cy="6730158"/>
          </a:xfrm>
          <a:prstGeom prst="rect">
            <a:avLst/>
          </a:prstGeom>
        </p:spPr>
      </p:pic>
      <p:pic>
        <p:nvPicPr>
          <p:cNvPr id="4" name="Hình ảnh 3">
            <a:extLst>
              <a:ext uri="{FF2B5EF4-FFF2-40B4-BE49-F238E27FC236}">
                <a16:creationId xmlns:a16="http://schemas.microsoft.com/office/drawing/2014/main" id="{479E3399-33ED-5348-D538-14048CD78F01}"/>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395158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mirror&#10;&#10;Description automatically generated">
            <a:extLst>
              <a:ext uri="{FF2B5EF4-FFF2-40B4-BE49-F238E27FC236}">
                <a16:creationId xmlns:a16="http://schemas.microsoft.com/office/drawing/2014/main" id="{1BF17891-ECC5-70F6-87DF-F8380859EE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997" y="-686407"/>
            <a:ext cx="14706600" cy="9830407"/>
          </a:xfrm>
          <a:prstGeom prst="rect">
            <a:avLst/>
          </a:prstGeom>
        </p:spPr>
      </p:pic>
      <p:pic>
        <p:nvPicPr>
          <p:cNvPr id="5" name="Picture 2">
            <a:extLst>
              <a:ext uri="{FF2B5EF4-FFF2-40B4-BE49-F238E27FC236}">
                <a16:creationId xmlns:a16="http://schemas.microsoft.com/office/drawing/2014/main" id="{C7528549-A3B7-9F8B-E2DE-49C39D71EF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4702" y="3034485"/>
            <a:ext cx="7132417" cy="5690084"/>
          </a:xfrm>
          <a:prstGeom prst="rect">
            <a:avLst/>
          </a:prstGeom>
        </p:spPr>
      </p:pic>
    </p:spTree>
    <p:extLst>
      <p:ext uri="{BB962C8B-B14F-4D97-AF65-F5344CB8AC3E}">
        <p14:creationId xmlns:p14="http://schemas.microsoft.com/office/powerpoint/2010/main" val="2705238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
            <a:extLst>
              <a:ext uri="{FF2B5EF4-FFF2-40B4-BE49-F238E27FC236}">
                <a16:creationId xmlns:a16="http://schemas.microsoft.com/office/drawing/2014/main" id="{2C3650EC-0831-FDE0-75AD-F00D884603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9881" y="0"/>
            <a:ext cx="9386463" cy="9407605"/>
          </a:xfrm>
          <a:prstGeom prst="rect">
            <a:avLst/>
          </a:prstGeom>
        </p:spPr>
      </p:pic>
      <p:pic>
        <p:nvPicPr>
          <p:cNvPr id="4" name="Hình ảnh 3">
            <a:extLst>
              <a:ext uri="{FF2B5EF4-FFF2-40B4-BE49-F238E27FC236}">
                <a16:creationId xmlns:a16="http://schemas.microsoft.com/office/drawing/2014/main" id="{B77C9368-778D-A691-B445-3B17AFB837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5653" y="3124200"/>
            <a:ext cx="6248461" cy="2216749"/>
          </a:xfrm>
          <a:prstGeom prst="rect">
            <a:avLst/>
          </a:prstGeom>
        </p:spPr>
      </p:pic>
      <p:pic>
        <p:nvPicPr>
          <p:cNvPr id="5" name="Hình ảnh 4">
            <a:extLst>
              <a:ext uri="{FF2B5EF4-FFF2-40B4-BE49-F238E27FC236}">
                <a16:creationId xmlns:a16="http://schemas.microsoft.com/office/drawing/2014/main" id="{9615DFF0-AB6A-9CBB-9DC6-D2CA756507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719" y="2362201"/>
            <a:ext cx="4743525" cy="5496720"/>
          </a:xfrm>
          <a:prstGeom prst="rect">
            <a:avLst/>
          </a:prstGeom>
        </p:spPr>
      </p:pic>
    </p:spTree>
    <p:extLst>
      <p:ext uri="{BB962C8B-B14F-4D97-AF65-F5344CB8AC3E}">
        <p14:creationId xmlns:p14="http://schemas.microsoft.com/office/powerpoint/2010/main" val="3260244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
            <a:extLst>
              <a:ext uri="{FF2B5EF4-FFF2-40B4-BE49-F238E27FC236}">
                <a16:creationId xmlns:a16="http://schemas.microsoft.com/office/drawing/2014/main" id="{A323A110-4267-5F96-2047-08E57B2052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8319" y="914400"/>
            <a:ext cx="8025572" cy="3533949"/>
          </a:xfrm>
          <a:prstGeom prst="rect">
            <a:avLst/>
          </a:prstGeom>
        </p:spPr>
      </p:pic>
      <p:pic>
        <p:nvPicPr>
          <p:cNvPr id="4" name="Hình ảnh 3">
            <a:extLst>
              <a:ext uri="{FF2B5EF4-FFF2-40B4-BE49-F238E27FC236}">
                <a16:creationId xmlns:a16="http://schemas.microsoft.com/office/drawing/2014/main" id="{148CE1A9-C4BC-5C32-232B-C888766F0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97235" y="4080907"/>
            <a:ext cx="4321693" cy="4013319"/>
          </a:xfrm>
          <a:prstGeom prst="rect">
            <a:avLst/>
          </a:prstGeom>
        </p:spPr>
      </p:pic>
      <p:pic>
        <p:nvPicPr>
          <p:cNvPr id="5" name="Hình ảnh 4">
            <a:extLst>
              <a:ext uri="{FF2B5EF4-FFF2-40B4-BE49-F238E27FC236}">
                <a16:creationId xmlns:a16="http://schemas.microsoft.com/office/drawing/2014/main" id="{C88810C9-CE57-DF8F-99BB-D3AAF63434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9119" y="2697997"/>
            <a:ext cx="10748963" cy="7978120"/>
          </a:xfrm>
          <a:prstGeom prst="rect">
            <a:avLst/>
          </a:prstGeom>
        </p:spPr>
      </p:pic>
      <p:pic>
        <p:nvPicPr>
          <p:cNvPr id="6" name="Hình ảnh 5">
            <a:extLst>
              <a:ext uri="{FF2B5EF4-FFF2-40B4-BE49-F238E27FC236}">
                <a16:creationId xmlns:a16="http://schemas.microsoft.com/office/drawing/2014/main" id="{A9F1C2C5-77D0-62B8-284F-051421750B3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336450" y="3564770"/>
            <a:ext cx="4541731" cy="4529456"/>
          </a:xfrm>
          <a:prstGeom prst="rect">
            <a:avLst/>
          </a:prstGeom>
        </p:spPr>
      </p:pic>
    </p:spTree>
    <p:extLst>
      <p:ext uri="{BB962C8B-B14F-4D97-AF65-F5344CB8AC3E}">
        <p14:creationId xmlns:p14="http://schemas.microsoft.com/office/powerpoint/2010/main" val="2902658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 descr="Ảnh có chứa văn bản, bánh xe&#10;&#10;Mô tả được tạo tự động">
            <a:extLst>
              <a:ext uri="{FF2B5EF4-FFF2-40B4-BE49-F238E27FC236}">
                <a16:creationId xmlns:a16="http://schemas.microsoft.com/office/drawing/2014/main" id="{2B2C442D-FED9-FAB8-EC43-622E09F79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964" y="406401"/>
            <a:ext cx="16195899" cy="8087682"/>
          </a:xfrm>
          <a:prstGeom prst="rect">
            <a:avLst/>
          </a:prstGeom>
        </p:spPr>
      </p:pic>
    </p:spTree>
    <p:extLst>
      <p:ext uri="{BB962C8B-B14F-4D97-AF65-F5344CB8AC3E}">
        <p14:creationId xmlns:p14="http://schemas.microsoft.com/office/powerpoint/2010/main" val="2457211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bg1"/>
        </a:solidFill>
        <a:effectLst/>
      </p:bgPr>
    </p:bg>
    <p:spTree>
      <p:nvGrpSpPr>
        <p:cNvPr id="1" name="Shape 74"/>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8AFFA05E-875C-CF57-095B-9048AEB234F1}"/>
              </a:ext>
            </a:extLst>
          </p:cNvPr>
          <p:cNvPicPr>
            <a:picLocks noChangeAspect="1"/>
          </p:cNvPicPr>
          <p:nvPr userDrawn="1"/>
        </p:nvPicPr>
        <p:blipFill>
          <a:blip r:embed="rId2"/>
          <a:stretch>
            <a:fillRect/>
          </a:stretch>
        </p:blipFill>
        <p:spPr>
          <a:xfrm>
            <a:off x="838246" y="0"/>
            <a:ext cx="14600146" cy="9144000"/>
          </a:xfrm>
          <a:prstGeom prst="rect">
            <a:avLst/>
          </a:prstGeom>
        </p:spPr>
      </p:pic>
    </p:spTree>
    <p:extLst>
      <p:ext uri="{BB962C8B-B14F-4D97-AF65-F5344CB8AC3E}">
        <p14:creationId xmlns:p14="http://schemas.microsoft.com/office/powerpoint/2010/main" val="362880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Hình ảnh 7" descr="Ảnh có chứa văn bản&#10;&#10;Mô tả được tạo tự động">
            <a:extLst>
              <a:ext uri="{FF2B5EF4-FFF2-40B4-BE49-F238E27FC236}">
                <a16:creationId xmlns:a16="http://schemas.microsoft.com/office/drawing/2014/main" id="{66802710-5CBC-43E3-7857-A1277B3D75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693418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6" name="9Slide.vn - 2019">
            <a:extLst>
              <a:ext uri="{FF2B5EF4-FFF2-40B4-BE49-F238E27FC236}">
                <a16:creationId xmlns:a16="http://schemas.microsoft.com/office/drawing/2014/main" id="{218CA476-3BBC-7695-3CC4-8B7736FFCC5C}"/>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spTree>
    <p:extLst>
      <p:ext uri="{BB962C8B-B14F-4D97-AF65-F5344CB8AC3E}">
        <p14:creationId xmlns:p14="http://schemas.microsoft.com/office/powerpoint/2010/main" val="763168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63" r:id="rId7"/>
    <p:sldLayoutId id="2147483664" r:id="rId8"/>
    <p:sldLayoutId id="2147483665" r:id="rId9"/>
    <p:sldLayoutId id="2147483666"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69" y="35805"/>
            <a:ext cx="16128708" cy="9072398"/>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711076" y="1721427"/>
            <a:ext cx="10854501" cy="604082"/>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72"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72"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75396" y="5244059"/>
            <a:ext cx="11325856" cy="3739100"/>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36"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36"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36"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4249" y="1116147"/>
            <a:ext cx="1731141" cy="177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4971332" y="6520963"/>
            <a:ext cx="6107777" cy="1351441"/>
          </a:xfrm>
          <a:prstGeom prst="rect">
            <a:avLst/>
          </a:prstGeom>
          <a:noFill/>
        </p:spPr>
        <p:txBody>
          <a:bodyPr wrap="none" lIns="120816" tIns="60411" rIns="120816" bIns="60411">
            <a:spAutoFit/>
          </a:bodyPr>
          <a:lstStyle/>
          <a:p>
            <a:pPr algn="ctr">
              <a:defRPr/>
            </a:pPr>
            <a:r>
              <a:rPr lang="en-US" sz="79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HĐTN</a:t>
            </a:r>
            <a:endParaRPr lang="vi-VN" sz="79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669FE5B-51BD-63F1-A1E2-6A8A6C9D3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19" y="533400"/>
            <a:ext cx="12344400" cy="8138160"/>
          </a:xfrm>
          <a:prstGeom prst="rect">
            <a:avLst/>
          </a:prstGeom>
        </p:spPr>
      </p:pic>
      <p:pic>
        <p:nvPicPr>
          <p:cNvPr id="5" name="Hình ảnh 4">
            <a:extLst>
              <a:ext uri="{FF2B5EF4-FFF2-40B4-BE49-F238E27FC236}">
                <a16:creationId xmlns:a16="http://schemas.microsoft.com/office/drawing/2014/main" id="{1F761386-98C5-FED5-7279-17C094CE1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519" y="4191000"/>
            <a:ext cx="7858125" cy="4714875"/>
          </a:xfrm>
          <a:prstGeom prst="rect">
            <a:avLst/>
          </a:prstGeom>
        </p:spPr>
      </p:pic>
      <p:sp>
        <p:nvSpPr>
          <p:cNvPr id="6" name="Hình Bầu dục 5">
            <a:extLst>
              <a:ext uri="{FF2B5EF4-FFF2-40B4-BE49-F238E27FC236}">
                <a16:creationId xmlns:a16="http://schemas.microsoft.com/office/drawing/2014/main" id="{BFF5C240-BE5B-CCB9-1A82-A0F82ADB6F53}"/>
              </a:ext>
            </a:extLst>
          </p:cNvPr>
          <p:cNvSpPr/>
          <p:nvPr/>
        </p:nvSpPr>
        <p:spPr>
          <a:xfrm>
            <a:off x="975519" y="1676400"/>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ình Bầu dục 7">
            <a:extLst>
              <a:ext uri="{FF2B5EF4-FFF2-40B4-BE49-F238E27FC236}">
                <a16:creationId xmlns:a16="http://schemas.microsoft.com/office/drawing/2014/main" id="{73FD9568-2BB0-DA6F-7DF4-B65109A8BF19}"/>
              </a:ext>
            </a:extLst>
          </p:cNvPr>
          <p:cNvSpPr/>
          <p:nvPr/>
        </p:nvSpPr>
        <p:spPr>
          <a:xfrm>
            <a:off x="975519" y="4160520"/>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ình Bầu dục 8">
            <a:extLst>
              <a:ext uri="{FF2B5EF4-FFF2-40B4-BE49-F238E27FC236}">
                <a16:creationId xmlns:a16="http://schemas.microsoft.com/office/drawing/2014/main" id="{2DDE3005-9191-2AF1-3586-FE010FE68333}"/>
              </a:ext>
            </a:extLst>
          </p:cNvPr>
          <p:cNvSpPr/>
          <p:nvPr/>
        </p:nvSpPr>
        <p:spPr>
          <a:xfrm>
            <a:off x="975519" y="5410200"/>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ình Bầu dục 9">
            <a:extLst>
              <a:ext uri="{FF2B5EF4-FFF2-40B4-BE49-F238E27FC236}">
                <a16:creationId xmlns:a16="http://schemas.microsoft.com/office/drawing/2014/main" id="{58AD4DC0-1025-2596-A945-CA24EC361BCF}"/>
              </a:ext>
            </a:extLst>
          </p:cNvPr>
          <p:cNvSpPr/>
          <p:nvPr/>
        </p:nvSpPr>
        <p:spPr>
          <a:xfrm>
            <a:off x="972277" y="7819417"/>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858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D96D1345-B06D-0683-715E-71A373901B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7119" y="0"/>
            <a:ext cx="14520350" cy="7543801"/>
          </a:xfrm>
          <a:prstGeom prst="rect">
            <a:avLst/>
          </a:prstGeom>
        </p:spPr>
      </p:pic>
      <p:pic>
        <p:nvPicPr>
          <p:cNvPr id="3" name="Hình ảnh 2">
            <a:extLst>
              <a:ext uri="{FF2B5EF4-FFF2-40B4-BE49-F238E27FC236}">
                <a16:creationId xmlns:a16="http://schemas.microsoft.com/office/drawing/2014/main" id="{F8E26B90-5DAC-968C-3A1A-B152D5E35D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8889" t="8889" r="32222" b="11111"/>
          <a:stretch/>
        </p:blipFill>
        <p:spPr>
          <a:xfrm>
            <a:off x="442119" y="3352800"/>
            <a:ext cx="3352800" cy="5486400"/>
          </a:xfrm>
          <a:prstGeom prst="rect">
            <a:avLst/>
          </a:prstGeom>
        </p:spPr>
      </p:pic>
      <p:sp>
        <p:nvSpPr>
          <p:cNvPr id="4" name="Hộp Văn bản 3">
            <a:extLst>
              <a:ext uri="{FF2B5EF4-FFF2-40B4-BE49-F238E27FC236}">
                <a16:creationId xmlns:a16="http://schemas.microsoft.com/office/drawing/2014/main" id="{07E1F665-E3BC-C037-C47D-D50174A42313}"/>
              </a:ext>
            </a:extLst>
          </p:cNvPr>
          <p:cNvSpPr txBox="1"/>
          <p:nvPr/>
        </p:nvSpPr>
        <p:spPr>
          <a:xfrm>
            <a:off x="4023519" y="2133600"/>
            <a:ext cx="10896600" cy="5262979"/>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normalizeH="0" baseline="0" noProof="0">
                <a:ln w="22225">
                  <a:solidFill>
                    <a:schemeClr val="accent2"/>
                  </a:solidFill>
                  <a:prstDash val="solid"/>
                </a:ln>
                <a:solidFill>
                  <a:schemeClr val="accent2">
                    <a:lumMod val="40000"/>
                    <a:lumOff val="60000"/>
                  </a:schemeClr>
                </a:solidFill>
                <a:uLnTx/>
                <a:uFillTx/>
                <a:latin typeface="#9Slide03 AllRoundGothic" panose="020B0703020202020104" pitchFamily="34" charset="0"/>
                <a:ea typeface="+mn-ea"/>
                <a:cs typeface="+mn-cs"/>
              </a:rPr>
              <a:t>Khi gặp</a:t>
            </a:r>
            <a:r>
              <a:rPr kumimoji="0" lang="en-US" sz="4800" b="1" i="0" u="none" strike="noStrike" kern="1200" normalizeH="0" noProof="0">
                <a:ln w="22225">
                  <a:solidFill>
                    <a:schemeClr val="accent2"/>
                  </a:solidFill>
                  <a:prstDash val="solid"/>
                </a:ln>
                <a:solidFill>
                  <a:schemeClr val="accent2">
                    <a:lumMod val="40000"/>
                    <a:lumOff val="60000"/>
                  </a:schemeClr>
                </a:solidFill>
                <a:uLnTx/>
                <a:uFillTx/>
                <a:latin typeface="#9Slide03 AllRoundGothic" panose="020B0703020202020104" pitchFamily="34" charset="0"/>
                <a:ea typeface="+mn-ea"/>
                <a:cs typeface="+mn-cs"/>
              </a:rPr>
              <a:t> tình huống bất đồng với bạn, các em hãy nhớ đến bốn chìa khoá quan trọng để hoà giải bất đồng. Đó là: Bình tĩnh lắng nghe bạn, tìm lí do dẫn tới bất đồng, trao đổi chân thành, thống nhất cách hoà giải.</a:t>
            </a:r>
            <a:endParaRPr kumimoji="0" lang="en-US" sz="6600" b="1" i="0" u="none" strike="noStrike" kern="1200" normalizeH="0" baseline="0" noProof="0">
              <a:ln w="22225">
                <a:solidFill>
                  <a:schemeClr val="accent2"/>
                </a:solidFill>
                <a:prstDash val="solid"/>
              </a:ln>
              <a:solidFill>
                <a:schemeClr val="accent2">
                  <a:lumMod val="40000"/>
                  <a:lumOff val="60000"/>
                </a:schemeClr>
              </a:solidFill>
              <a:uLnTx/>
              <a:uFillTx/>
              <a:latin typeface="#9Slide03 AllRoundGothic" panose="020B0703020202020104" pitchFamily="34" charset="0"/>
              <a:ea typeface="+mn-ea"/>
              <a:cs typeface="+mn-cs"/>
            </a:endParaRPr>
          </a:p>
        </p:txBody>
      </p:sp>
    </p:spTree>
    <p:extLst>
      <p:ext uri="{BB962C8B-B14F-4D97-AF65-F5344CB8AC3E}">
        <p14:creationId xmlns:p14="http://schemas.microsoft.com/office/powerpoint/2010/main" val="161303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1E9A76D7-4E72-CBD0-401B-17F61DE59FC2}"/>
              </a:ext>
            </a:extLst>
          </p:cNvPr>
          <p:cNvSpPr txBox="1"/>
          <p:nvPr/>
        </p:nvSpPr>
        <p:spPr>
          <a:xfrm rot="21138503">
            <a:off x="1887928" y="4444626"/>
            <a:ext cx="9601200" cy="1754326"/>
          </a:xfrm>
          <a:prstGeom prst="rect">
            <a:avLst/>
          </a:prstGeom>
          <a:noFill/>
        </p:spPr>
        <p:txBody>
          <a:bodyPr wrap="square" rtlCol="0">
            <a:spAutoFit/>
          </a:bodyPr>
          <a:lstStyle/>
          <a:p>
            <a:r>
              <a:rPr lang="en-US" sz="5400" b="1">
                <a:solidFill>
                  <a:srgbClr val="FF0066"/>
                </a:solidFill>
                <a:latin typeface="AvantGarde" panose="00000400000000000000" pitchFamily="2" charset="0"/>
                <a:ea typeface="AvantGarde" panose="00000400000000000000" pitchFamily="2" charset="0"/>
                <a:cs typeface="AvantGarde" panose="00000400000000000000" pitchFamily="2" charset="0"/>
              </a:rPr>
              <a:t>Sưu tầm những câu chuyện về tình bạn.</a:t>
            </a:r>
          </a:p>
        </p:txBody>
      </p:sp>
    </p:spTree>
    <p:extLst>
      <p:ext uri="{BB962C8B-B14F-4D97-AF65-F5344CB8AC3E}">
        <p14:creationId xmlns:p14="http://schemas.microsoft.com/office/powerpoint/2010/main" val="79215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35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0636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2D819A22-481B-25E3-5847-6D2612003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919" y="-1143000"/>
            <a:ext cx="11065521" cy="11065521"/>
          </a:xfrm>
          <a:prstGeom prst="rect">
            <a:avLst/>
          </a:prstGeom>
        </p:spPr>
      </p:pic>
      <p:pic>
        <p:nvPicPr>
          <p:cNvPr id="3" name="Hình ảnh 2">
            <a:extLst>
              <a:ext uri="{FF2B5EF4-FFF2-40B4-BE49-F238E27FC236}">
                <a16:creationId xmlns:a16="http://schemas.microsoft.com/office/drawing/2014/main" id="{E9F11888-839C-B596-368D-52DBA3A05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342" y="1939802"/>
            <a:ext cx="6248942" cy="4334632"/>
          </a:xfrm>
          <a:prstGeom prst="rect">
            <a:avLst/>
          </a:prstGeom>
        </p:spPr>
      </p:pic>
      <p:pic>
        <p:nvPicPr>
          <p:cNvPr id="4" name="Hình ảnh 3" descr="Ảnh có chứa văn bản, đồ họa véc-tơ&#10;&#10;Mô tả được tạo tự động">
            <a:extLst>
              <a:ext uri="{FF2B5EF4-FFF2-40B4-BE49-F238E27FC236}">
                <a16:creationId xmlns:a16="http://schemas.microsoft.com/office/drawing/2014/main" id="{2EFB35A5-2F70-09F9-7A72-C9E62A3FC0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45800" y="4572000"/>
            <a:ext cx="3848637" cy="4064567"/>
          </a:xfrm>
          <a:prstGeom prst="rect">
            <a:avLst/>
          </a:prstGeom>
        </p:spPr>
      </p:pic>
      <p:pic>
        <p:nvPicPr>
          <p:cNvPr id="6" name="Hình ảnh 5" descr="Ảnh có chứa văn bản, tối&#10;&#10;Mô tả được tạo tự động">
            <a:extLst>
              <a:ext uri="{FF2B5EF4-FFF2-40B4-BE49-F238E27FC236}">
                <a16:creationId xmlns:a16="http://schemas.microsoft.com/office/drawing/2014/main" id="{BAF8753D-7317-5D6E-F60C-C8B558BF54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7" name="Hình ảnh 6" descr="Ảnh có chứa phụ kiện, phong bì&#10;&#10;Mô tả được tạo tự động">
            <a:extLst>
              <a:ext uri="{FF2B5EF4-FFF2-40B4-BE49-F238E27FC236}">
                <a16:creationId xmlns:a16="http://schemas.microsoft.com/office/drawing/2014/main" id="{E99E1192-5AC6-7674-D20E-B2578100C6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8" name="Hình ảnh 7">
            <a:extLst>
              <a:ext uri="{FF2B5EF4-FFF2-40B4-BE49-F238E27FC236}">
                <a16:creationId xmlns:a16="http://schemas.microsoft.com/office/drawing/2014/main" id="{FA925415-CC51-1223-5715-5B4A8078A8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spTree>
    <p:extLst>
      <p:ext uri="{BB962C8B-B14F-4D97-AF65-F5344CB8AC3E}">
        <p14:creationId xmlns:p14="http://schemas.microsoft.com/office/powerpoint/2010/main" val="3027230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9D7D8E1-6057-F089-37F3-C10C87D23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919" y="-1143000"/>
            <a:ext cx="11065521" cy="11065521"/>
          </a:xfrm>
          <a:prstGeom prst="rect">
            <a:avLst/>
          </a:prstGeom>
        </p:spPr>
      </p:pic>
      <p:pic>
        <p:nvPicPr>
          <p:cNvPr id="4" name="Hình ảnh 3">
            <a:extLst>
              <a:ext uri="{FF2B5EF4-FFF2-40B4-BE49-F238E27FC236}">
                <a16:creationId xmlns:a16="http://schemas.microsoft.com/office/drawing/2014/main" id="{B63116D6-73DC-0975-5D4A-11FDFF279C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0616" y="1937475"/>
            <a:ext cx="5486453" cy="4339286"/>
          </a:xfrm>
          <a:prstGeom prst="rect">
            <a:avLst/>
          </a:prstGeom>
        </p:spPr>
      </p:pic>
      <p:pic>
        <p:nvPicPr>
          <p:cNvPr id="3" name="Hình ảnh 2" descr="Ảnh có chứa văn bản, đồ họa véc-tơ&#10;&#10;Mô tả được tạo tự động">
            <a:extLst>
              <a:ext uri="{FF2B5EF4-FFF2-40B4-BE49-F238E27FC236}">
                <a16:creationId xmlns:a16="http://schemas.microsoft.com/office/drawing/2014/main" id="{1E1FAF2E-0984-D5C1-6E74-C6648C7433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45800" y="4572000"/>
            <a:ext cx="3848637" cy="4064567"/>
          </a:xfrm>
          <a:prstGeom prst="rect">
            <a:avLst/>
          </a:prstGeom>
        </p:spPr>
      </p:pic>
      <p:pic>
        <p:nvPicPr>
          <p:cNvPr id="5" name="Hình ảnh 4" descr="Ảnh có chứa văn bản, tối&#10;&#10;Mô tả được tạo tự động">
            <a:extLst>
              <a:ext uri="{FF2B5EF4-FFF2-40B4-BE49-F238E27FC236}">
                <a16:creationId xmlns:a16="http://schemas.microsoft.com/office/drawing/2014/main" id="{E06135F3-8C34-9FFE-66C2-CD11424F07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6" name="Hình ảnh 5" descr="Ảnh có chứa phụ kiện, phong bì&#10;&#10;Mô tả được tạo tự động">
            <a:extLst>
              <a:ext uri="{FF2B5EF4-FFF2-40B4-BE49-F238E27FC236}">
                <a16:creationId xmlns:a16="http://schemas.microsoft.com/office/drawing/2014/main" id="{A7281CD1-83BF-419B-702E-5B990F0A66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7" name="Hình ảnh 6">
            <a:extLst>
              <a:ext uri="{FF2B5EF4-FFF2-40B4-BE49-F238E27FC236}">
                <a16:creationId xmlns:a16="http://schemas.microsoft.com/office/drawing/2014/main" id="{0DFD02B3-46BA-76E3-8541-0B42D5109B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spTree>
    <p:extLst>
      <p:ext uri="{BB962C8B-B14F-4D97-AF65-F5344CB8AC3E}">
        <p14:creationId xmlns:p14="http://schemas.microsoft.com/office/powerpoint/2010/main" val="3136343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43EB965A-93D9-6AB2-11A2-31B0C84C106B}"/>
              </a:ext>
            </a:extLst>
          </p:cNvPr>
          <p:cNvPicPr>
            <a:picLocks noChangeAspect="1"/>
          </p:cNvPicPr>
          <p:nvPr/>
        </p:nvPicPr>
        <p:blipFill rotWithShape="1">
          <a:blip r:embed="rId2">
            <a:extLst>
              <a:ext uri="{28A0092B-C50C-407E-A947-70E740481C1C}">
                <a14:useLocalDpi xmlns:a14="http://schemas.microsoft.com/office/drawing/2010/main" val="0"/>
              </a:ext>
            </a:extLst>
          </a:blip>
          <a:srcRect l="15951" t="43017" r="15565" b="5082"/>
          <a:stretch/>
        </p:blipFill>
        <p:spPr>
          <a:xfrm>
            <a:off x="1986934" y="2842624"/>
            <a:ext cx="12302771" cy="5767976"/>
          </a:xfrm>
          <a:prstGeom prst="rect">
            <a:avLst/>
          </a:prstGeom>
        </p:spPr>
      </p:pic>
      <p:grpSp>
        <p:nvGrpSpPr>
          <p:cNvPr id="4" name="Nhóm 3">
            <a:extLst>
              <a:ext uri="{FF2B5EF4-FFF2-40B4-BE49-F238E27FC236}">
                <a16:creationId xmlns:a16="http://schemas.microsoft.com/office/drawing/2014/main" id="{FCE1B87E-FD93-A0A2-8BD6-51D21E3AC20A}"/>
              </a:ext>
            </a:extLst>
          </p:cNvPr>
          <p:cNvGrpSpPr/>
          <p:nvPr/>
        </p:nvGrpSpPr>
        <p:grpSpPr>
          <a:xfrm>
            <a:off x="729555" y="609600"/>
            <a:ext cx="12133164" cy="768567"/>
            <a:chOff x="729555" y="673549"/>
            <a:chExt cx="12133164" cy="768567"/>
          </a:xfrm>
        </p:grpSpPr>
        <p:grpSp>
          <p:nvGrpSpPr>
            <p:cNvPr id="26" name="Nhóm 25">
              <a:extLst>
                <a:ext uri="{FF2B5EF4-FFF2-40B4-BE49-F238E27FC236}">
                  <a16:creationId xmlns:a16="http://schemas.microsoft.com/office/drawing/2014/main" id="{6F9CBACC-6C1D-1682-E030-3ED5A3F98902}"/>
                </a:ext>
              </a:extLst>
            </p:cNvPr>
            <p:cNvGrpSpPr/>
            <p:nvPr/>
          </p:nvGrpSpPr>
          <p:grpSpPr>
            <a:xfrm>
              <a:off x="729555" y="686146"/>
              <a:ext cx="12133164" cy="755970"/>
              <a:chOff x="594519" y="1653241"/>
              <a:chExt cx="12133164" cy="755970"/>
            </a:xfrm>
          </p:grpSpPr>
          <p:sp>
            <p:nvSpPr>
              <p:cNvPr id="15" name="Rectangle 14">
                <a:extLst>
                  <a:ext uri="{FF2B5EF4-FFF2-40B4-BE49-F238E27FC236}">
                    <a16:creationId xmlns:a16="http://schemas.microsoft.com/office/drawing/2014/main" id="{B8D49F16-C347-9E49-B48D-3D7C64460B68}"/>
                  </a:ext>
                </a:extLst>
              </p:cNvPr>
              <p:cNvSpPr/>
              <p:nvPr/>
            </p:nvSpPr>
            <p:spPr>
              <a:xfrm>
                <a:off x="1474605" y="1708061"/>
                <a:ext cx="11253078"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1CB2BE"/>
                    </a:solidFill>
                    <a:effectLst/>
                    <a:uLnTx/>
                    <a:uFillTx/>
                    <a:latin typeface="AvantGarde" panose="00000400000000000000" pitchFamily="2" charset="0"/>
                    <a:ea typeface="AvantGarde" panose="00000400000000000000" pitchFamily="2" charset="0"/>
                    <a:cs typeface="AvantGarde" panose="00000400000000000000" pitchFamily="2" charset="0"/>
                  </a:rPr>
                  <a:t>Nhận diện sự bất đồng trong quan hệ bạn bè</a:t>
                </a:r>
              </a:p>
            </p:txBody>
          </p:sp>
          <p:pic>
            <p:nvPicPr>
              <p:cNvPr id="25" name="Hình ảnh 24">
                <a:extLst>
                  <a:ext uri="{FF2B5EF4-FFF2-40B4-BE49-F238E27FC236}">
                    <a16:creationId xmlns:a16="http://schemas.microsoft.com/office/drawing/2014/main" id="{F385FE9E-464C-505E-5882-C30C5A417FEC}"/>
                  </a:ext>
                </a:extLst>
              </p:cNvPr>
              <p:cNvPicPr>
                <a:picLocks noChangeAspect="1"/>
              </p:cNvPicPr>
              <p:nvPr/>
            </p:nvPicPr>
            <p:blipFill>
              <a:blip r:embed="rId3"/>
              <a:stretch>
                <a:fillRect/>
              </a:stretch>
            </p:blipFill>
            <p:spPr>
              <a:xfrm>
                <a:off x="594519" y="1653241"/>
                <a:ext cx="3151905" cy="755970"/>
              </a:xfrm>
              <a:prstGeom prst="rect">
                <a:avLst/>
              </a:prstGeom>
            </p:spPr>
          </p:pic>
        </p:grpSp>
        <p:sp>
          <p:nvSpPr>
            <p:cNvPr id="27" name="Hộp Văn bản 26">
              <a:extLst>
                <a:ext uri="{FF2B5EF4-FFF2-40B4-BE49-F238E27FC236}">
                  <a16:creationId xmlns:a16="http://schemas.microsoft.com/office/drawing/2014/main" id="{A399EAD0-845C-D25D-835C-6DDBD9C630FA}"/>
                </a:ext>
              </a:extLst>
            </p:cNvPr>
            <p:cNvSpPr txBox="1"/>
            <p:nvPr/>
          </p:nvSpPr>
          <p:spPr>
            <a:xfrm>
              <a:off x="919517" y="673549"/>
              <a:ext cx="470000"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000" b="1">
                  <a:solidFill>
                    <a:srgbClr val="FFFFFF"/>
                  </a:solidFill>
                </a:rPr>
                <a:t>1</a:t>
              </a:r>
              <a:endParaRPr kumimoji="0" lang="en-US" sz="4000" b="1"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6" name="Hộp Văn bản 5">
            <a:extLst>
              <a:ext uri="{FF2B5EF4-FFF2-40B4-BE49-F238E27FC236}">
                <a16:creationId xmlns:a16="http://schemas.microsoft.com/office/drawing/2014/main" id="{A5A87697-CAFD-2DC8-5FBB-65921E68433D}"/>
              </a:ext>
            </a:extLst>
          </p:cNvPr>
          <p:cNvSpPr txBox="1"/>
          <p:nvPr/>
        </p:nvSpPr>
        <p:spPr>
          <a:xfrm>
            <a:off x="729556" y="1524000"/>
            <a:ext cx="15104964" cy="1200329"/>
          </a:xfrm>
          <a:prstGeom prst="rect">
            <a:avLst/>
          </a:prstGeom>
          <a:noFill/>
        </p:spPr>
        <p:txBody>
          <a:bodyPr wrap="square" rtlCol="0">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600" b="0" i="0" u="none" strike="noStrike" kern="1200" cap="none" spc="0" normalizeH="0" baseline="0" noProof="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rPr>
              <a:t>Kể về những kỉ niệm không vui của em với bạn.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36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Chỉ ra những bất đồng trong mỗi kỉ niệm không vui đó.</a:t>
            </a:r>
            <a:endParaRPr kumimoji="0" lang="en-US" sz="3600" b="0" i="0" u="none" strike="noStrike" kern="1200" cap="none" spc="0" normalizeH="0" baseline="0" noProof="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nvGrpSpPr>
          <p:cNvPr id="29" name="Nhóm 28">
            <a:extLst>
              <a:ext uri="{FF2B5EF4-FFF2-40B4-BE49-F238E27FC236}">
                <a16:creationId xmlns:a16="http://schemas.microsoft.com/office/drawing/2014/main" id="{2E55D216-6593-9722-DA50-2C8976A4D4E1}"/>
              </a:ext>
            </a:extLst>
          </p:cNvPr>
          <p:cNvGrpSpPr/>
          <p:nvPr/>
        </p:nvGrpSpPr>
        <p:grpSpPr>
          <a:xfrm>
            <a:off x="10495905" y="5592536"/>
            <a:ext cx="5702222" cy="3396955"/>
            <a:chOff x="1118911" y="5403918"/>
            <a:chExt cx="5702222" cy="3396955"/>
          </a:xfrm>
        </p:grpSpPr>
        <p:pic>
          <p:nvPicPr>
            <p:cNvPr id="30" name="Hình ảnh 29">
              <a:extLst>
                <a:ext uri="{FF2B5EF4-FFF2-40B4-BE49-F238E27FC236}">
                  <a16:creationId xmlns:a16="http://schemas.microsoft.com/office/drawing/2014/main" id="{F6C23C62-8D5F-8D87-97AC-C1ABE441A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911" y="5693768"/>
              <a:ext cx="3888478" cy="3107105"/>
            </a:xfrm>
            <a:prstGeom prst="rect">
              <a:avLst/>
            </a:prstGeom>
          </p:spPr>
        </p:pic>
        <p:sp>
          <p:nvSpPr>
            <p:cNvPr id="37" name="Bong bóng Ý nghĩ: Hình đám mây 36">
              <a:extLst>
                <a:ext uri="{FF2B5EF4-FFF2-40B4-BE49-F238E27FC236}">
                  <a16:creationId xmlns:a16="http://schemas.microsoft.com/office/drawing/2014/main" id="{CDECB9E2-58B2-4224-B58C-9DDEFF6856AE}"/>
                </a:ext>
              </a:extLst>
            </p:cNvPr>
            <p:cNvSpPr/>
            <p:nvPr/>
          </p:nvSpPr>
          <p:spPr>
            <a:xfrm>
              <a:off x="3744804" y="5403918"/>
              <a:ext cx="3076329" cy="1754326"/>
            </a:xfrm>
            <a:prstGeom prst="cloudCallout">
              <a:avLst>
                <a:gd name="adj1" fmla="val -61187"/>
                <a:gd name="adj2" fmla="val 18049"/>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Thảo luận nhóm</a:t>
              </a:r>
            </a:p>
          </p:txBody>
        </p:sp>
      </p:grpSp>
    </p:spTree>
    <p:extLst>
      <p:ext uri="{BB962C8B-B14F-4D97-AF65-F5344CB8AC3E}">
        <p14:creationId xmlns:p14="http://schemas.microsoft.com/office/powerpoint/2010/main" val="279555722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Hình ảnh 12">
            <a:extLst>
              <a:ext uri="{FF2B5EF4-FFF2-40B4-BE49-F238E27FC236}">
                <a16:creationId xmlns:a16="http://schemas.microsoft.com/office/drawing/2014/main" id="{2517D43E-60C2-F028-6595-39AD626712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919" y="2834857"/>
            <a:ext cx="6428572" cy="3629926"/>
          </a:xfrm>
          <a:prstGeom prst="rect">
            <a:avLst/>
          </a:prstGeom>
        </p:spPr>
      </p:pic>
    </p:spTree>
    <p:extLst>
      <p:ext uri="{BB962C8B-B14F-4D97-AF65-F5344CB8AC3E}">
        <p14:creationId xmlns:p14="http://schemas.microsoft.com/office/powerpoint/2010/main" val="2392107911"/>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id="{05D332BF-958C-5BDD-30EA-80F4538934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7119" y="0"/>
            <a:ext cx="14520350" cy="7543801"/>
          </a:xfrm>
          <a:prstGeom prst="rect">
            <a:avLst/>
          </a:prstGeom>
        </p:spPr>
      </p:pic>
      <p:pic>
        <p:nvPicPr>
          <p:cNvPr id="3" name="Hình ảnh 2">
            <a:extLst>
              <a:ext uri="{FF2B5EF4-FFF2-40B4-BE49-F238E27FC236}">
                <a16:creationId xmlns:a16="http://schemas.microsoft.com/office/drawing/2014/main" id="{A5B738C2-3C51-4A73-387F-E3436FD13E6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8889" t="8889" r="32222" b="11111"/>
          <a:stretch/>
        </p:blipFill>
        <p:spPr>
          <a:xfrm>
            <a:off x="442119" y="3352800"/>
            <a:ext cx="3352800" cy="5486400"/>
          </a:xfrm>
          <a:prstGeom prst="rect">
            <a:avLst/>
          </a:prstGeom>
        </p:spPr>
      </p:pic>
      <p:sp>
        <p:nvSpPr>
          <p:cNvPr id="6" name="Hộp Văn bản 5">
            <a:extLst>
              <a:ext uri="{FF2B5EF4-FFF2-40B4-BE49-F238E27FC236}">
                <a16:creationId xmlns:a16="http://schemas.microsoft.com/office/drawing/2014/main" id="{334293C9-48A6-F59C-AF55-B213EC2978C7}"/>
              </a:ext>
            </a:extLst>
          </p:cNvPr>
          <p:cNvSpPr txBox="1"/>
          <p:nvPr/>
        </p:nvSpPr>
        <p:spPr>
          <a:xfrm>
            <a:off x="4023519" y="2133600"/>
            <a:ext cx="10896600" cy="452431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normalizeH="0" baseline="0" noProof="0">
                <a:ln w="22225">
                  <a:solidFill>
                    <a:schemeClr val="accent2"/>
                  </a:solidFill>
                  <a:prstDash val="solid"/>
                </a:ln>
                <a:solidFill>
                  <a:schemeClr val="accent2">
                    <a:lumMod val="40000"/>
                    <a:lumOff val="60000"/>
                  </a:schemeClr>
                </a:solidFill>
                <a:uLnTx/>
                <a:uFillTx/>
                <a:latin typeface="#9Slide03 AllRoundGothic" panose="020B0703020202020104" pitchFamily="34" charset="0"/>
                <a:ea typeface="+mn-ea"/>
                <a:cs typeface="+mn-cs"/>
              </a:rPr>
              <a:t>	Trong tình bạn, bên cạnh những kỉ niệm vui thì sẽ có những kỉ niệm không vui khiến các em nhớ mãi. Mỗi kỉ niệm không vui đều chứa đựng những bất đồng, đây là điều không thể tránh khỏi trong tình bạn.</a:t>
            </a:r>
            <a:endParaRPr kumimoji="0" lang="en-US" sz="6600" b="1" i="0" u="none" strike="noStrike" kern="1200" normalizeH="0" baseline="0" noProof="0">
              <a:ln w="22225">
                <a:solidFill>
                  <a:schemeClr val="accent2"/>
                </a:solidFill>
                <a:prstDash val="solid"/>
              </a:ln>
              <a:solidFill>
                <a:schemeClr val="accent2">
                  <a:lumMod val="40000"/>
                  <a:lumOff val="60000"/>
                </a:schemeClr>
              </a:solidFill>
              <a:uLnTx/>
              <a:uFillTx/>
              <a:latin typeface="#9Slide03 AllRoundGothic" panose="020B0703020202020104" pitchFamily="34" charset="0"/>
              <a:ea typeface="+mn-ea"/>
              <a:cs typeface="+mn-cs"/>
            </a:endParaRPr>
          </a:p>
        </p:txBody>
      </p:sp>
    </p:spTree>
    <p:extLst>
      <p:ext uri="{BB962C8B-B14F-4D97-AF65-F5344CB8AC3E}">
        <p14:creationId xmlns:p14="http://schemas.microsoft.com/office/powerpoint/2010/main" val="2722016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A76F2653-3797-7DD1-D50F-8A596449A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919" y="-1143000"/>
            <a:ext cx="11065521" cy="11065521"/>
          </a:xfrm>
          <a:prstGeom prst="rect">
            <a:avLst/>
          </a:prstGeom>
        </p:spPr>
      </p:pic>
      <p:pic>
        <p:nvPicPr>
          <p:cNvPr id="3" name="Hình ảnh 2" descr="Ảnh có chứa văn bản, đồ họa véc-tơ&#10;&#10;Mô tả được tạo tự động">
            <a:extLst>
              <a:ext uri="{FF2B5EF4-FFF2-40B4-BE49-F238E27FC236}">
                <a16:creationId xmlns:a16="http://schemas.microsoft.com/office/drawing/2014/main" id="{89A4E885-3F0F-029F-FE67-7D330E9BB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45800" y="4572000"/>
            <a:ext cx="3848637" cy="4064567"/>
          </a:xfrm>
          <a:prstGeom prst="rect">
            <a:avLst/>
          </a:prstGeom>
        </p:spPr>
      </p:pic>
      <p:pic>
        <p:nvPicPr>
          <p:cNvPr id="4" name="Hình ảnh 3" descr="Ảnh có chứa văn bản, tối&#10;&#10;Mô tả được tạo tự động">
            <a:extLst>
              <a:ext uri="{FF2B5EF4-FFF2-40B4-BE49-F238E27FC236}">
                <a16:creationId xmlns:a16="http://schemas.microsoft.com/office/drawing/2014/main" id="{BD7B7FB7-5495-A693-103D-C6A04B6305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5" name="Hình ảnh 4" descr="Ảnh có chứa phụ kiện, phong bì&#10;&#10;Mô tả được tạo tự động">
            <a:extLst>
              <a:ext uri="{FF2B5EF4-FFF2-40B4-BE49-F238E27FC236}">
                <a16:creationId xmlns:a16="http://schemas.microsoft.com/office/drawing/2014/main" id="{66AF0539-EC84-AE40-E243-9934CE284D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6" name="Hình ảnh 5">
            <a:extLst>
              <a:ext uri="{FF2B5EF4-FFF2-40B4-BE49-F238E27FC236}">
                <a16:creationId xmlns:a16="http://schemas.microsoft.com/office/drawing/2014/main" id="{5843AB16-F0D2-9B40-0B75-62DB01402D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8" name="Hình ảnh 7">
            <a:extLst>
              <a:ext uri="{FF2B5EF4-FFF2-40B4-BE49-F238E27FC236}">
                <a16:creationId xmlns:a16="http://schemas.microsoft.com/office/drawing/2014/main" id="{7286D59D-0A0B-EA91-9585-C569F3CEA7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8153" y="2220117"/>
            <a:ext cx="6248461" cy="4339286"/>
          </a:xfrm>
          <a:prstGeom prst="rect">
            <a:avLst/>
          </a:prstGeom>
        </p:spPr>
      </p:pic>
    </p:spTree>
    <p:extLst>
      <p:ext uri="{BB962C8B-B14F-4D97-AF65-F5344CB8AC3E}">
        <p14:creationId xmlns:p14="http://schemas.microsoft.com/office/powerpoint/2010/main" val="10417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9A879EAA-655B-C78C-86C3-F07B81DB3666}"/>
              </a:ext>
            </a:extLst>
          </p:cNvPr>
          <p:cNvPicPr>
            <a:picLocks noChangeAspect="1"/>
          </p:cNvPicPr>
          <p:nvPr/>
        </p:nvPicPr>
        <p:blipFill rotWithShape="1">
          <a:blip r:embed="rId2">
            <a:extLst>
              <a:ext uri="{28A0092B-C50C-407E-A947-70E740481C1C}">
                <a14:useLocalDpi xmlns:a14="http://schemas.microsoft.com/office/drawing/2010/main" val="0"/>
              </a:ext>
            </a:extLst>
          </a:blip>
          <a:srcRect l="10604" t="46046" r="10651" b="11451"/>
          <a:stretch/>
        </p:blipFill>
        <p:spPr>
          <a:xfrm>
            <a:off x="474054" y="4881955"/>
            <a:ext cx="11381362" cy="3832698"/>
          </a:xfrm>
          <a:prstGeom prst="roundRect">
            <a:avLst>
              <a:gd name="adj" fmla="val 22758"/>
            </a:avLst>
          </a:prstGeom>
        </p:spPr>
      </p:pic>
      <p:grpSp>
        <p:nvGrpSpPr>
          <p:cNvPr id="4" name="Nhóm 3">
            <a:extLst>
              <a:ext uri="{FF2B5EF4-FFF2-40B4-BE49-F238E27FC236}">
                <a16:creationId xmlns:a16="http://schemas.microsoft.com/office/drawing/2014/main" id="{FCE1B87E-FD93-A0A2-8BD6-51D21E3AC20A}"/>
              </a:ext>
            </a:extLst>
          </p:cNvPr>
          <p:cNvGrpSpPr/>
          <p:nvPr/>
        </p:nvGrpSpPr>
        <p:grpSpPr>
          <a:xfrm>
            <a:off x="729555" y="609600"/>
            <a:ext cx="12133164" cy="768567"/>
            <a:chOff x="729555" y="673549"/>
            <a:chExt cx="12133164" cy="768567"/>
          </a:xfrm>
        </p:grpSpPr>
        <p:grpSp>
          <p:nvGrpSpPr>
            <p:cNvPr id="26" name="Nhóm 25">
              <a:extLst>
                <a:ext uri="{FF2B5EF4-FFF2-40B4-BE49-F238E27FC236}">
                  <a16:creationId xmlns:a16="http://schemas.microsoft.com/office/drawing/2014/main" id="{6F9CBACC-6C1D-1682-E030-3ED5A3F98902}"/>
                </a:ext>
              </a:extLst>
            </p:cNvPr>
            <p:cNvGrpSpPr/>
            <p:nvPr/>
          </p:nvGrpSpPr>
          <p:grpSpPr>
            <a:xfrm>
              <a:off x="729555" y="686146"/>
              <a:ext cx="12133164" cy="755970"/>
              <a:chOff x="594519" y="1653241"/>
              <a:chExt cx="12133164" cy="755970"/>
            </a:xfrm>
          </p:grpSpPr>
          <p:sp>
            <p:nvSpPr>
              <p:cNvPr id="15" name="Rectangle 14">
                <a:extLst>
                  <a:ext uri="{FF2B5EF4-FFF2-40B4-BE49-F238E27FC236}">
                    <a16:creationId xmlns:a16="http://schemas.microsoft.com/office/drawing/2014/main" id="{B8D49F16-C347-9E49-B48D-3D7C64460B68}"/>
                  </a:ext>
                </a:extLst>
              </p:cNvPr>
              <p:cNvSpPr/>
              <p:nvPr/>
            </p:nvSpPr>
            <p:spPr>
              <a:xfrm>
                <a:off x="1474605" y="1708061"/>
                <a:ext cx="11253078"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1CB2BE"/>
                    </a:solidFill>
                    <a:effectLst/>
                    <a:uLnTx/>
                    <a:uFillTx/>
                    <a:latin typeface="AvantGarde" panose="00000400000000000000" pitchFamily="2" charset="0"/>
                    <a:ea typeface="AvantGarde" panose="00000400000000000000" pitchFamily="2" charset="0"/>
                    <a:cs typeface="AvantGarde" panose="00000400000000000000" pitchFamily="2" charset="0"/>
                  </a:rPr>
                  <a:t>Tìm kiếm chìa khoá hoà giải</a:t>
                </a:r>
              </a:p>
            </p:txBody>
          </p:sp>
          <p:pic>
            <p:nvPicPr>
              <p:cNvPr id="25" name="Hình ảnh 24">
                <a:extLst>
                  <a:ext uri="{FF2B5EF4-FFF2-40B4-BE49-F238E27FC236}">
                    <a16:creationId xmlns:a16="http://schemas.microsoft.com/office/drawing/2014/main" id="{F385FE9E-464C-505E-5882-C30C5A417FEC}"/>
                  </a:ext>
                </a:extLst>
              </p:cNvPr>
              <p:cNvPicPr>
                <a:picLocks noChangeAspect="1"/>
              </p:cNvPicPr>
              <p:nvPr/>
            </p:nvPicPr>
            <p:blipFill>
              <a:blip r:embed="rId3"/>
              <a:stretch>
                <a:fillRect/>
              </a:stretch>
            </p:blipFill>
            <p:spPr>
              <a:xfrm>
                <a:off x="594519" y="1653241"/>
                <a:ext cx="3151905" cy="755970"/>
              </a:xfrm>
              <a:prstGeom prst="rect">
                <a:avLst/>
              </a:prstGeom>
            </p:spPr>
          </p:pic>
        </p:grpSp>
        <p:sp>
          <p:nvSpPr>
            <p:cNvPr id="27" name="Hộp Văn bản 26">
              <a:extLst>
                <a:ext uri="{FF2B5EF4-FFF2-40B4-BE49-F238E27FC236}">
                  <a16:creationId xmlns:a16="http://schemas.microsoft.com/office/drawing/2014/main" id="{A399EAD0-845C-D25D-835C-6DDBD9C630FA}"/>
                </a:ext>
              </a:extLst>
            </p:cNvPr>
            <p:cNvSpPr txBox="1"/>
            <p:nvPr/>
          </p:nvSpPr>
          <p:spPr>
            <a:xfrm>
              <a:off x="919517" y="673549"/>
              <a:ext cx="470000"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mn-ea"/>
                  <a:cs typeface="+mn-cs"/>
                </a:rPr>
                <a:t>2</a:t>
              </a:r>
            </a:p>
          </p:txBody>
        </p:sp>
      </p:grpSp>
      <p:sp>
        <p:nvSpPr>
          <p:cNvPr id="6" name="Hộp Văn bản 5">
            <a:extLst>
              <a:ext uri="{FF2B5EF4-FFF2-40B4-BE49-F238E27FC236}">
                <a16:creationId xmlns:a16="http://schemas.microsoft.com/office/drawing/2014/main" id="{A5A87697-CAFD-2DC8-5FBB-65921E68433D}"/>
              </a:ext>
            </a:extLst>
          </p:cNvPr>
          <p:cNvSpPr txBox="1"/>
          <p:nvPr/>
        </p:nvSpPr>
        <p:spPr>
          <a:xfrm>
            <a:off x="729556" y="1524000"/>
            <a:ext cx="15104964" cy="3416320"/>
          </a:xfrm>
          <a:prstGeom prst="rect">
            <a:avLst/>
          </a:prstGeom>
          <a:noFill/>
        </p:spPr>
        <p:txBody>
          <a:bodyPr wrap="square" rtlCol="0">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600" b="0" i="0" u="none" strike="noStrike" kern="1200" cap="none" spc="0" normalizeH="0" baseline="0" noProof="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rPr>
              <a:t>Kể về một lần em bất đồng với bạn theo gợi ý:</a:t>
            </a:r>
          </a:p>
          <a:p>
            <a:pPr marL="571500" marR="0" lvl="0" indent="-571500" algn="l" defTabSz="914400" rtl="0" eaLnBrk="0" fontAlgn="base" latinLnBrk="0" hangingPunct="0">
              <a:lnSpc>
                <a:spcPct val="100000"/>
              </a:lnSpc>
              <a:spcBef>
                <a:spcPct val="0"/>
              </a:spcBef>
              <a:spcAft>
                <a:spcPct val="0"/>
              </a:spcAft>
              <a:buClrTx/>
              <a:buSzTx/>
              <a:buFontTx/>
              <a:buChar char="-"/>
              <a:tabLst/>
              <a:defRPr/>
            </a:pPr>
            <a:r>
              <a:rPr lang="en-US" sz="36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Tình huống xảy ra bất đồng:</a:t>
            </a:r>
          </a:p>
          <a:p>
            <a:pPr marL="571500" marR="0" lvl="0" indent="-571500" algn="l" defTabSz="914400" rtl="0" eaLnBrk="0" fontAlgn="base" latinLnBrk="0" hangingPunct="0">
              <a:lnSpc>
                <a:spcPct val="100000"/>
              </a:lnSpc>
              <a:spcBef>
                <a:spcPct val="0"/>
              </a:spcBef>
              <a:spcAft>
                <a:spcPct val="0"/>
              </a:spcAft>
              <a:buClrTx/>
              <a:buSzTx/>
              <a:buFontTx/>
              <a:buChar char="-"/>
              <a:tabLst/>
              <a:defRPr/>
            </a:pPr>
            <a:r>
              <a:rPr lang="en-US" sz="36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Ứng xử của em với bạn:</a:t>
            </a:r>
          </a:p>
          <a:p>
            <a:pPr marL="571500" marR="0" lvl="0" indent="-571500" algn="l" defTabSz="914400" rtl="0" eaLnBrk="0" fontAlgn="base" latinLnBrk="0" hangingPunct="0">
              <a:lnSpc>
                <a:spcPct val="100000"/>
              </a:lnSpc>
              <a:spcBef>
                <a:spcPct val="0"/>
              </a:spcBef>
              <a:spcAft>
                <a:spcPct val="0"/>
              </a:spcAft>
              <a:buClrTx/>
              <a:buSzTx/>
              <a:buFontTx/>
              <a:buChar char="-"/>
              <a:tabLst/>
              <a:defRPr/>
            </a:pPr>
            <a:r>
              <a:rPr lang="en-US" sz="36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Cảm xúc của em khi đó.</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600" b="0" i="0" u="none" strike="noStrike" kern="1200" cap="none" spc="0" normalizeH="0" baseline="0" noProof="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rPr>
              <a:t>Thảo luận về cách hoà giải bất đồng với bạn.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36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Chia sẻ kết quả thảo luận.</a:t>
            </a:r>
            <a:endParaRPr kumimoji="0" lang="en-US" sz="3600" b="0" i="0" u="none" strike="noStrike" kern="1200" cap="none" spc="0" normalizeH="0" baseline="0" noProof="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nvGrpSpPr>
          <p:cNvPr id="29" name="Nhóm 28">
            <a:extLst>
              <a:ext uri="{FF2B5EF4-FFF2-40B4-BE49-F238E27FC236}">
                <a16:creationId xmlns:a16="http://schemas.microsoft.com/office/drawing/2014/main" id="{2E55D216-6593-9722-DA50-2C8976A4D4E1}"/>
              </a:ext>
            </a:extLst>
          </p:cNvPr>
          <p:cNvGrpSpPr/>
          <p:nvPr/>
        </p:nvGrpSpPr>
        <p:grpSpPr>
          <a:xfrm>
            <a:off x="10495905" y="5592536"/>
            <a:ext cx="5702222" cy="3396955"/>
            <a:chOff x="1118911" y="5403918"/>
            <a:chExt cx="5702222" cy="3396955"/>
          </a:xfrm>
        </p:grpSpPr>
        <p:pic>
          <p:nvPicPr>
            <p:cNvPr id="30" name="Hình ảnh 29">
              <a:extLst>
                <a:ext uri="{FF2B5EF4-FFF2-40B4-BE49-F238E27FC236}">
                  <a16:creationId xmlns:a16="http://schemas.microsoft.com/office/drawing/2014/main" id="{F6C23C62-8D5F-8D87-97AC-C1ABE441A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911" y="5693768"/>
              <a:ext cx="3888478" cy="3107105"/>
            </a:xfrm>
            <a:prstGeom prst="rect">
              <a:avLst/>
            </a:prstGeom>
          </p:spPr>
        </p:pic>
        <p:sp>
          <p:nvSpPr>
            <p:cNvPr id="37" name="Bong bóng Ý nghĩ: Hình đám mây 36">
              <a:extLst>
                <a:ext uri="{FF2B5EF4-FFF2-40B4-BE49-F238E27FC236}">
                  <a16:creationId xmlns:a16="http://schemas.microsoft.com/office/drawing/2014/main" id="{CDECB9E2-58B2-4224-B58C-9DDEFF6856AE}"/>
                </a:ext>
              </a:extLst>
            </p:cNvPr>
            <p:cNvSpPr/>
            <p:nvPr/>
          </p:nvSpPr>
          <p:spPr>
            <a:xfrm>
              <a:off x="3744804" y="5403918"/>
              <a:ext cx="3076329" cy="1754326"/>
            </a:xfrm>
            <a:prstGeom prst="cloudCallout">
              <a:avLst>
                <a:gd name="adj1" fmla="val -61187"/>
                <a:gd name="adj2" fmla="val 18049"/>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Thảo luận nhóm</a:t>
              </a:r>
            </a:p>
          </p:txBody>
        </p:sp>
      </p:grpSp>
    </p:spTree>
    <p:extLst>
      <p:ext uri="{BB962C8B-B14F-4D97-AF65-F5344CB8AC3E}">
        <p14:creationId xmlns:p14="http://schemas.microsoft.com/office/powerpoint/2010/main" val="1926733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3D312FEA-58B9-FA98-1610-7946E18B25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919" y="2834857"/>
            <a:ext cx="6428572" cy="3629926"/>
          </a:xfrm>
          <a:prstGeom prst="rect">
            <a:avLst/>
          </a:prstGeom>
        </p:spPr>
      </p:pic>
    </p:spTree>
    <p:extLst>
      <p:ext uri="{BB962C8B-B14F-4D97-AF65-F5344CB8AC3E}">
        <p14:creationId xmlns:p14="http://schemas.microsoft.com/office/powerpoint/2010/main" val="963397092"/>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10489</TotalTime>
  <Words>234</Words>
  <Application>Microsoft Office PowerPoint</Application>
  <PresentationFormat>Custom</PresentationFormat>
  <Paragraphs>22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#9Slide03 AllRoundGothic</vt:lpstr>
      <vt:lpstr>Arial</vt:lpstr>
      <vt:lpstr>AvantGarde</vt:lpstr>
      <vt:lpstr>Times New Roman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Hà Nguyễn Thị Thu</cp:lastModifiedBy>
  <cp:revision>1187</cp:revision>
  <dcterms:created xsi:type="dcterms:W3CDTF">2008-09-09T22:52:10Z</dcterms:created>
  <dcterms:modified xsi:type="dcterms:W3CDTF">2023-04-23T04:39:19Z</dcterms:modified>
</cp:coreProperties>
</file>