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314" r:id="rId3"/>
    <p:sldId id="292" r:id="rId4"/>
    <p:sldId id="260" r:id="rId5"/>
    <p:sldId id="288" r:id="rId6"/>
    <p:sldId id="264" r:id="rId7"/>
    <p:sldId id="266" r:id="rId8"/>
    <p:sldId id="267" r:id="rId9"/>
    <p:sldId id="269" r:id="rId10"/>
    <p:sldId id="294" r:id="rId11"/>
    <p:sldId id="281" r:id="rId12"/>
    <p:sldId id="274" r:id="rId13"/>
    <p:sldId id="275" r:id="rId14"/>
    <p:sldId id="276" r:id="rId15"/>
    <p:sldId id="295" r:id="rId16"/>
    <p:sldId id="280" r:id="rId17"/>
    <p:sldId id="282" r:id="rId18"/>
    <p:sldId id="286" r:id="rId19"/>
    <p:sldId id="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EB4F3-A402-4BCD-BDFA-F35D9FA39138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256E2-1B12-433E-AB6E-1330C8EC3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77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4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04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5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99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68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99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38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9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3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69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46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3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3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1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2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7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2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2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9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7900-D626-42F2-AB0F-10AF2529A686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3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00F7-BFF0-4E71-8D3B-8DCFFEFBF8B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0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12.jpg"/><Relationship Id="rId15" Type="http://schemas.openxmlformats.org/officeDocument/2006/relationships/image" Target="../media/image26.png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24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12.jpg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5.png"/><Relationship Id="rId1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12.jp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5" Type="http://schemas.microsoft.com/office/2007/relationships/hdphoto" Target="../media/hdphoto6.wdp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Hình ảnh 7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0A0FF99A-27B3-368E-BE4E-25A0599DFD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88"/>
          <a:stretch/>
        </p:blipFill>
        <p:spPr>
          <a:xfrm>
            <a:off x="-347528" y="170352"/>
            <a:ext cx="4804224" cy="7195009"/>
          </a:xfrm>
          <a:prstGeom prst="rect">
            <a:avLst/>
          </a:prstGeom>
        </p:spPr>
      </p:pic>
      <p:grpSp>
        <p:nvGrpSpPr>
          <p:cNvPr id="43" name="Nhóm 42">
            <a:extLst>
              <a:ext uri="{FF2B5EF4-FFF2-40B4-BE49-F238E27FC236}">
                <a16:creationId xmlns:a16="http://schemas.microsoft.com/office/drawing/2014/main" id="{44D579D2-0BD1-1B57-4DCE-00A99C555875}"/>
              </a:ext>
            </a:extLst>
          </p:cNvPr>
          <p:cNvGrpSpPr/>
          <p:nvPr/>
        </p:nvGrpSpPr>
        <p:grpSpPr>
          <a:xfrm>
            <a:off x="3810000" y="-152401"/>
            <a:ext cx="8381980" cy="4343401"/>
            <a:chOff x="3810000" y="-152401"/>
            <a:chExt cx="8381980" cy="4343401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8A8A048C-82BD-244E-4CB9-39CD4FEED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/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1CD343A8-7CBB-CD53-BF08-5164DCF2ADD1}"/>
                </a:ext>
              </a:extLst>
            </p:cNvPr>
            <p:cNvGrpSpPr/>
            <p:nvPr/>
          </p:nvGrpSpPr>
          <p:grpSpPr>
            <a:xfrm>
              <a:off x="4245772" y="949011"/>
              <a:ext cx="2152847" cy="2200508"/>
              <a:chOff x="4082853" y="1112540"/>
              <a:chExt cx="2152847" cy="2200508"/>
            </a:xfrm>
          </p:grpSpPr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BC62CD62-B704-5307-CB35-484F9E841D99}"/>
                  </a:ext>
                </a:extLst>
              </p:cNvPr>
              <p:cNvSpPr txBox="1"/>
              <p:nvPr/>
            </p:nvSpPr>
            <p:spPr>
              <a:xfrm>
                <a:off x="4082853" y="1143223"/>
                <a:ext cx="2152847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Nguyên </a:t>
                </a: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liệu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mẹ </a:t>
                </a: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cần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>
                <a:extLst>
                  <a:ext uri="{FF2B5EF4-FFF2-40B4-BE49-F238E27FC236}">
                    <a16:creationId xmlns:a16="http://schemas.microsoft.com/office/drawing/2014/main" id="{9428A8F4-533A-333C-97F7-1EF7655CCAF0}"/>
                  </a:ext>
                </a:extLst>
              </p:cNvPr>
              <p:cNvSpPr txBox="1"/>
              <p:nvPr/>
            </p:nvSpPr>
            <p:spPr>
              <a:xfrm>
                <a:off x="4082853" y="1112540"/>
                <a:ext cx="2152847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Nguyên </a:t>
                </a: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liệu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mẹ </a:t>
                </a: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cần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AC0F70CA-5866-FCD6-7CB7-BD21CF611D6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4" t="51505" r="25883"/>
          <a:stretch/>
        </p:blipFill>
        <p:spPr>
          <a:xfrm>
            <a:off x="7867933" y="2054613"/>
            <a:ext cx="1564552" cy="1715116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71C909F9-E50F-8C52-FDB2-F4C574BB6FC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6011083" y="2231729"/>
            <a:ext cx="2152847" cy="1512390"/>
          </a:xfrm>
          <a:prstGeom prst="rect">
            <a:avLst/>
          </a:prstGeom>
        </p:spPr>
      </p:pic>
      <p:pic>
        <p:nvPicPr>
          <p:cNvPr id="40" name="Hình ảnh 39">
            <a:extLst>
              <a:ext uri="{FF2B5EF4-FFF2-40B4-BE49-F238E27FC236}">
                <a16:creationId xmlns:a16="http://schemas.microsoft.com/office/drawing/2014/main" id="{A030FC7D-9E28-794D-1911-05239F6DBAA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4" t="45523" r="27457" b="7731"/>
          <a:stretch/>
        </p:blipFill>
        <p:spPr>
          <a:xfrm>
            <a:off x="9330463" y="2245905"/>
            <a:ext cx="2152847" cy="151239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A109D03C-5DCB-2543-CC56-66E41735263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 rot="5400000">
            <a:off x="4682703" y="3880018"/>
            <a:ext cx="2152847" cy="1512390"/>
          </a:xfrm>
          <a:prstGeom prst="rect">
            <a:avLst/>
          </a:prstGeom>
        </p:spPr>
      </p:pic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1D7D11B7-2893-A35F-CE5B-EE01891669B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9" r="19687" b="53702"/>
          <a:stretch/>
        </p:blipFill>
        <p:spPr>
          <a:xfrm>
            <a:off x="3589502" y="3867295"/>
            <a:ext cx="1564552" cy="184506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3228099-4468-2583-0828-53DCADB373F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6" t="62963" r="1926" b="3055"/>
          <a:stretch/>
        </p:blipFill>
        <p:spPr>
          <a:xfrm>
            <a:off x="3801309" y="3767856"/>
            <a:ext cx="2378158" cy="159733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394B6429-9D1E-F92A-32A2-9757A8A9105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4042372" y="3897495"/>
            <a:ext cx="2255525" cy="1386249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322DA8EE-688B-D07A-3DC2-EF36E281697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/>
        </p:blipFill>
        <p:spPr>
          <a:xfrm>
            <a:off x="2761863" y="3748347"/>
            <a:ext cx="4221522" cy="3617014"/>
          </a:xfrm>
          <a:prstGeom prst="rect">
            <a:avLst/>
          </a:prstGeom>
        </p:spPr>
      </p:pic>
      <p:pic>
        <p:nvPicPr>
          <p:cNvPr id="7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B4B9F9D-8541-6FC6-6233-B7D893CE335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53.6938"/>
                  <p14:fade out="10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91200" y="-865773"/>
            <a:ext cx="609600" cy="609600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5A85F254-7420-A1E1-0D0C-E9062E678D44}"/>
              </a:ext>
            </a:extLst>
          </p:cNvPr>
          <p:cNvGrpSpPr/>
          <p:nvPr/>
        </p:nvGrpSpPr>
        <p:grpSpPr>
          <a:xfrm>
            <a:off x="6830455" y="4560420"/>
            <a:ext cx="5000016" cy="1845066"/>
            <a:chOff x="1139185" y="2667580"/>
            <a:chExt cx="7173783" cy="4059589"/>
          </a:xfrm>
        </p:grpSpPr>
        <p:sp>
          <p:nvSpPr>
            <p:cNvPr id="10" name="Bong bóng Lời nói: Hình chữ nhật với Góc Tròn 9">
              <a:extLst>
                <a:ext uri="{FF2B5EF4-FFF2-40B4-BE49-F238E27FC236}">
                  <a16:creationId xmlns:a16="http://schemas.microsoft.com/office/drawing/2014/main" id="{40218824-E8BF-E813-ED69-E85072CB1A45}"/>
                </a:ext>
              </a:extLst>
            </p:cNvPr>
            <p:cNvSpPr/>
            <p:nvPr/>
          </p:nvSpPr>
          <p:spPr>
            <a:xfrm>
              <a:off x="1139185" y="2667580"/>
              <a:ext cx="7173783" cy="4059589"/>
            </a:xfrm>
            <a:custGeom>
              <a:avLst/>
              <a:gdLst>
                <a:gd name="connsiteX0" fmla="*/ 0 w 7173783"/>
                <a:gd name="connsiteY0" fmla="*/ 676612 h 4059589"/>
                <a:gd name="connsiteX1" fmla="*/ 676612 w 7173783"/>
                <a:gd name="connsiteY1" fmla="*/ 0 h 4059589"/>
                <a:gd name="connsiteX2" fmla="*/ 1195631 w 7173783"/>
                <a:gd name="connsiteY2" fmla="*/ 0 h 4059589"/>
                <a:gd name="connsiteX3" fmla="*/ 1195631 w 7173783"/>
                <a:gd name="connsiteY3" fmla="*/ 0 h 4059589"/>
                <a:gd name="connsiteX4" fmla="*/ 2989076 w 7173783"/>
                <a:gd name="connsiteY4" fmla="*/ 0 h 4059589"/>
                <a:gd name="connsiteX5" fmla="*/ 6497171 w 7173783"/>
                <a:gd name="connsiteY5" fmla="*/ 0 h 4059589"/>
                <a:gd name="connsiteX6" fmla="*/ 7173783 w 7173783"/>
                <a:gd name="connsiteY6" fmla="*/ 676612 h 4059589"/>
                <a:gd name="connsiteX7" fmla="*/ 7173783 w 7173783"/>
                <a:gd name="connsiteY7" fmla="*/ 2368094 h 4059589"/>
                <a:gd name="connsiteX8" fmla="*/ 7173783 w 7173783"/>
                <a:gd name="connsiteY8" fmla="*/ 2368094 h 4059589"/>
                <a:gd name="connsiteX9" fmla="*/ 7173783 w 7173783"/>
                <a:gd name="connsiteY9" fmla="*/ 3382991 h 4059589"/>
                <a:gd name="connsiteX10" fmla="*/ 7173783 w 7173783"/>
                <a:gd name="connsiteY10" fmla="*/ 3382977 h 4059589"/>
                <a:gd name="connsiteX11" fmla="*/ 6497171 w 7173783"/>
                <a:gd name="connsiteY11" fmla="*/ 4059589 h 4059589"/>
                <a:gd name="connsiteX12" fmla="*/ 2989076 w 7173783"/>
                <a:gd name="connsiteY12" fmla="*/ 4059589 h 4059589"/>
                <a:gd name="connsiteX13" fmla="*/ 1195631 w 7173783"/>
                <a:gd name="connsiteY13" fmla="*/ 4059589 h 4059589"/>
                <a:gd name="connsiteX14" fmla="*/ 1195631 w 7173783"/>
                <a:gd name="connsiteY14" fmla="*/ 4059589 h 4059589"/>
                <a:gd name="connsiteX15" fmla="*/ 676612 w 7173783"/>
                <a:gd name="connsiteY15" fmla="*/ 4059589 h 4059589"/>
                <a:gd name="connsiteX16" fmla="*/ 0 w 7173783"/>
                <a:gd name="connsiteY16" fmla="*/ 3382977 h 4059589"/>
                <a:gd name="connsiteX17" fmla="*/ 0 w 7173783"/>
                <a:gd name="connsiteY17" fmla="*/ 3382991 h 4059589"/>
                <a:gd name="connsiteX18" fmla="*/ -1293792 w 7173783"/>
                <a:gd name="connsiteY18" fmla="*/ 2546418 h 4059589"/>
                <a:gd name="connsiteX19" fmla="*/ 0 w 7173783"/>
                <a:gd name="connsiteY19" fmla="*/ 2368094 h 4059589"/>
                <a:gd name="connsiteX20" fmla="*/ 0 w 7173783"/>
                <a:gd name="connsiteY20" fmla="*/ 676612 h 405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059589" fill="none" extrusionOk="0">
                  <a:moveTo>
                    <a:pt x="0" y="676612"/>
                  </a:moveTo>
                  <a:cubicBezTo>
                    <a:pt x="-46815" y="247570"/>
                    <a:pt x="286657" y="-29565"/>
                    <a:pt x="676612" y="0"/>
                  </a:cubicBezTo>
                  <a:cubicBezTo>
                    <a:pt x="762919" y="-30932"/>
                    <a:pt x="1052157" y="-22337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236044" y="169626"/>
                    <a:pt x="5492541" y="166819"/>
                    <a:pt x="6497171" y="0"/>
                  </a:cubicBezTo>
                  <a:cubicBezTo>
                    <a:pt x="6884601" y="-20617"/>
                    <a:pt x="7116699" y="261150"/>
                    <a:pt x="7173783" y="676612"/>
                  </a:cubicBezTo>
                  <a:cubicBezTo>
                    <a:pt x="7139897" y="1350042"/>
                    <a:pt x="7228052" y="1530743"/>
                    <a:pt x="7173783" y="2368094"/>
                  </a:cubicBezTo>
                  <a:lnTo>
                    <a:pt x="7173783" y="2368094"/>
                  </a:lnTo>
                  <a:cubicBezTo>
                    <a:pt x="7201449" y="2787457"/>
                    <a:pt x="7144832" y="2959420"/>
                    <a:pt x="7173783" y="3382991"/>
                  </a:cubicBezTo>
                  <a:cubicBezTo>
                    <a:pt x="7173783" y="3382987"/>
                    <a:pt x="7173783" y="3382983"/>
                    <a:pt x="7173783" y="3382977"/>
                  </a:cubicBezTo>
                  <a:cubicBezTo>
                    <a:pt x="7188113" y="3745413"/>
                    <a:pt x="6880772" y="4085219"/>
                    <a:pt x="6497171" y="4059589"/>
                  </a:cubicBezTo>
                  <a:cubicBezTo>
                    <a:pt x="5034384" y="3982627"/>
                    <a:pt x="3440167" y="4030530"/>
                    <a:pt x="2989076" y="4059589"/>
                  </a:cubicBezTo>
                  <a:cubicBezTo>
                    <a:pt x="2457844" y="4042582"/>
                    <a:pt x="1832322" y="4025329"/>
                    <a:pt x="1195631" y="4059589"/>
                  </a:cubicBezTo>
                  <a:lnTo>
                    <a:pt x="1195631" y="4059589"/>
                  </a:lnTo>
                  <a:cubicBezTo>
                    <a:pt x="977261" y="4075358"/>
                    <a:pt x="855687" y="4085949"/>
                    <a:pt x="676612" y="4059589"/>
                  </a:cubicBezTo>
                  <a:cubicBezTo>
                    <a:pt x="255558" y="4074513"/>
                    <a:pt x="2979" y="3823281"/>
                    <a:pt x="0" y="3382977"/>
                  </a:cubicBezTo>
                  <a:cubicBezTo>
                    <a:pt x="1" y="3382981"/>
                    <a:pt x="0" y="3382985"/>
                    <a:pt x="0" y="3382991"/>
                  </a:cubicBezTo>
                  <a:cubicBezTo>
                    <a:pt x="-638138" y="3048710"/>
                    <a:pt x="-844302" y="2704905"/>
                    <a:pt x="-1293792" y="2546418"/>
                  </a:cubicBezTo>
                  <a:cubicBezTo>
                    <a:pt x="-851918" y="2498634"/>
                    <a:pt x="-432435" y="2471229"/>
                    <a:pt x="0" y="2368094"/>
                  </a:cubicBezTo>
                  <a:cubicBezTo>
                    <a:pt x="94926" y="1949193"/>
                    <a:pt x="89698" y="959555"/>
                    <a:pt x="0" y="676612"/>
                  </a:cubicBezTo>
                  <a:close/>
                </a:path>
                <a:path w="7173783" h="4059589" stroke="0" extrusionOk="0">
                  <a:moveTo>
                    <a:pt x="0" y="676612"/>
                  </a:moveTo>
                  <a:cubicBezTo>
                    <a:pt x="14193" y="304615"/>
                    <a:pt x="260594" y="-56960"/>
                    <a:pt x="676612" y="0"/>
                  </a:cubicBezTo>
                  <a:cubicBezTo>
                    <a:pt x="831363" y="-41867"/>
                    <a:pt x="1074181" y="7856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4654990" y="117495"/>
                    <a:pt x="5970812" y="-81622"/>
                    <a:pt x="6497171" y="0"/>
                  </a:cubicBezTo>
                  <a:cubicBezTo>
                    <a:pt x="6826990" y="-17655"/>
                    <a:pt x="7226620" y="315002"/>
                    <a:pt x="7173783" y="676612"/>
                  </a:cubicBezTo>
                  <a:cubicBezTo>
                    <a:pt x="7128079" y="943486"/>
                    <a:pt x="7299197" y="2122784"/>
                    <a:pt x="7173783" y="2368094"/>
                  </a:cubicBezTo>
                  <a:lnTo>
                    <a:pt x="7173783" y="2368094"/>
                  </a:lnTo>
                  <a:cubicBezTo>
                    <a:pt x="7157823" y="2708794"/>
                    <a:pt x="7112262" y="3108156"/>
                    <a:pt x="7173783" y="3382991"/>
                  </a:cubicBezTo>
                  <a:cubicBezTo>
                    <a:pt x="7173783" y="3382983"/>
                    <a:pt x="7173782" y="3382979"/>
                    <a:pt x="7173783" y="3382977"/>
                  </a:cubicBezTo>
                  <a:cubicBezTo>
                    <a:pt x="7206492" y="3715966"/>
                    <a:pt x="6811600" y="4055146"/>
                    <a:pt x="6497171" y="4059589"/>
                  </a:cubicBezTo>
                  <a:cubicBezTo>
                    <a:pt x="5914174" y="3914505"/>
                    <a:pt x="4141124" y="4094668"/>
                    <a:pt x="2989076" y="4059589"/>
                  </a:cubicBezTo>
                  <a:cubicBezTo>
                    <a:pt x="2198558" y="4098679"/>
                    <a:pt x="1678911" y="4020923"/>
                    <a:pt x="1195631" y="4059589"/>
                  </a:cubicBezTo>
                  <a:lnTo>
                    <a:pt x="1195631" y="4059589"/>
                  </a:lnTo>
                  <a:cubicBezTo>
                    <a:pt x="1112591" y="4050199"/>
                    <a:pt x="806248" y="4019350"/>
                    <a:pt x="676612" y="4059589"/>
                  </a:cubicBezTo>
                  <a:cubicBezTo>
                    <a:pt x="278201" y="4049027"/>
                    <a:pt x="30164" y="3738066"/>
                    <a:pt x="0" y="3382977"/>
                  </a:cubicBezTo>
                  <a:cubicBezTo>
                    <a:pt x="-1" y="3382984"/>
                    <a:pt x="0" y="3382990"/>
                    <a:pt x="0" y="3382991"/>
                  </a:cubicBezTo>
                  <a:cubicBezTo>
                    <a:pt x="-628888" y="2986742"/>
                    <a:pt x="-922371" y="2717858"/>
                    <a:pt x="-1293792" y="2546418"/>
                  </a:cubicBezTo>
                  <a:cubicBezTo>
                    <a:pt x="-855865" y="2472497"/>
                    <a:pt x="-415320" y="2423138"/>
                    <a:pt x="0" y="2368094"/>
                  </a:cubicBezTo>
                  <a:cubicBezTo>
                    <a:pt x="-26827" y="2197219"/>
                    <a:pt x="-17566" y="921079"/>
                    <a:pt x="0" y="67661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68035"/>
                        <a:gd name="adj2" fmla="val 1272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Text Placeholder 7">
              <a:extLst>
                <a:ext uri="{FF2B5EF4-FFF2-40B4-BE49-F238E27FC236}">
                  <a16:creationId xmlns:a16="http://schemas.microsoft.com/office/drawing/2014/main" id="{A9F9A2CE-F1FA-47A9-46FE-ED693DF7BA89}"/>
                </a:ext>
              </a:extLst>
            </p:cNvPr>
            <p:cNvSpPr txBox="1">
              <a:spLocks/>
            </p:cNvSpPr>
            <p:nvPr/>
          </p:nvSpPr>
          <p:spPr>
            <a:xfrm>
              <a:off x="1704467" y="2946177"/>
              <a:ext cx="6213646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Nguyên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thứ tư đã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được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vào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xe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hàng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 Ăn cá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rất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tốt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cho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mắt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đấy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các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bạn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32461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0.1043 0.210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5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A4967F0B-C5D8-0685-6AA3-D84AD77A216F}"/>
              </a:ext>
            </a:extLst>
          </p:cNvPr>
          <p:cNvGrpSpPr/>
          <p:nvPr/>
        </p:nvGrpSpPr>
        <p:grpSpPr>
          <a:xfrm>
            <a:off x="808013" y="409335"/>
            <a:ext cx="10960426" cy="1611555"/>
            <a:chOff x="1169225" y="201868"/>
            <a:chExt cx="10322575" cy="1611555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A2014E9E-9C18-32CF-509F-ED30E4A7F68E}"/>
                </a:ext>
              </a:extLst>
            </p:cNvPr>
            <p:cNvSpPr txBox="1"/>
            <p:nvPr/>
          </p:nvSpPr>
          <p:spPr>
            <a:xfrm>
              <a:off x="1935713" y="243763"/>
              <a:ext cx="955608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Thực hiện các hoạt động sau:</a:t>
              </a:r>
            </a:p>
            <a:p>
              <a:pPr algn="l"/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Viết một phép chia, ví dụ: 246 : 2 = ?</a:t>
              </a:r>
            </a:p>
            <a:p>
              <a:pPr algn="l"/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Tính thương rồi sử dụng phép nhân để kiểm tra lại kết quả.</a:t>
              </a:r>
            </a:p>
          </p:txBody>
        </p:sp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4CEFD283-3A7B-499F-CA06-A0095A695DE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37B6739D-5067-45C4-AAED-91DAB441F4A1}"/>
                </a:ext>
              </a:extLst>
            </p:cNvPr>
            <p:cNvSpPr txBox="1"/>
            <p:nvPr/>
          </p:nvSpPr>
          <p:spPr>
            <a:xfrm>
              <a:off x="1230747" y="201868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5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189F19D-1207-25C6-1CCE-04ED029EA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2081213"/>
            <a:ext cx="4910137" cy="36718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174047-6FE6-51FC-265D-7A310397C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9275" y="2181225"/>
            <a:ext cx="5924550" cy="4057650"/>
          </a:xfrm>
          <a:prstGeom prst="rect">
            <a:avLst/>
          </a:prstGeom>
        </p:spPr>
      </p:pic>
      <p:pic>
        <p:nvPicPr>
          <p:cNvPr id="16" name="Hình ảnh 1">
            <a:extLst>
              <a:ext uri="{FF2B5EF4-FFF2-40B4-BE49-F238E27FC236}">
                <a16:creationId xmlns:a16="http://schemas.microsoft.com/office/drawing/2014/main" id="{062A4707-862D-8871-C2C5-1598D116FF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 rot="20087917">
            <a:off x="10202758" y="5429088"/>
            <a:ext cx="2152847" cy="151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0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40CDC5A7-F23C-3096-2985-2FF157CEF065}"/>
              </a:ext>
            </a:extLst>
          </p:cNvPr>
          <p:cNvGrpSpPr/>
          <p:nvPr/>
        </p:nvGrpSpPr>
        <p:grpSpPr>
          <a:xfrm>
            <a:off x="383137" y="294968"/>
            <a:ext cx="11972468" cy="6646510"/>
            <a:chOff x="383137" y="294968"/>
            <a:chExt cx="11972468" cy="6646510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Hình ảnh 1">
              <a:extLst>
                <a:ext uri="{FF2B5EF4-FFF2-40B4-BE49-F238E27FC236}">
                  <a16:creationId xmlns:a16="http://schemas.microsoft.com/office/drawing/2014/main" id="{7BF8A58B-3D2B-E2F1-A240-183ACA5DE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7929" b="95325" l="3743" r="336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254" r="62571"/>
            <a:stretch/>
          </p:blipFill>
          <p:spPr>
            <a:xfrm rot="20087917">
              <a:off x="10202758" y="5429088"/>
              <a:ext cx="2152847" cy="151239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04D6448-F41D-0928-8477-1300956F3F4C}"/>
              </a:ext>
            </a:extLst>
          </p:cNvPr>
          <p:cNvSpPr txBox="1"/>
          <p:nvPr/>
        </p:nvSpPr>
        <p:spPr>
          <a:xfrm>
            <a:off x="1162050" y="571500"/>
            <a:ext cx="811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b) </a:t>
            </a:r>
            <a:r>
              <a:rPr lang="en-US" sz="3200" b="1" dirty="0" err="1"/>
              <a:t>Tính</a:t>
            </a:r>
            <a:r>
              <a:rPr lang="en-US" sz="3200" b="1" dirty="0"/>
              <a:t> </a:t>
            </a:r>
            <a:r>
              <a:rPr lang="en-US" sz="3200" b="1" dirty="0" err="1"/>
              <a:t>kết</a:t>
            </a:r>
            <a:r>
              <a:rPr lang="en-US" sz="3200" b="1" dirty="0"/>
              <a:t> </a:t>
            </a:r>
            <a:r>
              <a:rPr lang="en-US" sz="3200" b="1" dirty="0" err="1"/>
              <a:t>quả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phép</a:t>
            </a:r>
            <a:r>
              <a:rPr lang="en-US" sz="3200" b="1" dirty="0"/>
              <a:t> chia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rồi</a:t>
            </a:r>
            <a:r>
              <a:rPr lang="en-US" sz="3200" b="1" dirty="0"/>
              <a:t> </a:t>
            </a:r>
            <a:r>
              <a:rPr lang="en-US" sz="3200" b="1" dirty="0" err="1"/>
              <a:t>dùng</a:t>
            </a:r>
            <a:r>
              <a:rPr lang="en-US" sz="3200" b="1" dirty="0"/>
              <a:t> </a:t>
            </a:r>
            <a:r>
              <a:rPr lang="en-US" sz="3200" b="1" dirty="0" err="1"/>
              <a:t>phép</a:t>
            </a:r>
            <a:r>
              <a:rPr lang="en-US" sz="3200" b="1" dirty="0"/>
              <a:t> </a:t>
            </a:r>
            <a:r>
              <a:rPr lang="en-US" sz="3200" b="1" dirty="0" err="1"/>
              <a:t>nhân</a:t>
            </a:r>
            <a:r>
              <a:rPr lang="en-US" sz="3200" b="1" dirty="0"/>
              <a:t> </a:t>
            </a:r>
            <a:r>
              <a:rPr lang="en-US" sz="3200" b="1" dirty="0" err="1"/>
              <a:t>thử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8F6959-94ED-3B63-3FB9-4CF6EF073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562" y="2333625"/>
            <a:ext cx="91344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197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40CDC5A7-F23C-3096-2985-2FF157CEF065}"/>
              </a:ext>
            </a:extLst>
          </p:cNvPr>
          <p:cNvGrpSpPr/>
          <p:nvPr/>
        </p:nvGrpSpPr>
        <p:grpSpPr>
          <a:xfrm>
            <a:off x="354562" y="304493"/>
            <a:ext cx="11972468" cy="6646510"/>
            <a:chOff x="383137" y="294968"/>
            <a:chExt cx="11972468" cy="6646510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Hình ảnh 1">
              <a:extLst>
                <a:ext uri="{FF2B5EF4-FFF2-40B4-BE49-F238E27FC236}">
                  <a16:creationId xmlns:a16="http://schemas.microsoft.com/office/drawing/2014/main" id="{7BF8A58B-3D2B-E2F1-A240-183ACA5DE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7929" b="95325" l="3743" r="336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254" r="62571"/>
            <a:stretch/>
          </p:blipFill>
          <p:spPr>
            <a:xfrm rot="20087917">
              <a:off x="10202758" y="5429088"/>
              <a:ext cx="2152847" cy="151239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6B5AF67-0A0B-2E71-711B-AE3E625F22F9}"/>
              </a:ext>
            </a:extLst>
          </p:cNvPr>
          <p:cNvSpPr txBox="1"/>
          <p:nvPr/>
        </p:nvSpPr>
        <p:spPr>
          <a:xfrm>
            <a:off x="4267685" y="212971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DDF3A2-2A70-F3F8-6605-7BFB27FCB30B}"/>
              </a:ext>
            </a:extLst>
          </p:cNvPr>
          <p:cNvSpPr txBox="1"/>
          <p:nvPr/>
        </p:nvSpPr>
        <p:spPr>
          <a:xfrm>
            <a:off x="3938557" y="212376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4D11A2-026D-CF31-3026-5D849C655896}"/>
              </a:ext>
            </a:extLst>
          </p:cNvPr>
          <p:cNvSpPr txBox="1"/>
          <p:nvPr/>
        </p:nvSpPr>
        <p:spPr>
          <a:xfrm>
            <a:off x="1800225" y="1569681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59 190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1C543A-CEA6-08F3-414E-CAC6E66E67A5}"/>
              </a:ext>
            </a:extLst>
          </p:cNvPr>
          <p:cNvSpPr txBox="1"/>
          <p:nvPr/>
        </p:nvSpPr>
        <p:spPr>
          <a:xfrm>
            <a:off x="3889869" y="156968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A1BDF77-1BD6-D745-5225-EDF20A65E342}"/>
              </a:ext>
            </a:extLst>
          </p:cNvPr>
          <p:cNvCxnSpPr>
            <a:cxnSpLocks/>
          </p:cNvCxnSpPr>
          <p:nvPr/>
        </p:nvCxnSpPr>
        <p:spPr>
          <a:xfrm>
            <a:off x="4358360" y="2159065"/>
            <a:ext cx="14804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1954088-13E3-6548-DDEF-2DFA90ED8924}"/>
              </a:ext>
            </a:extLst>
          </p:cNvPr>
          <p:cNvCxnSpPr>
            <a:cxnSpLocks/>
          </p:cNvCxnSpPr>
          <p:nvPr/>
        </p:nvCxnSpPr>
        <p:spPr>
          <a:xfrm flipV="1">
            <a:off x="4358360" y="1673810"/>
            <a:ext cx="0" cy="15989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47E01B0-DF03-6614-E5D4-EC2BEC0405B9}"/>
              </a:ext>
            </a:extLst>
          </p:cNvPr>
          <p:cNvSpPr txBox="1"/>
          <p:nvPr/>
        </p:nvSpPr>
        <p:spPr>
          <a:xfrm>
            <a:off x="3664018" y="212684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A7F6EE-5056-BE8B-96F0-996F157F996C}"/>
              </a:ext>
            </a:extLst>
          </p:cNvPr>
          <p:cNvSpPr txBox="1"/>
          <p:nvPr/>
        </p:nvSpPr>
        <p:spPr>
          <a:xfrm>
            <a:off x="2188701" y="2126738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A6C14B-D474-8B05-C527-615DE9E732BB}"/>
              </a:ext>
            </a:extLst>
          </p:cNvPr>
          <p:cNvSpPr txBox="1"/>
          <p:nvPr/>
        </p:nvSpPr>
        <p:spPr>
          <a:xfrm>
            <a:off x="5181600" y="2129715"/>
            <a:ext cx="4291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8DD1850B-9BAC-9A18-2103-C56288972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087" y="423862"/>
            <a:ext cx="2981325" cy="94297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884D0C4B-31A6-941A-CC4F-0E43BE46EBB9}"/>
              </a:ext>
            </a:extLst>
          </p:cNvPr>
          <p:cNvSpPr txBox="1"/>
          <p:nvPr/>
        </p:nvSpPr>
        <p:spPr>
          <a:xfrm>
            <a:off x="2782957" y="2136263"/>
            <a:ext cx="37934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0B9AB25-C39F-4628-5E11-97136B53BD35}"/>
              </a:ext>
            </a:extLst>
          </p:cNvPr>
          <p:cNvSpPr txBox="1"/>
          <p:nvPr/>
        </p:nvSpPr>
        <p:spPr>
          <a:xfrm>
            <a:off x="2455401" y="2622038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99E74E2-F2AE-CB93-C480-3887FF27A77B}"/>
              </a:ext>
            </a:extLst>
          </p:cNvPr>
          <p:cNvSpPr txBox="1"/>
          <p:nvPr/>
        </p:nvSpPr>
        <p:spPr>
          <a:xfrm>
            <a:off x="3124199" y="2622038"/>
            <a:ext cx="36195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A73921-AA42-98F7-B128-AB38B8F9F91D}"/>
              </a:ext>
            </a:extLst>
          </p:cNvPr>
          <p:cNvSpPr txBox="1"/>
          <p:nvPr/>
        </p:nvSpPr>
        <p:spPr>
          <a:xfrm>
            <a:off x="2750676" y="3145913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7E276C2-B960-18D3-E44A-9B9E87B8BC48}"/>
              </a:ext>
            </a:extLst>
          </p:cNvPr>
          <p:cNvSpPr txBox="1"/>
          <p:nvPr/>
        </p:nvSpPr>
        <p:spPr>
          <a:xfrm>
            <a:off x="2998326" y="3145913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C647ACC-F224-6EF0-1477-8C2660D7EEDD}"/>
              </a:ext>
            </a:extLst>
          </p:cNvPr>
          <p:cNvSpPr txBox="1"/>
          <p:nvPr/>
        </p:nvSpPr>
        <p:spPr>
          <a:xfrm>
            <a:off x="3074526" y="3603113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3EE5E3A-2C06-BBC7-3A44-3B01774F0FE8}"/>
              </a:ext>
            </a:extLst>
          </p:cNvPr>
          <p:cNvSpPr txBox="1"/>
          <p:nvPr/>
        </p:nvSpPr>
        <p:spPr>
          <a:xfrm>
            <a:off x="3322176" y="3603113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5408463-6D01-5331-7F09-29AD6635E2C0}"/>
              </a:ext>
            </a:extLst>
          </p:cNvPr>
          <p:cNvSpPr txBox="1"/>
          <p:nvPr/>
        </p:nvSpPr>
        <p:spPr>
          <a:xfrm>
            <a:off x="5410200" y="2129715"/>
            <a:ext cx="4291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96A9723-493F-5C81-FAB6-70324FFA0956}"/>
              </a:ext>
            </a:extLst>
          </p:cNvPr>
          <p:cNvSpPr txBox="1"/>
          <p:nvPr/>
        </p:nvSpPr>
        <p:spPr>
          <a:xfrm>
            <a:off x="7271244" y="1102956"/>
            <a:ext cx="275858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8F2A002-FD93-E526-7B3C-F37643705B1C}"/>
              </a:ext>
            </a:extLst>
          </p:cNvPr>
          <p:cNvSpPr txBox="1"/>
          <p:nvPr/>
        </p:nvSpPr>
        <p:spPr>
          <a:xfrm>
            <a:off x="8363420" y="1678520"/>
            <a:ext cx="3363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19 730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EA3016-F0B1-DFD5-1933-49E90A9AEB0D}"/>
              </a:ext>
            </a:extLst>
          </p:cNvPr>
          <p:cNvSpPr txBox="1"/>
          <p:nvPr/>
        </p:nvSpPr>
        <p:spPr>
          <a:xfrm>
            <a:off x="9819033" y="2149890"/>
            <a:ext cx="1232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BF3D7EC-54BC-9E4C-C065-9CFF90A9113D}"/>
              </a:ext>
            </a:extLst>
          </p:cNvPr>
          <p:cNvSpPr/>
          <p:nvPr/>
        </p:nvSpPr>
        <p:spPr>
          <a:xfrm>
            <a:off x="8587173" y="2794983"/>
            <a:ext cx="1861751" cy="45719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FF51CB6-7D0D-034F-FD46-D340D51E2847}"/>
              </a:ext>
            </a:extLst>
          </p:cNvPr>
          <p:cNvSpPr txBox="1"/>
          <p:nvPr/>
        </p:nvSpPr>
        <p:spPr>
          <a:xfrm>
            <a:off x="10012280" y="2696111"/>
            <a:ext cx="899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8AC895C-CAB7-16C1-C711-761F6AB92E05}"/>
              </a:ext>
            </a:extLst>
          </p:cNvPr>
          <p:cNvSpPr txBox="1"/>
          <p:nvPr/>
        </p:nvSpPr>
        <p:spPr>
          <a:xfrm>
            <a:off x="9677251" y="2696387"/>
            <a:ext cx="50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6A40F92-72C2-ADFC-BC12-02FC1D66F78A}"/>
              </a:ext>
            </a:extLst>
          </p:cNvPr>
          <p:cNvSpPr txBox="1"/>
          <p:nvPr/>
        </p:nvSpPr>
        <p:spPr>
          <a:xfrm>
            <a:off x="8209900" y="2195955"/>
            <a:ext cx="602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524A36E-F957-E637-EE37-E157F16456C9}"/>
              </a:ext>
            </a:extLst>
          </p:cNvPr>
          <p:cNvSpPr txBox="1"/>
          <p:nvPr/>
        </p:nvSpPr>
        <p:spPr>
          <a:xfrm>
            <a:off x="9327724" y="2695972"/>
            <a:ext cx="492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2B8EDDC-5E85-523C-FC2D-E81DEC081D71}"/>
              </a:ext>
            </a:extLst>
          </p:cNvPr>
          <p:cNvSpPr txBox="1"/>
          <p:nvPr/>
        </p:nvSpPr>
        <p:spPr>
          <a:xfrm>
            <a:off x="8836151" y="2705911"/>
            <a:ext cx="374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C91111E-C311-EACF-8168-596ACEAB0D48}"/>
              </a:ext>
            </a:extLst>
          </p:cNvPr>
          <p:cNvSpPr txBox="1"/>
          <p:nvPr/>
        </p:nvSpPr>
        <p:spPr>
          <a:xfrm>
            <a:off x="3360276" y="4146038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7192CD8-50A8-BA32-4A0E-42C6802EAE33}"/>
              </a:ext>
            </a:extLst>
          </p:cNvPr>
          <p:cNvSpPr txBox="1"/>
          <p:nvPr/>
        </p:nvSpPr>
        <p:spPr>
          <a:xfrm>
            <a:off x="8531351" y="2705911"/>
            <a:ext cx="374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720711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5" grpId="0"/>
      <p:bldP spid="32" grpId="0"/>
      <p:bldP spid="3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7" grpId="0"/>
      <p:bldP spid="68" grpId="0"/>
      <p:bldP spid="69" grpId="0"/>
      <p:bldP spid="70" grpId="0" animBg="1"/>
      <p:bldP spid="71" grpId="0"/>
      <p:bldP spid="72" grpId="0"/>
      <p:bldP spid="73" grpId="0"/>
      <p:bldP spid="74" grpId="0"/>
      <p:bldP spid="75" grpId="0"/>
      <p:bldP spid="81" grpId="0"/>
      <p:bldP spid="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40CDC5A7-F23C-3096-2985-2FF157CEF065}"/>
              </a:ext>
            </a:extLst>
          </p:cNvPr>
          <p:cNvGrpSpPr/>
          <p:nvPr/>
        </p:nvGrpSpPr>
        <p:grpSpPr>
          <a:xfrm>
            <a:off x="354562" y="304493"/>
            <a:ext cx="11972468" cy="6646510"/>
            <a:chOff x="383137" y="294968"/>
            <a:chExt cx="11972468" cy="6646510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Hình ảnh 1">
              <a:extLst>
                <a:ext uri="{FF2B5EF4-FFF2-40B4-BE49-F238E27FC236}">
                  <a16:creationId xmlns:a16="http://schemas.microsoft.com/office/drawing/2014/main" id="{7BF8A58B-3D2B-E2F1-A240-183ACA5DE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7929" b="95325" l="3743" r="336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254" r="62571"/>
            <a:stretch/>
          </p:blipFill>
          <p:spPr>
            <a:xfrm rot="20087917">
              <a:off x="10202758" y="5429088"/>
              <a:ext cx="2152847" cy="151239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6B5AF67-0A0B-2E71-711B-AE3E625F22F9}"/>
              </a:ext>
            </a:extLst>
          </p:cNvPr>
          <p:cNvSpPr txBox="1"/>
          <p:nvPr/>
        </p:nvSpPr>
        <p:spPr>
          <a:xfrm>
            <a:off x="4267685" y="212971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DDF3A2-2A70-F3F8-6605-7BFB27FCB30B}"/>
              </a:ext>
            </a:extLst>
          </p:cNvPr>
          <p:cNvSpPr txBox="1"/>
          <p:nvPr/>
        </p:nvSpPr>
        <p:spPr>
          <a:xfrm>
            <a:off x="3938557" y="212376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4D11A2-026D-CF31-3026-5D849C655896}"/>
              </a:ext>
            </a:extLst>
          </p:cNvPr>
          <p:cNvSpPr txBox="1"/>
          <p:nvPr/>
        </p:nvSpPr>
        <p:spPr>
          <a:xfrm>
            <a:off x="1800225" y="1569681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70 826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1C543A-CEA6-08F3-414E-CAC6E66E67A5}"/>
              </a:ext>
            </a:extLst>
          </p:cNvPr>
          <p:cNvSpPr txBox="1"/>
          <p:nvPr/>
        </p:nvSpPr>
        <p:spPr>
          <a:xfrm>
            <a:off x="3889869" y="156968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A1BDF77-1BD6-D745-5225-EDF20A65E342}"/>
              </a:ext>
            </a:extLst>
          </p:cNvPr>
          <p:cNvCxnSpPr>
            <a:cxnSpLocks/>
          </p:cNvCxnSpPr>
          <p:nvPr/>
        </p:nvCxnSpPr>
        <p:spPr>
          <a:xfrm>
            <a:off x="4358360" y="2159065"/>
            <a:ext cx="14804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1954088-13E3-6548-DDEF-2DFA90ED8924}"/>
              </a:ext>
            </a:extLst>
          </p:cNvPr>
          <p:cNvCxnSpPr>
            <a:cxnSpLocks/>
          </p:cNvCxnSpPr>
          <p:nvPr/>
        </p:nvCxnSpPr>
        <p:spPr>
          <a:xfrm flipV="1">
            <a:off x="4358360" y="1673810"/>
            <a:ext cx="0" cy="15989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47E01B0-DF03-6614-E5D4-EC2BEC0405B9}"/>
              </a:ext>
            </a:extLst>
          </p:cNvPr>
          <p:cNvSpPr txBox="1"/>
          <p:nvPr/>
        </p:nvSpPr>
        <p:spPr>
          <a:xfrm>
            <a:off x="3664018" y="212684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A7F6EE-5056-BE8B-96F0-996F157F996C}"/>
              </a:ext>
            </a:extLst>
          </p:cNvPr>
          <p:cNvSpPr txBox="1"/>
          <p:nvPr/>
        </p:nvSpPr>
        <p:spPr>
          <a:xfrm>
            <a:off x="2188701" y="2126738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A6C14B-D474-8B05-C527-615DE9E732BB}"/>
              </a:ext>
            </a:extLst>
          </p:cNvPr>
          <p:cNvSpPr txBox="1"/>
          <p:nvPr/>
        </p:nvSpPr>
        <p:spPr>
          <a:xfrm>
            <a:off x="5181600" y="2129715"/>
            <a:ext cx="4291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84D0C4B-31A6-941A-CC4F-0E43BE46EBB9}"/>
              </a:ext>
            </a:extLst>
          </p:cNvPr>
          <p:cNvSpPr txBox="1"/>
          <p:nvPr/>
        </p:nvSpPr>
        <p:spPr>
          <a:xfrm>
            <a:off x="2782957" y="2136263"/>
            <a:ext cx="37934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0B9AB25-C39F-4628-5E11-97136B53BD35}"/>
              </a:ext>
            </a:extLst>
          </p:cNvPr>
          <p:cNvSpPr txBox="1"/>
          <p:nvPr/>
        </p:nvSpPr>
        <p:spPr>
          <a:xfrm>
            <a:off x="2455401" y="2622038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99E74E2-F2AE-CB93-C480-3887FF27A77B}"/>
              </a:ext>
            </a:extLst>
          </p:cNvPr>
          <p:cNvSpPr txBox="1"/>
          <p:nvPr/>
        </p:nvSpPr>
        <p:spPr>
          <a:xfrm>
            <a:off x="3124199" y="2622038"/>
            <a:ext cx="36195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A73921-AA42-98F7-B128-AB38B8F9F91D}"/>
              </a:ext>
            </a:extLst>
          </p:cNvPr>
          <p:cNvSpPr txBox="1"/>
          <p:nvPr/>
        </p:nvSpPr>
        <p:spPr>
          <a:xfrm>
            <a:off x="2750676" y="3145913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7E276C2-B960-18D3-E44A-9B9E87B8BC48}"/>
              </a:ext>
            </a:extLst>
          </p:cNvPr>
          <p:cNvSpPr txBox="1"/>
          <p:nvPr/>
        </p:nvSpPr>
        <p:spPr>
          <a:xfrm>
            <a:off x="3333750" y="3145913"/>
            <a:ext cx="37147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C647ACC-F224-6EF0-1477-8C2660D7EEDD}"/>
              </a:ext>
            </a:extLst>
          </p:cNvPr>
          <p:cNvSpPr txBox="1"/>
          <p:nvPr/>
        </p:nvSpPr>
        <p:spPr>
          <a:xfrm>
            <a:off x="3074526" y="3603113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3EE5E3A-2C06-BBC7-3A44-3B01774F0FE8}"/>
              </a:ext>
            </a:extLst>
          </p:cNvPr>
          <p:cNvSpPr txBox="1"/>
          <p:nvPr/>
        </p:nvSpPr>
        <p:spPr>
          <a:xfrm>
            <a:off x="3638550" y="3603113"/>
            <a:ext cx="3905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5408463-6D01-5331-7F09-29AD6635E2C0}"/>
              </a:ext>
            </a:extLst>
          </p:cNvPr>
          <p:cNvSpPr txBox="1"/>
          <p:nvPr/>
        </p:nvSpPr>
        <p:spPr>
          <a:xfrm>
            <a:off x="5410200" y="2129715"/>
            <a:ext cx="4291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96A9723-493F-5C81-FAB6-70324FFA0956}"/>
              </a:ext>
            </a:extLst>
          </p:cNvPr>
          <p:cNvSpPr txBox="1"/>
          <p:nvPr/>
        </p:nvSpPr>
        <p:spPr>
          <a:xfrm>
            <a:off x="7271244" y="1102956"/>
            <a:ext cx="275858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8F2A002-FD93-E526-7B3C-F37643705B1C}"/>
              </a:ext>
            </a:extLst>
          </p:cNvPr>
          <p:cNvSpPr txBox="1"/>
          <p:nvPr/>
        </p:nvSpPr>
        <p:spPr>
          <a:xfrm>
            <a:off x="8363420" y="1678520"/>
            <a:ext cx="3363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10 118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EA3016-F0B1-DFD5-1933-49E90A9AEB0D}"/>
              </a:ext>
            </a:extLst>
          </p:cNvPr>
          <p:cNvSpPr txBox="1"/>
          <p:nvPr/>
        </p:nvSpPr>
        <p:spPr>
          <a:xfrm>
            <a:off x="9819033" y="2149890"/>
            <a:ext cx="1232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BF3D7EC-54BC-9E4C-C065-9CFF90A9113D}"/>
              </a:ext>
            </a:extLst>
          </p:cNvPr>
          <p:cNvSpPr/>
          <p:nvPr/>
        </p:nvSpPr>
        <p:spPr>
          <a:xfrm>
            <a:off x="8587173" y="2794983"/>
            <a:ext cx="1861751" cy="45719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FF51CB6-7D0D-034F-FD46-D340D51E2847}"/>
              </a:ext>
            </a:extLst>
          </p:cNvPr>
          <p:cNvSpPr txBox="1"/>
          <p:nvPr/>
        </p:nvSpPr>
        <p:spPr>
          <a:xfrm>
            <a:off x="10012280" y="2696111"/>
            <a:ext cx="899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8AC895C-CAB7-16C1-C711-761F6AB92E05}"/>
              </a:ext>
            </a:extLst>
          </p:cNvPr>
          <p:cNvSpPr txBox="1"/>
          <p:nvPr/>
        </p:nvSpPr>
        <p:spPr>
          <a:xfrm>
            <a:off x="9677251" y="2696387"/>
            <a:ext cx="50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6A40F92-72C2-ADFC-BC12-02FC1D66F78A}"/>
              </a:ext>
            </a:extLst>
          </p:cNvPr>
          <p:cNvSpPr txBox="1"/>
          <p:nvPr/>
        </p:nvSpPr>
        <p:spPr>
          <a:xfrm>
            <a:off x="8209900" y="2195955"/>
            <a:ext cx="602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524A36E-F957-E637-EE37-E157F16456C9}"/>
              </a:ext>
            </a:extLst>
          </p:cNvPr>
          <p:cNvSpPr txBox="1"/>
          <p:nvPr/>
        </p:nvSpPr>
        <p:spPr>
          <a:xfrm>
            <a:off x="9327724" y="2695972"/>
            <a:ext cx="492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2B8EDDC-5E85-523C-FC2D-E81DEC081D71}"/>
              </a:ext>
            </a:extLst>
          </p:cNvPr>
          <p:cNvSpPr txBox="1"/>
          <p:nvPr/>
        </p:nvSpPr>
        <p:spPr>
          <a:xfrm>
            <a:off x="8836151" y="2705911"/>
            <a:ext cx="374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600" dirty="0">
                <a:solidFill>
                  <a:srgbClr val="FF0000"/>
                </a:solidFill>
                <a:latin typeface="Calibri"/>
              </a:rPr>
              <a:t>0</a:t>
            </a:r>
            <a:endParaRPr kumimoji="0" lang="en-US" sz="4400" b="0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C91111E-C311-EACF-8168-596ACEAB0D48}"/>
              </a:ext>
            </a:extLst>
          </p:cNvPr>
          <p:cNvSpPr txBox="1"/>
          <p:nvPr/>
        </p:nvSpPr>
        <p:spPr>
          <a:xfrm>
            <a:off x="3360276" y="4146038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7192CD8-50A8-BA32-4A0E-42C6802EAE33}"/>
              </a:ext>
            </a:extLst>
          </p:cNvPr>
          <p:cNvSpPr txBox="1"/>
          <p:nvPr/>
        </p:nvSpPr>
        <p:spPr>
          <a:xfrm>
            <a:off x="8531351" y="2705911"/>
            <a:ext cx="374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F8797C-62B6-4ADA-BC1E-E0565DDA7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0" y="433387"/>
            <a:ext cx="29337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98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5" grpId="0"/>
      <p:bldP spid="32" grpId="0"/>
      <p:bldP spid="3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7" grpId="0"/>
      <p:bldP spid="68" grpId="0"/>
      <p:bldP spid="69" grpId="0"/>
      <p:bldP spid="70" grpId="0" animBg="1"/>
      <p:bldP spid="71" grpId="0"/>
      <p:bldP spid="72" grpId="0"/>
      <p:bldP spid="73" grpId="0"/>
      <p:bldP spid="74" grpId="0"/>
      <p:bldP spid="75" grpId="0"/>
      <p:bldP spid="81" grpId="0"/>
      <p:bldP spid="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Hình ảnh 7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0A0FF99A-27B3-368E-BE4E-25A0599DFD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88"/>
          <a:stretch/>
        </p:blipFill>
        <p:spPr>
          <a:xfrm>
            <a:off x="-347528" y="170352"/>
            <a:ext cx="4804224" cy="7195009"/>
          </a:xfrm>
          <a:prstGeom prst="rect">
            <a:avLst/>
          </a:prstGeom>
        </p:spPr>
      </p:pic>
      <p:grpSp>
        <p:nvGrpSpPr>
          <p:cNvPr id="43" name="Nhóm 42">
            <a:extLst>
              <a:ext uri="{FF2B5EF4-FFF2-40B4-BE49-F238E27FC236}">
                <a16:creationId xmlns:a16="http://schemas.microsoft.com/office/drawing/2014/main" id="{44D579D2-0BD1-1B57-4DCE-00A99C555875}"/>
              </a:ext>
            </a:extLst>
          </p:cNvPr>
          <p:cNvGrpSpPr/>
          <p:nvPr/>
        </p:nvGrpSpPr>
        <p:grpSpPr>
          <a:xfrm>
            <a:off x="3810000" y="-152401"/>
            <a:ext cx="8381980" cy="4343401"/>
            <a:chOff x="3810000" y="-152401"/>
            <a:chExt cx="8381980" cy="4343401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8A8A048C-82BD-244E-4CB9-39CD4FEED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/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1CD343A8-7CBB-CD53-BF08-5164DCF2ADD1}"/>
                </a:ext>
              </a:extLst>
            </p:cNvPr>
            <p:cNvGrpSpPr/>
            <p:nvPr/>
          </p:nvGrpSpPr>
          <p:grpSpPr>
            <a:xfrm>
              <a:off x="4236787" y="969700"/>
              <a:ext cx="2161832" cy="2179819"/>
              <a:chOff x="4073868" y="1133229"/>
              <a:chExt cx="2161832" cy="2179819"/>
            </a:xfrm>
          </p:grpSpPr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BC62CD62-B704-5307-CB35-484F9E841D99}"/>
                  </a:ext>
                </a:extLst>
              </p:cNvPr>
              <p:cNvSpPr txBox="1"/>
              <p:nvPr/>
            </p:nvSpPr>
            <p:spPr>
              <a:xfrm>
                <a:off x="4082853" y="1143223"/>
                <a:ext cx="2152847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>
                <a:extLst>
                  <a:ext uri="{FF2B5EF4-FFF2-40B4-BE49-F238E27FC236}">
                    <a16:creationId xmlns:a16="http://schemas.microsoft.com/office/drawing/2014/main" id="{9428A8F4-533A-333C-97F7-1EF7655CCAF0}"/>
                  </a:ext>
                </a:extLst>
              </p:cNvPr>
              <p:cNvSpPr txBox="1"/>
              <p:nvPr/>
            </p:nvSpPr>
            <p:spPr>
              <a:xfrm>
                <a:off x="4073868" y="1133229"/>
                <a:ext cx="2152847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AC0F70CA-5866-FCD6-7CB7-BD21CF611D6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4" t="51505" r="25883"/>
          <a:stretch/>
        </p:blipFill>
        <p:spPr>
          <a:xfrm>
            <a:off x="7867933" y="2054613"/>
            <a:ext cx="1564552" cy="1715116"/>
          </a:xfrm>
          <a:prstGeom prst="rect">
            <a:avLst/>
          </a:prstGeom>
        </p:spPr>
      </p:pic>
      <p:pic>
        <p:nvPicPr>
          <p:cNvPr id="40" name="Hình ảnh 39">
            <a:extLst>
              <a:ext uri="{FF2B5EF4-FFF2-40B4-BE49-F238E27FC236}">
                <a16:creationId xmlns:a16="http://schemas.microsoft.com/office/drawing/2014/main" id="{A030FC7D-9E28-794D-1911-05239F6DBA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4" t="45523" r="27457" b="7731"/>
          <a:stretch/>
        </p:blipFill>
        <p:spPr>
          <a:xfrm>
            <a:off x="9330463" y="2245905"/>
            <a:ext cx="2152847" cy="151239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A109D03C-5DCB-2543-CC56-66E41735263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 rot="5400000">
            <a:off x="4682703" y="3880018"/>
            <a:ext cx="2152847" cy="1512390"/>
          </a:xfrm>
          <a:prstGeom prst="rect">
            <a:avLst/>
          </a:prstGeom>
        </p:spPr>
      </p:pic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1D7D11B7-2893-A35F-CE5B-EE01891669B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9" r="19687" b="53702"/>
          <a:stretch/>
        </p:blipFill>
        <p:spPr>
          <a:xfrm>
            <a:off x="3589502" y="3867295"/>
            <a:ext cx="1564552" cy="184506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3228099-4468-2583-0828-53DCADB373F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6" t="62963" r="1926" b="3055"/>
          <a:stretch/>
        </p:blipFill>
        <p:spPr>
          <a:xfrm>
            <a:off x="3801309" y="3767856"/>
            <a:ext cx="2378158" cy="159733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394B6429-9D1E-F92A-32A2-9757A8A9105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4042372" y="3897495"/>
            <a:ext cx="2255525" cy="1386249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322DA8EE-688B-D07A-3DC2-EF36E281697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/>
        </p:blipFill>
        <p:spPr>
          <a:xfrm>
            <a:off x="2761863" y="3748347"/>
            <a:ext cx="4221522" cy="3617014"/>
          </a:xfrm>
          <a:prstGeom prst="rect">
            <a:avLst/>
          </a:prstGeom>
        </p:spPr>
      </p:pic>
      <p:pic>
        <p:nvPicPr>
          <p:cNvPr id="7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B4B9F9D-8541-6FC6-6233-B7D893CE335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53.6938"/>
                  <p14:fade out="10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91200" y="-865773"/>
            <a:ext cx="609600" cy="609600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5A85F254-7420-A1E1-0D0C-E9062E678D44}"/>
              </a:ext>
            </a:extLst>
          </p:cNvPr>
          <p:cNvGrpSpPr/>
          <p:nvPr/>
        </p:nvGrpSpPr>
        <p:grpSpPr>
          <a:xfrm>
            <a:off x="6844132" y="4282775"/>
            <a:ext cx="5000016" cy="2152848"/>
            <a:chOff x="1139185" y="2667580"/>
            <a:chExt cx="7173783" cy="4059589"/>
          </a:xfrm>
        </p:grpSpPr>
        <p:sp>
          <p:nvSpPr>
            <p:cNvPr id="10" name="Bong bóng Lời nói: Hình chữ nhật với Góc Tròn 9">
              <a:extLst>
                <a:ext uri="{FF2B5EF4-FFF2-40B4-BE49-F238E27FC236}">
                  <a16:creationId xmlns:a16="http://schemas.microsoft.com/office/drawing/2014/main" id="{40218824-E8BF-E813-ED69-E85072CB1A45}"/>
                </a:ext>
              </a:extLst>
            </p:cNvPr>
            <p:cNvSpPr/>
            <p:nvPr/>
          </p:nvSpPr>
          <p:spPr>
            <a:xfrm>
              <a:off x="1139185" y="2667580"/>
              <a:ext cx="7173783" cy="4059589"/>
            </a:xfrm>
            <a:custGeom>
              <a:avLst/>
              <a:gdLst>
                <a:gd name="connsiteX0" fmla="*/ 0 w 7173783"/>
                <a:gd name="connsiteY0" fmla="*/ 676612 h 4059589"/>
                <a:gd name="connsiteX1" fmla="*/ 676612 w 7173783"/>
                <a:gd name="connsiteY1" fmla="*/ 0 h 4059589"/>
                <a:gd name="connsiteX2" fmla="*/ 1195631 w 7173783"/>
                <a:gd name="connsiteY2" fmla="*/ 0 h 4059589"/>
                <a:gd name="connsiteX3" fmla="*/ 1195631 w 7173783"/>
                <a:gd name="connsiteY3" fmla="*/ 0 h 4059589"/>
                <a:gd name="connsiteX4" fmla="*/ 2989076 w 7173783"/>
                <a:gd name="connsiteY4" fmla="*/ 0 h 4059589"/>
                <a:gd name="connsiteX5" fmla="*/ 6497171 w 7173783"/>
                <a:gd name="connsiteY5" fmla="*/ 0 h 4059589"/>
                <a:gd name="connsiteX6" fmla="*/ 7173783 w 7173783"/>
                <a:gd name="connsiteY6" fmla="*/ 676612 h 4059589"/>
                <a:gd name="connsiteX7" fmla="*/ 7173783 w 7173783"/>
                <a:gd name="connsiteY7" fmla="*/ 2368094 h 4059589"/>
                <a:gd name="connsiteX8" fmla="*/ 7173783 w 7173783"/>
                <a:gd name="connsiteY8" fmla="*/ 2368094 h 4059589"/>
                <a:gd name="connsiteX9" fmla="*/ 7173783 w 7173783"/>
                <a:gd name="connsiteY9" fmla="*/ 3382991 h 4059589"/>
                <a:gd name="connsiteX10" fmla="*/ 7173783 w 7173783"/>
                <a:gd name="connsiteY10" fmla="*/ 3382977 h 4059589"/>
                <a:gd name="connsiteX11" fmla="*/ 6497171 w 7173783"/>
                <a:gd name="connsiteY11" fmla="*/ 4059589 h 4059589"/>
                <a:gd name="connsiteX12" fmla="*/ 2989076 w 7173783"/>
                <a:gd name="connsiteY12" fmla="*/ 4059589 h 4059589"/>
                <a:gd name="connsiteX13" fmla="*/ 1195631 w 7173783"/>
                <a:gd name="connsiteY13" fmla="*/ 4059589 h 4059589"/>
                <a:gd name="connsiteX14" fmla="*/ 1195631 w 7173783"/>
                <a:gd name="connsiteY14" fmla="*/ 4059589 h 4059589"/>
                <a:gd name="connsiteX15" fmla="*/ 676612 w 7173783"/>
                <a:gd name="connsiteY15" fmla="*/ 4059589 h 4059589"/>
                <a:gd name="connsiteX16" fmla="*/ 0 w 7173783"/>
                <a:gd name="connsiteY16" fmla="*/ 3382977 h 4059589"/>
                <a:gd name="connsiteX17" fmla="*/ 0 w 7173783"/>
                <a:gd name="connsiteY17" fmla="*/ 3382991 h 4059589"/>
                <a:gd name="connsiteX18" fmla="*/ -1293792 w 7173783"/>
                <a:gd name="connsiteY18" fmla="*/ 2546418 h 4059589"/>
                <a:gd name="connsiteX19" fmla="*/ 0 w 7173783"/>
                <a:gd name="connsiteY19" fmla="*/ 2368094 h 4059589"/>
                <a:gd name="connsiteX20" fmla="*/ 0 w 7173783"/>
                <a:gd name="connsiteY20" fmla="*/ 676612 h 405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059589" fill="none" extrusionOk="0">
                  <a:moveTo>
                    <a:pt x="0" y="676612"/>
                  </a:moveTo>
                  <a:cubicBezTo>
                    <a:pt x="-46815" y="247570"/>
                    <a:pt x="286657" y="-29565"/>
                    <a:pt x="676612" y="0"/>
                  </a:cubicBezTo>
                  <a:cubicBezTo>
                    <a:pt x="762919" y="-30932"/>
                    <a:pt x="1052157" y="-22337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236044" y="169626"/>
                    <a:pt x="5492541" y="166819"/>
                    <a:pt x="6497171" y="0"/>
                  </a:cubicBezTo>
                  <a:cubicBezTo>
                    <a:pt x="6884601" y="-20617"/>
                    <a:pt x="7116699" y="261150"/>
                    <a:pt x="7173783" y="676612"/>
                  </a:cubicBezTo>
                  <a:cubicBezTo>
                    <a:pt x="7139897" y="1350042"/>
                    <a:pt x="7228052" y="1530743"/>
                    <a:pt x="7173783" y="2368094"/>
                  </a:cubicBezTo>
                  <a:lnTo>
                    <a:pt x="7173783" y="2368094"/>
                  </a:lnTo>
                  <a:cubicBezTo>
                    <a:pt x="7201449" y="2787457"/>
                    <a:pt x="7144832" y="2959420"/>
                    <a:pt x="7173783" y="3382991"/>
                  </a:cubicBezTo>
                  <a:cubicBezTo>
                    <a:pt x="7173783" y="3382987"/>
                    <a:pt x="7173783" y="3382983"/>
                    <a:pt x="7173783" y="3382977"/>
                  </a:cubicBezTo>
                  <a:cubicBezTo>
                    <a:pt x="7188113" y="3745413"/>
                    <a:pt x="6880772" y="4085219"/>
                    <a:pt x="6497171" y="4059589"/>
                  </a:cubicBezTo>
                  <a:cubicBezTo>
                    <a:pt x="5034384" y="3982627"/>
                    <a:pt x="3440167" y="4030530"/>
                    <a:pt x="2989076" y="4059589"/>
                  </a:cubicBezTo>
                  <a:cubicBezTo>
                    <a:pt x="2457844" y="4042582"/>
                    <a:pt x="1832322" y="4025329"/>
                    <a:pt x="1195631" y="4059589"/>
                  </a:cubicBezTo>
                  <a:lnTo>
                    <a:pt x="1195631" y="4059589"/>
                  </a:lnTo>
                  <a:cubicBezTo>
                    <a:pt x="977261" y="4075358"/>
                    <a:pt x="855687" y="4085949"/>
                    <a:pt x="676612" y="4059589"/>
                  </a:cubicBezTo>
                  <a:cubicBezTo>
                    <a:pt x="255558" y="4074513"/>
                    <a:pt x="2979" y="3823281"/>
                    <a:pt x="0" y="3382977"/>
                  </a:cubicBezTo>
                  <a:cubicBezTo>
                    <a:pt x="1" y="3382981"/>
                    <a:pt x="0" y="3382985"/>
                    <a:pt x="0" y="3382991"/>
                  </a:cubicBezTo>
                  <a:cubicBezTo>
                    <a:pt x="-638138" y="3048710"/>
                    <a:pt x="-844302" y="2704905"/>
                    <a:pt x="-1293792" y="2546418"/>
                  </a:cubicBezTo>
                  <a:cubicBezTo>
                    <a:pt x="-851918" y="2498634"/>
                    <a:pt x="-432435" y="2471229"/>
                    <a:pt x="0" y="2368094"/>
                  </a:cubicBezTo>
                  <a:cubicBezTo>
                    <a:pt x="94926" y="1949193"/>
                    <a:pt x="89698" y="959555"/>
                    <a:pt x="0" y="676612"/>
                  </a:cubicBezTo>
                  <a:close/>
                </a:path>
                <a:path w="7173783" h="4059589" stroke="0" extrusionOk="0">
                  <a:moveTo>
                    <a:pt x="0" y="676612"/>
                  </a:moveTo>
                  <a:cubicBezTo>
                    <a:pt x="14193" y="304615"/>
                    <a:pt x="260594" y="-56960"/>
                    <a:pt x="676612" y="0"/>
                  </a:cubicBezTo>
                  <a:cubicBezTo>
                    <a:pt x="831363" y="-41867"/>
                    <a:pt x="1074181" y="7856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4654990" y="117495"/>
                    <a:pt x="5970812" y="-81622"/>
                    <a:pt x="6497171" y="0"/>
                  </a:cubicBezTo>
                  <a:cubicBezTo>
                    <a:pt x="6826990" y="-17655"/>
                    <a:pt x="7226620" y="315002"/>
                    <a:pt x="7173783" y="676612"/>
                  </a:cubicBezTo>
                  <a:cubicBezTo>
                    <a:pt x="7128079" y="943486"/>
                    <a:pt x="7299197" y="2122784"/>
                    <a:pt x="7173783" y="2368094"/>
                  </a:cubicBezTo>
                  <a:lnTo>
                    <a:pt x="7173783" y="2368094"/>
                  </a:lnTo>
                  <a:cubicBezTo>
                    <a:pt x="7157823" y="2708794"/>
                    <a:pt x="7112262" y="3108156"/>
                    <a:pt x="7173783" y="3382991"/>
                  </a:cubicBezTo>
                  <a:cubicBezTo>
                    <a:pt x="7173783" y="3382983"/>
                    <a:pt x="7173782" y="3382979"/>
                    <a:pt x="7173783" y="3382977"/>
                  </a:cubicBezTo>
                  <a:cubicBezTo>
                    <a:pt x="7206492" y="3715966"/>
                    <a:pt x="6811600" y="4055146"/>
                    <a:pt x="6497171" y="4059589"/>
                  </a:cubicBezTo>
                  <a:cubicBezTo>
                    <a:pt x="5914174" y="3914505"/>
                    <a:pt x="4141124" y="4094668"/>
                    <a:pt x="2989076" y="4059589"/>
                  </a:cubicBezTo>
                  <a:cubicBezTo>
                    <a:pt x="2198558" y="4098679"/>
                    <a:pt x="1678911" y="4020923"/>
                    <a:pt x="1195631" y="4059589"/>
                  </a:cubicBezTo>
                  <a:lnTo>
                    <a:pt x="1195631" y="4059589"/>
                  </a:lnTo>
                  <a:cubicBezTo>
                    <a:pt x="1112591" y="4050199"/>
                    <a:pt x="806248" y="4019350"/>
                    <a:pt x="676612" y="4059589"/>
                  </a:cubicBezTo>
                  <a:cubicBezTo>
                    <a:pt x="278201" y="4049027"/>
                    <a:pt x="30164" y="3738066"/>
                    <a:pt x="0" y="3382977"/>
                  </a:cubicBezTo>
                  <a:cubicBezTo>
                    <a:pt x="-1" y="3382984"/>
                    <a:pt x="0" y="3382990"/>
                    <a:pt x="0" y="3382991"/>
                  </a:cubicBezTo>
                  <a:cubicBezTo>
                    <a:pt x="-628888" y="2986742"/>
                    <a:pt x="-922371" y="2717858"/>
                    <a:pt x="-1293792" y="2546418"/>
                  </a:cubicBezTo>
                  <a:cubicBezTo>
                    <a:pt x="-855865" y="2472497"/>
                    <a:pt x="-415320" y="2423138"/>
                    <a:pt x="0" y="2368094"/>
                  </a:cubicBezTo>
                  <a:cubicBezTo>
                    <a:pt x="-26827" y="2197219"/>
                    <a:pt x="-17566" y="921079"/>
                    <a:pt x="0" y="67661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68035"/>
                        <a:gd name="adj2" fmla="val 1272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Text Placeholder 7">
              <a:extLst>
                <a:ext uri="{FF2B5EF4-FFF2-40B4-BE49-F238E27FC236}">
                  <a16:creationId xmlns:a16="http://schemas.microsoft.com/office/drawing/2014/main" id="{A9F9A2CE-F1FA-47A9-46FE-ED693DF7BA89}"/>
                </a:ext>
              </a:extLst>
            </p:cNvPr>
            <p:cNvSpPr txBox="1">
              <a:spLocks/>
            </p:cNvSpPr>
            <p:nvPr/>
          </p:nvSpPr>
          <p:spPr>
            <a:xfrm>
              <a:off x="1366771" y="3060822"/>
              <a:ext cx="6718611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Cảm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ơn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các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bạn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đã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giúp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mình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có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được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nguyên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thư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́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năm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Các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bạn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thật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giỏi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quá!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055621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19297 0.232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8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5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63962" y="561735"/>
            <a:ext cx="10964887" cy="3016210"/>
            <a:chOff x="808013" y="409335"/>
            <a:chExt cx="10964887" cy="301621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447800" y="409335"/>
              <a:ext cx="10325100" cy="30162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Đức đố Linh: Mua 4 chiếc bút hết 92 000 đồng. Hỏi mỗi chiếc bút giá bao nhiêu tiền?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 hãy giúp Linh trả lời câu hỏi trên và đặt thêm các câu hỏi tương tự rồi đố bạn thực hiện.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A4967F0B-C5D8-0685-6AA3-D84AD77A216F}"/>
                </a:ext>
              </a:extLst>
            </p:cNvPr>
            <p:cNvGrpSpPr/>
            <p:nvPr/>
          </p:nvGrpSpPr>
          <p:grpSpPr>
            <a:xfrm>
              <a:off x="808013" y="409335"/>
              <a:ext cx="748527" cy="784830"/>
              <a:chOff x="1169225" y="201868"/>
              <a:chExt cx="704966" cy="784830"/>
            </a:xfrm>
          </p:grpSpPr>
          <p:sp>
            <p:nvSpPr>
              <p:cNvPr id="11" name="Oval 22">
                <a:extLst>
                  <a:ext uri="{FF2B5EF4-FFF2-40B4-BE49-F238E27FC236}">
                    <a16:creationId xmlns:a16="http://schemas.microsoft.com/office/drawing/2014/main" id="{4CEFD283-3A7B-499F-CA06-A0095A695DE2}"/>
                  </a:ext>
                </a:extLst>
              </p:cNvPr>
              <p:cNvSpPr/>
              <p:nvPr/>
            </p:nvSpPr>
            <p:spPr>
              <a:xfrm>
                <a:off x="1169225" y="243763"/>
                <a:ext cx="704966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TextBox 23">
                <a:extLst>
                  <a:ext uri="{FF2B5EF4-FFF2-40B4-BE49-F238E27FC236}">
                    <a16:creationId xmlns:a16="http://schemas.microsoft.com/office/drawing/2014/main" id="{37B6739D-5067-45C4-AAED-91DAB441F4A1}"/>
                  </a:ext>
                </a:extLst>
              </p:cNvPr>
              <p:cNvSpPr txBox="1"/>
              <p:nvPr/>
            </p:nvSpPr>
            <p:spPr>
              <a:xfrm>
                <a:off x="1230747" y="201868"/>
                <a:ext cx="556552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6</a:t>
                </a:r>
                <a:endParaRPr kumimoji="0" lang="vi-VN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BE86448-58A8-CF5D-5224-460E59C38A6F}"/>
              </a:ext>
            </a:extLst>
          </p:cNvPr>
          <p:cNvSpPr txBox="1"/>
          <p:nvPr/>
        </p:nvSpPr>
        <p:spPr>
          <a:xfrm>
            <a:off x="1485900" y="3133725"/>
            <a:ext cx="91535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</a:rPr>
              <a:t>giải</a:t>
            </a:r>
            <a:r>
              <a:rPr lang="en-US" sz="4000" b="1" u="sng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Giá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tiền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mỗi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chiếc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err="1">
                <a:solidFill>
                  <a:srgbClr val="FF0000"/>
                </a:solidFill>
              </a:rPr>
              <a:t>bút</a:t>
            </a:r>
            <a:r>
              <a:rPr lang="en-US" sz="4000" b="1">
                <a:solidFill>
                  <a:srgbClr val="FF0000"/>
                </a:solidFill>
              </a:rPr>
              <a:t> là: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92 000 : 4 = 23 000 (</a:t>
            </a:r>
            <a:r>
              <a:rPr lang="en-US" sz="4000" b="1" err="1">
                <a:solidFill>
                  <a:srgbClr val="FF0000"/>
                </a:solidFill>
              </a:rPr>
              <a:t>đồng</a:t>
            </a:r>
            <a:r>
              <a:rPr lang="en-US" sz="4000" b="1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4000" b="1">
                <a:solidFill>
                  <a:srgbClr val="FF0000"/>
                </a:solidFill>
              </a:rPr>
              <a:t>                           Đáp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: 23 </a:t>
            </a:r>
            <a:r>
              <a:rPr lang="en-US" sz="4000" b="1">
                <a:solidFill>
                  <a:srgbClr val="FF0000"/>
                </a:solidFill>
              </a:rPr>
              <a:t>000 đồng.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1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Hình ảnh 7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0A0FF99A-27B3-368E-BE4E-25A0599DFD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88"/>
          <a:stretch/>
        </p:blipFill>
        <p:spPr>
          <a:xfrm>
            <a:off x="-347528" y="170352"/>
            <a:ext cx="4804224" cy="7195009"/>
          </a:xfrm>
          <a:prstGeom prst="rect">
            <a:avLst/>
          </a:prstGeom>
        </p:spPr>
      </p:pic>
      <p:grpSp>
        <p:nvGrpSpPr>
          <p:cNvPr id="43" name="Nhóm 42">
            <a:extLst>
              <a:ext uri="{FF2B5EF4-FFF2-40B4-BE49-F238E27FC236}">
                <a16:creationId xmlns:a16="http://schemas.microsoft.com/office/drawing/2014/main" id="{44D579D2-0BD1-1B57-4DCE-00A99C555875}"/>
              </a:ext>
            </a:extLst>
          </p:cNvPr>
          <p:cNvGrpSpPr/>
          <p:nvPr/>
        </p:nvGrpSpPr>
        <p:grpSpPr>
          <a:xfrm>
            <a:off x="3810000" y="-152401"/>
            <a:ext cx="8381980" cy="4343401"/>
            <a:chOff x="3810000" y="-152401"/>
            <a:chExt cx="8381980" cy="4343401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8A8A048C-82BD-244E-4CB9-39CD4FEED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/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1CD343A8-7CBB-CD53-BF08-5164DCF2ADD1}"/>
                </a:ext>
              </a:extLst>
            </p:cNvPr>
            <p:cNvGrpSpPr/>
            <p:nvPr/>
          </p:nvGrpSpPr>
          <p:grpSpPr>
            <a:xfrm>
              <a:off x="4245772" y="959055"/>
              <a:ext cx="2161538" cy="2190464"/>
              <a:chOff x="4082853" y="1122584"/>
              <a:chExt cx="2161538" cy="2190464"/>
            </a:xfrm>
          </p:grpSpPr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BC62CD62-B704-5307-CB35-484F9E841D99}"/>
                  </a:ext>
                </a:extLst>
              </p:cNvPr>
              <p:cNvSpPr txBox="1"/>
              <p:nvPr/>
            </p:nvSpPr>
            <p:spPr>
              <a:xfrm>
                <a:off x="4082853" y="1143223"/>
                <a:ext cx="2152847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>
                <a:extLst>
                  <a:ext uri="{FF2B5EF4-FFF2-40B4-BE49-F238E27FC236}">
                    <a16:creationId xmlns:a16="http://schemas.microsoft.com/office/drawing/2014/main" id="{9428A8F4-533A-333C-97F7-1EF7655CCAF0}"/>
                  </a:ext>
                </a:extLst>
              </p:cNvPr>
              <p:cNvSpPr txBox="1"/>
              <p:nvPr/>
            </p:nvSpPr>
            <p:spPr>
              <a:xfrm>
                <a:off x="4091544" y="1122584"/>
                <a:ext cx="2152847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A109D03C-5DCB-2543-CC56-66E4173526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 rot="5400000">
            <a:off x="4682703" y="3880018"/>
            <a:ext cx="2152847" cy="1512390"/>
          </a:xfrm>
          <a:prstGeom prst="rect">
            <a:avLst/>
          </a:prstGeom>
        </p:spPr>
      </p:pic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1D7D11B7-2893-A35F-CE5B-EE01891669B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9" r="19687" b="53702"/>
          <a:stretch/>
        </p:blipFill>
        <p:spPr>
          <a:xfrm>
            <a:off x="3589502" y="3867295"/>
            <a:ext cx="1564552" cy="184506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3228099-4468-2583-0828-53DCADB373F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6" t="62963" r="1926" b="3055"/>
          <a:stretch/>
        </p:blipFill>
        <p:spPr>
          <a:xfrm>
            <a:off x="3801309" y="3767856"/>
            <a:ext cx="2378158" cy="1597335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7C1EE3C-AAA2-2CFC-3785-8C6C6A63484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4" t="51505" r="25883"/>
          <a:stretch/>
        </p:blipFill>
        <p:spPr>
          <a:xfrm>
            <a:off x="5393044" y="3644083"/>
            <a:ext cx="1564552" cy="171511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394B6429-9D1E-F92A-32A2-9757A8A9105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4042372" y="3897495"/>
            <a:ext cx="2255525" cy="1386249"/>
          </a:xfrm>
          <a:prstGeom prst="rect">
            <a:avLst/>
          </a:prstGeom>
        </p:spPr>
      </p:pic>
      <p:pic>
        <p:nvPicPr>
          <p:cNvPr id="7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B4B9F9D-8541-6FC6-6233-B7D893CE335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53.6938"/>
                  <p14:fade out="10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-865773"/>
            <a:ext cx="609600" cy="60960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9B499029-BCDB-079F-D4D7-CEAC397CEE9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/>
        </p:blipFill>
        <p:spPr>
          <a:xfrm>
            <a:off x="2761863" y="3748347"/>
            <a:ext cx="4221522" cy="3617014"/>
          </a:xfrm>
          <a:prstGeom prst="rect">
            <a:avLst/>
          </a:prstGeom>
        </p:spPr>
      </p:pic>
      <p:pic>
        <p:nvPicPr>
          <p:cNvPr id="40" name="Hình ảnh 39">
            <a:extLst>
              <a:ext uri="{FF2B5EF4-FFF2-40B4-BE49-F238E27FC236}">
                <a16:creationId xmlns:a16="http://schemas.microsoft.com/office/drawing/2014/main" id="{A030FC7D-9E28-794D-1911-05239F6DBAA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4" t="45523" r="27457" b="7731"/>
          <a:stretch/>
        </p:blipFill>
        <p:spPr>
          <a:xfrm>
            <a:off x="9330463" y="2245905"/>
            <a:ext cx="2152847" cy="1512390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5A85F254-7420-A1E1-0D0C-E9062E678D44}"/>
              </a:ext>
            </a:extLst>
          </p:cNvPr>
          <p:cNvGrpSpPr/>
          <p:nvPr/>
        </p:nvGrpSpPr>
        <p:grpSpPr>
          <a:xfrm>
            <a:off x="5149932" y="401593"/>
            <a:ext cx="6317591" cy="3465426"/>
            <a:chOff x="-805745" y="-257406"/>
            <a:chExt cx="7173783" cy="4059589"/>
          </a:xfrm>
        </p:grpSpPr>
        <p:sp>
          <p:nvSpPr>
            <p:cNvPr id="10" name="Bong bóng Lời nói: Hình chữ nhật với Góc Tròn 9">
              <a:extLst>
                <a:ext uri="{FF2B5EF4-FFF2-40B4-BE49-F238E27FC236}">
                  <a16:creationId xmlns:a16="http://schemas.microsoft.com/office/drawing/2014/main" id="{40218824-E8BF-E813-ED69-E85072CB1A45}"/>
                </a:ext>
              </a:extLst>
            </p:cNvPr>
            <p:cNvSpPr/>
            <p:nvPr/>
          </p:nvSpPr>
          <p:spPr>
            <a:xfrm>
              <a:off x="-805745" y="-257406"/>
              <a:ext cx="7173783" cy="4059589"/>
            </a:xfrm>
            <a:custGeom>
              <a:avLst/>
              <a:gdLst>
                <a:gd name="connsiteX0" fmla="*/ 0 w 7173783"/>
                <a:gd name="connsiteY0" fmla="*/ 676612 h 4059589"/>
                <a:gd name="connsiteX1" fmla="*/ 676612 w 7173783"/>
                <a:gd name="connsiteY1" fmla="*/ 0 h 4059589"/>
                <a:gd name="connsiteX2" fmla="*/ 1195631 w 7173783"/>
                <a:gd name="connsiteY2" fmla="*/ 0 h 4059589"/>
                <a:gd name="connsiteX3" fmla="*/ 1195631 w 7173783"/>
                <a:gd name="connsiteY3" fmla="*/ 0 h 4059589"/>
                <a:gd name="connsiteX4" fmla="*/ 2989076 w 7173783"/>
                <a:gd name="connsiteY4" fmla="*/ 0 h 4059589"/>
                <a:gd name="connsiteX5" fmla="*/ 6497171 w 7173783"/>
                <a:gd name="connsiteY5" fmla="*/ 0 h 4059589"/>
                <a:gd name="connsiteX6" fmla="*/ 7173783 w 7173783"/>
                <a:gd name="connsiteY6" fmla="*/ 676612 h 4059589"/>
                <a:gd name="connsiteX7" fmla="*/ 7173783 w 7173783"/>
                <a:gd name="connsiteY7" fmla="*/ 2368094 h 4059589"/>
                <a:gd name="connsiteX8" fmla="*/ 7173783 w 7173783"/>
                <a:gd name="connsiteY8" fmla="*/ 2368094 h 4059589"/>
                <a:gd name="connsiteX9" fmla="*/ 7173783 w 7173783"/>
                <a:gd name="connsiteY9" fmla="*/ 3382991 h 4059589"/>
                <a:gd name="connsiteX10" fmla="*/ 7173783 w 7173783"/>
                <a:gd name="connsiteY10" fmla="*/ 3382977 h 4059589"/>
                <a:gd name="connsiteX11" fmla="*/ 6497171 w 7173783"/>
                <a:gd name="connsiteY11" fmla="*/ 4059589 h 4059589"/>
                <a:gd name="connsiteX12" fmla="*/ 2989076 w 7173783"/>
                <a:gd name="connsiteY12" fmla="*/ 4059589 h 4059589"/>
                <a:gd name="connsiteX13" fmla="*/ 1195631 w 7173783"/>
                <a:gd name="connsiteY13" fmla="*/ 4059589 h 4059589"/>
                <a:gd name="connsiteX14" fmla="*/ 1195631 w 7173783"/>
                <a:gd name="connsiteY14" fmla="*/ 4059589 h 4059589"/>
                <a:gd name="connsiteX15" fmla="*/ 676612 w 7173783"/>
                <a:gd name="connsiteY15" fmla="*/ 4059589 h 4059589"/>
                <a:gd name="connsiteX16" fmla="*/ 0 w 7173783"/>
                <a:gd name="connsiteY16" fmla="*/ 3382977 h 4059589"/>
                <a:gd name="connsiteX17" fmla="*/ 0 w 7173783"/>
                <a:gd name="connsiteY17" fmla="*/ 3382991 h 4059589"/>
                <a:gd name="connsiteX18" fmla="*/ -2564699 w 7173783"/>
                <a:gd name="connsiteY18" fmla="*/ 3300771 h 4059589"/>
                <a:gd name="connsiteX19" fmla="*/ 0 w 7173783"/>
                <a:gd name="connsiteY19" fmla="*/ 2368094 h 4059589"/>
                <a:gd name="connsiteX20" fmla="*/ 0 w 7173783"/>
                <a:gd name="connsiteY20" fmla="*/ 676612 h 405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059589" fill="none" extrusionOk="0">
                  <a:moveTo>
                    <a:pt x="0" y="676612"/>
                  </a:moveTo>
                  <a:cubicBezTo>
                    <a:pt x="-46815" y="247570"/>
                    <a:pt x="286657" y="-29565"/>
                    <a:pt x="676612" y="0"/>
                  </a:cubicBezTo>
                  <a:cubicBezTo>
                    <a:pt x="762919" y="-30932"/>
                    <a:pt x="1052157" y="-22337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236044" y="169626"/>
                    <a:pt x="5492541" y="166819"/>
                    <a:pt x="6497171" y="0"/>
                  </a:cubicBezTo>
                  <a:cubicBezTo>
                    <a:pt x="6884601" y="-20617"/>
                    <a:pt x="7116699" y="261150"/>
                    <a:pt x="7173783" y="676612"/>
                  </a:cubicBezTo>
                  <a:cubicBezTo>
                    <a:pt x="7139897" y="1350042"/>
                    <a:pt x="7228052" y="1530743"/>
                    <a:pt x="7173783" y="2368094"/>
                  </a:cubicBezTo>
                  <a:lnTo>
                    <a:pt x="7173783" y="2368094"/>
                  </a:lnTo>
                  <a:cubicBezTo>
                    <a:pt x="7201449" y="2787457"/>
                    <a:pt x="7144832" y="2959420"/>
                    <a:pt x="7173783" y="3382991"/>
                  </a:cubicBezTo>
                  <a:cubicBezTo>
                    <a:pt x="7173783" y="3382987"/>
                    <a:pt x="7173783" y="3382983"/>
                    <a:pt x="7173783" y="3382977"/>
                  </a:cubicBezTo>
                  <a:cubicBezTo>
                    <a:pt x="7188113" y="3745413"/>
                    <a:pt x="6880772" y="4085219"/>
                    <a:pt x="6497171" y="4059589"/>
                  </a:cubicBezTo>
                  <a:cubicBezTo>
                    <a:pt x="5034384" y="3982627"/>
                    <a:pt x="3440167" y="4030530"/>
                    <a:pt x="2989076" y="4059589"/>
                  </a:cubicBezTo>
                  <a:cubicBezTo>
                    <a:pt x="2457844" y="4042582"/>
                    <a:pt x="1832322" y="4025329"/>
                    <a:pt x="1195631" y="4059589"/>
                  </a:cubicBezTo>
                  <a:lnTo>
                    <a:pt x="1195631" y="4059589"/>
                  </a:lnTo>
                  <a:cubicBezTo>
                    <a:pt x="977261" y="4075358"/>
                    <a:pt x="855687" y="4085949"/>
                    <a:pt x="676612" y="4059589"/>
                  </a:cubicBezTo>
                  <a:cubicBezTo>
                    <a:pt x="255558" y="4074513"/>
                    <a:pt x="2979" y="3823281"/>
                    <a:pt x="0" y="3382977"/>
                  </a:cubicBezTo>
                  <a:cubicBezTo>
                    <a:pt x="1" y="3382981"/>
                    <a:pt x="0" y="3382985"/>
                    <a:pt x="0" y="3382991"/>
                  </a:cubicBezTo>
                  <a:cubicBezTo>
                    <a:pt x="-854462" y="3438797"/>
                    <a:pt x="-1639769" y="3334564"/>
                    <a:pt x="-2564699" y="3300771"/>
                  </a:cubicBezTo>
                  <a:cubicBezTo>
                    <a:pt x="-2226166" y="3288807"/>
                    <a:pt x="-1188239" y="2621719"/>
                    <a:pt x="0" y="2368094"/>
                  </a:cubicBezTo>
                  <a:cubicBezTo>
                    <a:pt x="94926" y="1949193"/>
                    <a:pt x="89698" y="959555"/>
                    <a:pt x="0" y="676612"/>
                  </a:cubicBezTo>
                  <a:close/>
                </a:path>
                <a:path w="7173783" h="4059589" stroke="0" extrusionOk="0">
                  <a:moveTo>
                    <a:pt x="0" y="676612"/>
                  </a:moveTo>
                  <a:cubicBezTo>
                    <a:pt x="14193" y="304615"/>
                    <a:pt x="260594" y="-56960"/>
                    <a:pt x="676612" y="0"/>
                  </a:cubicBezTo>
                  <a:cubicBezTo>
                    <a:pt x="831363" y="-41867"/>
                    <a:pt x="1074181" y="7856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4654990" y="117495"/>
                    <a:pt x="5970812" y="-81622"/>
                    <a:pt x="6497171" y="0"/>
                  </a:cubicBezTo>
                  <a:cubicBezTo>
                    <a:pt x="6826990" y="-17655"/>
                    <a:pt x="7226620" y="315002"/>
                    <a:pt x="7173783" y="676612"/>
                  </a:cubicBezTo>
                  <a:cubicBezTo>
                    <a:pt x="7128079" y="943486"/>
                    <a:pt x="7299197" y="2122784"/>
                    <a:pt x="7173783" y="2368094"/>
                  </a:cubicBezTo>
                  <a:lnTo>
                    <a:pt x="7173783" y="2368094"/>
                  </a:lnTo>
                  <a:cubicBezTo>
                    <a:pt x="7157823" y="2708794"/>
                    <a:pt x="7112262" y="3108156"/>
                    <a:pt x="7173783" y="3382991"/>
                  </a:cubicBezTo>
                  <a:cubicBezTo>
                    <a:pt x="7173783" y="3382983"/>
                    <a:pt x="7173782" y="3382979"/>
                    <a:pt x="7173783" y="3382977"/>
                  </a:cubicBezTo>
                  <a:cubicBezTo>
                    <a:pt x="7206492" y="3715966"/>
                    <a:pt x="6811600" y="4055146"/>
                    <a:pt x="6497171" y="4059589"/>
                  </a:cubicBezTo>
                  <a:cubicBezTo>
                    <a:pt x="5914174" y="3914505"/>
                    <a:pt x="4141124" y="4094668"/>
                    <a:pt x="2989076" y="4059589"/>
                  </a:cubicBezTo>
                  <a:cubicBezTo>
                    <a:pt x="2198558" y="4098679"/>
                    <a:pt x="1678911" y="4020923"/>
                    <a:pt x="1195631" y="4059589"/>
                  </a:cubicBezTo>
                  <a:lnTo>
                    <a:pt x="1195631" y="4059589"/>
                  </a:lnTo>
                  <a:cubicBezTo>
                    <a:pt x="1112591" y="4050199"/>
                    <a:pt x="806248" y="4019350"/>
                    <a:pt x="676612" y="4059589"/>
                  </a:cubicBezTo>
                  <a:cubicBezTo>
                    <a:pt x="278201" y="4049027"/>
                    <a:pt x="30164" y="3738066"/>
                    <a:pt x="0" y="3382977"/>
                  </a:cubicBezTo>
                  <a:cubicBezTo>
                    <a:pt x="-1" y="3382984"/>
                    <a:pt x="0" y="3382990"/>
                    <a:pt x="0" y="3382991"/>
                  </a:cubicBezTo>
                  <a:cubicBezTo>
                    <a:pt x="-299209" y="3401648"/>
                    <a:pt x="-1892148" y="3465167"/>
                    <a:pt x="-2564699" y="3300771"/>
                  </a:cubicBezTo>
                  <a:cubicBezTo>
                    <a:pt x="-2141602" y="3004298"/>
                    <a:pt x="-472953" y="2531202"/>
                    <a:pt x="0" y="2368094"/>
                  </a:cubicBezTo>
                  <a:cubicBezTo>
                    <a:pt x="-26827" y="2197219"/>
                    <a:pt x="-17566" y="921079"/>
                    <a:pt x="0" y="67661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85751"/>
                        <a:gd name="adj2" fmla="val 31308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Text Placeholder 7">
              <a:extLst>
                <a:ext uri="{FF2B5EF4-FFF2-40B4-BE49-F238E27FC236}">
                  <a16:creationId xmlns:a16="http://schemas.microsoft.com/office/drawing/2014/main" id="{A9F9A2CE-F1FA-47A9-46FE-ED693DF7BA89}"/>
                </a:ext>
              </a:extLst>
            </p:cNvPr>
            <p:cNvSpPr txBox="1">
              <a:spLocks/>
            </p:cNvSpPr>
            <p:nvPr/>
          </p:nvSpPr>
          <p:spPr>
            <a:xfrm>
              <a:off x="-419748" y="-241657"/>
              <a:ext cx="6787786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Đã có </a:t>
              </a:r>
              <a:r>
                <a:rPr kumimoji="0" lang="en-US" altLang="zh-CN" sz="4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tất</a:t>
              </a:r>
              <a:r>
                <a:rPr kumimoji="0" lang="en-US" altLang="zh-CN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cả nguyên </a:t>
              </a:r>
              <a:r>
                <a:rPr kumimoji="0" lang="en-US" altLang="zh-CN" sz="4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mẹ </a:t>
              </a:r>
              <a:r>
                <a:rPr kumimoji="0" lang="en-US" altLang="zh-CN" sz="4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cần</a:t>
              </a:r>
              <a:r>
                <a:rPr kumimoji="0" lang="en-US" altLang="zh-CN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. </a:t>
              </a:r>
              <a:r>
                <a:rPr kumimoji="0" lang="en-US" altLang="zh-CN" sz="4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Cảm</a:t>
              </a:r>
              <a:r>
                <a:rPr kumimoji="0" lang="en-US" altLang="zh-CN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ơn </a:t>
              </a:r>
              <a:r>
                <a:rPr kumimoji="0" lang="en-US" altLang="zh-CN" sz="4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các</a:t>
              </a:r>
              <a:r>
                <a:rPr kumimoji="0" lang="en-US" altLang="zh-CN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bạn</a:t>
              </a:r>
              <a:r>
                <a:rPr kumimoji="0" lang="en-US" altLang="zh-CN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đã </a:t>
              </a:r>
              <a:r>
                <a:rPr kumimoji="0" lang="en-US" altLang="zh-CN" sz="4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giúp</a:t>
              </a:r>
              <a:r>
                <a:rPr kumimoji="0" lang="en-US" altLang="zh-CN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mình</a:t>
              </a:r>
              <a:r>
                <a:rPr kumimoji="0" lang="en-US" altLang="zh-CN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trong </a:t>
              </a:r>
              <a:r>
                <a:rPr kumimoji="0" lang="en-US" altLang="zh-CN" sz="4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buổi</a:t>
              </a:r>
              <a:r>
                <a:rPr kumimoji="0" lang="en-US" altLang="zh-CN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đi mua nguyên </a:t>
              </a:r>
              <a:r>
                <a:rPr kumimoji="0" lang="en-US" altLang="zh-CN" sz="4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ngày</a:t>
              </a:r>
              <a:r>
                <a:rPr kumimoji="0" lang="en-US" altLang="zh-CN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hôm nay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298142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44323 0.118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61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5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B3EF29D-EC0C-8173-0BE8-1327F0E34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Hình ảnh 4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314C9ED6-9301-0B21-7636-F8045A574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7" b="91429" l="4520" r="41455">
                        <a14:foregroundMark x1="27966" y1="37143" x2="26412" y2="31122"/>
                        <a14:foregroundMark x1="18503" y1="37143" x2="21963" y2="35714"/>
                        <a14:foregroundMark x1="30155" y1="7347" x2="27048" y2="7857"/>
                        <a14:foregroundMark x1="27048" y1="29796" x2="27966" y2="33878"/>
                        <a14:foregroundMark x1="17514" y1="35306" x2="20410" y2="41633"/>
                        <a14:foregroundMark x1="27966" y1="33878" x2="30155" y2="34796"/>
                        <a14:foregroundMark x1="24153" y1="40714" x2="24153" y2="44898"/>
                        <a14:foregroundMark x1="25141" y1="39388" x2="24788" y2="43061"/>
                        <a14:foregroundMark x1="33969" y1="74082" x2="34605" y2="78163"/>
                        <a14:foregroundMark x1="21681" y1="87857" x2="22881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788"/>
          <a:stretch/>
        </p:blipFill>
        <p:spPr>
          <a:xfrm>
            <a:off x="-3778022" y="512278"/>
            <a:ext cx="4237141" cy="634572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D2FBFF4-40E6-121C-5648-B688E63173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3" t="7470" r="39440" b="18208"/>
          <a:stretch/>
        </p:blipFill>
        <p:spPr>
          <a:xfrm>
            <a:off x="8611737" y="1927746"/>
            <a:ext cx="2846023" cy="30025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CCA048-AF28-D078-5506-68E07EF5BB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5809" y="1066169"/>
            <a:ext cx="5182049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72138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9A59D23F-21F5-BF1D-EFA3-1214CCA85D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673344D-36CA-C843-887D-01FB8FB43C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63" b="93148" l="5104" r="47604">
                        <a14:foregroundMark x1="11198" y1="10926" x2="13750" y2="32222"/>
                        <a14:foregroundMark x1="32448" y1="10926" x2="32344" y2="19259"/>
                        <a14:foregroundMark x1="31927" y1="8981" x2="32813" y2="10185"/>
                        <a14:foregroundMark x1="10833" y1="6759" x2="7320" y2="15967"/>
                        <a14:foregroundMark x1="7361" y1="20012" x2="8490" y2="25000"/>
                        <a14:foregroundMark x1="8490" y1="25000" x2="9948" y2="27500"/>
                        <a14:foregroundMark x1="10208" y1="2963" x2="11198" y2="2963"/>
                        <a14:foregroundMark x1="23385" y1="93148" x2="24948" y2="92963"/>
                        <a14:backgroundMark x1="6615" y1="16111" x2="6615" y2="17870"/>
                        <a14:backgroundMark x1="6615" y1="17315" x2="7031" y2="18704"/>
                        <a14:backgroundMark x1="6615" y1="16296" x2="7187" y2="20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1" t="26590" r="49914" b="3390"/>
          <a:stretch/>
        </p:blipFill>
        <p:spPr>
          <a:xfrm>
            <a:off x="3923071" y="-150125"/>
            <a:ext cx="8721261" cy="7008126"/>
          </a:xfrm>
          <a:prstGeom prst="rect">
            <a:avLst/>
          </a:prstGeom>
        </p:spPr>
      </p:pic>
      <p:pic>
        <p:nvPicPr>
          <p:cNvPr id="2" name="Hình ảnh 1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2702E5C0-E42E-ECD7-239D-125973E8C1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47" b="91429" l="4520" r="41455">
                        <a14:foregroundMark x1="27966" y1="37143" x2="26412" y2="31122"/>
                        <a14:foregroundMark x1="18503" y1="37143" x2="21963" y2="35714"/>
                        <a14:foregroundMark x1="30155" y1="7347" x2="27048" y2="7857"/>
                        <a14:foregroundMark x1="27048" y1="29796" x2="27966" y2="33878"/>
                        <a14:foregroundMark x1="17514" y1="35306" x2="20410" y2="41633"/>
                        <a14:foregroundMark x1="27966" y1="33878" x2="30155" y2="34796"/>
                        <a14:foregroundMark x1="24153" y1="40714" x2="24153" y2="44898"/>
                        <a14:foregroundMark x1="25141" y1="39388" x2="24788" y2="43061"/>
                        <a14:foregroundMark x1="33969" y1="74082" x2="34605" y2="78163"/>
                        <a14:foregroundMark x1="21681" y1="87857" x2="22881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788"/>
          <a:stretch/>
        </p:blipFill>
        <p:spPr>
          <a:xfrm>
            <a:off x="452332" y="1119756"/>
            <a:ext cx="4082067" cy="61134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0546FB-8F69-1C54-F541-5A1C600449FD}"/>
              </a:ext>
            </a:extLst>
          </p:cNvPr>
          <p:cNvSpPr txBox="1"/>
          <p:nvPr/>
        </p:nvSpPr>
        <p:spPr>
          <a:xfrm>
            <a:off x="6535001" y="5301728"/>
            <a:ext cx="3189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Tiết 2</a:t>
            </a:r>
            <a:endParaRPr kumimoji="0" lang="en-US" sz="3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UTM Duepuntozer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15E5E5-9C79-9D76-37F0-51D8879E33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6279" y="2412033"/>
            <a:ext cx="3582382" cy="11239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920FC9-2700-E4DD-5E28-496D673BF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1049" y="3211462"/>
            <a:ext cx="2121592" cy="15119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E13F22-552D-E362-2811-CF1A396715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1177" y="3995794"/>
            <a:ext cx="7645047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3933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455E287F-D765-0ED2-0EFB-54D198FDBA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Hình ảnh 4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5CD4987E-D16E-8791-EE75-8D397DC711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>
            <a:off x="6210065" y="0"/>
            <a:ext cx="5981935" cy="7723164"/>
          </a:xfrm>
          <a:prstGeom prst="rect">
            <a:avLst/>
          </a:prstGeom>
        </p:spPr>
      </p:pic>
      <p:pic>
        <p:nvPicPr>
          <p:cNvPr id="8" name="Hình ảnh 7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0DE89A8B-AADF-49D2-0F50-33F0B890AD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 flipH="1">
            <a:off x="-112541" y="1"/>
            <a:ext cx="6319558" cy="77231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8FC4A0-BB9A-29C4-5D55-BBCC72A11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14" y="2124075"/>
            <a:ext cx="106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5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Hình ảnh 1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7EAAACC4-7CE5-8579-CE57-F68871E4F6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88"/>
          <a:stretch/>
        </p:blipFill>
        <p:spPr>
          <a:xfrm>
            <a:off x="-4598032" y="195752"/>
            <a:ext cx="4804224" cy="7195009"/>
          </a:xfrm>
          <a:prstGeom prst="rect">
            <a:avLst/>
          </a:prstGeom>
        </p:spPr>
      </p:pic>
      <p:grpSp>
        <p:nvGrpSpPr>
          <p:cNvPr id="9" name="Nhóm 2">
            <a:extLst>
              <a:ext uri="{FF2B5EF4-FFF2-40B4-BE49-F238E27FC236}">
                <a16:creationId xmlns:a16="http://schemas.microsoft.com/office/drawing/2014/main" id="{1853C215-2DC6-C4DE-426A-8E3AFB09F392}"/>
              </a:ext>
            </a:extLst>
          </p:cNvPr>
          <p:cNvGrpSpPr/>
          <p:nvPr/>
        </p:nvGrpSpPr>
        <p:grpSpPr>
          <a:xfrm>
            <a:off x="4219575" y="571500"/>
            <a:ext cx="7766233" cy="4601189"/>
            <a:chOff x="546735" y="1901856"/>
            <a:chExt cx="7766233" cy="4825313"/>
          </a:xfrm>
        </p:grpSpPr>
        <p:sp>
          <p:nvSpPr>
            <p:cNvPr id="10" name="Bong bóng Lời nói: Hình bầu dục 3">
              <a:extLst>
                <a:ext uri="{FF2B5EF4-FFF2-40B4-BE49-F238E27FC236}">
                  <a16:creationId xmlns:a16="http://schemas.microsoft.com/office/drawing/2014/main" id="{4FF11203-F886-65F4-0BC5-FBA7BDE2DF77}"/>
                </a:ext>
              </a:extLst>
            </p:cNvPr>
            <p:cNvSpPr/>
            <p:nvPr/>
          </p:nvSpPr>
          <p:spPr>
            <a:xfrm>
              <a:off x="546735" y="1901856"/>
              <a:ext cx="7766233" cy="4825313"/>
            </a:xfrm>
            <a:prstGeom prst="wedgeEllipseCallout">
              <a:avLst>
                <a:gd name="adj1" fmla="val -59136"/>
                <a:gd name="adj2" fmla="val 5589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 Placeholder 7">
              <a:extLst>
                <a:ext uri="{FF2B5EF4-FFF2-40B4-BE49-F238E27FC236}">
                  <a16:creationId xmlns:a16="http://schemas.microsoft.com/office/drawing/2014/main" id="{E743A6CB-E37A-5506-D3F2-F7973604E963}"/>
                </a:ext>
              </a:extLst>
            </p:cNvPr>
            <p:cNvSpPr txBox="1">
              <a:spLocks/>
            </p:cNvSpPr>
            <p:nvPr/>
          </p:nvSpPr>
          <p:spPr>
            <a:xfrm>
              <a:off x="1269621" y="2633600"/>
              <a:ext cx="6163689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Các cô chú nhân viên đã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chất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đủ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hàng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hóa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.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Trước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khi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các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bạn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giúp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mình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tiếp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tục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tìm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mua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những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nguyên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còn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lại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trong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danh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sách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,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hãy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cùng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mình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nhảy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theo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một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bài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nhạc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nhé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64714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C 0.0043 -0.01898 0.0099 -0.03704 0.02097 -0.03704 C 0.0336 -0.03704 0.03776 -0.01898 0.04193 7.40741E-7 C 0.04766 0.02106 0.05182 0.0419 0.06576 0.0419 C 0.07826 0.0419 0.08242 0.02106 0.08815 7.40741E-7 C 0.09089 -0.01898 0.09649 -0.03704 0.10925 -0.03704 C 0.12018 -0.03704 0.12578 -0.01898 0.12982 7.40741E-7 C 0.13412 0.02106 0.13972 0.0419 0.15248 0.0419 C 0.16472 0.0419 0.17461 7.40741E-7 0.17461 0.00023 C 0.17878 -0.01898 0.18255 -0.03704 0.19505 -0.03704 C 0.20768 -0.03704 0.21185 -0.01898 0.21602 7.40741E-7 C 0.22175 0.02106 0.22591 0.0419 0.23985 0.0419 C 0.25235 0.0419 0.25651 0.02106 0.26068 7.40741E-7 C 0.26641 -0.01898 0.27057 -0.03704 0.28307 -0.03704 C 0.29414 -0.03704 0.29974 -0.01898 0.30391 7.40741E-7 C 0.30821 0.02106 0.3138 0.0419 0.3263 0.0419 C 0.33893 0.0419 0.34297 0.02106 0.34883 7.40741E-7 " pathEditMode="relative" rAng="0" ptsTypes="AAAAAAAAAAAAAAAAA">
                                      <p:cBhvr>
                                        <p:cTn id="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2" descr="Ảnh có chứa văn bản, sàn, trong nhà, cảnh&#10;&#10;Mô tả được tạo tự động">
            <a:extLst>
              <a:ext uri="{FF2B5EF4-FFF2-40B4-BE49-F238E27FC236}">
                <a16:creationId xmlns:a16="http://schemas.microsoft.com/office/drawing/2014/main" id="{3139E010-5F98-ADD6-FBB5-5EF5E74D7E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2C0CF3-71E9-2485-C211-866492031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3925" y="-390526"/>
            <a:ext cx="11908244" cy="853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33020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Hình ảnh 7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0A0FF99A-27B3-368E-BE4E-25A0599DFD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88"/>
          <a:stretch/>
        </p:blipFill>
        <p:spPr>
          <a:xfrm>
            <a:off x="-347528" y="170352"/>
            <a:ext cx="4804224" cy="7195009"/>
          </a:xfrm>
          <a:prstGeom prst="rect">
            <a:avLst/>
          </a:prstGeom>
        </p:spPr>
      </p:pic>
      <p:grpSp>
        <p:nvGrpSpPr>
          <p:cNvPr id="43" name="Nhóm 42">
            <a:extLst>
              <a:ext uri="{FF2B5EF4-FFF2-40B4-BE49-F238E27FC236}">
                <a16:creationId xmlns:a16="http://schemas.microsoft.com/office/drawing/2014/main" id="{44D579D2-0BD1-1B57-4DCE-00A99C555875}"/>
              </a:ext>
            </a:extLst>
          </p:cNvPr>
          <p:cNvGrpSpPr/>
          <p:nvPr/>
        </p:nvGrpSpPr>
        <p:grpSpPr>
          <a:xfrm>
            <a:off x="3810000" y="-152401"/>
            <a:ext cx="8381980" cy="4343401"/>
            <a:chOff x="3810000" y="-152401"/>
            <a:chExt cx="8381980" cy="4343401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8A8A048C-82BD-244E-4CB9-39CD4FEED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/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1CD343A8-7CBB-CD53-BF08-5164DCF2ADD1}"/>
                </a:ext>
              </a:extLst>
            </p:cNvPr>
            <p:cNvGrpSpPr/>
            <p:nvPr/>
          </p:nvGrpSpPr>
          <p:grpSpPr>
            <a:xfrm>
              <a:off x="4245771" y="949068"/>
              <a:ext cx="2152848" cy="2200451"/>
              <a:chOff x="4082852" y="1112597"/>
              <a:chExt cx="2152848" cy="2200451"/>
            </a:xfrm>
          </p:grpSpPr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BC62CD62-B704-5307-CB35-484F9E841D99}"/>
                  </a:ext>
                </a:extLst>
              </p:cNvPr>
              <p:cNvSpPr txBox="1"/>
              <p:nvPr/>
            </p:nvSpPr>
            <p:spPr>
              <a:xfrm>
                <a:off x="4082853" y="1143223"/>
                <a:ext cx="2152847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>
                <a:extLst>
                  <a:ext uri="{FF2B5EF4-FFF2-40B4-BE49-F238E27FC236}">
                    <a16:creationId xmlns:a16="http://schemas.microsoft.com/office/drawing/2014/main" id="{9428A8F4-533A-333C-97F7-1EF7655CCAF0}"/>
                  </a:ext>
                </a:extLst>
              </p:cNvPr>
              <p:cNvSpPr txBox="1"/>
              <p:nvPr/>
            </p:nvSpPr>
            <p:spPr>
              <a:xfrm>
                <a:off x="4082852" y="1112597"/>
                <a:ext cx="2152847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AC0F70CA-5866-FCD6-7CB7-BD21CF611D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4" t="51505" r="25883"/>
          <a:stretch/>
        </p:blipFill>
        <p:spPr>
          <a:xfrm>
            <a:off x="7867933" y="2054613"/>
            <a:ext cx="1564552" cy="1715116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71C909F9-E50F-8C52-FDB2-F4C574BB6F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6011083" y="2231729"/>
            <a:ext cx="2152847" cy="1512390"/>
          </a:xfrm>
          <a:prstGeom prst="rect">
            <a:avLst/>
          </a:prstGeom>
        </p:spPr>
      </p:pic>
      <p:pic>
        <p:nvPicPr>
          <p:cNvPr id="40" name="Hình ảnh 39">
            <a:extLst>
              <a:ext uri="{FF2B5EF4-FFF2-40B4-BE49-F238E27FC236}">
                <a16:creationId xmlns:a16="http://schemas.microsoft.com/office/drawing/2014/main" id="{A030FC7D-9E28-794D-1911-05239F6DBA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185" b="87593" l="38698" r="68750">
                        <a14:foregroundMark x1="47083" y1="58148" x2="45990" y2="58889"/>
                        <a14:foregroundMark x1="44219" y1="58148" x2="42917" y2="58519"/>
                        <a14:foregroundMark x1="45781" y1="56204" x2="44688" y2="56204"/>
                        <a14:foregroundMark x1="39583" y1="63611" x2="39583" y2="63611"/>
                        <a14:foregroundMark x1="38698" y1="62870" x2="39375" y2="6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14" t="45523" r="27457" b="7731"/>
          <a:stretch/>
        </p:blipFill>
        <p:spPr>
          <a:xfrm>
            <a:off x="9330463" y="2245905"/>
            <a:ext cx="2152847" cy="1512390"/>
          </a:xfrm>
          <a:prstGeom prst="rect">
            <a:avLst/>
          </a:prstGeom>
        </p:spPr>
      </p:pic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1D7D11B7-2893-A35F-CE5B-EE01891669B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444" b="43056" l="61094" r="84271">
                        <a14:foregroundMark x1="66250" y1="43148" x2="66250" y2="43148"/>
                        <a14:foregroundMark x1="68542" y1="4444" x2="68542" y2="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r="19687" b="53702"/>
          <a:stretch/>
        </p:blipFill>
        <p:spPr>
          <a:xfrm>
            <a:off x="3589502" y="3867295"/>
            <a:ext cx="1564552" cy="184506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3228099-4468-2583-0828-53DCADB373F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6" t="62963" r="1926" b="3055"/>
          <a:stretch/>
        </p:blipFill>
        <p:spPr>
          <a:xfrm>
            <a:off x="3801309" y="3767856"/>
            <a:ext cx="2378158" cy="159733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394B6429-9D1E-F92A-32A2-9757A8A9105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4042372" y="3897495"/>
            <a:ext cx="2255525" cy="1386249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322DA8EE-688B-D07A-3DC2-EF36E281697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/>
        </p:blipFill>
        <p:spPr>
          <a:xfrm>
            <a:off x="2761863" y="3748347"/>
            <a:ext cx="4221522" cy="36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254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40CDC5A7-F23C-3096-2985-2FF157CEF065}"/>
              </a:ext>
            </a:extLst>
          </p:cNvPr>
          <p:cNvGrpSpPr/>
          <p:nvPr/>
        </p:nvGrpSpPr>
        <p:grpSpPr>
          <a:xfrm>
            <a:off x="383137" y="294968"/>
            <a:ext cx="11972468" cy="6646510"/>
            <a:chOff x="383137" y="294968"/>
            <a:chExt cx="11972468" cy="6646510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Hình ảnh 1">
              <a:extLst>
                <a:ext uri="{FF2B5EF4-FFF2-40B4-BE49-F238E27FC236}">
                  <a16:creationId xmlns:a16="http://schemas.microsoft.com/office/drawing/2014/main" id="{7BF8A58B-3D2B-E2F1-A240-183ACA5DE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7929" b="95325" l="3743" r="336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254" r="62571"/>
            <a:stretch/>
          </p:blipFill>
          <p:spPr>
            <a:xfrm rot="20087917">
              <a:off x="10202758" y="5429088"/>
              <a:ext cx="2152847" cy="1512390"/>
            </a:xfrm>
            <a:prstGeom prst="rect">
              <a:avLst/>
            </a:prstGeom>
          </p:spPr>
        </p:pic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A4967F0B-C5D8-0685-6AA3-D84AD77A216F}"/>
              </a:ext>
            </a:extLst>
          </p:cNvPr>
          <p:cNvGrpSpPr/>
          <p:nvPr/>
        </p:nvGrpSpPr>
        <p:grpSpPr>
          <a:xfrm>
            <a:off x="678426" y="514924"/>
            <a:ext cx="10960426" cy="1611555"/>
            <a:chOff x="1169225" y="201868"/>
            <a:chExt cx="10322575" cy="1611555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A2014E9E-9C18-32CF-509F-ED30E4A7F68E}"/>
                </a:ext>
              </a:extLst>
            </p:cNvPr>
            <p:cNvSpPr txBox="1"/>
            <p:nvPr/>
          </p:nvSpPr>
          <p:spPr>
            <a:xfrm>
              <a:off x="1935713" y="243763"/>
              <a:ext cx="955608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 1 690 thùng hàng cần chuyển đến các siêu thị. Người ra đã vận chuyển được 4 chuyến, mỗi chuyến 218 thùng hàng. Hỏi còn bao nhiêu thùng hàng chưa được chuyển đi?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4CEFD283-3A7B-499F-CA06-A0095A695DE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37B6739D-5067-45C4-AAED-91DAB441F4A1}"/>
                </a:ext>
              </a:extLst>
            </p:cNvPr>
            <p:cNvSpPr txBox="1"/>
            <p:nvPr/>
          </p:nvSpPr>
          <p:spPr>
            <a:xfrm>
              <a:off x="1230747" y="201868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58D20EF-F2A9-CFAD-098A-C79DBA647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137" y="2271712"/>
            <a:ext cx="83153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1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40CDC5A7-F23C-3096-2985-2FF157CEF065}"/>
              </a:ext>
            </a:extLst>
          </p:cNvPr>
          <p:cNvGrpSpPr/>
          <p:nvPr/>
        </p:nvGrpSpPr>
        <p:grpSpPr>
          <a:xfrm>
            <a:off x="383137" y="294968"/>
            <a:ext cx="11972468" cy="6646510"/>
            <a:chOff x="383137" y="294968"/>
            <a:chExt cx="11972468" cy="6646510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Hình ảnh 1">
              <a:extLst>
                <a:ext uri="{FF2B5EF4-FFF2-40B4-BE49-F238E27FC236}">
                  <a16:creationId xmlns:a16="http://schemas.microsoft.com/office/drawing/2014/main" id="{7BF8A58B-3D2B-E2F1-A240-183ACA5DE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7929" b="95325" l="3743" r="336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254" r="62571"/>
            <a:stretch/>
          </p:blipFill>
          <p:spPr>
            <a:xfrm rot="20087917">
              <a:off x="10202758" y="5429088"/>
              <a:ext cx="2152847" cy="151239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254738" y="2710081"/>
            <a:ext cx="2298587" cy="8512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noProof="0" dirty="0" err="1">
                <a:solidFill>
                  <a:prstClr val="black"/>
                </a:solidFill>
                <a:latin typeface="Calibri" panose="020F0502020204030204"/>
              </a:rPr>
              <a:t>Tóm</a:t>
            </a:r>
            <a:r>
              <a:rPr lang="en-US" sz="44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400" noProof="0" dirty="0" err="1">
                <a:solidFill>
                  <a:prstClr val="black"/>
                </a:solidFill>
                <a:latin typeface="Calibri" panose="020F0502020204030204"/>
              </a:rPr>
              <a:t>tắt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89BDC-4C7D-BF67-0809-8250F6CE3C1A}"/>
              </a:ext>
            </a:extLst>
          </p:cNvPr>
          <p:cNvSpPr txBox="1"/>
          <p:nvPr/>
        </p:nvSpPr>
        <p:spPr>
          <a:xfrm>
            <a:off x="1466850" y="3943350"/>
            <a:ext cx="10125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Có : 1690 thùng hàng.</a:t>
            </a:r>
          </a:p>
          <a:p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Đã chuyển 4 chuyến, mỗi chuyến: 218 thùng hàng.</a:t>
            </a:r>
          </a:p>
          <a:p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Chưa chuyển: .....thùng hàng?</a:t>
            </a: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ED2B3268-278F-2DCB-2B46-DA1E2DDBCB63}"/>
              </a:ext>
            </a:extLst>
          </p:cNvPr>
          <p:cNvGrpSpPr/>
          <p:nvPr/>
        </p:nvGrpSpPr>
        <p:grpSpPr>
          <a:xfrm>
            <a:off x="678426" y="514924"/>
            <a:ext cx="10960426" cy="1611555"/>
            <a:chOff x="1169225" y="201868"/>
            <a:chExt cx="10322575" cy="1611555"/>
          </a:xfrm>
        </p:grpSpPr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E8B0B67B-3362-28A0-EBD4-FC265A91E212}"/>
                </a:ext>
              </a:extLst>
            </p:cNvPr>
            <p:cNvSpPr txBox="1"/>
            <p:nvPr/>
          </p:nvSpPr>
          <p:spPr>
            <a:xfrm>
              <a:off x="1935713" y="243763"/>
              <a:ext cx="955608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vi-VN" sz="3200" b="1" i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 </a:t>
              </a:r>
              <a:r>
                <a:rPr lang="vi-VN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1 690 thùng hàng cần chuyển đến các siêu thị. Người ra đã vận chuyển được 4 chuyến, mỗi chuyến 218 thùng hàng. Hỏi còn bao nhiêu thùng hàng chưa được chuyển đi?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val 22">
              <a:extLst>
                <a:ext uri="{FF2B5EF4-FFF2-40B4-BE49-F238E27FC236}">
                  <a16:creationId xmlns:a16="http://schemas.microsoft.com/office/drawing/2014/main" id="{69F70BE8-121E-B9EE-177C-63542E079737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47156489-A2A4-D6C4-6CA7-7B0896234B4F}"/>
                </a:ext>
              </a:extLst>
            </p:cNvPr>
            <p:cNvSpPr txBox="1"/>
            <p:nvPr/>
          </p:nvSpPr>
          <p:spPr>
            <a:xfrm>
              <a:off x="1230747" y="201868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2061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40CDC5A7-F23C-3096-2985-2FF157CEF065}"/>
              </a:ext>
            </a:extLst>
          </p:cNvPr>
          <p:cNvGrpSpPr/>
          <p:nvPr/>
        </p:nvGrpSpPr>
        <p:grpSpPr>
          <a:xfrm>
            <a:off x="383137" y="294968"/>
            <a:ext cx="11972468" cy="6646510"/>
            <a:chOff x="383137" y="294968"/>
            <a:chExt cx="11972468" cy="6646510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Hình ảnh 1">
              <a:extLst>
                <a:ext uri="{FF2B5EF4-FFF2-40B4-BE49-F238E27FC236}">
                  <a16:creationId xmlns:a16="http://schemas.microsoft.com/office/drawing/2014/main" id="{7BF8A58B-3D2B-E2F1-A240-183ACA5DE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7929" b="95325" l="3743" r="336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254" r="62571"/>
            <a:stretch/>
          </p:blipFill>
          <p:spPr>
            <a:xfrm rot="20087917">
              <a:off x="10202758" y="5429088"/>
              <a:ext cx="2152847" cy="151239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215368" y="2253234"/>
            <a:ext cx="2050937" cy="7831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dirty="0" err="1">
                <a:solidFill>
                  <a:prstClr val="black"/>
                </a:solidFill>
                <a:latin typeface="Calibri" panose="020F0502020204030204"/>
              </a:rPr>
              <a:t>Bài</a:t>
            </a:r>
            <a:r>
              <a:rPr lang="en-US" sz="4000" u="sng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u="sng" dirty="0" err="1">
                <a:solidFill>
                  <a:prstClr val="black"/>
                </a:solidFill>
                <a:latin typeface="Calibri" panose="020F0502020204030204"/>
              </a:rPr>
              <a:t>giải</a:t>
            </a:r>
            <a:r>
              <a:rPr lang="en-US" sz="4000" u="sng" dirty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kumimoji="0" lang="en-US" sz="4000" b="0" i="0" u="sng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89BDC-4C7D-BF67-0809-8250F6CE3C1A}"/>
              </a:ext>
            </a:extLst>
          </p:cNvPr>
          <p:cNvSpPr txBox="1"/>
          <p:nvPr/>
        </p:nvSpPr>
        <p:spPr>
          <a:xfrm>
            <a:off x="1590676" y="3114675"/>
            <a:ext cx="9486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thùng hàng đã chuyển đi là:</a:t>
            </a:r>
          </a:p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218 × 4 = 872 (thùng hàng)</a:t>
            </a:r>
          </a:p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thùng hàng chưa chuyển đi là:</a:t>
            </a:r>
          </a:p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1690 – 872 = 818 (thùng hàng)</a:t>
            </a:r>
          </a:p>
          <a:p>
            <a:pPr lvl="0" algn="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818 thùng hàng</a:t>
            </a: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ED2B3268-278F-2DCB-2B46-DA1E2DDBCB63}"/>
              </a:ext>
            </a:extLst>
          </p:cNvPr>
          <p:cNvGrpSpPr/>
          <p:nvPr/>
        </p:nvGrpSpPr>
        <p:grpSpPr>
          <a:xfrm>
            <a:off x="678426" y="514924"/>
            <a:ext cx="10960426" cy="1611555"/>
            <a:chOff x="1169225" y="201868"/>
            <a:chExt cx="10322575" cy="1611555"/>
          </a:xfrm>
        </p:grpSpPr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E8B0B67B-3362-28A0-EBD4-FC265A91E212}"/>
                </a:ext>
              </a:extLst>
            </p:cNvPr>
            <p:cNvSpPr txBox="1"/>
            <p:nvPr/>
          </p:nvSpPr>
          <p:spPr>
            <a:xfrm>
              <a:off x="1935713" y="243763"/>
              <a:ext cx="955608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</a:t>
              </a:r>
              <a:r>
                <a: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1 690 thùng hàng cần chuyển đến các siêu thị. Người ra đã vận chuyển được 4 chuyến, mỗi chuyến 218 thùng hàng. Hỏi còn bao nhiêu thùng hàng chưa được chuyển đi?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Oval 22">
              <a:extLst>
                <a:ext uri="{FF2B5EF4-FFF2-40B4-BE49-F238E27FC236}">
                  <a16:creationId xmlns:a16="http://schemas.microsoft.com/office/drawing/2014/main" id="{69F70BE8-121E-B9EE-177C-63542E079737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47156489-A2A4-D6C4-6CA7-7B0896234B4F}"/>
                </a:ext>
              </a:extLst>
            </p:cNvPr>
            <p:cNvSpPr txBox="1"/>
            <p:nvPr/>
          </p:nvSpPr>
          <p:spPr>
            <a:xfrm>
              <a:off x="1230747" y="201868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3723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546</Words>
  <Application>Microsoft Office PowerPoint</Application>
  <PresentationFormat>Widescreen</PresentationFormat>
  <Paragraphs>96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UTM Cookies</vt:lpstr>
      <vt:lpstr>UTM Duepuntozero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22</cp:revision>
  <dcterms:created xsi:type="dcterms:W3CDTF">2023-03-26T02:08:24Z</dcterms:created>
  <dcterms:modified xsi:type="dcterms:W3CDTF">2023-04-15T09:47:38Z</dcterms:modified>
</cp:coreProperties>
</file>