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2"/>
  </p:notesMasterIdLst>
  <p:sldIdLst>
    <p:sldId id="375" r:id="rId4"/>
    <p:sldId id="263" r:id="rId5"/>
    <p:sldId id="310" r:id="rId6"/>
    <p:sldId id="311" r:id="rId7"/>
    <p:sldId id="260" r:id="rId8"/>
    <p:sldId id="312" r:id="rId9"/>
    <p:sldId id="297" r:id="rId10"/>
    <p:sldId id="763" r:id="rId11"/>
    <p:sldId id="764" r:id="rId12"/>
    <p:sldId id="288" r:id="rId13"/>
    <p:sldId id="315" r:id="rId14"/>
    <p:sldId id="765" r:id="rId15"/>
    <p:sldId id="766" r:id="rId16"/>
    <p:sldId id="290" r:id="rId17"/>
    <p:sldId id="316" r:id="rId18"/>
    <p:sldId id="291" r:id="rId19"/>
    <p:sldId id="317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903" autoAdjust="0"/>
  </p:normalViewPr>
  <p:slideViewPr>
    <p:cSldViewPr snapToGrid="0">
      <p:cViewPr varScale="1">
        <p:scale>
          <a:sx n="53" d="100"/>
          <a:sy n="53" d="100"/>
        </p:scale>
        <p:origin x="1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02594-7475-4F5D-B6D6-211E0926F92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EC01A-A590-40F6-935C-CCF42C697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6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2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72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3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18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67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371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57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458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05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43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1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1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4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138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47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75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10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06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8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73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56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13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79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41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7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18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4.em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6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34.emf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7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34.emf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6" y="1291070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7" y="837110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189992" y="4636709"/>
            <a:ext cx="4059055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TNXH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1703162" y="1335180"/>
            <a:ext cx="7917088" cy="2017620"/>
            <a:chOff x="674462" y="1335180"/>
            <a:chExt cx="6531010" cy="130798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054264"/>
              <a:chOff x="1317" y="3053"/>
              <a:chExt cx="16681" cy="492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4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+mn-cs"/>
                  </a:rPr>
                  <a:t>Qua hoạt động của người dân ở các đới khí hậu, các em hãy cho biết đặc điểm của từng đới khí hậu.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7C7A46-A051-1572-F6A7-901534F69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1087" y="2990850"/>
            <a:ext cx="3597908" cy="3011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3607" cy="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Đới nóng còn gọi là Nhiệt đới: Thường nóng quanh năm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1026" name="Picture 2" descr="Đới nóng có mấy kiểu môi trường? Đặc điểm của các loại môi trường đới nóng">
            <a:extLst>
              <a:ext uri="{FF2B5EF4-FFF2-40B4-BE49-F238E27FC236}">
                <a16:creationId xmlns:a16="http://schemas.microsoft.com/office/drawing/2014/main" id="{73F66613-7CFA-6718-7AAF-95B2B216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9" y="1949767"/>
            <a:ext cx="5286375" cy="348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79" y="1917786"/>
            <a:ext cx="5825645" cy="3225714"/>
            <a:chOff x="182064" y="1902223"/>
            <a:chExt cx="6506027" cy="2751729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495742"/>
              <a:chOff x="1317" y="3053"/>
              <a:chExt cx="16681" cy="4399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3607" cy="4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Đới ôn hòa còn gọi là Ôn đới: khí hậu ôn hòa, có đủ bốn mùa Xuân, Hạ, Thu, Đông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2050" name="Picture 2" descr="Địa lí 7) Bài 13: Môi trường đới ôn hòa. | THCS Nguyễn Du Q.1">
            <a:extLst>
              <a:ext uri="{FF2B5EF4-FFF2-40B4-BE49-F238E27FC236}">
                <a16:creationId xmlns:a16="http://schemas.microsoft.com/office/drawing/2014/main" id="{3BBFAFDE-1F9A-0CF8-F36C-3DD9A7E5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044253"/>
            <a:ext cx="4695825" cy="31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319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79" y="1917786"/>
            <a:ext cx="5825645" cy="2752851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3607" cy="3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Đới lạnh còn gọi là  Hàn đới: rất lạnh, ở hai cực của Trái Đất, quanh năm nước đóng băng.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074" name="Picture 2" descr="Khí hậu của đới lạnh? Đặc điểm và vị trí phân bố của đới lạnh?">
            <a:extLst>
              <a:ext uri="{FF2B5EF4-FFF2-40B4-BE49-F238E27FC236}">
                <a16:creationId xmlns:a16="http://schemas.microsoft.com/office/drawing/2014/main" id="{9E76AA68-0B9A-51B8-565A-320AFAAC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97" y="1952626"/>
            <a:ext cx="5095027" cy="35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469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16201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cs typeface="Baloo 2" panose="03080502040302020200" pitchFamily="66" charset="0"/>
              </a:rPr>
              <a:t>Việt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cs typeface="Baloo 2" panose="03080502040302020200" pitchFamily="66" charset="0"/>
              </a:rPr>
              <a:t> Nam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cs typeface="Baloo 2" panose="03080502040302020200" pitchFamily="66" charset="0"/>
              </a:rPr>
              <a:t>nằm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cs typeface="Baloo 2" panose="03080502040302020200" pitchFamily="66" charset="0"/>
              </a:rPr>
              <a:t> ở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cs typeface="Baloo 2" panose="03080502040302020200" pitchFamily="66" charset="0"/>
              </a:rPr>
              <a:t>đới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cs typeface="Baloo 2" panose="03080502040302020200" pitchFamily="66" charset="0"/>
              </a:rPr>
              <a:t>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cs typeface="Baloo 2" panose="03080502040302020200" pitchFamily="66" charset="0"/>
              </a:rPr>
              <a:t>nóng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cs typeface="Baloo 2" panose="03080502040302020200" pitchFamily="66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4098" name="Picture 2" descr="Khí hậu của đới nóng? Vị trí phân bố và đặc điểm của đới nóng?">
            <a:extLst>
              <a:ext uri="{FF2B5EF4-FFF2-40B4-BE49-F238E27FC236}">
                <a16:creationId xmlns:a16="http://schemas.microsoft.com/office/drawing/2014/main" id="{8D2EB826-2A98-2848-870B-AD8BFFEF8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4" y="1405287"/>
            <a:ext cx="7400925" cy="46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FEE329-418F-45F5-775F-0F125ABE5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32AE6-CE28-D9B6-2BAA-661CB2282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1319212"/>
            <a:ext cx="10010775" cy="3933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63E41-FE67-C64B-3612-5E8CCE721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4" y="657224"/>
            <a:ext cx="6628428" cy="532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4B09C-299C-C583-0436-82B2E24F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072" y="862008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 chơi “ 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BabyShark-VA-5430698">
            <a:hlinkClick r:id="" action="ppaction://media"/>
            <a:extLst>
              <a:ext uri="{FF2B5EF4-FFF2-40B4-BE49-F238E27FC236}">
                <a16:creationId xmlns:a16="http://schemas.microsoft.com/office/drawing/2014/main" id="{58A47638-9DAC-4056-AA26-8BBE0F844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0303" y="4862512"/>
            <a:ext cx="609600" cy="609600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D8308D0-400C-1FFE-4BD5-48D314A0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595910C-3405-1DEB-600C-22C29B00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/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9FFFB7-E53F-B70D-982B-1D1EDFA37B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C256FF-E2DB-6141-1102-1E2D357915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788D4EB4-94AA-180C-1158-AB21C24407DA}"/>
              </a:ext>
            </a:extLst>
          </p:cNvPr>
          <p:cNvSpPr/>
          <p:nvPr/>
        </p:nvSpPr>
        <p:spPr>
          <a:xfrm>
            <a:off x="438150" y="809625"/>
            <a:ext cx="11296650" cy="4981575"/>
          </a:xfrm>
          <a:custGeom>
            <a:avLst/>
            <a:gdLst>
              <a:gd name="connsiteX0" fmla="*/ 0 w 11296650"/>
              <a:gd name="connsiteY0" fmla="*/ 830263 h 4981575"/>
              <a:gd name="connsiteX1" fmla="*/ 830263 w 11296650"/>
              <a:gd name="connsiteY1" fmla="*/ 0 h 4981575"/>
              <a:gd name="connsiteX2" fmla="*/ 1614919 w 11296650"/>
              <a:gd name="connsiteY2" fmla="*/ 0 h 4981575"/>
              <a:gd name="connsiteX3" fmla="*/ 2110491 w 11296650"/>
              <a:gd name="connsiteY3" fmla="*/ 0 h 4981575"/>
              <a:gd name="connsiteX4" fmla="*/ 2991508 w 11296650"/>
              <a:gd name="connsiteY4" fmla="*/ 0 h 4981575"/>
              <a:gd name="connsiteX5" fmla="*/ 3872525 w 11296650"/>
              <a:gd name="connsiteY5" fmla="*/ 0 h 4981575"/>
              <a:gd name="connsiteX6" fmla="*/ 4271736 w 11296650"/>
              <a:gd name="connsiteY6" fmla="*/ 0 h 4981575"/>
              <a:gd name="connsiteX7" fmla="*/ 5152753 w 11296650"/>
              <a:gd name="connsiteY7" fmla="*/ 0 h 4981575"/>
              <a:gd name="connsiteX8" fmla="*/ 5744687 w 11296650"/>
              <a:gd name="connsiteY8" fmla="*/ 0 h 4981575"/>
              <a:gd name="connsiteX9" fmla="*/ 6625704 w 11296650"/>
              <a:gd name="connsiteY9" fmla="*/ 0 h 4981575"/>
              <a:gd name="connsiteX10" fmla="*/ 7506721 w 11296650"/>
              <a:gd name="connsiteY10" fmla="*/ 0 h 4981575"/>
              <a:gd name="connsiteX11" fmla="*/ 8098654 w 11296650"/>
              <a:gd name="connsiteY11" fmla="*/ 0 h 4981575"/>
              <a:gd name="connsiteX12" fmla="*/ 8979672 w 11296650"/>
              <a:gd name="connsiteY12" fmla="*/ 0 h 4981575"/>
              <a:gd name="connsiteX13" fmla="*/ 9378882 w 11296650"/>
              <a:gd name="connsiteY13" fmla="*/ 0 h 4981575"/>
              <a:gd name="connsiteX14" fmla="*/ 10466388 w 11296650"/>
              <a:gd name="connsiteY14" fmla="*/ 0 h 4981575"/>
              <a:gd name="connsiteX15" fmla="*/ 11296651 w 11296650"/>
              <a:gd name="connsiteY15" fmla="*/ 830263 h 4981575"/>
              <a:gd name="connsiteX16" fmla="*/ 11296650 w 11296650"/>
              <a:gd name="connsiteY16" fmla="*/ 4151313 h 4981575"/>
              <a:gd name="connsiteX17" fmla="*/ 10466387 w 11296650"/>
              <a:gd name="connsiteY17" fmla="*/ 4981576 h 4981575"/>
              <a:gd name="connsiteX18" fmla="*/ 9874454 w 11296650"/>
              <a:gd name="connsiteY18" fmla="*/ 4981576 h 4981575"/>
              <a:gd name="connsiteX19" fmla="*/ 9282520 w 11296650"/>
              <a:gd name="connsiteY19" fmla="*/ 4981576 h 4981575"/>
              <a:gd name="connsiteX20" fmla="*/ 8401503 w 11296650"/>
              <a:gd name="connsiteY20" fmla="*/ 4981576 h 4981575"/>
              <a:gd name="connsiteX21" fmla="*/ 7713209 w 11296650"/>
              <a:gd name="connsiteY21" fmla="*/ 4981576 h 4981575"/>
              <a:gd name="connsiteX22" fmla="*/ 6832192 w 11296650"/>
              <a:gd name="connsiteY22" fmla="*/ 4981576 h 4981575"/>
              <a:gd name="connsiteX23" fmla="*/ 5951175 w 11296650"/>
              <a:gd name="connsiteY23" fmla="*/ 4981576 h 4981575"/>
              <a:gd name="connsiteX24" fmla="*/ 5551964 w 11296650"/>
              <a:gd name="connsiteY24" fmla="*/ 4981575 h 4981575"/>
              <a:gd name="connsiteX25" fmla="*/ 4960030 w 11296650"/>
              <a:gd name="connsiteY25" fmla="*/ 4981575 h 4981575"/>
              <a:gd name="connsiteX26" fmla="*/ 4368097 w 11296650"/>
              <a:gd name="connsiteY26" fmla="*/ 4981575 h 4981575"/>
              <a:gd name="connsiteX27" fmla="*/ 3487080 w 11296650"/>
              <a:gd name="connsiteY27" fmla="*/ 4981575 h 4981575"/>
              <a:gd name="connsiteX28" fmla="*/ 2798785 w 11296650"/>
              <a:gd name="connsiteY28" fmla="*/ 4981575 h 4981575"/>
              <a:gd name="connsiteX29" fmla="*/ 2399575 w 11296650"/>
              <a:gd name="connsiteY29" fmla="*/ 4981575 h 4981575"/>
              <a:gd name="connsiteX30" fmla="*/ 1518558 w 11296650"/>
              <a:gd name="connsiteY30" fmla="*/ 4981575 h 4981575"/>
              <a:gd name="connsiteX31" fmla="*/ 830263 w 11296650"/>
              <a:gd name="connsiteY31" fmla="*/ 4981575 h 4981575"/>
              <a:gd name="connsiteX32" fmla="*/ 0 w 11296650"/>
              <a:gd name="connsiteY32" fmla="*/ 4151312 h 4981575"/>
              <a:gd name="connsiteX33" fmla="*/ 0 w 11296650"/>
              <a:gd name="connsiteY33" fmla="*/ 3453892 h 4981575"/>
              <a:gd name="connsiteX34" fmla="*/ 0 w 11296650"/>
              <a:gd name="connsiteY34" fmla="*/ 2889313 h 4981575"/>
              <a:gd name="connsiteX35" fmla="*/ 0 w 11296650"/>
              <a:gd name="connsiteY35" fmla="*/ 2158683 h 4981575"/>
              <a:gd name="connsiteX36" fmla="*/ 0 w 11296650"/>
              <a:gd name="connsiteY36" fmla="*/ 1461262 h 4981575"/>
              <a:gd name="connsiteX37" fmla="*/ 0 w 11296650"/>
              <a:gd name="connsiteY37" fmla="*/ 830263 h 49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96650" h="4981575" fill="none" extrusionOk="0">
                <a:moveTo>
                  <a:pt x="0" y="830263"/>
                </a:moveTo>
                <a:cubicBezTo>
                  <a:pt x="17498" y="465184"/>
                  <a:pt x="359164" y="-6895"/>
                  <a:pt x="830263" y="0"/>
                </a:cubicBezTo>
                <a:cubicBezTo>
                  <a:pt x="1060813" y="3959"/>
                  <a:pt x="1347391" y="25917"/>
                  <a:pt x="1614919" y="0"/>
                </a:cubicBezTo>
                <a:cubicBezTo>
                  <a:pt x="1882447" y="-25917"/>
                  <a:pt x="1972877" y="12897"/>
                  <a:pt x="2110491" y="0"/>
                </a:cubicBezTo>
                <a:cubicBezTo>
                  <a:pt x="2248105" y="-12897"/>
                  <a:pt x="2574017" y="26151"/>
                  <a:pt x="2991508" y="0"/>
                </a:cubicBezTo>
                <a:cubicBezTo>
                  <a:pt x="3408999" y="-26151"/>
                  <a:pt x="3547081" y="34629"/>
                  <a:pt x="3872525" y="0"/>
                </a:cubicBezTo>
                <a:cubicBezTo>
                  <a:pt x="4197969" y="-34629"/>
                  <a:pt x="4119770" y="8655"/>
                  <a:pt x="4271736" y="0"/>
                </a:cubicBezTo>
                <a:cubicBezTo>
                  <a:pt x="4423702" y="-8655"/>
                  <a:pt x="4890851" y="-37090"/>
                  <a:pt x="5152753" y="0"/>
                </a:cubicBezTo>
                <a:cubicBezTo>
                  <a:pt x="5414655" y="37090"/>
                  <a:pt x="5620636" y="-2300"/>
                  <a:pt x="5744687" y="0"/>
                </a:cubicBezTo>
                <a:cubicBezTo>
                  <a:pt x="5868738" y="2300"/>
                  <a:pt x="6228054" y="-8747"/>
                  <a:pt x="6625704" y="0"/>
                </a:cubicBezTo>
                <a:cubicBezTo>
                  <a:pt x="7023354" y="8747"/>
                  <a:pt x="7154036" y="13173"/>
                  <a:pt x="7506721" y="0"/>
                </a:cubicBezTo>
                <a:cubicBezTo>
                  <a:pt x="7859406" y="-13173"/>
                  <a:pt x="7836835" y="13713"/>
                  <a:pt x="8098654" y="0"/>
                </a:cubicBezTo>
                <a:cubicBezTo>
                  <a:pt x="8360473" y="-13713"/>
                  <a:pt x="8734006" y="-20618"/>
                  <a:pt x="8979672" y="0"/>
                </a:cubicBezTo>
                <a:cubicBezTo>
                  <a:pt x="9225338" y="20618"/>
                  <a:pt x="9223138" y="-3585"/>
                  <a:pt x="9378882" y="0"/>
                </a:cubicBezTo>
                <a:cubicBezTo>
                  <a:pt x="9534626" y="3585"/>
                  <a:pt x="10050108" y="49092"/>
                  <a:pt x="10466388" y="0"/>
                </a:cubicBezTo>
                <a:cubicBezTo>
                  <a:pt x="10956360" y="-20522"/>
                  <a:pt x="11287322" y="344518"/>
                  <a:pt x="11296651" y="830263"/>
                </a:cubicBezTo>
                <a:cubicBezTo>
                  <a:pt x="11465637" y="1868823"/>
                  <a:pt x="11339083" y="2936525"/>
                  <a:pt x="11296650" y="4151313"/>
                </a:cubicBezTo>
                <a:cubicBezTo>
                  <a:pt x="11294580" y="4705269"/>
                  <a:pt x="10909627" y="5012441"/>
                  <a:pt x="10466387" y="4981576"/>
                </a:cubicBezTo>
                <a:cubicBezTo>
                  <a:pt x="10278738" y="5009816"/>
                  <a:pt x="10088098" y="4968776"/>
                  <a:pt x="9874454" y="4981576"/>
                </a:cubicBezTo>
                <a:cubicBezTo>
                  <a:pt x="9660810" y="4994376"/>
                  <a:pt x="9533944" y="5002747"/>
                  <a:pt x="9282520" y="4981576"/>
                </a:cubicBezTo>
                <a:cubicBezTo>
                  <a:pt x="9031096" y="4960405"/>
                  <a:pt x="8737610" y="4939676"/>
                  <a:pt x="8401503" y="4981576"/>
                </a:cubicBezTo>
                <a:cubicBezTo>
                  <a:pt x="8065396" y="5023476"/>
                  <a:pt x="7999964" y="4993454"/>
                  <a:pt x="7713209" y="4981576"/>
                </a:cubicBezTo>
                <a:cubicBezTo>
                  <a:pt x="7426454" y="4969698"/>
                  <a:pt x="7264055" y="4962264"/>
                  <a:pt x="6832192" y="4981576"/>
                </a:cubicBezTo>
                <a:cubicBezTo>
                  <a:pt x="6400329" y="5000888"/>
                  <a:pt x="6358887" y="5013189"/>
                  <a:pt x="5951175" y="4981576"/>
                </a:cubicBezTo>
                <a:cubicBezTo>
                  <a:pt x="5543463" y="4949962"/>
                  <a:pt x="5743006" y="4989266"/>
                  <a:pt x="5551964" y="4981575"/>
                </a:cubicBezTo>
                <a:cubicBezTo>
                  <a:pt x="5360922" y="4973884"/>
                  <a:pt x="5104019" y="5000785"/>
                  <a:pt x="4960030" y="4981575"/>
                </a:cubicBezTo>
                <a:cubicBezTo>
                  <a:pt x="4816041" y="4962365"/>
                  <a:pt x="4518065" y="5003646"/>
                  <a:pt x="4368097" y="4981575"/>
                </a:cubicBezTo>
                <a:cubicBezTo>
                  <a:pt x="4218129" y="4959504"/>
                  <a:pt x="3719423" y="4991568"/>
                  <a:pt x="3487080" y="4981575"/>
                </a:cubicBezTo>
                <a:cubicBezTo>
                  <a:pt x="3254737" y="4971582"/>
                  <a:pt x="3062436" y="4978203"/>
                  <a:pt x="2798785" y="4981575"/>
                </a:cubicBezTo>
                <a:cubicBezTo>
                  <a:pt x="2535135" y="4984947"/>
                  <a:pt x="2483011" y="4996516"/>
                  <a:pt x="2399575" y="4981575"/>
                </a:cubicBezTo>
                <a:cubicBezTo>
                  <a:pt x="2316139" y="4966635"/>
                  <a:pt x="1826786" y="4976392"/>
                  <a:pt x="1518558" y="4981575"/>
                </a:cubicBezTo>
                <a:cubicBezTo>
                  <a:pt x="1210330" y="4986758"/>
                  <a:pt x="1066322" y="4947987"/>
                  <a:pt x="830263" y="4981575"/>
                </a:cubicBezTo>
                <a:cubicBezTo>
                  <a:pt x="459336" y="4922003"/>
                  <a:pt x="68383" y="4663428"/>
                  <a:pt x="0" y="4151312"/>
                </a:cubicBezTo>
                <a:cubicBezTo>
                  <a:pt x="-23382" y="3858817"/>
                  <a:pt x="30910" y="3653515"/>
                  <a:pt x="0" y="3453892"/>
                </a:cubicBezTo>
                <a:cubicBezTo>
                  <a:pt x="-30910" y="3254269"/>
                  <a:pt x="-26047" y="3168718"/>
                  <a:pt x="0" y="2889313"/>
                </a:cubicBezTo>
                <a:cubicBezTo>
                  <a:pt x="26047" y="2609908"/>
                  <a:pt x="22842" y="2318821"/>
                  <a:pt x="0" y="2158683"/>
                </a:cubicBezTo>
                <a:cubicBezTo>
                  <a:pt x="-22842" y="1998545"/>
                  <a:pt x="-27015" y="1776557"/>
                  <a:pt x="0" y="1461262"/>
                </a:cubicBezTo>
                <a:cubicBezTo>
                  <a:pt x="27015" y="1145967"/>
                  <a:pt x="-17592" y="1022540"/>
                  <a:pt x="0" y="830263"/>
                </a:cubicBezTo>
                <a:close/>
              </a:path>
              <a:path w="11296650" h="4981575" stroke="0" extrusionOk="0">
                <a:moveTo>
                  <a:pt x="0" y="830263"/>
                </a:moveTo>
                <a:cubicBezTo>
                  <a:pt x="76445" y="399247"/>
                  <a:pt x="360499" y="-64636"/>
                  <a:pt x="830263" y="0"/>
                </a:cubicBezTo>
                <a:cubicBezTo>
                  <a:pt x="1043771" y="-3488"/>
                  <a:pt x="1222519" y="8149"/>
                  <a:pt x="1325835" y="0"/>
                </a:cubicBezTo>
                <a:cubicBezTo>
                  <a:pt x="1429151" y="-8149"/>
                  <a:pt x="1574243" y="20227"/>
                  <a:pt x="1821407" y="0"/>
                </a:cubicBezTo>
                <a:cubicBezTo>
                  <a:pt x="2068571" y="-20227"/>
                  <a:pt x="2303607" y="33405"/>
                  <a:pt x="2606063" y="0"/>
                </a:cubicBezTo>
                <a:cubicBezTo>
                  <a:pt x="2908519" y="-33405"/>
                  <a:pt x="3123578" y="28661"/>
                  <a:pt x="3487080" y="0"/>
                </a:cubicBezTo>
                <a:cubicBezTo>
                  <a:pt x="3850582" y="-28661"/>
                  <a:pt x="4014757" y="34409"/>
                  <a:pt x="4175375" y="0"/>
                </a:cubicBezTo>
                <a:cubicBezTo>
                  <a:pt x="4335994" y="-34409"/>
                  <a:pt x="4627943" y="-6715"/>
                  <a:pt x="4767308" y="0"/>
                </a:cubicBezTo>
                <a:cubicBezTo>
                  <a:pt x="4906673" y="6715"/>
                  <a:pt x="5086428" y="2334"/>
                  <a:pt x="5166519" y="0"/>
                </a:cubicBezTo>
                <a:cubicBezTo>
                  <a:pt x="5246610" y="-2334"/>
                  <a:pt x="5531867" y="27766"/>
                  <a:pt x="5854814" y="0"/>
                </a:cubicBezTo>
                <a:cubicBezTo>
                  <a:pt x="6177761" y="-27766"/>
                  <a:pt x="6318916" y="6594"/>
                  <a:pt x="6543109" y="0"/>
                </a:cubicBezTo>
                <a:cubicBezTo>
                  <a:pt x="6767302" y="-6594"/>
                  <a:pt x="6883157" y="-15000"/>
                  <a:pt x="7038681" y="0"/>
                </a:cubicBezTo>
                <a:cubicBezTo>
                  <a:pt x="7194205" y="15000"/>
                  <a:pt x="7294389" y="-8561"/>
                  <a:pt x="7437892" y="0"/>
                </a:cubicBezTo>
                <a:cubicBezTo>
                  <a:pt x="7581395" y="8561"/>
                  <a:pt x="7644332" y="-8218"/>
                  <a:pt x="7837102" y="0"/>
                </a:cubicBezTo>
                <a:cubicBezTo>
                  <a:pt x="8029872" y="8218"/>
                  <a:pt x="8302865" y="18192"/>
                  <a:pt x="8718120" y="0"/>
                </a:cubicBezTo>
                <a:cubicBezTo>
                  <a:pt x="9133375" y="-18192"/>
                  <a:pt x="9158009" y="-23620"/>
                  <a:pt x="9310053" y="0"/>
                </a:cubicBezTo>
                <a:cubicBezTo>
                  <a:pt x="9462097" y="23620"/>
                  <a:pt x="9687821" y="-14576"/>
                  <a:pt x="9805625" y="0"/>
                </a:cubicBezTo>
                <a:cubicBezTo>
                  <a:pt x="9923429" y="14576"/>
                  <a:pt x="10137096" y="28650"/>
                  <a:pt x="10466388" y="0"/>
                </a:cubicBezTo>
                <a:cubicBezTo>
                  <a:pt x="10970925" y="14452"/>
                  <a:pt x="11269654" y="366192"/>
                  <a:pt x="11296651" y="830263"/>
                </a:cubicBezTo>
                <a:cubicBezTo>
                  <a:pt x="11094254" y="2032044"/>
                  <a:pt x="11328751" y="3024632"/>
                  <a:pt x="11296650" y="4151313"/>
                </a:cubicBezTo>
                <a:cubicBezTo>
                  <a:pt x="11391061" y="4646732"/>
                  <a:pt x="10938565" y="4923135"/>
                  <a:pt x="10466387" y="4981576"/>
                </a:cubicBezTo>
                <a:cubicBezTo>
                  <a:pt x="10313161" y="4996591"/>
                  <a:pt x="10162338" y="4989855"/>
                  <a:pt x="9970815" y="4981576"/>
                </a:cubicBezTo>
                <a:cubicBezTo>
                  <a:pt x="9779292" y="4973297"/>
                  <a:pt x="9517149" y="4985995"/>
                  <a:pt x="9378882" y="4981576"/>
                </a:cubicBezTo>
                <a:cubicBezTo>
                  <a:pt x="9240615" y="4977157"/>
                  <a:pt x="8957182" y="5015829"/>
                  <a:pt x="8690587" y="4981576"/>
                </a:cubicBezTo>
                <a:cubicBezTo>
                  <a:pt x="8423992" y="4947323"/>
                  <a:pt x="8152094" y="4953514"/>
                  <a:pt x="7905931" y="4981576"/>
                </a:cubicBezTo>
                <a:cubicBezTo>
                  <a:pt x="7659768" y="5009638"/>
                  <a:pt x="7398652" y="5010828"/>
                  <a:pt x="7024914" y="4981576"/>
                </a:cubicBezTo>
                <a:cubicBezTo>
                  <a:pt x="6651176" y="4952324"/>
                  <a:pt x="6777924" y="5000752"/>
                  <a:pt x="6625703" y="4981576"/>
                </a:cubicBezTo>
                <a:cubicBezTo>
                  <a:pt x="6473482" y="4962400"/>
                  <a:pt x="6227276" y="4970605"/>
                  <a:pt x="6033770" y="4981576"/>
                </a:cubicBezTo>
                <a:cubicBezTo>
                  <a:pt x="5840264" y="4992546"/>
                  <a:pt x="5733222" y="5005741"/>
                  <a:pt x="5441837" y="4981575"/>
                </a:cubicBezTo>
                <a:cubicBezTo>
                  <a:pt x="5150452" y="4957410"/>
                  <a:pt x="4951838" y="4958664"/>
                  <a:pt x="4560820" y="4981575"/>
                </a:cubicBezTo>
                <a:cubicBezTo>
                  <a:pt x="4169802" y="5004486"/>
                  <a:pt x="4135465" y="5005297"/>
                  <a:pt x="3776164" y="4981575"/>
                </a:cubicBezTo>
                <a:cubicBezTo>
                  <a:pt x="3416863" y="4957853"/>
                  <a:pt x="3165042" y="4948283"/>
                  <a:pt x="2895147" y="4981575"/>
                </a:cubicBezTo>
                <a:cubicBezTo>
                  <a:pt x="2625252" y="5014867"/>
                  <a:pt x="2421411" y="4978413"/>
                  <a:pt x="2110491" y="4981575"/>
                </a:cubicBezTo>
                <a:cubicBezTo>
                  <a:pt x="1799571" y="4984737"/>
                  <a:pt x="1732462" y="4971722"/>
                  <a:pt x="1614919" y="4981575"/>
                </a:cubicBezTo>
                <a:cubicBezTo>
                  <a:pt x="1497376" y="4991428"/>
                  <a:pt x="1209003" y="5011296"/>
                  <a:pt x="830263" y="4981575"/>
                </a:cubicBezTo>
                <a:cubicBezTo>
                  <a:pt x="415547" y="4926496"/>
                  <a:pt x="58692" y="4610583"/>
                  <a:pt x="0" y="4151312"/>
                </a:cubicBezTo>
                <a:cubicBezTo>
                  <a:pt x="12316" y="3924827"/>
                  <a:pt x="-20683" y="3857932"/>
                  <a:pt x="0" y="3586734"/>
                </a:cubicBezTo>
                <a:cubicBezTo>
                  <a:pt x="20683" y="3315536"/>
                  <a:pt x="-16016" y="3274188"/>
                  <a:pt x="0" y="3022155"/>
                </a:cubicBezTo>
                <a:cubicBezTo>
                  <a:pt x="16016" y="2770122"/>
                  <a:pt x="19736" y="2678410"/>
                  <a:pt x="0" y="2424367"/>
                </a:cubicBezTo>
                <a:cubicBezTo>
                  <a:pt x="-19736" y="2170324"/>
                  <a:pt x="9226" y="1964246"/>
                  <a:pt x="0" y="1826578"/>
                </a:cubicBezTo>
                <a:cubicBezTo>
                  <a:pt x="-9226" y="1688910"/>
                  <a:pt x="34790" y="1115997"/>
                  <a:pt x="0" y="83026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bắt nhịp cho cả lớp cùng hát một bài hát về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GV trao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một HS đầu dãy bàn. HS trong lớp vừa hát vừa chuyền tay nhau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257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GV hô “Dừng!”,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tay của HS nào thì HS đó phải nêu được tên của một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92574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8AE7934A-CAA7-4D14-ADC0-70DA6DBBA0B6}"/>
              </a:ext>
            </a:extLst>
          </p:cNvPr>
          <p:cNvSpPr/>
          <p:nvPr/>
        </p:nvSpPr>
        <p:spPr>
          <a:xfrm>
            <a:off x="11617270" y="6328953"/>
            <a:ext cx="573206" cy="477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EEFC2-875A-E1C0-DBF7-C25535A343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1382" y="2617021"/>
            <a:ext cx="7870618" cy="156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21" y="296564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nói về một số hoạt động tiêu biểu của con người ở các đới khí hậu qua các hình sau đây.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6C555-B907-34EA-2610-BFDF85B77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0" y="1562100"/>
            <a:ext cx="8286750" cy="4277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nói về một số hoạt động tiêu biểu của con người ở các đới khí hậu qua các hình sau đây.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568539-7482-EED1-EC39-FEE65873D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75" y="1671637"/>
            <a:ext cx="8610600" cy="4497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506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nói về một số hoạt động tiêu biểu của con người ở các đới khí hậu qua các hình sau đây.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D68D5-FCF8-97C1-072B-46EB0AFE5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1409700"/>
            <a:ext cx="5238750" cy="2545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DF8CA-37FF-F995-DA85-1188705D7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0" y="3881437"/>
            <a:ext cx="5981700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92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271</Words>
  <Application>Microsoft Office PowerPoint</Application>
  <PresentationFormat>Widescreen</PresentationFormat>
  <Paragraphs>20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Calibri Light</vt:lpstr>
      <vt:lpstr>Cambria</vt:lpstr>
      <vt:lpstr>Times New Roman</vt:lpstr>
      <vt:lpstr>1_Office Theme</vt:lpstr>
      <vt:lpstr>Chủ đề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9</cp:revision>
  <dcterms:created xsi:type="dcterms:W3CDTF">2023-04-01T23:06:19Z</dcterms:created>
  <dcterms:modified xsi:type="dcterms:W3CDTF">2023-04-09T12:33:01Z</dcterms:modified>
</cp:coreProperties>
</file>