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</p:sldMasterIdLst>
  <p:notesMasterIdLst>
    <p:notesMasterId r:id="rId23"/>
  </p:notesMasterIdLst>
  <p:sldIdLst>
    <p:sldId id="375" r:id="rId4"/>
    <p:sldId id="257" r:id="rId5"/>
    <p:sldId id="259" r:id="rId6"/>
    <p:sldId id="289" r:id="rId7"/>
    <p:sldId id="279" r:id="rId8"/>
    <p:sldId id="307" r:id="rId9"/>
    <p:sldId id="261" r:id="rId10"/>
    <p:sldId id="280" r:id="rId11"/>
    <p:sldId id="493" r:id="rId12"/>
    <p:sldId id="494" r:id="rId13"/>
    <p:sldId id="283" r:id="rId14"/>
    <p:sldId id="495" r:id="rId15"/>
    <p:sldId id="2634" r:id="rId16"/>
    <p:sldId id="2635" r:id="rId17"/>
    <p:sldId id="264" r:id="rId18"/>
    <p:sldId id="284" r:id="rId19"/>
    <p:sldId id="2636" r:id="rId20"/>
    <p:sldId id="263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0028" autoAdjust="0"/>
  </p:normalViewPr>
  <p:slideViewPr>
    <p:cSldViewPr snapToGrid="0">
      <p:cViewPr varScale="1">
        <p:scale>
          <a:sx n="57" d="100"/>
          <a:sy n="57" d="100"/>
        </p:scale>
        <p:origin x="105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26C3E-0A55-42D5-8181-129BD5D9298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45040-F727-44B0-975D-B703764AC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07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328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5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355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085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15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228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071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761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07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94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75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A9D66-0DAC-43D3-9126-C6AC88A78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F8BF43-F4D7-4859-A0F6-2DC9A69FF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18AB0-C4E5-4838-8222-C9FCD9EE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A8C4D-A95C-46AF-86F6-B966C1A87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7B4CF-7BCD-47DB-9503-3532E693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EB3A-192E-4824-9BFA-F78F2213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F4B1-7950-4B3C-A209-5EF3A3782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EF1E-4374-42F3-B699-4C552892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AA172-FD48-4831-9094-4F21D97F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46472-3CDA-4585-BCED-7BB8DFC2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C1DCF-E113-4AFF-A6CF-ACA9C18A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2D2D9-6A3F-48FE-989D-DF8428638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B945-49D2-459B-9F1E-830DED911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3ED5C-E22A-4A6B-977C-595EE738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D788F-3D9C-4F61-BC74-5D27DB482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4B8D7-65C7-4BA5-AE51-3C20C100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EB52-76E5-44F8-8E5D-5FBC7360B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67B4D-C991-4054-988C-7CE2A393B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1739C-FD45-4BBE-81E7-626CD95D9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5AFC2-E3AD-4E87-9E78-EDEA7048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DCC95-EA6F-4F09-895B-A3E72CA8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6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9356-BC12-4BF9-85C7-922BE2F22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830C8-0E49-4767-9D33-55DA59BBF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4FF73-7062-4908-BB95-238B9EE35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85E0ED-171F-4D49-92BD-D7E2BE3C7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8BD1F-A58E-4762-A5A4-88A7F3730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6CD6CC-A973-41FB-959E-4D03DBCA88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2EB3AC-3B21-499C-A933-54EB42E5F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D3ED41-532B-4840-A62F-C40A10F1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9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6B085-9B2A-49AF-A5CD-EB5823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7E963-8AD3-48DD-87AE-8E08F048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235A56-DC1B-460B-A9F1-49C0934E4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18B4C-BF11-47A3-9B4E-B41F92117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8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656529-C42B-49D7-9E41-7C5330B3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99356-4FCF-4A42-A12E-B2B4A37D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95FA5-EC35-40AD-BBD6-5B462054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7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0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99733-8195-40A9-9A90-64690464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EC11B-6E3B-4E94-9CD1-346CE91C0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A6246-662E-4434-88EE-F43C24600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CC95E-5B83-4D46-AADC-F4B8BB372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6D769-1870-4765-84A5-3FFF1C82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B1642-3ABD-44E6-AE40-144F6F1A3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BBFC9-E35A-4D0D-92FF-0CD86A209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BFD359-2CED-4A08-8742-9F07BD53A3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C0951-E111-426D-8418-6A44D1406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05172-4942-4C52-A044-983581B6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396D4-7B8F-4224-9E63-FD218681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8B116-121B-4CC0-AD76-2C41DB9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FADB-5F9B-4945-9C91-0E5C0258F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7F4A2C-0E34-4FD4-A612-6C4476BC7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09223-160A-42CC-9BA3-AC7554FA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5E7E6-1893-48CA-86CA-F4C850BCB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A666-3067-47CC-9D74-A2524BDA9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2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56FE98-3F50-4FAE-AC59-687163A1E6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57AF3-27B6-455E-934C-AA7FBAE1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EA30E-DCE4-417D-8726-4C18B1CE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DD825-BDF0-40C4-8701-DD460BD2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8B2E-F64C-4600-BA97-946B994A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0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6E42-4051-4A81-BC69-3C8BCC3AA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FE6BF-FEBE-40E0-A893-B7FBB9EAA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CCD1-FDE2-4514-823D-B77934D7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9645E-D026-4168-8FCD-DC158A84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56BCC-3F1B-4585-9B2A-707435C0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5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1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0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8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9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8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7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6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4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0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1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3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03.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24828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0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0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6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6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0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3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A300-2BFC-4B3C-B0CE-96AABAED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C70E6-09C0-47D5-A3F4-679F86B6B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C36C9-988A-4BEB-889F-2319D16A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DF3CE-AB2C-4102-9DBC-85A1076E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050CB-C7BA-4CD5-8DBC-60765B6B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97113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81A2-14D4-4C01-AD7A-5DC9DE4C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2F99A-5485-47C6-BE06-E81B1C5B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4F481-6874-487A-ADB3-A11532160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F0F51-D7A0-477F-80F7-240565B2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050E6-DECC-464D-8397-BAAE0C0D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554C0-0A13-4FF9-9EEB-1DD5B169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2362-B45E-490F-9490-14130F27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0B7FC-EBC0-43C7-A4E9-EBEEA6549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AA323-9256-4718-BFE1-452FF8DFE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A4F-AD6D-4AC6-8513-C810F50C7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3883-DCB7-419E-B340-B4C349B96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7F0315-26E0-420B-9416-5B152396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336E81-A16D-473E-A040-8115EA6B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CE8CB-3445-46A3-A757-9ECCF42D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0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5E624-2604-4E35-9B95-ED8F4189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D833A0-FFE4-4055-AB56-7C623687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42749-9D41-4CE5-A23E-1B955C22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3A6BD-E830-443C-8022-3F143A10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FA055-9123-499B-899D-4BB9CBC0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FAF3E-C1D0-44BA-9813-CFF335F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81A44-4ADF-4295-9A36-37E35A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79FC3-354A-4603-A780-687F273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1E348-6019-4DA0-8718-5D9A37E62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87236-53CC-46C4-8E66-A42DA8158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76D94-8E1C-4913-B1D1-1F9FE767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B001F-7A1F-40D4-8C14-EF5E0A46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118A4-6E9E-4A8E-8171-0A9FDEC4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9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34A-9A2E-47DC-AABA-AC6DB873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158F1-A4CF-43B6-93FD-52709C2CD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998FE-C84E-46E5-A49F-42C5BAA57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90C0C-EA24-4296-8A18-27654543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D218D-90EE-4CD6-BD29-F6309646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A69EA-232C-4946-A864-ED37259D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9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4DDD-259E-4424-8752-5AA922C1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65555-BB5C-4028-B280-22671BAA5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D5420-C7AE-4148-B176-448F55FE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F6A49-4689-49DE-998E-341213A6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BA523-6D98-4F10-A7C0-FCF2A104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EED3E1-CB13-47EE-9A5C-BC9652D8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EA275-C3AB-4C88-BF8F-A18D71EBE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5CA09-2C6C-445C-83D8-D087D036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23D89-38FF-436B-9911-2BA67347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B7582-B6D1-4332-B32C-D520F81E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67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5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9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3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7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15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62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microsoft.com/office/2007/relationships/hdphoto" Target="../media/hdphoto1.wdp"/><Relationship Id="rId21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19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microsoft.com/office/2007/relationships/hdphoto" Target="../media/hdphoto1.wdp"/><Relationship Id="rId21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19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" y="26853"/>
            <a:ext cx="12096531" cy="68042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566" y="1291070"/>
            <a:ext cx="8140876" cy="45306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48808" y="3933044"/>
            <a:ext cx="8494392" cy="280432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5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52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5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47" y="837110"/>
            <a:ext cx="1298356" cy="133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189992" y="4636709"/>
            <a:ext cx="4059055" cy="1013613"/>
          </a:xfrm>
          <a:prstGeom prst="rect">
            <a:avLst/>
          </a:prstGeom>
          <a:noFill/>
        </p:spPr>
        <p:txBody>
          <a:bodyPr wrap="none" lIns="90612" tIns="45308" rIns="90612" bIns="45308">
            <a:spAutoFit/>
          </a:bodyPr>
          <a:lstStyle/>
          <a:p>
            <a:pPr algn="ctr">
              <a:defRPr/>
            </a:pPr>
            <a:r>
              <a:rPr lang="en-US" sz="59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TNXH</a:t>
            </a:r>
            <a:endParaRPr lang="vi-VN" sz="59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392511-9612-4704-9535-8E06E2D20602}"/>
              </a:ext>
            </a:extLst>
          </p:cNvPr>
          <p:cNvSpPr/>
          <p:nvPr/>
        </p:nvSpPr>
        <p:spPr>
          <a:xfrm>
            <a:off x="440760" y="373933"/>
            <a:ext cx="11165297" cy="6082774"/>
          </a:xfrm>
          <a:custGeom>
            <a:avLst/>
            <a:gdLst>
              <a:gd name="connsiteX0" fmla="*/ 0 w 10102221"/>
              <a:gd name="connsiteY0" fmla="*/ 9567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0 w 10102221"/>
              <a:gd name="connsiteY8" fmla="*/ 9567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38465"/>
              <a:gd name="connsiteY0" fmla="*/ 1363152 h 5740400"/>
              <a:gd name="connsiteX1" fmla="*/ 956752 w 10138465"/>
              <a:gd name="connsiteY1" fmla="*/ 0 h 5740400"/>
              <a:gd name="connsiteX2" fmla="*/ 9145469 w 10138465"/>
              <a:gd name="connsiteY2" fmla="*/ 0 h 5740400"/>
              <a:gd name="connsiteX3" fmla="*/ 10102221 w 10138465"/>
              <a:gd name="connsiteY3" fmla="*/ 956752 h 5740400"/>
              <a:gd name="connsiteX4" fmla="*/ 9695821 w 10138465"/>
              <a:gd name="connsiteY4" fmla="*/ 4489008 h 5740400"/>
              <a:gd name="connsiteX5" fmla="*/ 9145469 w 10138465"/>
              <a:gd name="connsiteY5" fmla="*/ 5740400 h 5740400"/>
              <a:gd name="connsiteX6" fmla="*/ 1413952 w 10138465"/>
              <a:gd name="connsiteY6" fmla="*/ 4439920 h 5740400"/>
              <a:gd name="connsiteX7" fmla="*/ 0 w 10138465"/>
              <a:gd name="connsiteY7" fmla="*/ 4783648 h 5740400"/>
              <a:gd name="connsiteX8" fmla="*/ 751840 w 10138465"/>
              <a:gd name="connsiteY8" fmla="*/ 1363152 h 5740400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9932449"/>
              <a:gd name="connsiteY0" fmla="*/ 1363152 h 5741652"/>
              <a:gd name="connsiteX1" fmla="*/ 956752 w 9932449"/>
              <a:gd name="connsiteY1" fmla="*/ 0 h 5741652"/>
              <a:gd name="connsiteX2" fmla="*/ 9074349 w 9932449"/>
              <a:gd name="connsiteY2" fmla="*/ 477520 h 5741652"/>
              <a:gd name="connsiteX3" fmla="*/ 9716141 w 9932449"/>
              <a:gd name="connsiteY3" fmla="*/ 956752 h 5741652"/>
              <a:gd name="connsiteX4" fmla="*/ 9695821 w 9932449"/>
              <a:gd name="connsiteY4" fmla="*/ 4489008 h 5741652"/>
              <a:gd name="connsiteX5" fmla="*/ 9145469 w 9932449"/>
              <a:gd name="connsiteY5" fmla="*/ 5740400 h 5741652"/>
              <a:gd name="connsiteX6" fmla="*/ 1413952 w 9932449"/>
              <a:gd name="connsiteY6" fmla="*/ 4439920 h 5741652"/>
              <a:gd name="connsiteX7" fmla="*/ 0 w 9932449"/>
              <a:gd name="connsiteY7" fmla="*/ 4783648 h 5741652"/>
              <a:gd name="connsiteX8" fmla="*/ 751840 w 9932449"/>
              <a:gd name="connsiteY8" fmla="*/ 1363152 h 574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2449" h="5741652">
                <a:moveTo>
                  <a:pt x="751840" y="1363152"/>
                </a:moveTo>
                <a:cubicBezTo>
                  <a:pt x="751840" y="834752"/>
                  <a:pt x="428352" y="0"/>
                  <a:pt x="956752" y="0"/>
                </a:cubicBezTo>
                <a:cubicBezTo>
                  <a:pt x="3662618" y="159173"/>
                  <a:pt x="6287203" y="-128693"/>
                  <a:pt x="9074349" y="477520"/>
                </a:cubicBezTo>
                <a:cubicBezTo>
                  <a:pt x="9602749" y="477520"/>
                  <a:pt x="9716141" y="428352"/>
                  <a:pt x="9716141" y="956752"/>
                </a:cubicBezTo>
                <a:cubicBezTo>
                  <a:pt x="9235234" y="2174811"/>
                  <a:pt x="9922728" y="3057589"/>
                  <a:pt x="9695821" y="4489008"/>
                </a:cubicBezTo>
                <a:cubicBezTo>
                  <a:pt x="10274941" y="5830208"/>
                  <a:pt x="9673869" y="5740400"/>
                  <a:pt x="9145469" y="5740400"/>
                </a:cubicBezTo>
                <a:cubicBezTo>
                  <a:pt x="6568297" y="5306907"/>
                  <a:pt x="4346724" y="4223173"/>
                  <a:pt x="1413952" y="4439920"/>
                </a:cubicBezTo>
                <a:cubicBezTo>
                  <a:pt x="773792" y="4409440"/>
                  <a:pt x="0" y="5312048"/>
                  <a:pt x="0" y="4783648"/>
                </a:cubicBezTo>
                <a:cubicBezTo>
                  <a:pt x="0" y="3508016"/>
                  <a:pt x="751840" y="2638784"/>
                  <a:pt x="751840" y="1363152"/>
                </a:cubicBezTo>
                <a:close/>
              </a:path>
            </a:pathLst>
          </a:custGeom>
          <a:solidFill>
            <a:srgbClr val="A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37" name="Picture 36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19B1ABDC-B318-4E56-A0CE-E589FAEE4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69" y="5410896"/>
            <a:ext cx="3059457" cy="1522539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41" name="Picture 40" descr="Shape, logo&#10;&#10;Description automatically generated">
            <a:extLst>
              <a:ext uri="{FF2B5EF4-FFF2-40B4-BE49-F238E27FC236}">
                <a16:creationId xmlns:a16="http://schemas.microsoft.com/office/drawing/2014/main" id="{3698F1BF-4493-445D-8199-152BC6F148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7" b="89869" l="8987" r="89869">
                        <a14:foregroundMark x1="38399" y1="48039" x2="38399" y2="48039"/>
                        <a14:foregroundMark x1="38725" y1="46078" x2="37092" y2="52451"/>
                        <a14:foregroundMark x1="19281" y1="36275" x2="19281" y2="36275"/>
                        <a14:foregroundMark x1="8987" y1="61438" x2="8987" y2="62908"/>
                        <a14:foregroundMark x1="11928" y1="61601" x2="11928" y2="71895"/>
                        <a14:foregroundMark x1="20588" y1="35621" x2="48693" y2="23203"/>
                        <a14:foregroundMark x1="48693" y1="23203" x2="71569" y2="38399"/>
                        <a14:foregroundMark x1="71569" y1="38399" x2="78431" y2="47876"/>
                        <a14:foregroundMark x1="10294" y1="58333" x2="26307" y2="28105"/>
                        <a14:foregroundMark x1="26307" y1="28105" x2="52941" y2="23856"/>
                        <a14:foregroundMark x1="52941" y1="23856" x2="79902" y2="39052"/>
                        <a14:foregroundMark x1="79902" y1="39052" x2="87255" y2="60621"/>
                        <a14:foregroundMark x1="77941" y1="32026" x2="77941" y2="32026"/>
                        <a14:foregroundMark x1="75000" y1="28922" x2="75000" y2="28922"/>
                        <a14:foregroundMark x1="55556" y1="42810" x2="55556" y2="4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224">
            <a:off x="4312656" y="-70109"/>
            <a:ext cx="1865376" cy="186537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53B3064-9926-4FE7-B9E5-DE371C274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66" y="209493"/>
            <a:ext cx="5418966" cy="6559502"/>
          </a:xfrm>
          <a:prstGeom prst="rect">
            <a:avLst/>
          </a:prstGeom>
        </p:spPr>
      </p:pic>
      <p:pic>
        <p:nvPicPr>
          <p:cNvPr id="32" name="Picture 31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E51A7C42-DD79-4D2C-9BE7-21D8C88DF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99" y="5404197"/>
            <a:ext cx="3059457" cy="1522539"/>
          </a:xfrm>
          <a:prstGeom prst="rect">
            <a:avLst/>
          </a:prstGeom>
        </p:spPr>
      </p:pic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59023DB3-0597-424C-9E2C-5F9E4513E2D3}"/>
              </a:ext>
            </a:extLst>
          </p:cNvPr>
          <p:cNvSpPr/>
          <p:nvPr/>
        </p:nvSpPr>
        <p:spPr>
          <a:xfrm>
            <a:off x="1628731" y="1135627"/>
            <a:ext cx="7364502" cy="5387018"/>
          </a:xfrm>
          <a:custGeom>
            <a:avLst/>
            <a:gdLst>
              <a:gd name="connsiteX0" fmla="*/ 336689 w 7364502"/>
              <a:gd name="connsiteY0" fmla="*/ 5387018 h 5387018"/>
              <a:gd name="connsiteX1" fmla="*/ 673378 w 7364502"/>
              <a:gd name="connsiteY1" fmla="*/ 5050329 h 5387018"/>
              <a:gd name="connsiteX2" fmla="*/ 336689 w 7364502"/>
              <a:gd name="connsiteY2" fmla="*/ 5050329 h 5387018"/>
              <a:gd name="connsiteX3" fmla="*/ 505033 w 7364502"/>
              <a:gd name="connsiteY3" fmla="*/ 4881985 h 5387018"/>
              <a:gd name="connsiteX4" fmla="*/ 336689 w 7364502"/>
              <a:gd name="connsiteY4" fmla="*/ 4713641 h 5387018"/>
              <a:gd name="connsiteX5" fmla="*/ 673377 w 7364502"/>
              <a:gd name="connsiteY5" fmla="*/ 4713641 h 5387018"/>
              <a:gd name="connsiteX6" fmla="*/ 673377 w 7364502"/>
              <a:gd name="connsiteY6" fmla="*/ 336689 h 5387018"/>
              <a:gd name="connsiteX7" fmla="*/ 1010066 w 7364502"/>
              <a:gd name="connsiteY7" fmla="*/ 0 h 5387018"/>
              <a:gd name="connsiteX8" fmla="*/ 7027813 w 7364502"/>
              <a:gd name="connsiteY8" fmla="*/ 0 h 5387018"/>
              <a:gd name="connsiteX9" fmla="*/ 7364502 w 7364502"/>
              <a:gd name="connsiteY9" fmla="*/ 336689 h 5387018"/>
              <a:gd name="connsiteX10" fmla="*/ 7027813 w 7364502"/>
              <a:gd name="connsiteY10" fmla="*/ 673378 h 5387018"/>
              <a:gd name="connsiteX11" fmla="*/ 6691125 w 7364502"/>
              <a:gd name="connsiteY11" fmla="*/ 673377 h 5387018"/>
              <a:gd name="connsiteX12" fmla="*/ 6691125 w 7364502"/>
              <a:gd name="connsiteY12" fmla="*/ 5050329 h 5387018"/>
              <a:gd name="connsiteX13" fmla="*/ 6354436 w 7364502"/>
              <a:gd name="connsiteY13" fmla="*/ 5387018 h 5387018"/>
              <a:gd name="connsiteX14" fmla="*/ 336689 w 7364502"/>
              <a:gd name="connsiteY14" fmla="*/ 5387018 h 5387018"/>
              <a:gd name="connsiteX15" fmla="*/ 1346755 w 7364502"/>
              <a:gd name="connsiteY15" fmla="*/ 336689 h 5387018"/>
              <a:gd name="connsiteX16" fmla="*/ 1010066 w 7364502"/>
              <a:gd name="connsiteY16" fmla="*/ 673378 h 5387018"/>
              <a:gd name="connsiteX17" fmla="*/ 841722 w 7364502"/>
              <a:gd name="connsiteY17" fmla="*/ 505034 h 5387018"/>
              <a:gd name="connsiteX18" fmla="*/ 1010066 w 7364502"/>
              <a:gd name="connsiteY18" fmla="*/ 336690 h 5387018"/>
              <a:gd name="connsiteX19" fmla="*/ 1346755 w 7364502"/>
              <a:gd name="connsiteY19" fmla="*/ 336689 h 5387018"/>
              <a:gd name="connsiteX0" fmla="*/ 1346755 w 7364502"/>
              <a:gd name="connsiteY0" fmla="*/ 336689 h 5387018"/>
              <a:gd name="connsiteX1" fmla="*/ 1010066 w 7364502"/>
              <a:gd name="connsiteY1" fmla="*/ 673378 h 5387018"/>
              <a:gd name="connsiteX2" fmla="*/ 841722 w 7364502"/>
              <a:gd name="connsiteY2" fmla="*/ 505034 h 5387018"/>
              <a:gd name="connsiteX3" fmla="*/ 1010066 w 7364502"/>
              <a:gd name="connsiteY3" fmla="*/ 336690 h 5387018"/>
              <a:gd name="connsiteX4" fmla="*/ 1346755 w 7364502"/>
              <a:gd name="connsiteY4" fmla="*/ 336689 h 5387018"/>
              <a:gd name="connsiteX5" fmla="*/ 673377 w 7364502"/>
              <a:gd name="connsiteY5" fmla="*/ 5050329 h 5387018"/>
              <a:gd name="connsiteX6" fmla="*/ 336688 w 7364502"/>
              <a:gd name="connsiteY6" fmla="*/ 5387018 h 5387018"/>
              <a:gd name="connsiteX7" fmla="*/ -1 w 7364502"/>
              <a:gd name="connsiteY7" fmla="*/ 5050329 h 5387018"/>
              <a:gd name="connsiteX8" fmla="*/ 336688 w 7364502"/>
              <a:gd name="connsiteY8" fmla="*/ 4713640 h 5387018"/>
              <a:gd name="connsiteX9" fmla="*/ 505032 w 7364502"/>
              <a:gd name="connsiteY9" fmla="*/ 4881984 h 5387018"/>
              <a:gd name="connsiteX10" fmla="*/ 336688 w 7364502"/>
              <a:gd name="connsiteY10" fmla="*/ 5050328 h 5387018"/>
              <a:gd name="connsiteX11" fmla="*/ 673377 w 7364502"/>
              <a:gd name="connsiteY11" fmla="*/ 5050329 h 5387018"/>
              <a:gd name="connsiteX0" fmla="*/ 673377 w 7364502"/>
              <a:gd name="connsiteY0" fmla="*/ 4713641 h 5387018"/>
              <a:gd name="connsiteX1" fmla="*/ 673377 w 7364502"/>
              <a:gd name="connsiteY1" fmla="*/ 336689 h 5387018"/>
              <a:gd name="connsiteX2" fmla="*/ 1010066 w 7364502"/>
              <a:gd name="connsiteY2" fmla="*/ 0 h 5387018"/>
              <a:gd name="connsiteX3" fmla="*/ 7027813 w 7364502"/>
              <a:gd name="connsiteY3" fmla="*/ 0 h 5387018"/>
              <a:gd name="connsiteX4" fmla="*/ 7364502 w 7364502"/>
              <a:gd name="connsiteY4" fmla="*/ 336689 h 5387018"/>
              <a:gd name="connsiteX5" fmla="*/ 7027813 w 7364502"/>
              <a:gd name="connsiteY5" fmla="*/ 673378 h 5387018"/>
              <a:gd name="connsiteX6" fmla="*/ 6691125 w 7364502"/>
              <a:gd name="connsiteY6" fmla="*/ 673377 h 5387018"/>
              <a:gd name="connsiteX7" fmla="*/ 6691125 w 7364502"/>
              <a:gd name="connsiteY7" fmla="*/ 5050329 h 5387018"/>
              <a:gd name="connsiteX8" fmla="*/ 6354436 w 7364502"/>
              <a:gd name="connsiteY8" fmla="*/ 5387018 h 5387018"/>
              <a:gd name="connsiteX9" fmla="*/ 336689 w 7364502"/>
              <a:gd name="connsiteY9" fmla="*/ 5387018 h 5387018"/>
              <a:gd name="connsiteX10" fmla="*/ 0 w 7364502"/>
              <a:gd name="connsiteY10" fmla="*/ 5050329 h 5387018"/>
              <a:gd name="connsiteX11" fmla="*/ 336689 w 7364502"/>
              <a:gd name="connsiteY11" fmla="*/ 4713640 h 5387018"/>
              <a:gd name="connsiteX12" fmla="*/ 673377 w 7364502"/>
              <a:gd name="connsiteY12" fmla="*/ 4713641 h 5387018"/>
              <a:gd name="connsiteX13" fmla="*/ 1010066 w 7364502"/>
              <a:gd name="connsiteY13" fmla="*/ 0 h 5387018"/>
              <a:gd name="connsiteX14" fmla="*/ 1346755 w 7364502"/>
              <a:gd name="connsiteY14" fmla="*/ 336689 h 5387018"/>
              <a:gd name="connsiteX15" fmla="*/ 1010066 w 7364502"/>
              <a:gd name="connsiteY15" fmla="*/ 673378 h 5387018"/>
              <a:gd name="connsiteX16" fmla="*/ 841722 w 7364502"/>
              <a:gd name="connsiteY16" fmla="*/ 505034 h 5387018"/>
              <a:gd name="connsiteX17" fmla="*/ 1010066 w 7364502"/>
              <a:gd name="connsiteY17" fmla="*/ 336690 h 5387018"/>
              <a:gd name="connsiteX18" fmla="*/ 1346755 w 7364502"/>
              <a:gd name="connsiteY18" fmla="*/ 336689 h 5387018"/>
              <a:gd name="connsiteX19" fmla="*/ 6691125 w 7364502"/>
              <a:gd name="connsiteY19" fmla="*/ 673377 h 5387018"/>
              <a:gd name="connsiteX20" fmla="*/ 1010066 w 7364502"/>
              <a:gd name="connsiteY20" fmla="*/ 673377 h 5387018"/>
              <a:gd name="connsiteX21" fmla="*/ 336689 w 7364502"/>
              <a:gd name="connsiteY21" fmla="*/ 4713641 h 5387018"/>
              <a:gd name="connsiteX22" fmla="*/ 505033 w 7364502"/>
              <a:gd name="connsiteY22" fmla="*/ 4881985 h 5387018"/>
              <a:gd name="connsiteX23" fmla="*/ 336689 w 7364502"/>
              <a:gd name="connsiteY23" fmla="*/ 5050329 h 5387018"/>
              <a:gd name="connsiteX24" fmla="*/ 673377 w 7364502"/>
              <a:gd name="connsiteY24" fmla="*/ 5050329 h 5387018"/>
              <a:gd name="connsiteX25" fmla="*/ 336689 w 7364502"/>
              <a:gd name="connsiteY25" fmla="*/ 5387018 h 5387018"/>
              <a:gd name="connsiteX26" fmla="*/ 673378 w 7364502"/>
              <a:gd name="connsiteY26" fmla="*/ 5050329 h 5387018"/>
              <a:gd name="connsiteX27" fmla="*/ 673377 w 7364502"/>
              <a:gd name="connsiteY27" fmla="*/ 4713641 h 53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64502" h="5387018" stroke="0" extrusionOk="0">
                <a:moveTo>
                  <a:pt x="336689" y="5387018"/>
                </a:moveTo>
                <a:cubicBezTo>
                  <a:pt x="505622" y="5406842"/>
                  <a:pt x="653985" y="5244821"/>
                  <a:pt x="673378" y="5050329"/>
                </a:cubicBezTo>
                <a:cubicBezTo>
                  <a:pt x="595386" y="5052597"/>
                  <a:pt x="407557" y="5049131"/>
                  <a:pt x="336689" y="5050329"/>
                </a:cubicBezTo>
                <a:cubicBezTo>
                  <a:pt x="429725" y="5047051"/>
                  <a:pt x="500954" y="4974404"/>
                  <a:pt x="505033" y="4881985"/>
                </a:cubicBezTo>
                <a:cubicBezTo>
                  <a:pt x="509733" y="4789889"/>
                  <a:pt x="439385" y="4717143"/>
                  <a:pt x="336689" y="4713641"/>
                </a:cubicBezTo>
                <a:cubicBezTo>
                  <a:pt x="411371" y="4695429"/>
                  <a:pt x="560199" y="4726060"/>
                  <a:pt x="673377" y="4713641"/>
                </a:cubicBezTo>
                <a:cubicBezTo>
                  <a:pt x="793128" y="3142899"/>
                  <a:pt x="718447" y="865768"/>
                  <a:pt x="673377" y="336689"/>
                </a:cubicBezTo>
                <a:cubicBezTo>
                  <a:pt x="659523" y="152904"/>
                  <a:pt x="806700" y="-17639"/>
                  <a:pt x="1010066" y="0"/>
                </a:cubicBezTo>
                <a:cubicBezTo>
                  <a:pt x="3706785" y="-50699"/>
                  <a:pt x="4091011" y="-13366"/>
                  <a:pt x="7027813" y="0"/>
                </a:cubicBezTo>
                <a:cubicBezTo>
                  <a:pt x="7230522" y="-4011"/>
                  <a:pt x="7369432" y="156374"/>
                  <a:pt x="7364502" y="336689"/>
                </a:cubicBezTo>
                <a:cubicBezTo>
                  <a:pt x="7351012" y="517680"/>
                  <a:pt x="7185417" y="684681"/>
                  <a:pt x="7027813" y="673378"/>
                </a:cubicBezTo>
                <a:cubicBezTo>
                  <a:pt x="6926290" y="686939"/>
                  <a:pt x="6801729" y="672917"/>
                  <a:pt x="6691125" y="673377"/>
                </a:cubicBezTo>
                <a:cubicBezTo>
                  <a:pt x="6812743" y="2632365"/>
                  <a:pt x="6850176" y="4469851"/>
                  <a:pt x="6691125" y="5050329"/>
                </a:cubicBezTo>
                <a:cubicBezTo>
                  <a:pt x="6689154" y="5256028"/>
                  <a:pt x="6563727" y="5404814"/>
                  <a:pt x="6354436" y="5387018"/>
                </a:cubicBezTo>
                <a:cubicBezTo>
                  <a:pt x="5021781" y="5254135"/>
                  <a:pt x="1732128" y="5401611"/>
                  <a:pt x="336689" y="5387018"/>
                </a:cubicBezTo>
                <a:close/>
                <a:moveTo>
                  <a:pt x="1346755" y="336689"/>
                </a:moveTo>
                <a:cubicBezTo>
                  <a:pt x="1319035" y="509165"/>
                  <a:pt x="1199599" y="668578"/>
                  <a:pt x="1010066" y="673378"/>
                </a:cubicBezTo>
                <a:cubicBezTo>
                  <a:pt x="911012" y="674507"/>
                  <a:pt x="833751" y="604363"/>
                  <a:pt x="841722" y="505034"/>
                </a:cubicBezTo>
                <a:cubicBezTo>
                  <a:pt x="858307" y="420407"/>
                  <a:pt x="914774" y="333190"/>
                  <a:pt x="1010066" y="336690"/>
                </a:cubicBezTo>
                <a:cubicBezTo>
                  <a:pt x="1063727" y="322823"/>
                  <a:pt x="1208700" y="308265"/>
                  <a:pt x="1346755" y="336689"/>
                </a:cubicBezTo>
                <a:close/>
              </a:path>
              <a:path w="7364502" h="5387018" fill="darkenLess" stroke="0" extrusionOk="0">
                <a:moveTo>
                  <a:pt x="1346755" y="336689"/>
                </a:moveTo>
                <a:cubicBezTo>
                  <a:pt x="1346512" y="516344"/>
                  <a:pt x="1198294" y="678768"/>
                  <a:pt x="1010066" y="673378"/>
                </a:cubicBezTo>
                <a:cubicBezTo>
                  <a:pt x="911626" y="669571"/>
                  <a:pt x="836022" y="609557"/>
                  <a:pt x="841722" y="505034"/>
                </a:cubicBezTo>
                <a:cubicBezTo>
                  <a:pt x="847110" y="410730"/>
                  <a:pt x="912652" y="339574"/>
                  <a:pt x="1010066" y="336690"/>
                </a:cubicBezTo>
                <a:cubicBezTo>
                  <a:pt x="1120496" y="340639"/>
                  <a:pt x="1217606" y="309562"/>
                  <a:pt x="1346755" y="336689"/>
                </a:cubicBezTo>
                <a:close/>
                <a:moveTo>
                  <a:pt x="673377" y="5050329"/>
                </a:moveTo>
                <a:cubicBezTo>
                  <a:pt x="667129" y="5231367"/>
                  <a:pt x="530908" y="5397234"/>
                  <a:pt x="336688" y="5387018"/>
                </a:cubicBezTo>
                <a:cubicBezTo>
                  <a:pt x="138296" y="5369954"/>
                  <a:pt x="31184" y="5232534"/>
                  <a:pt x="-1" y="5050329"/>
                </a:cubicBezTo>
                <a:cubicBezTo>
                  <a:pt x="1032" y="4857212"/>
                  <a:pt x="145632" y="4710380"/>
                  <a:pt x="336688" y="4713640"/>
                </a:cubicBezTo>
                <a:cubicBezTo>
                  <a:pt x="428654" y="4724063"/>
                  <a:pt x="495157" y="4787677"/>
                  <a:pt x="505032" y="4881984"/>
                </a:cubicBezTo>
                <a:cubicBezTo>
                  <a:pt x="502485" y="4972343"/>
                  <a:pt x="431506" y="5050010"/>
                  <a:pt x="336688" y="5050328"/>
                </a:cubicBezTo>
                <a:cubicBezTo>
                  <a:pt x="431931" y="5037158"/>
                  <a:pt x="604400" y="5064760"/>
                  <a:pt x="673377" y="5050329"/>
                </a:cubicBezTo>
                <a:close/>
              </a:path>
              <a:path w="7364502" h="5387018" fill="none" extrusionOk="0">
                <a:moveTo>
                  <a:pt x="673377" y="4713641"/>
                </a:moveTo>
                <a:cubicBezTo>
                  <a:pt x="576345" y="4202298"/>
                  <a:pt x="718382" y="1061460"/>
                  <a:pt x="673377" y="336689"/>
                </a:cubicBezTo>
                <a:cubicBezTo>
                  <a:pt x="695163" y="165879"/>
                  <a:pt x="817088" y="29674"/>
                  <a:pt x="1010066" y="0"/>
                </a:cubicBezTo>
                <a:cubicBezTo>
                  <a:pt x="3292555" y="-73420"/>
                  <a:pt x="4351413" y="17263"/>
                  <a:pt x="7027813" y="0"/>
                </a:cubicBezTo>
                <a:cubicBezTo>
                  <a:pt x="7211931" y="2630"/>
                  <a:pt x="7378007" y="153502"/>
                  <a:pt x="7364502" y="336689"/>
                </a:cubicBezTo>
                <a:cubicBezTo>
                  <a:pt x="7363512" y="533965"/>
                  <a:pt x="7195100" y="702995"/>
                  <a:pt x="7027813" y="673378"/>
                </a:cubicBezTo>
                <a:cubicBezTo>
                  <a:pt x="6957602" y="664344"/>
                  <a:pt x="6789865" y="655402"/>
                  <a:pt x="6691125" y="673377"/>
                </a:cubicBezTo>
                <a:cubicBezTo>
                  <a:pt x="6632092" y="1900079"/>
                  <a:pt x="6523245" y="3142058"/>
                  <a:pt x="6691125" y="5050329"/>
                </a:cubicBezTo>
                <a:cubicBezTo>
                  <a:pt x="6658059" y="5248439"/>
                  <a:pt x="6553537" y="5409032"/>
                  <a:pt x="6354436" y="5387018"/>
                </a:cubicBezTo>
                <a:cubicBezTo>
                  <a:pt x="4896890" y="5256415"/>
                  <a:pt x="986687" y="5281418"/>
                  <a:pt x="336689" y="5387018"/>
                </a:cubicBezTo>
                <a:cubicBezTo>
                  <a:pt x="161958" y="5367662"/>
                  <a:pt x="20195" y="5264332"/>
                  <a:pt x="0" y="5050329"/>
                </a:cubicBezTo>
                <a:cubicBezTo>
                  <a:pt x="-2760" y="4866290"/>
                  <a:pt x="115774" y="4718499"/>
                  <a:pt x="336689" y="4713640"/>
                </a:cubicBezTo>
                <a:cubicBezTo>
                  <a:pt x="396151" y="4708610"/>
                  <a:pt x="541811" y="4695795"/>
                  <a:pt x="673377" y="4713641"/>
                </a:cubicBezTo>
                <a:close/>
                <a:moveTo>
                  <a:pt x="1010066" y="0"/>
                </a:moveTo>
                <a:cubicBezTo>
                  <a:pt x="1202971" y="19742"/>
                  <a:pt x="1354137" y="179036"/>
                  <a:pt x="1346755" y="336689"/>
                </a:cubicBezTo>
                <a:cubicBezTo>
                  <a:pt x="1319362" y="545125"/>
                  <a:pt x="1221817" y="665462"/>
                  <a:pt x="1010066" y="673378"/>
                </a:cubicBezTo>
                <a:cubicBezTo>
                  <a:pt x="923005" y="670459"/>
                  <a:pt x="832955" y="598827"/>
                  <a:pt x="841722" y="505034"/>
                </a:cubicBezTo>
                <a:cubicBezTo>
                  <a:pt x="828909" y="406517"/>
                  <a:pt x="923779" y="343728"/>
                  <a:pt x="1010066" y="336690"/>
                </a:cubicBezTo>
                <a:cubicBezTo>
                  <a:pt x="1160023" y="360776"/>
                  <a:pt x="1282975" y="310440"/>
                  <a:pt x="1346755" y="336689"/>
                </a:cubicBezTo>
                <a:moveTo>
                  <a:pt x="6691125" y="673377"/>
                </a:moveTo>
                <a:cubicBezTo>
                  <a:pt x="5503273" y="803260"/>
                  <a:pt x="3210761" y="810436"/>
                  <a:pt x="1010066" y="673377"/>
                </a:cubicBezTo>
                <a:moveTo>
                  <a:pt x="336689" y="4713641"/>
                </a:moveTo>
                <a:cubicBezTo>
                  <a:pt x="427693" y="4704945"/>
                  <a:pt x="522488" y="4784349"/>
                  <a:pt x="505033" y="4881985"/>
                </a:cubicBezTo>
                <a:cubicBezTo>
                  <a:pt x="512757" y="4963044"/>
                  <a:pt x="432646" y="5049738"/>
                  <a:pt x="336689" y="5050329"/>
                </a:cubicBezTo>
                <a:cubicBezTo>
                  <a:pt x="462335" y="5033752"/>
                  <a:pt x="572663" y="5033848"/>
                  <a:pt x="673377" y="5050329"/>
                </a:cubicBezTo>
                <a:moveTo>
                  <a:pt x="336689" y="5387018"/>
                </a:moveTo>
                <a:cubicBezTo>
                  <a:pt x="524754" y="5384892"/>
                  <a:pt x="649789" y="5231589"/>
                  <a:pt x="673378" y="5050329"/>
                </a:cubicBezTo>
                <a:cubicBezTo>
                  <a:pt x="656061" y="4931033"/>
                  <a:pt x="671085" y="4821024"/>
                  <a:pt x="673377" y="4713641"/>
                </a:cubicBezTo>
              </a:path>
              <a:path w="7364502" h="5387018" fill="none" stroke="0" extrusionOk="0">
                <a:moveTo>
                  <a:pt x="673377" y="4713641"/>
                </a:moveTo>
                <a:cubicBezTo>
                  <a:pt x="586787" y="2971921"/>
                  <a:pt x="773829" y="2379367"/>
                  <a:pt x="673377" y="336689"/>
                </a:cubicBezTo>
                <a:cubicBezTo>
                  <a:pt x="686553" y="152132"/>
                  <a:pt x="790424" y="6092"/>
                  <a:pt x="1010066" y="0"/>
                </a:cubicBezTo>
                <a:cubicBezTo>
                  <a:pt x="2908414" y="-131073"/>
                  <a:pt x="4818433" y="101275"/>
                  <a:pt x="7027813" y="0"/>
                </a:cubicBezTo>
                <a:cubicBezTo>
                  <a:pt x="7212230" y="-2548"/>
                  <a:pt x="7380380" y="123615"/>
                  <a:pt x="7364502" y="336689"/>
                </a:cubicBezTo>
                <a:cubicBezTo>
                  <a:pt x="7387285" y="540559"/>
                  <a:pt x="7246222" y="656442"/>
                  <a:pt x="7027813" y="673378"/>
                </a:cubicBezTo>
                <a:cubicBezTo>
                  <a:pt x="6864305" y="685643"/>
                  <a:pt x="6763706" y="685418"/>
                  <a:pt x="6691125" y="673377"/>
                </a:cubicBezTo>
                <a:cubicBezTo>
                  <a:pt x="6540312" y="1727906"/>
                  <a:pt x="6843086" y="3389014"/>
                  <a:pt x="6691125" y="5050329"/>
                </a:cubicBezTo>
                <a:cubicBezTo>
                  <a:pt x="6677013" y="5252338"/>
                  <a:pt x="6546679" y="5382420"/>
                  <a:pt x="6354436" y="5387018"/>
                </a:cubicBezTo>
                <a:cubicBezTo>
                  <a:pt x="5602916" y="5389077"/>
                  <a:pt x="1146514" y="5545688"/>
                  <a:pt x="336689" y="5387018"/>
                </a:cubicBezTo>
                <a:cubicBezTo>
                  <a:pt x="135514" y="5410665"/>
                  <a:pt x="33946" y="5249917"/>
                  <a:pt x="0" y="5050329"/>
                </a:cubicBezTo>
                <a:cubicBezTo>
                  <a:pt x="-33925" y="4862429"/>
                  <a:pt x="145756" y="4716453"/>
                  <a:pt x="336689" y="4713640"/>
                </a:cubicBezTo>
                <a:cubicBezTo>
                  <a:pt x="470426" y="4688445"/>
                  <a:pt x="603792" y="4694133"/>
                  <a:pt x="673377" y="4713641"/>
                </a:cubicBezTo>
                <a:close/>
                <a:moveTo>
                  <a:pt x="1010066" y="0"/>
                </a:moveTo>
                <a:cubicBezTo>
                  <a:pt x="1176624" y="23956"/>
                  <a:pt x="1332668" y="125088"/>
                  <a:pt x="1346755" y="336689"/>
                </a:cubicBezTo>
                <a:cubicBezTo>
                  <a:pt x="1358502" y="522959"/>
                  <a:pt x="1189061" y="676706"/>
                  <a:pt x="1010066" y="673378"/>
                </a:cubicBezTo>
                <a:cubicBezTo>
                  <a:pt x="908616" y="683350"/>
                  <a:pt x="828264" y="592735"/>
                  <a:pt x="841722" y="505034"/>
                </a:cubicBezTo>
                <a:cubicBezTo>
                  <a:pt x="844283" y="413846"/>
                  <a:pt x="929958" y="339568"/>
                  <a:pt x="1010066" y="336690"/>
                </a:cubicBezTo>
                <a:cubicBezTo>
                  <a:pt x="1127085" y="353416"/>
                  <a:pt x="1261594" y="335984"/>
                  <a:pt x="1346755" y="336689"/>
                </a:cubicBezTo>
                <a:moveTo>
                  <a:pt x="6691125" y="673377"/>
                </a:moveTo>
                <a:cubicBezTo>
                  <a:pt x="4655986" y="841307"/>
                  <a:pt x="2310457" y="658102"/>
                  <a:pt x="1010066" y="673377"/>
                </a:cubicBezTo>
                <a:moveTo>
                  <a:pt x="336689" y="4713641"/>
                </a:moveTo>
                <a:cubicBezTo>
                  <a:pt x="429891" y="4709573"/>
                  <a:pt x="487605" y="4788776"/>
                  <a:pt x="505033" y="4881985"/>
                </a:cubicBezTo>
                <a:cubicBezTo>
                  <a:pt x="507834" y="4990088"/>
                  <a:pt x="419385" y="5056428"/>
                  <a:pt x="336689" y="5050329"/>
                </a:cubicBezTo>
                <a:cubicBezTo>
                  <a:pt x="401869" y="5078608"/>
                  <a:pt x="626246" y="5067919"/>
                  <a:pt x="673377" y="5050329"/>
                </a:cubicBezTo>
                <a:moveTo>
                  <a:pt x="336689" y="5387018"/>
                </a:moveTo>
                <a:cubicBezTo>
                  <a:pt x="517756" y="5356564"/>
                  <a:pt x="662215" y="5248315"/>
                  <a:pt x="673378" y="5050329"/>
                </a:cubicBezTo>
                <a:cubicBezTo>
                  <a:pt x="679548" y="4929904"/>
                  <a:pt x="651653" y="4830397"/>
                  <a:pt x="673377" y="4713641"/>
                </a:cubicBezTo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5875310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 “Đi tìm kho báu”.</a:t>
            </a:r>
          </a:p>
        </p:txBody>
      </p:sp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85CC4011-98A0-4AC8-943A-E0BC796DBC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92673" l="9535" r="90349">
                        <a14:foregroundMark x1="18372" y1="92079" x2="18372" y2="92079"/>
                        <a14:foregroundMark x1="25465" y1="66535" x2="25465" y2="66535"/>
                        <a14:foregroundMark x1="9651" y1="86535" x2="9651" y2="86535"/>
                        <a14:foregroundMark x1="50349" y1="69703" x2="50349" y2="69703"/>
                        <a14:foregroundMark x1="70465" y1="40198" x2="70465" y2="40198"/>
                        <a14:foregroundMark x1="73837" y1="31089" x2="73837" y2="31089"/>
                        <a14:foregroundMark x1="90465" y1="30495" x2="90465" y2="30495"/>
                        <a14:foregroundMark x1="80116" y1="45149" x2="80116" y2="45149"/>
                        <a14:foregroundMark x1="10930" y1="92673" x2="10930" y2="92673"/>
                        <a14:foregroundMark x1="86279" y1="37822" x2="86279" y2="37822"/>
                        <a14:backgroundMark x1="48140" y1="66337" x2="48140" y2="66337"/>
                        <a14:backgroundMark x1="57326" y1="60792" x2="57326" y2="607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29" y="-930954"/>
            <a:ext cx="6287237" cy="3691924"/>
          </a:xfrm>
          <a:prstGeom prst="rect">
            <a:avLst/>
          </a:prstGeom>
        </p:spPr>
      </p:pic>
      <p:pic>
        <p:nvPicPr>
          <p:cNvPr id="3074" name="Picture 2" descr="Bunch of Balloons | Clip art, Rainbow cartoon, Free clip art">
            <a:extLst>
              <a:ext uri="{FF2B5EF4-FFF2-40B4-BE49-F238E27FC236}">
                <a16:creationId xmlns:a16="http://schemas.microsoft.com/office/drawing/2014/main" id="{A93A6BD4-2657-47EA-925C-75C9ABE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898">
            <a:off x="466113" y="2471155"/>
            <a:ext cx="2756139" cy="35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127042-1236-4C48-858E-7EE59254CF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4" y="83718"/>
            <a:ext cx="1085139" cy="1194649"/>
          </a:xfrm>
          <a:prstGeom prst="rect">
            <a:avLst/>
          </a:prstGeom>
        </p:spPr>
      </p:pic>
      <p:pic>
        <p:nvPicPr>
          <p:cNvPr id="34" name="Picture 33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939D1EEE-2E2A-4BA8-A57D-A44AB8831B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03" y="5655508"/>
            <a:ext cx="2554461" cy="1271228"/>
          </a:xfrm>
          <a:prstGeom prst="rect">
            <a:avLst/>
          </a:prstGeom>
        </p:spPr>
      </p:pic>
      <p:pic>
        <p:nvPicPr>
          <p:cNvPr id="35" name="Picture 34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DA00AAC-AB74-4D49-A851-5276E1D634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90" y="5805151"/>
            <a:ext cx="2254446" cy="1121925"/>
          </a:xfrm>
          <a:prstGeom prst="rect">
            <a:avLst/>
          </a:prstGeom>
        </p:spPr>
      </p:pic>
      <p:pic>
        <p:nvPicPr>
          <p:cNvPr id="36" name="Picture 35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6E810A-B711-49BC-9CF1-7DFE1C627C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3" y="5698940"/>
            <a:ext cx="2467187" cy="1227796"/>
          </a:xfrm>
          <a:prstGeom prst="rect">
            <a:avLst/>
          </a:prstGeom>
        </p:spPr>
      </p:pic>
      <p:pic>
        <p:nvPicPr>
          <p:cNvPr id="27" name="Picture 6" descr="962 Kid Reporter Illustrations &amp; Clip Art - iStock">
            <a:extLst>
              <a:ext uri="{FF2B5EF4-FFF2-40B4-BE49-F238E27FC236}">
                <a16:creationId xmlns:a16="http://schemas.microsoft.com/office/drawing/2014/main" id="{84409959-061E-4358-859D-F1269A1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44" b="99020" l="4981" r="95785">
                        <a14:foregroundMark x1="32567" y1="6699" x2="57854" y2="11928"/>
                        <a14:foregroundMark x1="49808" y1="1307" x2="49808" y2="1307"/>
                        <a14:foregroundMark x1="90038" y1="15033" x2="90038" y2="15033"/>
                        <a14:foregroundMark x1="65134" y1="20098" x2="65517" y2="25000"/>
                        <a14:foregroundMark x1="56705" y1="21569" x2="56705" y2="27778"/>
                        <a14:foregroundMark x1="28736" y1="20098" x2="66667" y2="23693"/>
                        <a14:foregroundMark x1="66667" y1="23693" x2="56322" y2="26144"/>
                        <a14:foregroundMark x1="32184" y1="19281" x2="26437" y2="26144"/>
                        <a14:foregroundMark x1="43295" y1="28922" x2="44061" y2="34804"/>
                        <a14:foregroundMark x1="34866" y1="86111" x2="33716" y2="96405"/>
                        <a14:foregroundMark x1="20690" y1="98203" x2="35249" y2="98203"/>
                        <a14:foregroundMark x1="45211" y1="98366" x2="49042" y2="98039"/>
                        <a14:foregroundMark x1="79310" y1="92484" x2="80460" y2="98203"/>
                        <a14:foregroundMark x1="71264" y1="99183" x2="84291" y2="99183"/>
                        <a14:foregroundMark x1="43295" y1="94281" x2="33333" y2="96405"/>
                        <a14:foregroundMark x1="32184" y1="40359" x2="32184" y2="40359"/>
                        <a14:foregroundMark x1="53257" y1="14706" x2="63602" y2="24673"/>
                        <a14:foregroundMark x1="36782" y1="14706" x2="30268" y2="18137"/>
                        <a14:foregroundMark x1="4981" y1="33824" x2="4981" y2="33824"/>
                        <a14:foregroundMark x1="95785" y1="18464" x2="95785" y2="18464"/>
                        <a14:foregroundMark x1="32567" y1="40196" x2="32567" y2="4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196" y="2086712"/>
            <a:ext cx="1816999" cy="42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344F454F-7043-470A-AE95-8964F89E70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11" y="5378306"/>
            <a:ext cx="3059457" cy="152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2EBF-71E4-4B1A-8D93-54314BE47444}"/>
              </a:ext>
            </a:extLst>
          </p:cNvPr>
          <p:cNvSpPr txBox="1"/>
          <p:nvPr/>
        </p:nvSpPr>
        <p:spPr>
          <a:xfrm>
            <a:off x="2910584" y="2429864"/>
            <a:ext cx="524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2.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Tìm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hiểu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về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các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đới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khí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hậu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2" y="151663"/>
            <a:ext cx="1682525" cy="16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54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1E10E2-9F20-457D-826A-139455D53316}"/>
              </a:ext>
            </a:extLst>
          </p:cNvPr>
          <p:cNvGrpSpPr/>
          <p:nvPr/>
        </p:nvGrpSpPr>
        <p:grpSpPr>
          <a:xfrm>
            <a:off x="0" y="-180974"/>
            <a:ext cx="12087225" cy="1285874"/>
            <a:chOff x="4377161" y="3321161"/>
            <a:chExt cx="12087225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F4D8C08-26CE-4951-BCB8-7ABBB2D7563A}"/>
                </a:ext>
              </a:extLst>
            </p:cNvPr>
            <p:cNvSpPr/>
            <p:nvPr/>
          </p:nvSpPr>
          <p:spPr>
            <a:xfrm>
              <a:off x="5015336" y="3781255"/>
              <a:ext cx="11449050" cy="968656"/>
            </a:xfrm>
            <a:custGeom>
              <a:avLst/>
              <a:gdLst>
                <a:gd name="connsiteX0" fmla="*/ 0 w 11449050"/>
                <a:gd name="connsiteY0" fmla="*/ 161446 h 968656"/>
                <a:gd name="connsiteX1" fmla="*/ 161446 w 11449050"/>
                <a:gd name="connsiteY1" fmla="*/ 0 h 968656"/>
                <a:gd name="connsiteX2" fmla="*/ 11287604 w 11449050"/>
                <a:gd name="connsiteY2" fmla="*/ 0 h 968656"/>
                <a:gd name="connsiteX3" fmla="*/ 11449050 w 11449050"/>
                <a:gd name="connsiteY3" fmla="*/ 161446 h 968656"/>
                <a:gd name="connsiteX4" fmla="*/ 11449050 w 11449050"/>
                <a:gd name="connsiteY4" fmla="*/ 807210 h 968656"/>
                <a:gd name="connsiteX5" fmla="*/ 11287604 w 11449050"/>
                <a:gd name="connsiteY5" fmla="*/ 968656 h 968656"/>
                <a:gd name="connsiteX6" fmla="*/ 161446 w 11449050"/>
                <a:gd name="connsiteY6" fmla="*/ 968656 h 968656"/>
                <a:gd name="connsiteX7" fmla="*/ 0 w 11449050"/>
                <a:gd name="connsiteY7" fmla="*/ 807210 h 968656"/>
                <a:gd name="connsiteX8" fmla="*/ 0 w 11449050"/>
                <a:gd name="connsiteY8" fmla="*/ 161446 h 96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9050" h="968656" fill="none" extrusionOk="0">
                  <a:moveTo>
                    <a:pt x="0" y="161446"/>
                  </a:moveTo>
                  <a:cubicBezTo>
                    <a:pt x="-14402" y="66259"/>
                    <a:pt x="74793" y="2859"/>
                    <a:pt x="161446" y="0"/>
                  </a:cubicBezTo>
                  <a:cubicBezTo>
                    <a:pt x="3019909" y="-61902"/>
                    <a:pt x="8898945" y="-101778"/>
                    <a:pt x="11287604" y="0"/>
                  </a:cubicBezTo>
                  <a:cubicBezTo>
                    <a:pt x="11374948" y="-571"/>
                    <a:pt x="11456331" y="62579"/>
                    <a:pt x="11449050" y="161446"/>
                  </a:cubicBezTo>
                  <a:cubicBezTo>
                    <a:pt x="11414848" y="453686"/>
                    <a:pt x="11419663" y="715670"/>
                    <a:pt x="11449050" y="807210"/>
                  </a:cubicBezTo>
                  <a:cubicBezTo>
                    <a:pt x="11441297" y="892578"/>
                    <a:pt x="11376430" y="967093"/>
                    <a:pt x="11287604" y="968656"/>
                  </a:cubicBezTo>
                  <a:cubicBezTo>
                    <a:pt x="7543279" y="826264"/>
                    <a:pt x="5158347" y="1079757"/>
                    <a:pt x="161446" y="968656"/>
                  </a:cubicBezTo>
                  <a:cubicBezTo>
                    <a:pt x="68391" y="970603"/>
                    <a:pt x="-991" y="900894"/>
                    <a:pt x="0" y="807210"/>
                  </a:cubicBezTo>
                  <a:cubicBezTo>
                    <a:pt x="-54075" y="589108"/>
                    <a:pt x="39232" y="283337"/>
                    <a:pt x="0" y="161446"/>
                  </a:cubicBezTo>
                  <a:close/>
                </a:path>
                <a:path w="11449050" h="968656" stroke="0" extrusionOk="0">
                  <a:moveTo>
                    <a:pt x="0" y="161446"/>
                  </a:moveTo>
                  <a:cubicBezTo>
                    <a:pt x="-8324" y="61281"/>
                    <a:pt x="65257" y="-11750"/>
                    <a:pt x="161446" y="0"/>
                  </a:cubicBezTo>
                  <a:cubicBezTo>
                    <a:pt x="2335678" y="-164947"/>
                    <a:pt x="8327237" y="-52288"/>
                    <a:pt x="11287604" y="0"/>
                  </a:cubicBezTo>
                  <a:cubicBezTo>
                    <a:pt x="11376199" y="-8915"/>
                    <a:pt x="11443261" y="73209"/>
                    <a:pt x="11449050" y="161446"/>
                  </a:cubicBezTo>
                  <a:cubicBezTo>
                    <a:pt x="11448884" y="404670"/>
                    <a:pt x="11472076" y="527687"/>
                    <a:pt x="11449050" y="807210"/>
                  </a:cubicBezTo>
                  <a:cubicBezTo>
                    <a:pt x="11453834" y="902551"/>
                    <a:pt x="11375919" y="967111"/>
                    <a:pt x="11287604" y="968656"/>
                  </a:cubicBezTo>
                  <a:cubicBezTo>
                    <a:pt x="8415287" y="1127197"/>
                    <a:pt x="2608446" y="826820"/>
                    <a:pt x="161446" y="968656"/>
                  </a:cubicBezTo>
                  <a:cubicBezTo>
                    <a:pt x="71346" y="985101"/>
                    <a:pt x="15153" y="891105"/>
                    <a:pt x="0" y="807210"/>
                  </a:cubicBezTo>
                  <a:cubicBezTo>
                    <a:pt x="39574" y="680309"/>
                    <a:pt x="-53267" y="483071"/>
                    <a:pt x="0" y="161446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Chỉ và nói tên các đới khí hậu trên Trái Đất trong hình dưới đây.</a:t>
              </a:r>
              <a:endPara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D2F05C-CB33-454B-A881-86662A85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8E5BE8F-477B-4B03-6151-2B595270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1595437"/>
            <a:ext cx="5276850" cy="429577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6ACAADF-C588-0CFA-7656-DF8E50FF1E1D}"/>
              </a:ext>
            </a:extLst>
          </p:cNvPr>
          <p:cNvSpPr/>
          <p:nvPr/>
        </p:nvSpPr>
        <p:spPr>
          <a:xfrm>
            <a:off x="6248400" y="1819275"/>
            <a:ext cx="5600700" cy="2305050"/>
          </a:xfrm>
          <a:prstGeom prst="wedgeRoundRectCallout">
            <a:avLst>
              <a:gd name="adj1" fmla="val -51207"/>
              <a:gd name="adj2" fmla="val 63013"/>
              <a:gd name="adj3" fmla="val 16667"/>
            </a:avLst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Trái Đất có 5 đới khí hậu.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đới nóng, 2 đới lạnh và 1 đới ôn hoà.</a:t>
            </a:r>
          </a:p>
        </p:txBody>
      </p:sp>
    </p:spTree>
    <p:extLst>
      <p:ext uri="{BB962C8B-B14F-4D97-AF65-F5344CB8AC3E}">
        <p14:creationId xmlns:p14="http://schemas.microsoft.com/office/powerpoint/2010/main" val="80611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1E10E2-9F20-457D-826A-139455D53316}"/>
              </a:ext>
            </a:extLst>
          </p:cNvPr>
          <p:cNvGrpSpPr/>
          <p:nvPr/>
        </p:nvGrpSpPr>
        <p:grpSpPr>
          <a:xfrm>
            <a:off x="0" y="-180974"/>
            <a:ext cx="11668123" cy="1285874"/>
            <a:chOff x="4377161" y="3321161"/>
            <a:chExt cx="11668123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F4D8C08-26CE-4951-BCB8-7ABBB2D7563A}"/>
                </a:ext>
              </a:extLst>
            </p:cNvPr>
            <p:cNvSpPr/>
            <p:nvPr/>
          </p:nvSpPr>
          <p:spPr>
            <a:xfrm>
              <a:off x="5015336" y="3781255"/>
              <a:ext cx="11029948" cy="968656"/>
            </a:xfrm>
            <a:custGeom>
              <a:avLst/>
              <a:gdLst>
                <a:gd name="connsiteX0" fmla="*/ 0 w 11029948"/>
                <a:gd name="connsiteY0" fmla="*/ 161446 h 968656"/>
                <a:gd name="connsiteX1" fmla="*/ 161446 w 11029948"/>
                <a:gd name="connsiteY1" fmla="*/ 0 h 968656"/>
                <a:gd name="connsiteX2" fmla="*/ 10868502 w 11029948"/>
                <a:gd name="connsiteY2" fmla="*/ 0 h 968656"/>
                <a:gd name="connsiteX3" fmla="*/ 11029948 w 11029948"/>
                <a:gd name="connsiteY3" fmla="*/ 161446 h 968656"/>
                <a:gd name="connsiteX4" fmla="*/ 11029948 w 11029948"/>
                <a:gd name="connsiteY4" fmla="*/ 807210 h 968656"/>
                <a:gd name="connsiteX5" fmla="*/ 10868502 w 11029948"/>
                <a:gd name="connsiteY5" fmla="*/ 968656 h 968656"/>
                <a:gd name="connsiteX6" fmla="*/ 161446 w 11029948"/>
                <a:gd name="connsiteY6" fmla="*/ 968656 h 968656"/>
                <a:gd name="connsiteX7" fmla="*/ 0 w 11029948"/>
                <a:gd name="connsiteY7" fmla="*/ 807210 h 968656"/>
                <a:gd name="connsiteX8" fmla="*/ 0 w 11029948"/>
                <a:gd name="connsiteY8" fmla="*/ 161446 h 96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9948" h="968656" fill="none" extrusionOk="0">
                  <a:moveTo>
                    <a:pt x="0" y="161446"/>
                  </a:moveTo>
                  <a:cubicBezTo>
                    <a:pt x="-14402" y="66259"/>
                    <a:pt x="74793" y="2859"/>
                    <a:pt x="161446" y="0"/>
                  </a:cubicBezTo>
                  <a:cubicBezTo>
                    <a:pt x="3201518" y="-61902"/>
                    <a:pt x="8617545" y="-101778"/>
                    <a:pt x="10868502" y="0"/>
                  </a:cubicBezTo>
                  <a:cubicBezTo>
                    <a:pt x="10955846" y="-571"/>
                    <a:pt x="11037229" y="62579"/>
                    <a:pt x="11029948" y="161446"/>
                  </a:cubicBezTo>
                  <a:cubicBezTo>
                    <a:pt x="10995746" y="453686"/>
                    <a:pt x="11000561" y="715670"/>
                    <a:pt x="11029948" y="807210"/>
                  </a:cubicBezTo>
                  <a:cubicBezTo>
                    <a:pt x="11022195" y="892578"/>
                    <a:pt x="10957328" y="967093"/>
                    <a:pt x="10868502" y="968656"/>
                  </a:cubicBezTo>
                  <a:cubicBezTo>
                    <a:pt x="8595029" y="826264"/>
                    <a:pt x="1679803" y="1079757"/>
                    <a:pt x="161446" y="968656"/>
                  </a:cubicBezTo>
                  <a:cubicBezTo>
                    <a:pt x="68391" y="970603"/>
                    <a:pt x="-991" y="900894"/>
                    <a:pt x="0" y="807210"/>
                  </a:cubicBezTo>
                  <a:cubicBezTo>
                    <a:pt x="-54075" y="589108"/>
                    <a:pt x="39232" y="283337"/>
                    <a:pt x="0" y="161446"/>
                  </a:cubicBezTo>
                  <a:close/>
                </a:path>
                <a:path w="11029948" h="968656" stroke="0" extrusionOk="0">
                  <a:moveTo>
                    <a:pt x="0" y="161446"/>
                  </a:moveTo>
                  <a:cubicBezTo>
                    <a:pt x="-8324" y="61281"/>
                    <a:pt x="65257" y="-11750"/>
                    <a:pt x="161446" y="0"/>
                  </a:cubicBezTo>
                  <a:cubicBezTo>
                    <a:pt x="2441450" y="-164947"/>
                    <a:pt x="8724386" y="-52288"/>
                    <a:pt x="10868502" y="0"/>
                  </a:cubicBezTo>
                  <a:cubicBezTo>
                    <a:pt x="10957097" y="-8915"/>
                    <a:pt x="11024159" y="73209"/>
                    <a:pt x="11029948" y="161446"/>
                  </a:cubicBezTo>
                  <a:cubicBezTo>
                    <a:pt x="11029782" y="404670"/>
                    <a:pt x="11052974" y="527687"/>
                    <a:pt x="11029948" y="807210"/>
                  </a:cubicBezTo>
                  <a:cubicBezTo>
                    <a:pt x="11034732" y="902551"/>
                    <a:pt x="10956817" y="967111"/>
                    <a:pt x="10868502" y="968656"/>
                  </a:cubicBezTo>
                  <a:cubicBezTo>
                    <a:pt x="7802602" y="1127197"/>
                    <a:pt x="3273023" y="826820"/>
                    <a:pt x="161446" y="968656"/>
                  </a:cubicBezTo>
                  <a:cubicBezTo>
                    <a:pt x="71346" y="985101"/>
                    <a:pt x="15153" y="891105"/>
                    <a:pt x="0" y="807210"/>
                  </a:cubicBezTo>
                  <a:cubicBezTo>
                    <a:pt x="39574" y="680309"/>
                    <a:pt x="-53267" y="483071"/>
                    <a:pt x="0" y="161446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Em có nhận xét gì về vị trí của các đới khí hậu trên Trái Đất?</a:t>
              </a:r>
              <a:endPara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D2F05C-CB33-454B-A881-86662A85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8E5BE8F-477B-4B03-6151-2B595270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1595437"/>
            <a:ext cx="5276850" cy="429577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6ACAADF-C588-0CFA-7656-DF8E50FF1E1D}"/>
              </a:ext>
            </a:extLst>
          </p:cNvPr>
          <p:cNvSpPr/>
          <p:nvPr/>
        </p:nvSpPr>
        <p:spPr>
          <a:xfrm>
            <a:off x="6248400" y="1819275"/>
            <a:ext cx="5600700" cy="2305050"/>
          </a:xfrm>
          <a:prstGeom prst="wedgeRoundRectCallout">
            <a:avLst>
              <a:gd name="adj1" fmla="val -51207"/>
              <a:gd name="adj2" fmla="val 63013"/>
              <a:gd name="adj3" fmla="val 16667"/>
            </a:avLst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bán cầu đều có 3 đới khí hậu: đới nóng, đới ôn hoà và đới lạnh.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0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681053-F469-41BD-B228-C62DB2895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8704436" y="4137065"/>
            <a:ext cx="4719113" cy="3368797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405CADA-D7FB-4F6D-88B7-84A4AB1AF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423356"/>
            <a:ext cx="8458200" cy="5644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853E9C-4AB1-45E1-9DE4-60DF7605D790}"/>
              </a:ext>
            </a:extLst>
          </p:cNvPr>
          <p:cNvSpPr txBox="1"/>
          <p:nvPr/>
        </p:nvSpPr>
        <p:spPr>
          <a:xfrm>
            <a:off x="2590799" y="1703725"/>
            <a:ext cx="69818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nào có thể suy đoán được đặc điểm của ba đới khí hậu: đới nóng, đới lạnh và đới ôn hoà không?”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15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581275" y="1313873"/>
            <a:ext cx="67341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Đới nóng: hầu như nóng quanh năm.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Đới lạnh: rất lạnh, ở hai cực nước đóng băng quanh năm.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Đới ôn hoà: có đủ bốn mùa rõ rệt.</a:t>
            </a:r>
          </a:p>
        </p:txBody>
      </p:sp>
    </p:spTree>
    <p:extLst>
      <p:ext uri="{BB962C8B-B14F-4D97-AF65-F5344CB8AC3E}">
        <p14:creationId xmlns:p14="http://schemas.microsoft.com/office/powerpoint/2010/main" val="88442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5901727" y="2907266"/>
            <a:ext cx="5024710" cy="1427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THỰC HÀNH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7633615" y="1761180"/>
            <a:ext cx="14478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03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536" y="4477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ả địa cầu hành chính tiếng Anh Bản đồ quả cầu Việt">
            <a:extLst>
              <a:ext uri="{FF2B5EF4-FFF2-40B4-BE49-F238E27FC236}">
                <a16:creationId xmlns:a16="http://schemas.microsoft.com/office/drawing/2014/main" id="{76DA2E3A-0E4A-42C4-8E8A-BA584BBA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12875"/>
            <a:ext cx="3505200" cy="467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344C13-9E5D-8071-836D-2482D9F36C2C}"/>
              </a:ext>
            </a:extLst>
          </p:cNvPr>
          <p:cNvGrpSpPr/>
          <p:nvPr/>
        </p:nvGrpSpPr>
        <p:grpSpPr>
          <a:xfrm>
            <a:off x="1543050" y="-190499"/>
            <a:ext cx="9429750" cy="1285874"/>
            <a:chOff x="4377161" y="3321161"/>
            <a:chExt cx="9429750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00C1583-BA73-3030-D87A-7DE0796C5F4B}"/>
                </a:ext>
              </a:extLst>
            </p:cNvPr>
            <p:cNvSpPr/>
            <p:nvPr/>
          </p:nvSpPr>
          <p:spPr>
            <a:xfrm>
              <a:off x="5015336" y="3781255"/>
              <a:ext cx="8791575" cy="968656"/>
            </a:xfrm>
            <a:custGeom>
              <a:avLst/>
              <a:gdLst>
                <a:gd name="connsiteX0" fmla="*/ 0 w 8791575"/>
                <a:gd name="connsiteY0" fmla="*/ 161446 h 968656"/>
                <a:gd name="connsiteX1" fmla="*/ 161446 w 8791575"/>
                <a:gd name="connsiteY1" fmla="*/ 0 h 968656"/>
                <a:gd name="connsiteX2" fmla="*/ 8630129 w 8791575"/>
                <a:gd name="connsiteY2" fmla="*/ 0 h 968656"/>
                <a:gd name="connsiteX3" fmla="*/ 8791575 w 8791575"/>
                <a:gd name="connsiteY3" fmla="*/ 161446 h 968656"/>
                <a:gd name="connsiteX4" fmla="*/ 8791575 w 8791575"/>
                <a:gd name="connsiteY4" fmla="*/ 807210 h 968656"/>
                <a:gd name="connsiteX5" fmla="*/ 8630129 w 8791575"/>
                <a:gd name="connsiteY5" fmla="*/ 968656 h 968656"/>
                <a:gd name="connsiteX6" fmla="*/ 161446 w 8791575"/>
                <a:gd name="connsiteY6" fmla="*/ 968656 h 968656"/>
                <a:gd name="connsiteX7" fmla="*/ 0 w 8791575"/>
                <a:gd name="connsiteY7" fmla="*/ 807210 h 968656"/>
                <a:gd name="connsiteX8" fmla="*/ 0 w 8791575"/>
                <a:gd name="connsiteY8" fmla="*/ 161446 h 96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91575" h="968656" fill="none" extrusionOk="0">
                  <a:moveTo>
                    <a:pt x="0" y="161446"/>
                  </a:moveTo>
                  <a:cubicBezTo>
                    <a:pt x="-14402" y="66259"/>
                    <a:pt x="74793" y="2859"/>
                    <a:pt x="161446" y="0"/>
                  </a:cubicBezTo>
                  <a:cubicBezTo>
                    <a:pt x="1582987" y="-61902"/>
                    <a:pt x="5439265" y="-101778"/>
                    <a:pt x="8630129" y="0"/>
                  </a:cubicBezTo>
                  <a:cubicBezTo>
                    <a:pt x="8717473" y="-571"/>
                    <a:pt x="8798856" y="62579"/>
                    <a:pt x="8791575" y="161446"/>
                  </a:cubicBezTo>
                  <a:cubicBezTo>
                    <a:pt x="8757373" y="453686"/>
                    <a:pt x="8762188" y="715670"/>
                    <a:pt x="8791575" y="807210"/>
                  </a:cubicBezTo>
                  <a:cubicBezTo>
                    <a:pt x="8783822" y="892578"/>
                    <a:pt x="8718955" y="967093"/>
                    <a:pt x="8630129" y="968656"/>
                  </a:cubicBezTo>
                  <a:cubicBezTo>
                    <a:pt x="5611088" y="826264"/>
                    <a:pt x="2227681" y="1079757"/>
                    <a:pt x="161446" y="968656"/>
                  </a:cubicBezTo>
                  <a:cubicBezTo>
                    <a:pt x="68391" y="970603"/>
                    <a:pt x="-991" y="900894"/>
                    <a:pt x="0" y="807210"/>
                  </a:cubicBezTo>
                  <a:cubicBezTo>
                    <a:pt x="-54075" y="589108"/>
                    <a:pt x="39232" y="283337"/>
                    <a:pt x="0" y="161446"/>
                  </a:cubicBezTo>
                  <a:close/>
                </a:path>
                <a:path w="8791575" h="968656" stroke="0" extrusionOk="0">
                  <a:moveTo>
                    <a:pt x="0" y="161446"/>
                  </a:moveTo>
                  <a:cubicBezTo>
                    <a:pt x="-8324" y="61281"/>
                    <a:pt x="65257" y="-11750"/>
                    <a:pt x="161446" y="0"/>
                  </a:cubicBezTo>
                  <a:cubicBezTo>
                    <a:pt x="3748284" y="-164947"/>
                    <a:pt x="4527123" y="-52288"/>
                    <a:pt x="8630129" y="0"/>
                  </a:cubicBezTo>
                  <a:cubicBezTo>
                    <a:pt x="8718724" y="-8915"/>
                    <a:pt x="8785786" y="73209"/>
                    <a:pt x="8791575" y="161446"/>
                  </a:cubicBezTo>
                  <a:cubicBezTo>
                    <a:pt x="8791409" y="404670"/>
                    <a:pt x="8814601" y="527687"/>
                    <a:pt x="8791575" y="807210"/>
                  </a:cubicBezTo>
                  <a:cubicBezTo>
                    <a:pt x="8796359" y="902551"/>
                    <a:pt x="8718444" y="967111"/>
                    <a:pt x="8630129" y="968656"/>
                  </a:cubicBezTo>
                  <a:cubicBezTo>
                    <a:pt x="6605177" y="1127197"/>
                    <a:pt x="2578918" y="826820"/>
                    <a:pt x="161446" y="968656"/>
                  </a:cubicBezTo>
                  <a:cubicBezTo>
                    <a:pt x="71346" y="985101"/>
                    <a:pt x="15153" y="891105"/>
                    <a:pt x="0" y="807210"/>
                  </a:cubicBezTo>
                  <a:cubicBezTo>
                    <a:pt x="39574" y="680309"/>
                    <a:pt x="-53267" y="483071"/>
                    <a:pt x="0" y="161446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vị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trí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đới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hậu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.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B02C9F-6189-E7F9-CDC6-AA4CB7B30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85DA95C-5300-B7FB-8AF1-685A8F473DF9}"/>
              </a:ext>
            </a:extLst>
          </p:cNvPr>
          <p:cNvSpPr txBox="1"/>
          <p:nvPr/>
        </p:nvSpPr>
        <p:spPr>
          <a:xfrm>
            <a:off x="4276725" y="1240530"/>
            <a:ext cx="7658099" cy="3915966"/>
          </a:xfrm>
          <a:custGeom>
            <a:avLst/>
            <a:gdLst>
              <a:gd name="connsiteX0" fmla="*/ 0 w 7658099"/>
              <a:gd name="connsiteY0" fmla="*/ 652674 h 3915966"/>
              <a:gd name="connsiteX1" fmla="*/ 652674 w 7658099"/>
              <a:gd name="connsiteY1" fmla="*/ 0 h 3915966"/>
              <a:gd name="connsiteX2" fmla="*/ 1103142 w 7658099"/>
              <a:gd name="connsiteY2" fmla="*/ 0 h 3915966"/>
              <a:gd name="connsiteX3" fmla="*/ 1553610 w 7658099"/>
              <a:gd name="connsiteY3" fmla="*/ 0 h 3915966"/>
              <a:gd name="connsiteX4" fmla="*/ 1940550 w 7658099"/>
              <a:gd name="connsiteY4" fmla="*/ 0 h 3915966"/>
              <a:gd name="connsiteX5" fmla="*/ 2327490 w 7658099"/>
              <a:gd name="connsiteY5" fmla="*/ 0 h 3915966"/>
              <a:gd name="connsiteX6" fmla="*/ 2841485 w 7658099"/>
              <a:gd name="connsiteY6" fmla="*/ 0 h 3915966"/>
              <a:gd name="connsiteX7" fmla="*/ 3419008 w 7658099"/>
              <a:gd name="connsiteY7" fmla="*/ 0 h 3915966"/>
              <a:gd name="connsiteX8" fmla="*/ 3996531 w 7658099"/>
              <a:gd name="connsiteY8" fmla="*/ 0 h 3915966"/>
              <a:gd name="connsiteX9" fmla="*/ 4574054 w 7658099"/>
              <a:gd name="connsiteY9" fmla="*/ 0 h 3915966"/>
              <a:gd name="connsiteX10" fmla="*/ 4960994 w 7658099"/>
              <a:gd name="connsiteY10" fmla="*/ 0 h 3915966"/>
              <a:gd name="connsiteX11" fmla="*/ 5347935 w 7658099"/>
              <a:gd name="connsiteY11" fmla="*/ 0 h 3915966"/>
              <a:gd name="connsiteX12" fmla="*/ 5925457 w 7658099"/>
              <a:gd name="connsiteY12" fmla="*/ 0 h 3915966"/>
              <a:gd name="connsiteX13" fmla="*/ 7005425 w 7658099"/>
              <a:gd name="connsiteY13" fmla="*/ 0 h 3915966"/>
              <a:gd name="connsiteX14" fmla="*/ 7658099 w 7658099"/>
              <a:gd name="connsiteY14" fmla="*/ 652674 h 3915966"/>
              <a:gd name="connsiteX15" fmla="*/ 7658099 w 7658099"/>
              <a:gd name="connsiteY15" fmla="*/ 1122585 h 3915966"/>
              <a:gd name="connsiteX16" fmla="*/ 7658099 w 7658099"/>
              <a:gd name="connsiteY16" fmla="*/ 1696921 h 3915966"/>
              <a:gd name="connsiteX17" fmla="*/ 7658099 w 7658099"/>
              <a:gd name="connsiteY17" fmla="*/ 2166832 h 3915966"/>
              <a:gd name="connsiteX18" fmla="*/ 7658099 w 7658099"/>
              <a:gd name="connsiteY18" fmla="*/ 2688956 h 3915966"/>
              <a:gd name="connsiteX19" fmla="*/ 7658099 w 7658099"/>
              <a:gd name="connsiteY19" fmla="*/ 3263292 h 3915966"/>
              <a:gd name="connsiteX20" fmla="*/ 7005425 w 7658099"/>
              <a:gd name="connsiteY20" fmla="*/ 3915966 h 3915966"/>
              <a:gd name="connsiteX21" fmla="*/ 6427902 w 7658099"/>
              <a:gd name="connsiteY21" fmla="*/ 3915966 h 3915966"/>
              <a:gd name="connsiteX22" fmla="*/ 5786852 w 7658099"/>
              <a:gd name="connsiteY22" fmla="*/ 3915966 h 3915966"/>
              <a:gd name="connsiteX23" fmla="*/ 5209329 w 7658099"/>
              <a:gd name="connsiteY23" fmla="*/ 3915966 h 3915966"/>
              <a:gd name="connsiteX24" fmla="*/ 4695334 w 7658099"/>
              <a:gd name="connsiteY24" fmla="*/ 3915966 h 3915966"/>
              <a:gd name="connsiteX25" fmla="*/ 3990756 w 7658099"/>
              <a:gd name="connsiteY25" fmla="*/ 3915966 h 3915966"/>
              <a:gd name="connsiteX26" fmla="*/ 3540288 w 7658099"/>
              <a:gd name="connsiteY26" fmla="*/ 3915966 h 3915966"/>
              <a:gd name="connsiteX27" fmla="*/ 2899238 w 7658099"/>
              <a:gd name="connsiteY27" fmla="*/ 3915966 h 3915966"/>
              <a:gd name="connsiteX28" fmla="*/ 2512297 w 7658099"/>
              <a:gd name="connsiteY28" fmla="*/ 3915966 h 3915966"/>
              <a:gd name="connsiteX29" fmla="*/ 2125357 w 7658099"/>
              <a:gd name="connsiteY29" fmla="*/ 3915966 h 3915966"/>
              <a:gd name="connsiteX30" fmla="*/ 1420779 w 7658099"/>
              <a:gd name="connsiteY30" fmla="*/ 3915966 h 3915966"/>
              <a:gd name="connsiteX31" fmla="*/ 652674 w 7658099"/>
              <a:gd name="connsiteY31" fmla="*/ 3915966 h 3915966"/>
              <a:gd name="connsiteX32" fmla="*/ 0 w 7658099"/>
              <a:gd name="connsiteY32" fmla="*/ 3263292 h 3915966"/>
              <a:gd name="connsiteX33" fmla="*/ 0 w 7658099"/>
              <a:gd name="connsiteY33" fmla="*/ 2819487 h 3915966"/>
              <a:gd name="connsiteX34" fmla="*/ 0 w 7658099"/>
              <a:gd name="connsiteY34" fmla="*/ 2323470 h 3915966"/>
              <a:gd name="connsiteX35" fmla="*/ 0 w 7658099"/>
              <a:gd name="connsiteY35" fmla="*/ 1879664 h 3915966"/>
              <a:gd name="connsiteX36" fmla="*/ 0 w 7658099"/>
              <a:gd name="connsiteY36" fmla="*/ 1305329 h 3915966"/>
              <a:gd name="connsiteX37" fmla="*/ 0 w 7658099"/>
              <a:gd name="connsiteY37" fmla="*/ 652674 h 391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658099" h="3915966" fill="none" extrusionOk="0">
                <a:moveTo>
                  <a:pt x="0" y="652674"/>
                </a:moveTo>
                <a:cubicBezTo>
                  <a:pt x="-7884" y="344866"/>
                  <a:pt x="259170" y="67836"/>
                  <a:pt x="652674" y="0"/>
                </a:cubicBezTo>
                <a:cubicBezTo>
                  <a:pt x="745817" y="-27189"/>
                  <a:pt x="883231" y="39973"/>
                  <a:pt x="1103142" y="0"/>
                </a:cubicBezTo>
                <a:cubicBezTo>
                  <a:pt x="1323053" y="-39973"/>
                  <a:pt x="1460354" y="46222"/>
                  <a:pt x="1553610" y="0"/>
                </a:cubicBezTo>
                <a:cubicBezTo>
                  <a:pt x="1646866" y="-46222"/>
                  <a:pt x="1821853" y="4332"/>
                  <a:pt x="1940550" y="0"/>
                </a:cubicBezTo>
                <a:cubicBezTo>
                  <a:pt x="2059247" y="-4332"/>
                  <a:pt x="2136535" y="11054"/>
                  <a:pt x="2327490" y="0"/>
                </a:cubicBezTo>
                <a:cubicBezTo>
                  <a:pt x="2518445" y="-11054"/>
                  <a:pt x="2637642" y="36935"/>
                  <a:pt x="2841485" y="0"/>
                </a:cubicBezTo>
                <a:cubicBezTo>
                  <a:pt x="3045329" y="-36935"/>
                  <a:pt x="3226171" y="58270"/>
                  <a:pt x="3419008" y="0"/>
                </a:cubicBezTo>
                <a:cubicBezTo>
                  <a:pt x="3611845" y="-58270"/>
                  <a:pt x="3862666" y="28546"/>
                  <a:pt x="3996531" y="0"/>
                </a:cubicBezTo>
                <a:cubicBezTo>
                  <a:pt x="4130396" y="-28546"/>
                  <a:pt x="4381358" y="49008"/>
                  <a:pt x="4574054" y="0"/>
                </a:cubicBezTo>
                <a:cubicBezTo>
                  <a:pt x="4766750" y="-49008"/>
                  <a:pt x="4813040" y="41157"/>
                  <a:pt x="4960994" y="0"/>
                </a:cubicBezTo>
                <a:cubicBezTo>
                  <a:pt x="5108948" y="-41157"/>
                  <a:pt x="5211550" y="30918"/>
                  <a:pt x="5347935" y="0"/>
                </a:cubicBezTo>
                <a:cubicBezTo>
                  <a:pt x="5484320" y="-30918"/>
                  <a:pt x="5736588" y="35762"/>
                  <a:pt x="5925457" y="0"/>
                </a:cubicBezTo>
                <a:cubicBezTo>
                  <a:pt x="6114326" y="-35762"/>
                  <a:pt x="6688059" y="38559"/>
                  <a:pt x="7005425" y="0"/>
                </a:cubicBezTo>
                <a:cubicBezTo>
                  <a:pt x="7404195" y="-6830"/>
                  <a:pt x="7636350" y="342983"/>
                  <a:pt x="7658099" y="652674"/>
                </a:cubicBezTo>
                <a:cubicBezTo>
                  <a:pt x="7706502" y="856475"/>
                  <a:pt x="7642692" y="995047"/>
                  <a:pt x="7658099" y="1122585"/>
                </a:cubicBezTo>
                <a:cubicBezTo>
                  <a:pt x="7673506" y="1250123"/>
                  <a:pt x="7644422" y="1574560"/>
                  <a:pt x="7658099" y="1696921"/>
                </a:cubicBezTo>
                <a:cubicBezTo>
                  <a:pt x="7671776" y="1819282"/>
                  <a:pt x="7602271" y="2031974"/>
                  <a:pt x="7658099" y="2166832"/>
                </a:cubicBezTo>
                <a:cubicBezTo>
                  <a:pt x="7713927" y="2301690"/>
                  <a:pt x="7654643" y="2554963"/>
                  <a:pt x="7658099" y="2688956"/>
                </a:cubicBezTo>
                <a:cubicBezTo>
                  <a:pt x="7661555" y="2822949"/>
                  <a:pt x="7630065" y="2980620"/>
                  <a:pt x="7658099" y="3263292"/>
                </a:cubicBezTo>
                <a:cubicBezTo>
                  <a:pt x="7702585" y="3571055"/>
                  <a:pt x="7297727" y="3903235"/>
                  <a:pt x="7005425" y="3915966"/>
                </a:cubicBezTo>
                <a:cubicBezTo>
                  <a:pt x="6740320" y="3944392"/>
                  <a:pt x="6610171" y="3898666"/>
                  <a:pt x="6427902" y="3915966"/>
                </a:cubicBezTo>
                <a:cubicBezTo>
                  <a:pt x="6245633" y="3933266"/>
                  <a:pt x="5997543" y="3857676"/>
                  <a:pt x="5786852" y="3915966"/>
                </a:cubicBezTo>
                <a:cubicBezTo>
                  <a:pt x="5576161" y="3974256"/>
                  <a:pt x="5432412" y="3908442"/>
                  <a:pt x="5209329" y="3915966"/>
                </a:cubicBezTo>
                <a:cubicBezTo>
                  <a:pt x="4986246" y="3923490"/>
                  <a:pt x="4855279" y="3884589"/>
                  <a:pt x="4695334" y="3915966"/>
                </a:cubicBezTo>
                <a:cubicBezTo>
                  <a:pt x="4535389" y="3947343"/>
                  <a:pt x="4235695" y="3855875"/>
                  <a:pt x="3990756" y="3915966"/>
                </a:cubicBezTo>
                <a:cubicBezTo>
                  <a:pt x="3745817" y="3976057"/>
                  <a:pt x="3675444" y="3866188"/>
                  <a:pt x="3540288" y="3915966"/>
                </a:cubicBezTo>
                <a:cubicBezTo>
                  <a:pt x="3405132" y="3965744"/>
                  <a:pt x="3074417" y="3911746"/>
                  <a:pt x="2899238" y="3915966"/>
                </a:cubicBezTo>
                <a:cubicBezTo>
                  <a:pt x="2724059" y="3920186"/>
                  <a:pt x="2703538" y="3902398"/>
                  <a:pt x="2512297" y="3915966"/>
                </a:cubicBezTo>
                <a:cubicBezTo>
                  <a:pt x="2321056" y="3929534"/>
                  <a:pt x="2212225" y="3872541"/>
                  <a:pt x="2125357" y="3915966"/>
                </a:cubicBezTo>
                <a:cubicBezTo>
                  <a:pt x="2038489" y="3959391"/>
                  <a:pt x="1602006" y="3844107"/>
                  <a:pt x="1420779" y="3915966"/>
                </a:cubicBezTo>
                <a:cubicBezTo>
                  <a:pt x="1239552" y="3987825"/>
                  <a:pt x="872453" y="3902015"/>
                  <a:pt x="652674" y="3915966"/>
                </a:cubicBezTo>
                <a:cubicBezTo>
                  <a:pt x="313103" y="3946739"/>
                  <a:pt x="-9116" y="3578609"/>
                  <a:pt x="0" y="3263292"/>
                </a:cubicBezTo>
                <a:cubicBezTo>
                  <a:pt x="-19222" y="3092267"/>
                  <a:pt x="1717" y="2958885"/>
                  <a:pt x="0" y="2819487"/>
                </a:cubicBezTo>
                <a:cubicBezTo>
                  <a:pt x="-1717" y="2680089"/>
                  <a:pt x="53551" y="2480271"/>
                  <a:pt x="0" y="2323470"/>
                </a:cubicBezTo>
                <a:cubicBezTo>
                  <a:pt x="-53551" y="2166669"/>
                  <a:pt x="29182" y="1984922"/>
                  <a:pt x="0" y="1879664"/>
                </a:cubicBezTo>
                <a:cubicBezTo>
                  <a:pt x="-29182" y="1774406"/>
                  <a:pt x="23846" y="1449449"/>
                  <a:pt x="0" y="1305329"/>
                </a:cubicBezTo>
                <a:cubicBezTo>
                  <a:pt x="-23846" y="1161209"/>
                  <a:pt x="32366" y="836993"/>
                  <a:pt x="0" y="652674"/>
                </a:cubicBezTo>
                <a:close/>
              </a:path>
              <a:path w="7658099" h="3915966" stroke="0" extrusionOk="0">
                <a:moveTo>
                  <a:pt x="0" y="652674"/>
                </a:moveTo>
                <a:cubicBezTo>
                  <a:pt x="4167" y="279900"/>
                  <a:pt x="228590" y="31226"/>
                  <a:pt x="652674" y="0"/>
                </a:cubicBezTo>
                <a:cubicBezTo>
                  <a:pt x="853345" y="-72193"/>
                  <a:pt x="1191792" y="34431"/>
                  <a:pt x="1357252" y="0"/>
                </a:cubicBezTo>
                <a:cubicBezTo>
                  <a:pt x="1522712" y="-34431"/>
                  <a:pt x="1596704" y="10518"/>
                  <a:pt x="1807720" y="0"/>
                </a:cubicBezTo>
                <a:cubicBezTo>
                  <a:pt x="2018736" y="-10518"/>
                  <a:pt x="2318933" y="1602"/>
                  <a:pt x="2448770" y="0"/>
                </a:cubicBezTo>
                <a:cubicBezTo>
                  <a:pt x="2578607" y="-1602"/>
                  <a:pt x="2819540" y="27283"/>
                  <a:pt x="2962765" y="0"/>
                </a:cubicBezTo>
                <a:cubicBezTo>
                  <a:pt x="3105990" y="-27283"/>
                  <a:pt x="3324949" y="1440"/>
                  <a:pt x="3540288" y="0"/>
                </a:cubicBezTo>
                <a:cubicBezTo>
                  <a:pt x="3755627" y="-1440"/>
                  <a:pt x="3992975" y="43763"/>
                  <a:pt x="4181338" y="0"/>
                </a:cubicBezTo>
                <a:cubicBezTo>
                  <a:pt x="4369701" y="-43763"/>
                  <a:pt x="4675927" y="41841"/>
                  <a:pt x="4822389" y="0"/>
                </a:cubicBezTo>
                <a:cubicBezTo>
                  <a:pt x="4968851" y="-41841"/>
                  <a:pt x="5155276" y="27195"/>
                  <a:pt x="5272857" y="0"/>
                </a:cubicBezTo>
                <a:cubicBezTo>
                  <a:pt x="5390438" y="-27195"/>
                  <a:pt x="5559695" y="7795"/>
                  <a:pt x="5659797" y="0"/>
                </a:cubicBezTo>
                <a:cubicBezTo>
                  <a:pt x="5759899" y="-7795"/>
                  <a:pt x="6120013" y="29463"/>
                  <a:pt x="6364375" y="0"/>
                </a:cubicBezTo>
                <a:cubicBezTo>
                  <a:pt x="6608737" y="-29463"/>
                  <a:pt x="6864803" y="41082"/>
                  <a:pt x="7005425" y="0"/>
                </a:cubicBezTo>
                <a:cubicBezTo>
                  <a:pt x="7463964" y="-33320"/>
                  <a:pt x="7634701" y="296746"/>
                  <a:pt x="7658099" y="652674"/>
                </a:cubicBezTo>
                <a:cubicBezTo>
                  <a:pt x="7671419" y="790346"/>
                  <a:pt x="7589631" y="965324"/>
                  <a:pt x="7658099" y="1227010"/>
                </a:cubicBezTo>
                <a:cubicBezTo>
                  <a:pt x="7726567" y="1488696"/>
                  <a:pt x="7598776" y="1597956"/>
                  <a:pt x="7658099" y="1801346"/>
                </a:cubicBezTo>
                <a:cubicBezTo>
                  <a:pt x="7717422" y="2004736"/>
                  <a:pt x="7655947" y="2139165"/>
                  <a:pt x="7658099" y="2271257"/>
                </a:cubicBezTo>
                <a:cubicBezTo>
                  <a:pt x="7660251" y="2403349"/>
                  <a:pt x="7609731" y="2547423"/>
                  <a:pt x="7658099" y="2767275"/>
                </a:cubicBezTo>
                <a:cubicBezTo>
                  <a:pt x="7706467" y="2987127"/>
                  <a:pt x="7627663" y="3111950"/>
                  <a:pt x="7658099" y="3263292"/>
                </a:cubicBezTo>
                <a:cubicBezTo>
                  <a:pt x="7593899" y="3605186"/>
                  <a:pt x="7327419" y="3920198"/>
                  <a:pt x="7005425" y="3915966"/>
                </a:cubicBezTo>
                <a:cubicBezTo>
                  <a:pt x="6804164" y="3942246"/>
                  <a:pt x="6598671" y="3869713"/>
                  <a:pt x="6427902" y="3915966"/>
                </a:cubicBezTo>
                <a:cubicBezTo>
                  <a:pt x="6257133" y="3962219"/>
                  <a:pt x="6034720" y="3908059"/>
                  <a:pt x="5850379" y="3915966"/>
                </a:cubicBezTo>
                <a:cubicBezTo>
                  <a:pt x="5666038" y="3923873"/>
                  <a:pt x="5299407" y="3832882"/>
                  <a:pt x="5145802" y="3915966"/>
                </a:cubicBezTo>
                <a:cubicBezTo>
                  <a:pt x="4992197" y="3999050"/>
                  <a:pt x="4664336" y="3891458"/>
                  <a:pt x="4441224" y="3915966"/>
                </a:cubicBezTo>
                <a:cubicBezTo>
                  <a:pt x="4218112" y="3940474"/>
                  <a:pt x="3883994" y="3835433"/>
                  <a:pt x="3736646" y="3915966"/>
                </a:cubicBezTo>
                <a:cubicBezTo>
                  <a:pt x="3589298" y="3996499"/>
                  <a:pt x="3450746" y="3900034"/>
                  <a:pt x="3286178" y="3915966"/>
                </a:cubicBezTo>
                <a:cubicBezTo>
                  <a:pt x="3121610" y="3931898"/>
                  <a:pt x="3037315" y="3881592"/>
                  <a:pt x="2835710" y="3915966"/>
                </a:cubicBezTo>
                <a:cubicBezTo>
                  <a:pt x="2634105" y="3950340"/>
                  <a:pt x="2534211" y="3904460"/>
                  <a:pt x="2448770" y="3915966"/>
                </a:cubicBezTo>
                <a:cubicBezTo>
                  <a:pt x="2363329" y="3927472"/>
                  <a:pt x="1952312" y="3906665"/>
                  <a:pt x="1807720" y="3915966"/>
                </a:cubicBezTo>
                <a:cubicBezTo>
                  <a:pt x="1663128" y="3925267"/>
                  <a:pt x="950272" y="3901181"/>
                  <a:pt x="652674" y="3915966"/>
                </a:cubicBezTo>
                <a:cubicBezTo>
                  <a:pt x="314417" y="3921529"/>
                  <a:pt x="-11441" y="3570554"/>
                  <a:pt x="0" y="3263292"/>
                </a:cubicBezTo>
                <a:cubicBezTo>
                  <a:pt x="-11966" y="3150795"/>
                  <a:pt x="52507" y="3030879"/>
                  <a:pt x="0" y="2819487"/>
                </a:cubicBezTo>
                <a:cubicBezTo>
                  <a:pt x="-52507" y="2608096"/>
                  <a:pt x="14675" y="2513400"/>
                  <a:pt x="0" y="2323470"/>
                </a:cubicBezTo>
                <a:cubicBezTo>
                  <a:pt x="-14675" y="2133540"/>
                  <a:pt x="29101" y="1920312"/>
                  <a:pt x="0" y="1749134"/>
                </a:cubicBezTo>
                <a:cubicBezTo>
                  <a:pt x="-29101" y="1577956"/>
                  <a:pt x="62292" y="1453777"/>
                  <a:pt x="0" y="1227010"/>
                </a:cubicBezTo>
                <a:cubicBezTo>
                  <a:pt x="-62292" y="1000243"/>
                  <a:pt x="53243" y="866052"/>
                  <a:pt x="0" y="652674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en-US" altLang="zh-CN" sz="32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Lưu</a:t>
            </a:r>
            <a:r>
              <a:rPr kumimoji="1" lang="en-US" altLang="zh-CN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 ý:</a:t>
            </a:r>
            <a:endParaRPr kumimoji="1" lang="vi-VN" altLang="zh-CN" sz="3200" b="1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HappyZcool-2016" charset="-122"/>
            </a:endParaRPr>
          </a:p>
          <a:p>
            <a:pPr lvl="0" algn="just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1. Các đường nét đứt trên quả địa cầu là các đường chỉ ranh giới các đới khí hậu. </a:t>
            </a:r>
          </a:p>
          <a:p>
            <a:pPr lvl="0" algn="just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2. Các đới khí hậu chạy vòng quanh quả địa cầu.</a:t>
            </a:r>
            <a:endParaRPr kumimoji="1" lang="en-US" altLang="zh-CN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HappyZcool-2016" charset="-122"/>
            </a:endParaRPr>
          </a:p>
          <a:p>
            <a:pPr lvl="0" algn="just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3. Có thể lấy bút dạ màu để đánh dấu vị trí các đới khí hậu tìm được. </a:t>
            </a:r>
          </a:p>
        </p:txBody>
      </p:sp>
    </p:spTree>
    <p:extLst>
      <p:ext uri="{BB962C8B-B14F-4D97-AF65-F5344CB8AC3E}">
        <p14:creationId xmlns:p14="http://schemas.microsoft.com/office/powerpoint/2010/main" val="13766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6291162" y="2907266"/>
            <a:ext cx="4245842" cy="1427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VẬN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DỤNG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7633615" y="1761180"/>
            <a:ext cx="14478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04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536" y="4477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2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F344C13-9E5D-8071-836D-2482D9F36C2C}"/>
              </a:ext>
            </a:extLst>
          </p:cNvPr>
          <p:cNvGrpSpPr/>
          <p:nvPr/>
        </p:nvGrpSpPr>
        <p:grpSpPr>
          <a:xfrm>
            <a:off x="171450" y="161926"/>
            <a:ext cx="12020549" cy="1095373"/>
            <a:chOff x="3005561" y="3712745"/>
            <a:chExt cx="12020549" cy="121708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00C1583-BA73-3030-D87A-7DE0796C5F4B}"/>
                </a:ext>
              </a:extLst>
            </p:cNvPr>
            <p:cNvSpPr/>
            <p:nvPr/>
          </p:nvSpPr>
          <p:spPr>
            <a:xfrm>
              <a:off x="3767561" y="3781254"/>
              <a:ext cx="11258549" cy="1148573"/>
            </a:xfrm>
            <a:custGeom>
              <a:avLst/>
              <a:gdLst>
                <a:gd name="connsiteX0" fmla="*/ 0 w 11258549"/>
                <a:gd name="connsiteY0" fmla="*/ 191433 h 1148573"/>
                <a:gd name="connsiteX1" fmla="*/ 191433 w 11258549"/>
                <a:gd name="connsiteY1" fmla="*/ 0 h 1148573"/>
                <a:gd name="connsiteX2" fmla="*/ 11067116 w 11258549"/>
                <a:gd name="connsiteY2" fmla="*/ 0 h 1148573"/>
                <a:gd name="connsiteX3" fmla="*/ 11258549 w 11258549"/>
                <a:gd name="connsiteY3" fmla="*/ 191433 h 1148573"/>
                <a:gd name="connsiteX4" fmla="*/ 11258549 w 11258549"/>
                <a:gd name="connsiteY4" fmla="*/ 957140 h 1148573"/>
                <a:gd name="connsiteX5" fmla="*/ 11067116 w 11258549"/>
                <a:gd name="connsiteY5" fmla="*/ 1148573 h 1148573"/>
                <a:gd name="connsiteX6" fmla="*/ 191433 w 11258549"/>
                <a:gd name="connsiteY6" fmla="*/ 1148573 h 1148573"/>
                <a:gd name="connsiteX7" fmla="*/ 0 w 11258549"/>
                <a:gd name="connsiteY7" fmla="*/ 957140 h 1148573"/>
                <a:gd name="connsiteX8" fmla="*/ 0 w 11258549"/>
                <a:gd name="connsiteY8" fmla="*/ 191433 h 114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58549" h="1148573" fill="none" extrusionOk="0">
                  <a:moveTo>
                    <a:pt x="0" y="191433"/>
                  </a:moveTo>
                  <a:cubicBezTo>
                    <a:pt x="-19462" y="77568"/>
                    <a:pt x="90794" y="5790"/>
                    <a:pt x="191433" y="0"/>
                  </a:cubicBezTo>
                  <a:cubicBezTo>
                    <a:pt x="4190865" y="-61902"/>
                    <a:pt x="7244299" y="-101778"/>
                    <a:pt x="11067116" y="0"/>
                  </a:cubicBezTo>
                  <a:cubicBezTo>
                    <a:pt x="11154087" y="-5881"/>
                    <a:pt x="11269102" y="71644"/>
                    <a:pt x="11258549" y="191433"/>
                  </a:cubicBezTo>
                  <a:cubicBezTo>
                    <a:pt x="11235921" y="311967"/>
                    <a:pt x="11246939" y="773583"/>
                    <a:pt x="11258549" y="957140"/>
                  </a:cubicBezTo>
                  <a:cubicBezTo>
                    <a:pt x="11249647" y="1058508"/>
                    <a:pt x="11168700" y="1129428"/>
                    <a:pt x="11067116" y="1148573"/>
                  </a:cubicBezTo>
                  <a:cubicBezTo>
                    <a:pt x="8949338" y="1006181"/>
                    <a:pt x="1560747" y="1259674"/>
                    <a:pt x="191433" y="1148573"/>
                  </a:cubicBezTo>
                  <a:cubicBezTo>
                    <a:pt x="82077" y="1150389"/>
                    <a:pt x="-358" y="1064499"/>
                    <a:pt x="0" y="957140"/>
                  </a:cubicBezTo>
                  <a:cubicBezTo>
                    <a:pt x="52217" y="589939"/>
                    <a:pt x="-64662" y="425961"/>
                    <a:pt x="0" y="191433"/>
                  </a:cubicBezTo>
                  <a:close/>
                </a:path>
                <a:path w="11258549" h="1148573" stroke="0" extrusionOk="0">
                  <a:moveTo>
                    <a:pt x="0" y="191433"/>
                  </a:moveTo>
                  <a:cubicBezTo>
                    <a:pt x="-8558" y="74397"/>
                    <a:pt x="78025" y="-12850"/>
                    <a:pt x="191433" y="0"/>
                  </a:cubicBezTo>
                  <a:cubicBezTo>
                    <a:pt x="5251968" y="-164947"/>
                    <a:pt x="7320136" y="-52288"/>
                    <a:pt x="11067116" y="0"/>
                  </a:cubicBezTo>
                  <a:cubicBezTo>
                    <a:pt x="11171535" y="-20473"/>
                    <a:pt x="11247865" y="87417"/>
                    <a:pt x="11258549" y="191433"/>
                  </a:cubicBezTo>
                  <a:cubicBezTo>
                    <a:pt x="11308725" y="408244"/>
                    <a:pt x="11218111" y="682808"/>
                    <a:pt x="11258549" y="957140"/>
                  </a:cubicBezTo>
                  <a:cubicBezTo>
                    <a:pt x="11263478" y="1069230"/>
                    <a:pt x="11169863" y="1143153"/>
                    <a:pt x="11067116" y="1148573"/>
                  </a:cubicBezTo>
                  <a:cubicBezTo>
                    <a:pt x="5761501" y="1307114"/>
                    <a:pt x="3793843" y="1006737"/>
                    <a:pt x="191433" y="1148573"/>
                  </a:cubicBezTo>
                  <a:cubicBezTo>
                    <a:pt x="84624" y="1167594"/>
                    <a:pt x="7533" y="1060247"/>
                    <a:pt x="0" y="957140"/>
                  </a:cubicBezTo>
                  <a:cubicBezTo>
                    <a:pt x="-43349" y="618223"/>
                    <a:pt x="58341" y="460618"/>
                    <a:pt x="0" y="191433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iền đúng các từ còn thiếu đường Xích đạo, bán cầu Bắc, bán cầu Nam, đới nóng, đới ôn hoà và đới lạnh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B02C9F-6189-E7F9-CDC6-AA4CB7B30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5561" y="3712745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B188213-5E69-5EE5-5643-77836528E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051" y="1844322"/>
            <a:ext cx="4668896" cy="376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01DDB-5D02-4BBC-A301-CB563A2A6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867" y="1739145"/>
            <a:ext cx="8768379" cy="29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8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5AE75D-B3CA-49F7-97B2-D3EEFBAD7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48" y="1292546"/>
            <a:ext cx="8371059" cy="1382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229A65-8570-40BC-8F3E-CA9AFA3ED5F9}"/>
              </a:ext>
            </a:extLst>
          </p:cNvPr>
          <p:cNvSpPr txBox="1"/>
          <p:nvPr/>
        </p:nvSpPr>
        <p:spPr>
          <a:xfrm>
            <a:off x="5322292" y="4159855"/>
            <a:ext cx="185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1)</a:t>
            </a:r>
          </a:p>
        </p:txBody>
      </p:sp>
      <p:pic>
        <p:nvPicPr>
          <p:cNvPr id="9" name="图片 16">
            <a:extLst>
              <a:ext uri="{FF2B5EF4-FFF2-40B4-BE49-F238E27FC236}">
                <a16:creationId xmlns:a16="http://schemas.microsoft.com/office/drawing/2014/main" id="{FF062F23-13D2-43EE-8B33-414580702E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7121529" y="-2970507"/>
            <a:ext cx="6072556" cy="5516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FE6061-76B2-E613-19F6-B2C7EDF4C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3202" y="2539355"/>
            <a:ext cx="7870618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9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803045" y="2458059"/>
            <a:ext cx="5822428" cy="17106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KHỞI ĐỘNG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4171918" y="1750123"/>
            <a:ext cx="14478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01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2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3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52C10-A604-62E3-948C-DAA1BA91A980}"/>
              </a:ext>
            </a:extLst>
          </p:cNvPr>
          <p:cNvSpPr txBox="1"/>
          <p:nvPr/>
        </p:nvSpPr>
        <p:spPr>
          <a:xfrm>
            <a:off x="2533649" y="1326255"/>
            <a:ext cx="7800975" cy="646986"/>
          </a:xfrm>
          <a:custGeom>
            <a:avLst/>
            <a:gdLst>
              <a:gd name="connsiteX0" fmla="*/ 0 w 7800975"/>
              <a:gd name="connsiteY0" fmla="*/ 107833 h 646986"/>
              <a:gd name="connsiteX1" fmla="*/ 107833 w 7800975"/>
              <a:gd name="connsiteY1" fmla="*/ 0 h 646986"/>
              <a:gd name="connsiteX2" fmla="*/ 843024 w 7800975"/>
              <a:gd name="connsiteY2" fmla="*/ 0 h 646986"/>
              <a:gd name="connsiteX3" fmla="*/ 1350657 w 7800975"/>
              <a:gd name="connsiteY3" fmla="*/ 0 h 646986"/>
              <a:gd name="connsiteX4" fmla="*/ 1934142 w 7800975"/>
              <a:gd name="connsiteY4" fmla="*/ 0 h 646986"/>
              <a:gd name="connsiteX5" fmla="*/ 2517627 w 7800975"/>
              <a:gd name="connsiteY5" fmla="*/ 0 h 646986"/>
              <a:gd name="connsiteX6" fmla="*/ 2949406 w 7800975"/>
              <a:gd name="connsiteY6" fmla="*/ 0 h 646986"/>
              <a:gd name="connsiteX7" fmla="*/ 3305332 w 7800975"/>
              <a:gd name="connsiteY7" fmla="*/ 0 h 646986"/>
              <a:gd name="connsiteX8" fmla="*/ 3661259 w 7800975"/>
              <a:gd name="connsiteY8" fmla="*/ 0 h 646986"/>
              <a:gd name="connsiteX9" fmla="*/ 4168891 w 7800975"/>
              <a:gd name="connsiteY9" fmla="*/ 0 h 646986"/>
              <a:gd name="connsiteX10" fmla="*/ 4752376 w 7800975"/>
              <a:gd name="connsiteY10" fmla="*/ 0 h 646986"/>
              <a:gd name="connsiteX11" fmla="*/ 5335861 w 7800975"/>
              <a:gd name="connsiteY11" fmla="*/ 0 h 646986"/>
              <a:gd name="connsiteX12" fmla="*/ 5919347 w 7800975"/>
              <a:gd name="connsiteY12" fmla="*/ 0 h 646986"/>
              <a:gd name="connsiteX13" fmla="*/ 6275273 w 7800975"/>
              <a:gd name="connsiteY13" fmla="*/ 0 h 646986"/>
              <a:gd name="connsiteX14" fmla="*/ 6631199 w 7800975"/>
              <a:gd name="connsiteY14" fmla="*/ 0 h 646986"/>
              <a:gd name="connsiteX15" fmla="*/ 7693142 w 7800975"/>
              <a:gd name="connsiteY15" fmla="*/ 0 h 646986"/>
              <a:gd name="connsiteX16" fmla="*/ 7800975 w 7800975"/>
              <a:gd name="connsiteY16" fmla="*/ 107833 h 646986"/>
              <a:gd name="connsiteX17" fmla="*/ 7800975 w 7800975"/>
              <a:gd name="connsiteY17" fmla="*/ 539153 h 646986"/>
              <a:gd name="connsiteX18" fmla="*/ 7693142 w 7800975"/>
              <a:gd name="connsiteY18" fmla="*/ 646986 h 646986"/>
              <a:gd name="connsiteX19" fmla="*/ 7185510 w 7800975"/>
              <a:gd name="connsiteY19" fmla="*/ 646986 h 646986"/>
              <a:gd name="connsiteX20" fmla="*/ 6602024 w 7800975"/>
              <a:gd name="connsiteY20" fmla="*/ 646986 h 646986"/>
              <a:gd name="connsiteX21" fmla="*/ 5942686 w 7800975"/>
              <a:gd name="connsiteY21" fmla="*/ 646986 h 646986"/>
              <a:gd name="connsiteX22" fmla="*/ 5207495 w 7800975"/>
              <a:gd name="connsiteY22" fmla="*/ 646986 h 646986"/>
              <a:gd name="connsiteX23" fmla="*/ 4699862 w 7800975"/>
              <a:gd name="connsiteY23" fmla="*/ 646986 h 646986"/>
              <a:gd name="connsiteX24" fmla="*/ 4192230 w 7800975"/>
              <a:gd name="connsiteY24" fmla="*/ 646986 h 646986"/>
              <a:gd name="connsiteX25" fmla="*/ 3532892 w 7800975"/>
              <a:gd name="connsiteY25" fmla="*/ 646986 h 646986"/>
              <a:gd name="connsiteX26" fmla="*/ 2949406 w 7800975"/>
              <a:gd name="connsiteY26" fmla="*/ 646986 h 646986"/>
              <a:gd name="connsiteX27" fmla="*/ 2441774 w 7800975"/>
              <a:gd name="connsiteY27" fmla="*/ 646986 h 646986"/>
              <a:gd name="connsiteX28" fmla="*/ 1706583 w 7800975"/>
              <a:gd name="connsiteY28" fmla="*/ 646986 h 646986"/>
              <a:gd name="connsiteX29" fmla="*/ 1274804 w 7800975"/>
              <a:gd name="connsiteY29" fmla="*/ 646986 h 646986"/>
              <a:gd name="connsiteX30" fmla="*/ 615465 w 7800975"/>
              <a:gd name="connsiteY30" fmla="*/ 646986 h 646986"/>
              <a:gd name="connsiteX31" fmla="*/ 107833 w 7800975"/>
              <a:gd name="connsiteY31" fmla="*/ 646986 h 646986"/>
              <a:gd name="connsiteX32" fmla="*/ 0 w 7800975"/>
              <a:gd name="connsiteY32" fmla="*/ 539153 h 646986"/>
              <a:gd name="connsiteX33" fmla="*/ 0 w 7800975"/>
              <a:gd name="connsiteY33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800975" h="646986" fill="none" extrusionOk="0">
                <a:moveTo>
                  <a:pt x="0" y="107833"/>
                </a:moveTo>
                <a:cubicBezTo>
                  <a:pt x="-6005" y="64508"/>
                  <a:pt x="51448" y="3957"/>
                  <a:pt x="107833" y="0"/>
                </a:cubicBezTo>
                <a:cubicBezTo>
                  <a:pt x="378277" y="-43955"/>
                  <a:pt x="536751" y="20957"/>
                  <a:pt x="843024" y="0"/>
                </a:cubicBezTo>
                <a:cubicBezTo>
                  <a:pt x="1149297" y="-20957"/>
                  <a:pt x="1137864" y="38382"/>
                  <a:pt x="1350657" y="0"/>
                </a:cubicBezTo>
                <a:cubicBezTo>
                  <a:pt x="1563450" y="-38382"/>
                  <a:pt x="1707197" y="62501"/>
                  <a:pt x="1934142" y="0"/>
                </a:cubicBezTo>
                <a:cubicBezTo>
                  <a:pt x="2161087" y="-62501"/>
                  <a:pt x="2347106" y="51226"/>
                  <a:pt x="2517627" y="0"/>
                </a:cubicBezTo>
                <a:cubicBezTo>
                  <a:pt x="2688148" y="-51226"/>
                  <a:pt x="2833154" y="13012"/>
                  <a:pt x="2949406" y="0"/>
                </a:cubicBezTo>
                <a:cubicBezTo>
                  <a:pt x="3065658" y="-13012"/>
                  <a:pt x="3185105" y="42266"/>
                  <a:pt x="3305332" y="0"/>
                </a:cubicBezTo>
                <a:cubicBezTo>
                  <a:pt x="3425559" y="-42266"/>
                  <a:pt x="3533795" y="40319"/>
                  <a:pt x="3661259" y="0"/>
                </a:cubicBezTo>
                <a:cubicBezTo>
                  <a:pt x="3788723" y="-40319"/>
                  <a:pt x="4065969" y="52942"/>
                  <a:pt x="4168891" y="0"/>
                </a:cubicBezTo>
                <a:cubicBezTo>
                  <a:pt x="4271813" y="-52942"/>
                  <a:pt x="4622362" y="52750"/>
                  <a:pt x="4752376" y="0"/>
                </a:cubicBezTo>
                <a:cubicBezTo>
                  <a:pt x="4882391" y="-52750"/>
                  <a:pt x="5193468" y="20156"/>
                  <a:pt x="5335861" y="0"/>
                </a:cubicBezTo>
                <a:cubicBezTo>
                  <a:pt x="5478255" y="-20156"/>
                  <a:pt x="5667553" y="67050"/>
                  <a:pt x="5919347" y="0"/>
                </a:cubicBezTo>
                <a:cubicBezTo>
                  <a:pt x="6171141" y="-67050"/>
                  <a:pt x="6131294" y="32993"/>
                  <a:pt x="6275273" y="0"/>
                </a:cubicBezTo>
                <a:cubicBezTo>
                  <a:pt x="6419252" y="-32993"/>
                  <a:pt x="6480148" y="32800"/>
                  <a:pt x="6631199" y="0"/>
                </a:cubicBezTo>
                <a:cubicBezTo>
                  <a:pt x="6782250" y="-32800"/>
                  <a:pt x="7274724" y="104170"/>
                  <a:pt x="7693142" y="0"/>
                </a:cubicBezTo>
                <a:cubicBezTo>
                  <a:pt x="7754091" y="-4235"/>
                  <a:pt x="7805333" y="61636"/>
                  <a:pt x="7800975" y="107833"/>
                </a:cubicBezTo>
                <a:cubicBezTo>
                  <a:pt x="7843924" y="206428"/>
                  <a:pt x="7763988" y="392711"/>
                  <a:pt x="7800975" y="539153"/>
                </a:cubicBezTo>
                <a:cubicBezTo>
                  <a:pt x="7805848" y="599684"/>
                  <a:pt x="7739970" y="645206"/>
                  <a:pt x="7693142" y="646986"/>
                </a:cubicBezTo>
                <a:cubicBezTo>
                  <a:pt x="7515602" y="681861"/>
                  <a:pt x="7361807" y="596154"/>
                  <a:pt x="7185510" y="646986"/>
                </a:cubicBezTo>
                <a:cubicBezTo>
                  <a:pt x="7009213" y="697818"/>
                  <a:pt x="6872609" y="601766"/>
                  <a:pt x="6602024" y="646986"/>
                </a:cubicBezTo>
                <a:cubicBezTo>
                  <a:pt x="6331439" y="692206"/>
                  <a:pt x="6127453" y="608005"/>
                  <a:pt x="5942686" y="646986"/>
                </a:cubicBezTo>
                <a:cubicBezTo>
                  <a:pt x="5757919" y="685967"/>
                  <a:pt x="5470888" y="611357"/>
                  <a:pt x="5207495" y="646986"/>
                </a:cubicBezTo>
                <a:cubicBezTo>
                  <a:pt x="4944102" y="682615"/>
                  <a:pt x="4928269" y="603181"/>
                  <a:pt x="4699862" y="646986"/>
                </a:cubicBezTo>
                <a:cubicBezTo>
                  <a:pt x="4471455" y="690791"/>
                  <a:pt x="4312319" y="609646"/>
                  <a:pt x="4192230" y="646986"/>
                </a:cubicBezTo>
                <a:cubicBezTo>
                  <a:pt x="4072141" y="684326"/>
                  <a:pt x="3826354" y="605616"/>
                  <a:pt x="3532892" y="646986"/>
                </a:cubicBezTo>
                <a:cubicBezTo>
                  <a:pt x="3239430" y="688356"/>
                  <a:pt x="3074212" y="619345"/>
                  <a:pt x="2949406" y="646986"/>
                </a:cubicBezTo>
                <a:cubicBezTo>
                  <a:pt x="2824600" y="674627"/>
                  <a:pt x="2662809" y="619211"/>
                  <a:pt x="2441774" y="646986"/>
                </a:cubicBezTo>
                <a:cubicBezTo>
                  <a:pt x="2220739" y="674761"/>
                  <a:pt x="1955908" y="608436"/>
                  <a:pt x="1706583" y="646986"/>
                </a:cubicBezTo>
                <a:cubicBezTo>
                  <a:pt x="1457258" y="685536"/>
                  <a:pt x="1463267" y="610643"/>
                  <a:pt x="1274804" y="646986"/>
                </a:cubicBezTo>
                <a:cubicBezTo>
                  <a:pt x="1086341" y="683329"/>
                  <a:pt x="837597" y="578837"/>
                  <a:pt x="615465" y="646986"/>
                </a:cubicBezTo>
                <a:cubicBezTo>
                  <a:pt x="393333" y="715135"/>
                  <a:pt x="313739" y="643186"/>
                  <a:pt x="107833" y="646986"/>
                </a:cubicBezTo>
                <a:cubicBezTo>
                  <a:pt x="36852" y="633338"/>
                  <a:pt x="9010" y="602884"/>
                  <a:pt x="0" y="539153"/>
                </a:cubicBezTo>
                <a:cubicBezTo>
                  <a:pt x="-31488" y="411198"/>
                  <a:pt x="7016" y="321317"/>
                  <a:pt x="0" y="107833"/>
                </a:cubicBezTo>
                <a:close/>
              </a:path>
              <a:path w="7800975" h="646986" stroke="0" extrusionOk="0">
                <a:moveTo>
                  <a:pt x="0" y="107833"/>
                </a:moveTo>
                <a:cubicBezTo>
                  <a:pt x="2638" y="40485"/>
                  <a:pt x="33348" y="7328"/>
                  <a:pt x="107833" y="0"/>
                </a:cubicBezTo>
                <a:cubicBezTo>
                  <a:pt x="379945" y="-81103"/>
                  <a:pt x="515949" y="80875"/>
                  <a:pt x="843024" y="0"/>
                </a:cubicBezTo>
                <a:cubicBezTo>
                  <a:pt x="1170099" y="-80875"/>
                  <a:pt x="1173926" y="4649"/>
                  <a:pt x="1274804" y="0"/>
                </a:cubicBezTo>
                <a:cubicBezTo>
                  <a:pt x="1375682" y="-4649"/>
                  <a:pt x="1706767" y="71672"/>
                  <a:pt x="1934142" y="0"/>
                </a:cubicBezTo>
                <a:cubicBezTo>
                  <a:pt x="2161517" y="-71672"/>
                  <a:pt x="2304904" y="55916"/>
                  <a:pt x="2441774" y="0"/>
                </a:cubicBezTo>
                <a:cubicBezTo>
                  <a:pt x="2578644" y="-55916"/>
                  <a:pt x="2792274" y="13196"/>
                  <a:pt x="3025260" y="0"/>
                </a:cubicBezTo>
                <a:cubicBezTo>
                  <a:pt x="3258246" y="-13196"/>
                  <a:pt x="3359875" y="8142"/>
                  <a:pt x="3684598" y="0"/>
                </a:cubicBezTo>
                <a:cubicBezTo>
                  <a:pt x="4009321" y="-8142"/>
                  <a:pt x="4084913" y="66043"/>
                  <a:pt x="4343936" y="0"/>
                </a:cubicBezTo>
                <a:cubicBezTo>
                  <a:pt x="4602959" y="-66043"/>
                  <a:pt x="4659272" y="25694"/>
                  <a:pt x="4775715" y="0"/>
                </a:cubicBezTo>
                <a:cubicBezTo>
                  <a:pt x="4892158" y="-25694"/>
                  <a:pt x="4993700" y="10924"/>
                  <a:pt x="5131641" y="0"/>
                </a:cubicBezTo>
                <a:cubicBezTo>
                  <a:pt x="5269582" y="-10924"/>
                  <a:pt x="5506097" y="83969"/>
                  <a:pt x="5866833" y="0"/>
                </a:cubicBezTo>
                <a:cubicBezTo>
                  <a:pt x="6227569" y="-83969"/>
                  <a:pt x="6201305" y="9381"/>
                  <a:pt x="6298612" y="0"/>
                </a:cubicBezTo>
                <a:cubicBezTo>
                  <a:pt x="6395919" y="-9381"/>
                  <a:pt x="6763689" y="63111"/>
                  <a:pt x="7033804" y="0"/>
                </a:cubicBezTo>
                <a:cubicBezTo>
                  <a:pt x="7303919" y="-63111"/>
                  <a:pt x="7421697" y="78804"/>
                  <a:pt x="7693142" y="0"/>
                </a:cubicBezTo>
                <a:cubicBezTo>
                  <a:pt x="7763980" y="6626"/>
                  <a:pt x="7799313" y="42295"/>
                  <a:pt x="7800975" y="107833"/>
                </a:cubicBezTo>
                <a:cubicBezTo>
                  <a:pt x="7810041" y="274321"/>
                  <a:pt x="7769158" y="417923"/>
                  <a:pt x="7800975" y="539153"/>
                </a:cubicBezTo>
                <a:cubicBezTo>
                  <a:pt x="7796685" y="589487"/>
                  <a:pt x="7751387" y="653406"/>
                  <a:pt x="7693142" y="646986"/>
                </a:cubicBezTo>
                <a:cubicBezTo>
                  <a:pt x="7586122" y="660320"/>
                  <a:pt x="7490980" y="607325"/>
                  <a:pt x="7337216" y="646986"/>
                </a:cubicBezTo>
                <a:cubicBezTo>
                  <a:pt x="7183452" y="686647"/>
                  <a:pt x="6905167" y="584863"/>
                  <a:pt x="6602024" y="646986"/>
                </a:cubicBezTo>
                <a:cubicBezTo>
                  <a:pt x="6298881" y="709109"/>
                  <a:pt x="6356705" y="642613"/>
                  <a:pt x="6246098" y="646986"/>
                </a:cubicBezTo>
                <a:cubicBezTo>
                  <a:pt x="6135491" y="651359"/>
                  <a:pt x="5783663" y="637139"/>
                  <a:pt x="5662613" y="646986"/>
                </a:cubicBezTo>
                <a:cubicBezTo>
                  <a:pt x="5541564" y="656833"/>
                  <a:pt x="5224548" y="590038"/>
                  <a:pt x="4927422" y="646986"/>
                </a:cubicBezTo>
                <a:cubicBezTo>
                  <a:pt x="4630296" y="703934"/>
                  <a:pt x="4413182" y="616660"/>
                  <a:pt x="4192230" y="646986"/>
                </a:cubicBezTo>
                <a:cubicBezTo>
                  <a:pt x="3971278" y="677312"/>
                  <a:pt x="3802516" y="582670"/>
                  <a:pt x="3457039" y="646986"/>
                </a:cubicBezTo>
                <a:cubicBezTo>
                  <a:pt x="3111562" y="711302"/>
                  <a:pt x="3138133" y="624295"/>
                  <a:pt x="3025260" y="646986"/>
                </a:cubicBezTo>
                <a:cubicBezTo>
                  <a:pt x="2912387" y="669677"/>
                  <a:pt x="2725708" y="625501"/>
                  <a:pt x="2593480" y="646986"/>
                </a:cubicBezTo>
                <a:cubicBezTo>
                  <a:pt x="2461252" y="668471"/>
                  <a:pt x="2394323" y="631891"/>
                  <a:pt x="2237554" y="646986"/>
                </a:cubicBezTo>
                <a:cubicBezTo>
                  <a:pt x="2080785" y="662081"/>
                  <a:pt x="1860197" y="605448"/>
                  <a:pt x="1578216" y="646986"/>
                </a:cubicBezTo>
                <a:cubicBezTo>
                  <a:pt x="1296235" y="688524"/>
                  <a:pt x="1132899" y="605650"/>
                  <a:pt x="843024" y="646986"/>
                </a:cubicBezTo>
                <a:cubicBezTo>
                  <a:pt x="553149" y="688322"/>
                  <a:pt x="385287" y="597905"/>
                  <a:pt x="107833" y="646986"/>
                </a:cubicBezTo>
                <a:cubicBezTo>
                  <a:pt x="46671" y="649781"/>
                  <a:pt x="-1965" y="590550"/>
                  <a:pt x="0" y="539153"/>
                </a:cubicBezTo>
                <a:cubicBezTo>
                  <a:pt x="-9036" y="357122"/>
                  <a:pt x="32112" y="278145"/>
                  <a:pt x="0" y="107833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 defTabSz="457200">
              <a:buFont typeface="Arial" panose="020B0604020202020204" pitchFamily="34" charset="0"/>
              <a:buChar char="•"/>
              <a:defRPr/>
            </a:pPr>
            <a:r>
              <a:rPr kumimoji="1" lang="vi-VN" altLang="zh-C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Tác giả bài hát đã ví Trái Đất giống với gì? </a:t>
            </a:r>
            <a:endParaRPr kumimoji="1" lang="zh-CN" alt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94E70-B271-94DD-CF53-75706FD51DE3}"/>
              </a:ext>
            </a:extLst>
          </p:cNvPr>
          <p:cNvSpPr txBox="1"/>
          <p:nvPr/>
        </p:nvSpPr>
        <p:spPr>
          <a:xfrm>
            <a:off x="2571750" y="2221605"/>
            <a:ext cx="7867649" cy="1191816"/>
          </a:xfrm>
          <a:custGeom>
            <a:avLst/>
            <a:gdLst>
              <a:gd name="connsiteX0" fmla="*/ 0 w 7867649"/>
              <a:gd name="connsiteY0" fmla="*/ 198640 h 1191816"/>
              <a:gd name="connsiteX1" fmla="*/ 198640 w 7867649"/>
              <a:gd name="connsiteY1" fmla="*/ 0 h 1191816"/>
              <a:gd name="connsiteX2" fmla="*/ 698580 w 7867649"/>
              <a:gd name="connsiteY2" fmla="*/ 0 h 1191816"/>
              <a:gd name="connsiteX3" fmla="*/ 1273224 w 7867649"/>
              <a:gd name="connsiteY3" fmla="*/ 0 h 1191816"/>
              <a:gd name="connsiteX4" fmla="*/ 1698460 w 7867649"/>
              <a:gd name="connsiteY4" fmla="*/ 0 h 1191816"/>
              <a:gd name="connsiteX5" fmla="*/ 2048993 w 7867649"/>
              <a:gd name="connsiteY5" fmla="*/ 0 h 1191816"/>
              <a:gd name="connsiteX6" fmla="*/ 2399526 w 7867649"/>
              <a:gd name="connsiteY6" fmla="*/ 0 h 1191816"/>
              <a:gd name="connsiteX7" fmla="*/ 2899466 w 7867649"/>
              <a:gd name="connsiteY7" fmla="*/ 0 h 1191816"/>
              <a:gd name="connsiteX8" fmla="*/ 3474109 w 7867649"/>
              <a:gd name="connsiteY8" fmla="*/ 0 h 1191816"/>
              <a:gd name="connsiteX9" fmla="*/ 4048753 w 7867649"/>
              <a:gd name="connsiteY9" fmla="*/ 0 h 1191816"/>
              <a:gd name="connsiteX10" fmla="*/ 4623397 w 7867649"/>
              <a:gd name="connsiteY10" fmla="*/ 0 h 1191816"/>
              <a:gd name="connsiteX11" fmla="*/ 4973930 w 7867649"/>
              <a:gd name="connsiteY11" fmla="*/ 0 h 1191816"/>
              <a:gd name="connsiteX12" fmla="*/ 5324462 w 7867649"/>
              <a:gd name="connsiteY12" fmla="*/ 0 h 1191816"/>
              <a:gd name="connsiteX13" fmla="*/ 5899106 w 7867649"/>
              <a:gd name="connsiteY13" fmla="*/ 0 h 1191816"/>
              <a:gd name="connsiteX14" fmla="*/ 6548454 w 7867649"/>
              <a:gd name="connsiteY14" fmla="*/ 0 h 1191816"/>
              <a:gd name="connsiteX15" fmla="*/ 7123097 w 7867649"/>
              <a:gd name="connsiteY15" fmla="*/ 0 h 1191816"/>
              <a:gd name="connsiteX16" fmla="*/ 7669009 w 7867649"/>
              <a:gd name="connsiteY16" fmla="*/ 0 h 1191816"/>
              <a:gd name="connsiteX17" fmla="*/ 7867649 w 7867649"/>
              <a:gd name="connsiteY17" fmla="*/ 198640 h 1191816"/>
              <a:gd name="connsiteX18" fmla="*/ 7867649 w 7867649"/>
              <a:gd name="connsiteY18" fmla="*/ 587963 h 1191816"/>
              <a:gd name="connsiteX19" fmla="*/ 7867649 w 7867649"/>
              <a:gd name="connsiteY19" fmla="*/ 993176 h 1191816"/>
              <a:gd name="connsiteX20" fmla="*/ 7669009 w 7867649"/>
              <a:gd name="connsiteY20" fmla="*/ 1191816 h 1191816"/>
              <a:gd name="connsiteX21" fmla="*/ 7318476 w 7867649"/>
              <a:gd name="connsiteY21" fmla="*/ 1191816 h 1191816"/>
              <a:gd name="connsiteX22" fmla="*/ 6818536 w 7867649"/>
              <a:gd name="connsiteY22" fmla="*/ 1191816 h 1191816"/>
              <a:gd name="connsiteX23" fmla="*/ 6169189 w 7867649"/>
              <a:gd name="connsiteY23" fmla="*/ 1191816 h 1191816"/>
              <a:gd name="connsiteX24" fmla="*/ 5594545 w 7867649"/>
              <a:gd name="connsiteY24" fmla="*/ 1191816 h 1191816"/>
              <a:gd name="connsiteX25" fmla="*/ 5094605 w 7867649"/>
              <a:gd name="connsiteY25" fmla="*/ 1191816 h 1191816"/>
              <a:gd name="connsiteX26" fmla="*/ 4370554 w 7867649"/>
              <a:gd name="connsiteY26" fmla="*/ 1191816 h 1191816"/>
              <a:gd name="connsiteX27" fmla="*/ 3945317 w 7867649"/>
              <a:gd name="connsiteY27" fmla="*/ 1191816 h 1191816"/>
              <a:gd name="connsiteX28" fmla="*/ 3295970 w 7867649"/>
              <a:gd name="connsiteY28" fmla="*/ 1191816 h 1191816"/>
              <a:gd name="connsiteX29" fmla="*/ 2945437 w 7867649"/>
              <a:gd name="connsiteY29" fmla="*/ 1191816 h 1191816"/>
              <a:gd name="connsiteX30" fmla="*/ 2594905 w 7867649"/>
              <a:gd name="connsiteY30" fmla="*/ 1191816 h 1191816"/>
              <a:gd name="connsiteX31" fmla="*/ 1870853 w 7867649"/>
              <a:gd name="connsiteY31" fmla="*/ 1191816 h 1191816"/>
              <a:gd name="connsiteX32" fmla="*/ 1370913 w 7867649"/>
              <a:gd name="connsiteY32" fmla="*/ 1191816 h 1191816"/>
              <a:gd name="connsiteX33" fmla="*/ 721566 w 7867649"/>
              <a:gd name="connsiteY33" fmla="*/ 1191816 h 1191816"/>
              <a:gd name="connsiteX34" fmla="*/ 198640 w 7867649"/>
              <a:gd name="connsiteY34" fmla="*/ 1191816 h 1191816"/>
              <a:gd name="connsiteX35" fmla="*/ 0 w 7867649"/>
              <a:gd name="connsiteY35" fmla="*/ 993176 h 1191816"/>
              <a:gd name="connsiteX36" fmla="*/ 0 w 7867649"/>
              <a:gd name="connsiteY36" fmla="*/ 611799 h 1191816"/>
              <a:gd name="connsiteX37" fmla="*/ 0 w 7867649"/>
              <a:gd name="connsiteY37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867649" h="1191816" fill="none" extrusionOk="0">
                <a:moveTo>
                  <a:pt x="0" y="198640"/>
                </a:moveTo>
                <a:cubicBezTo>
                  <a:pt x="-14617" y="97762"/>
                  <a:pt x="69381" y="1624"/>
                  <a:pt x="198640" y="0"/>
                </a:cubicBezTo>
                <a:cubicBezTo>
                  <a:pt x="300278" y="-15938"/>
                  <a:pt x="490062" y="58351"/>
                  <a:pt x="698580" y="0"/>
                </a:cubicBezTo>
                <a:cubicBezTo>
                  <a:pt x="907098" y="-58351"/>
                  <a:pt x="1007825" y="17107"/>
                  <a:pt x="1273224" y="0"/>
                </a:cubicBezTo>
                <a:cubicBezTo>
                  <a:pt x="1538623" y="-17107"/>
                  <a:pt x="1595886" y="26296"/>
                  <a:pt x="1698460" y="0"/>
                </a:cubicBezTo>
                <a:cubicBezTo>
                  <a:pt x="1801034" y="-26296"/>
                  <a:pt x="1939291" y="28143"/>
                  <a:pt x="2048993" y="0"/>
                </a:cubicBezTo>
                <a:cubicBezTo>
                  <a:pt x="2158695" y="-28143"/>
                  <a:pt x="2282833" y="18269"/>
                  <a:pt x="2399526" y="0"/>
                </a:cubicBezTo>
                <a:cubicBezTo>
                  <a:pt x="2516219" y="-18269"/>
                  <a:pt x="2697551" y="42845"/>
                  <a:pt x="2899466" y="0"/>
                </a:cubicBezTo>
                <a:cubicBezTo>
                  <a:pt x="3101381" y="-42845"/>
                  <a:pt x="3260084" y="42578"/>
                  <a:pt x="3474109" y="0"/>
                </a:cubicBezTo>
                <a:cubicBezTo>
                  <a:pt x="3688134" y="-42578"/>
                  <a:pt x="3774366" y="35200"/>
                  <a:pt x="4048753" y="0"/>
                </a:cubicBezTo>
                <a:cubicBezTo>
                  <a:pt x="4323140" y="-35200"/>
                  <a:pt x="4430094" y="35065"/>
                  <a:pt x="4623397" y="0"/>
                </a:cubicBezTo>
                <a:cubicBezTo>
                  <a:pt x="4816700" y="-35065"/>
                  <a:pt x="4821761" y="21197"/>
                  <a:pt x="4973930" y="0"/>
                </a:cubicBezTo>
                <a:cubicBezTo>
                  <a:pt x="5126099" y="-21197"/>
                  <a:pt x="5185409" y="19111"/>
                  <a:pt x="5324462" y="0"/>
                </a:cubicBezTo>
                <a:cubicBezTo>
                  <a:pt x="5463515" y="-19111"/>
                  <a:pt x="5774638" y="63186"/>
                  <a:pt x="5899106" y="0"/>
                </a:cubicBezTo>
                <a:cubicBezTo>
                  <a:pt x="6023574" y="-63186"/>
                  <a:pt x="6338950" y="45291"/>
                  <a:pt x="6548454" y="0"/>
                </a:cubicBezTo>
                <a:cubicBezTo>
                  <a:pt x="6757958" y="-45291"/>
                  <a:pt x="6969477" y="28216"/>
                  <a:pt x="7123097" y="0"/>
                </a:cubicBezTo>
                <a:cubicBezTo>
                  <a:pt x="7276717" y="-28216"/>
                  <a:pt x="7450312" y="23058"/>
                  <a:pt x="7669009" y="0"/>
                </a:cubicBezTo>
                <a:cubicBezTo>
                  <a:pt x="7792439" y="2748"/>
                  <a:pt x="7837996" y="84787"/>
                  <a:pt x="7867649" y="198640"/>
                </a:cubicBezTo>
                <a:cubicBezTo>
                  <a:pt x="7898772" y="302095"/>
                  <a:pt x="7850010" y="424668"/>
                  <a:pt x="7867649" y="587963"/>
                </a:cubicBezTo>
                <a:cubicBezTo>
                  <a:pt x="7885288" y="751258"/>
                  <a:pt x="7834583" y="866149"/>
                  <a:pt x="7867649" y="993176"/>
                </a:cubicBezTo>
                <a:cubicBezTo>
                  <a:pt x="7862756" y="1115929"/>
                  <a:pt x="7764340" y="1201910"/>
                  <a:pt x="7669009" y="1191816"/>
                </a:cubicBezTo>
                <a:cubicBezTo>
                  <a:pt x="7596860" y="1192861"/>
                  <a:pt x="7409484" y="1150423"/>
                  <a:pt x="7318476" y="1191816"/>
                </a:cubicBezTo>
                <a:cubicBezTo>
                  <a:pt x="7227468" y="1233209"/>
                  <a:pt x="7061714" y="1175472"/>
                  <a:pt x="6818536" y="1191816"/>
                </a:cubicBezTo>
                <a:cubicBezTo>
                  <a:pt x="6575358" y="1208160"/>
                  <a:pt x="6401822" y="1169971"/>
                  <a:pt x="6169189" y="1191816"/>
                </a:cubicBezTo>
                <a:cubicBezTo>
                  <a:pt x="5936556" y="1213661"/>
                  <a:pt x="5728935" y="1175280"/>
                  <a:pt x="5594545" y="1191816"/>
                </a:cubicBezTo>
                <a:cubicBezTo>
                  <a:pt x="5460155" y="1208352"/>
                  <a:pt x="5229178" y="1159283"/>
                  <a:pt x="5094605" y="1191816"/>
                </a:cubicBezTo>
                <a:cubicBezTo>
                  <a:pt x="4960032" y="1224349"/>
                  <a:pt x="4564124" y="1138688"/>
                  <a:pt x="4370554" y="1191816"/>
                </a:cubicBezTo>
                <a:cubicBezTo>
                  <a:pt x="4176984" y="1244944"/>
                  <a:pt x="4073141" y="1144822"/>
                  <a:pt x="3945317" y="1191816"/>
                </a:cubicBezTo>
                <a:cubicBezTo>
                  <a:pt x="3817493" y="1238810"/>
                  <a:pt x="3429411" y="1153152"/>
                  <a:pt x="3295970" y="1191816"/>
                </a:cubicBezTo>
                <a:cubicBezTo>
                  <a:pt x="3162529" y="1230480"/>
                  <a:pt x="3113344" y="1178366"/>
                  <a:pt x="2945437" y="1191816"/>
                </a:cubicBezTo>
                <a:cubicBezTo>
                  <a:pt x="2777530" y="1205266"/>
                  <a:pt x="2696594" y="1171376"/>
                  <a:pt x="2594905" y="1191816"/>
                </a:cubicBezTo>
                <a:cubicBezTo>
                  <a:pt x="2493216" y="1212256"/>
                  <a:pt x="2154392" y="1161847"/>
                  <a:pt x="1870853" y="1191816"/>
                </a:cubicBezTo>
                <a:cubicBezTo>
                  <a:pt x="1587314" y="1221785"/>
                  <a:pt x="1554881" y="1152042"/>
                  <a:pt x="1370913" y="1191816"/>
                </a:cubicBezTo>
                <a:cubicBezTo>
                  <a:pt x="1186945" y="1231590"/>
                  <a:pt x="855676" y="1164006"/>
                  <a:pt x="721566" y="1191816"/>
                </a:cubicBezTo>
                <a:cubicBezTo>
                  <a:pt x="587456" y="1219626"/>
                  <a:pt x="402703" y="1179551"/>
                  <a:pt x="198640" y="1191816"/>
                </a:cubicBezTo>
                <a:cubicBezTo>
                  <a:pt x="117428" y="1184654"/>
                  <a:pt x="-19155" y="1096247"/>
                  <a:pt x="0" y="993176"/>
                </a:cubicBezTo>
                <a:cubicBezTo>
                  <a:pt x="-34248" y="912121"/>
                  <a:pt x="35000" y="783148"/>
                  <a:pt x="0" y="611799"/>
                </a:cubicBezTo>
                <a:cubicBezTo>
                  <a:pt x="-35000" y="440450"/>
                  <a:pt x="32716" y="369924"/>
                  <a:pt x="0" y="198640"/>
                </a:cubicBezTo>
                <a:close/>
              </a:path>
              <a:path w="7867649" h="1191816" stroke="0" extrusionOk="0">
                <a:moveTo>
                  <a:pt x="0" y="198640"/>
                </a:moveTo>
                <a:cubicBezTo>
                  <a:pt x="8836" y="62826"/>
                  <a:pt x="80781" y="4001"/>
                  <a:pt x="198640" y="0"/>
                </a:cubicBezTo>
                <a:cubicBezTo>
                  <a:pt x="536625" y="-78499"/>
                  <a:pt x="708500" y="79756"/>
                  <a:pt x="922691" y="0"/>
                </a:cubicBezTo>
                <a:cubicBezTo>
                  <a:pt x="1136882" y="-79756"/>
                  <a:pt x="1136407" y="34405"/>
                  <a:pt x="1347928" y="0"/>
                </a:cubicBezTo>
                <a:cubicBezTo>
                  <a:pt x="1559449" y="-34405"/>
                  <a:pt x="1747416" y="63951"/>
                  <a:pt x="1997275" y="0"/>
                </a:cubicBezTo>
                <a:cubicBezTo>
                  <a:pt x="2247134" y="-63951"/>
                  <a:pt x="2327313" y="23534"/>
                  <a:pt x="2497215" y="0"/>
                </a:cubicBezTo>
                <a:cubicBezTo>
                  <a:pt x="2667117" y="-23534"/>
                  <a:pt x="2933111" y="59949"/>
                  <a:pt x="3071859" y="0"/>
                </a:cubicBezTo>
                <a:cubicBezTo>
                  <a:pt x="3210607" y="-59949"/>
                  <a:pt x="3477750" y="72960"/>
                  <a:pt x="3721206" y="0"/>
                </a:cubicBezTo>
                <a:cubicBezTo>
                  <a:pt x="3964662" y="-72960"/>
                  <a:pt x="4161437" y="55353"/>
                  <a:pt x="4370554" y="0"/>
                </a:cubicBezTo>
                <a:cubicBezTo>
                  <a:pt x="4579671" y="-55353"/>
                  <a:pt x="4624675" y="37112"/>
                  <a:pt x="4795790" y="0"/>
                </a:cubicBezTo>
                <a:cubicBezTo>
                  <a:pt x="4966905" y="-37112"/>
                  <a:pt x="5017175" y="25165"/>
                  <a:pt x="5146323" y="0"/>
                </a:cubicBezTo>
                <a:cubicBezTo>
                  <a:pt x="5275471" y="-25165"/>
                  <a:pt x="5573588" y="24701"/>
                  <a:pt x="5870374" y="0"/>
                </a:cubicBezTo>
                <a:cubicBezTo>
                  <a:pt x="6167160" y="-24701"/>
                  <a:pt x="6101773" y="31706"/>
                  <a:pt x="6295610" y="0"/>
                </a:cubicBezTo>
                <a:cubicBezTo>
                  <a:pt x="6489447" y="-31706"/>
                  <a:pt x="6838822" y="58063"/>
                  <a:pt x="7019662" y="0"/>
                </a:cubicBezTo>
                <a:cubicBezTo>
                  <a:pt x="7200502" y="-58063"/>
                  <a:pt x="7472622" y="30962"/>
                  <a:pt x="7669009" y="0"/>
                </a:cubicBezTo>
                <a:cubicBezTo>
                  <a:pt x="7795307" y="9745"/>
                  <a:pt x="7859055" y="58002"/>
                  <a:pt x="7867649" y="198640"/>
                </a:cubicBezTo>
                <a:cubicBezTo>
                  <a:pt x="7898143" y="339820"/>
                  <a:pt x="7826019" y="497005"/>
                  <a:pt x="7867649" y="611799"/>
                </a:cubicBezTo>
                <a:cubicBezTo>
                  <a:pt x="7909279" y="726593"/>
                  <a:pt x="7847027" y="814096"/>
                  <a:pt x="7867649" y="993176"/>
                </a:cubicBezTo>
                <a:cubicBezTo>
                  <a:pt x="7865822" y="1120858"/>
                  <a:pt x="7772321" y="1201543"/>
                  <a:pt x="7669009" y="1191816"/>
                </a:cubicBezTo>
                <a:cubicBezTo>
                  <a:pt x="7533175" y="1191929"/>
                  <a:pt x="7280481" y="1147826"/>
                  <a:pt x="7169069" y="1191816"/>
                </a:cubicBezTo>
                <a:cubicBezTo>
                  <a:pt x="7057657" y="1235806"/>
                  <a:pt x="6960194" y="1174205"/>
                  <a:pt x="6818536" y="1191816"/>
                </a:cubicBezTo>
                <a:cubicBezTo>
                  <a:pt x="6676878" y="1209427"/>
                  <a:pt x="6449925" y="1162610"/>
                  <a:pt x="6243892" y="1191816"/>
                </a:cubicBezTo>
                <a:cubicBezTo>
                  <a:pt x="6037859" y="1221022"/>
                  <a:pt x="5731928" y="1105972"/>
                  <a:pt x="5519841" y="1191816"/>
                </a:cubicBezTo>
                <a:cubicBezTo>
                  <a:pt x="5307754" y="1277660"/>
                  <a:pt x="5039183" y="1117911"/>
                  <a:pt x="4795790" y="1191816"/>
                </a:cubicBezTo>
                <a:cubicBezTo>
                  <a:pt x="4552397" y="1265721"/>
                  <a:pt x="4287306" y="1182644"/>
                  <a:pt x="4071739" y="1191816"/>
                </a:cubicBezTo>
                <a:cubicBezTo>
                  <a:pt x="3856172" y="1200988"/>
                  <a:pt x="3824725" y="1173168"/>
                  <a:pt x="3646503" y="1191816"/>
                </a:cubicBezTo>
                <a:cubicBezTo>
                  <a:pt x="3468281" y="1210464"/>
                  <a:pt x="3426852" y="1184498"/>
                  <a:pt x="3221266" y="1191816"/>
                </a:cubicBezTo>
                <a:cubicBezTo>
                  <a:pt x="3015680" y="1199134"/>
                  <a:pt x="3038338" y="1176703"/>
                  <a:pt x="2870734" y="1191816"/>
                </a:cubicBezTo>
                <a:cubicBezTo>
                  <a:pt x="2703130" y="1206929"/>
                  <a:pt x="2417508" y="1167059"/>
                  <a:pt x="2221386" y="1191816"/>
                </a:cubicBezTo>
                <a:cubicBezTo>
                  <a:pt x="2025264" y="1216573"/>
                  <a:pt x="1824105" y="1186114"/>
                  <a:pt x="1497335" y="1191816"/>
                </a:cubicBezTo>
                <a:cubicBezTo>
                  <a:pt x="1170565" y="1197518"/>
                  <a:pt x="932484" y="1113321"/>
                  <a:pt x="773284" y="1191816"/>
                </a:cubicBezTo>
                <a:cubicBezTo>
                  <a:pt x="614084" y="1270311"/>
                  <a:pt x="318190" y="1139635"/>
                  <a:pt x="198640" y="1191816"/>
                </a:cubicBezTo>
                <a:cubicBezTo>
                  <a:pt x="92608" y="1192623"/>
                  <a:pt x="7712" y="1084077"/>
                  <a:pt x="0" y="993176"/>
                </a:cubicBezTo>
                <a:cubicBezTo>
                  <a:pt x="-26488" y="811418"/>
                  <a:pt x="23880" y="779329"/>
                  <a:pt x="0" y="587963"/>
                </a:cubicBezTo>
                <a:cubicBezTo>
                  <a:pt x="-23880" y="396597"/>
                  <a:pt x="42730" y="316544"/>
                  <a:pt x="0" y="198640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 defTabSz="457200">
              <a:buFont typeface="Arial" panose="020B0604020202020204" pitchFamily="34" charset="0"/>
              <a:buChar char="•"/>
              <a:defRPr/>
            </a:pPr>
            <a:r>
              <a:rPr kumimoji="1" lang="vi-VN" altLang="zh-C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Tác giả bài hát muốn khẳng định trái đất này là của ai?</a:t>
            </a:r>
            <a:endParaRPr kumimoji="1" lang="zh-CN" alt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9899A8-7C29-824F-363E-C247468CD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212" y="3671141"/>
            <a:ext cx="4416970" cy="215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79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2001017" y="2458059"/>
            <a:ext cx="5426486" cy="17106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KHÁM PHÁ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4171918" y="1750123"/>
            <a:ext cx="13997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02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2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8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392511-9612-4704-9535-8E06E2D20602}"/>
              </a:ext>
            </a:extLst>
          </p:cNvPr>
          <p:cNvSpPr/>
          <p:nvPr/>
        </p:nvSpPr>
        <p:spPr>
          <a:xfrm>
            <a:off x="440760" y="373933"/>
            <a:ext cx="11165297" cy="6082774"/>
          </a:xfrm>
          <a:custGeom>
            <a:avLst/>
            <a:gdLst>
              <a:gd name="connsiteX0" fmla="*/ 0 w 10102221"/>
              <a:gd name="connsiteY0" fmla="*/ 9567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0 w 10102221"/>
              <a:gd name="connsiteY8" fmla="*/ 9567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38465"/>
              <a:gd name="connsiteY0" fmla="*/ 1363152 h 5740400"/>
              <a:gd name="connsiteX1" fmla="*/ 956752 w 10138465"/>
              <a:gd name="connsiteY1" fmla="*/ 0 h 5740400"/>
              <a:gd name="connsiteX2" fmla="*/ 9145469 w 10138465"/>
              <a:gd name="connsiteY2" fmla="*/ 0 h 5740400"/>
              <a:gd name="connsiteX3" fmla="*/ 10102221 w 10138465"/>
              <a:gd name="connsiteY3" fmla="*/ 956752 h 5740400"/>
              <a:gd name="connsiteX4" fmla="*/ 9695821 w 10138465"/>
              <a:gd name="connsiteY4" fmla="*/ 4489008 h 5740400"/>
              <a:gd name="connsiteX5" fmla="*/ 9145469 w 10138465"/>
              <a:gd name="connsiteY5" fmla="*/ 5740400 h 5740400"/>
              <a:gd name="connsiteX6" fmla="*/ 1413952 w 10138465"/>
              <a:gd name="connsiteY6" fmla="*/ 4439920 h 5740400"/>
              <a:gd name="connsiteX7" fmla="*/ 0 w 10138465"/>
              <a:gd name="connsiteY7" fmla="*/ 4783648 h 5740400"/>
              <a:gd name="connsiteX8" fmla="*/ 751840 w 10138465"/>
              <a:gd name="connsiteY8" fmla="*/ 1363152 h 5740400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9932449"/>
              <a:gd name="connsiteY0" fmla="*/ 1363152 h 5741652"/>
              <a:gd name="connsiteX1" fmla="*/ 956752 w 9932449"/>
              <a:gd name="connsiteY1" fmla="*/ 0 h 5741652"/>
              <a:gd name="connsiteX2" fmla="*/ 9074349 w 9932449"/>
              <a:gd name="connsiteY2" fmla="*/ 477520 h 5741652"/>
              <a:gd name="connsiteX3" fmla="*/ 9716141 w 9932449"/>
              <a:gd name="connsiteY3" fmla="*/ 956752 h 5741652"/>
              <a:gd name="connsiteX4" fmla="*/ 9695821 w 9932449"/>
              <a:gd name="connsiteY4" fmla="*/ 4489008 h 5741652"/>
              <a:gd name="connsiteX5" fmla="*/ 9145469 w 9932449"/>
              <a:gd name="connsiteY5" fmla="*/ 5740400 h 5741652"/>
              <a:gd name="connsiteX6" fmla="*/ 1413952 w 9932449"/>
              <a:gd name="connsiteY6" fmla="*/ 4439920 h 5741652"/>
              <a:gd name="connsiteX7" fmla="*/ 0 w 9932449"/>
              <a:gd name="connsiteY7" fmla="*/ 4783648 h 5741652"/>
              <a:gd name="connsiteX8" fmla="*/ 751840 w 9932449"/>
              <a:gd name="connsiteY8" fmla="*/ 1363152 h 574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2449" h="5741652">
                <a:moveTo>
                  <a:pt x="751840" y="1363152"/>
                </a:moveTo>
                <a:cubicBezTo>
                  <a:pt x="751840" y="834752"/>
                  <a:pt x="428352" y="0"/>
                  <a:pt x="956752" y="0"/>
                </a:cubicBezTo>
                <a:cubicBezTo>
                  <a:pt x="3662618" y="159173"/>
                  <a:pt x="6287203" y="-128693"/>
                  <a:pt x="9074349" y="477520"/>
                </a:cubicBezTo>
                <a:cubicBezTo>
                  <a:pt x="9602749" y="477520"/>
                  <a:pt x="9716141" y="428352"/>
                  <a:pt x="9716141" y="956752"/>
                </a:cubicBezTo>
                <a:cubicBezTo>
                  <a:pt x="9235234" y="2174811"/>
                  <a:pt x="9922728" y="3057589"/>
                  <a:pt x="9695821" y="4489008"/>
                </a:cubicBezTo>
                <a:cubicBezTo>
                  <a:pt x="10274941" y="5830208"/>
                  <a:pt x="9673869" y="5740400"/>
                  <a:pt x="9145469" y="5740400"/>
                </a:cubicBezTo>
                <a:cubicBezTo>
                  <a:pt x="6568297" y="5306907"/>
                  <a:pt x="4346724" y="4223173"/>
                  <a:pt x="1413952" y="4439920"/>
                </a:cubicBezTo>
                <a:cubicBezTo>
                  <a:pt x="773792" y="4409440"/>
                  <a:pt x="0" y="5312048"/>
                  <a:pt x="0" y="4783648"/>
                </a:cubicBezTo>
                <a:cubicBezTo>
                  <a:pt x="0" y="3508016"/>
                  <a:pt x="751840" y="2638784"/>
                  <a:pt x="751840" y="1363152"/>
                </a:cubicBezTo>
                <a:close/>
              </a:path>
            </a:pathLst>
          </a:custGeom>
          <a:solidFill>
            <a:srgbClr val="A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37" name="Picture 36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19B1ABDC-B318-4E56-A0CE-E589FAEE4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69" y="5410896"/>
            <a:ext cx="3059457" cy="1522539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41" name="Picture 40" descr="Shape, logo&#10;&#10;Description automatically generated">
            <a:extLst>
              <a:ext uri="{FF2B5EF4-FFF2-40B4-BE49-F238E27FC236}">
                <a16:creationId xmlns:a16="http://schemas.microsoft.com/office/drawing/2014/main" id="{3698F1BF-4493-445D-8199-152BC6F148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7" b="89869" l="8987" r="89869">
                        <a14:foregroundMark x1="38399" y1="48039" x2="38399" y2="48039"/>
                        <a14:foregroundMark x1="38725" y1="46078" x2="37092" y2="52451"/>
                        <a14:foregroundMark x1="19281" y1="36275" x2="19281" y2="36275"/>
                        <a14:foregroundMark x1="8987" y1="61438" x2="8987" y2="62908"/>
                        <a14:foregroundMark x1="11928" y1="61601" x2="11928" y2="71895"/>
                        <a14:foregroundMark x1="20588" y1="35621" x2="48693" y2="23203"/>
                        <a14:foregroundMark x1="48693" y1="23203" x2="71569" y2="38399"/>
                        <a14:foregroundMark x1="71569" y1="38399" x2="78431" y2="47876"/>
                        <a14:foregroundMark x1="10294" y1="58333" x2="26307" y2="28105"/>
                        <a14:foregroundMark x1="26307" y1="28105" x2="52941" y2="23856"/>
                        <a14:foregroundMark x1="52941" y1="23856" x2="79902" y2="39052"/>
                        <a14:foregroundMark x1="79902" y1="39052" x2="87255" y2="60621"/>
                        <a14:foregroundMark x1="77941" y1="32026" x2="77941" y2="32026"/>
                        <a14:foregroundMark x1="75000" y1="28922" x2="75000" y2="28922"/>
                        <a14:foregroundMark x1="55556" y1="42810" x2="55556" y2="4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224">
            <a:off x="4312656" y="-70109"/>
            <a:ext cx="1865376" cy="186537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53B3064-9926-4FE7-B9E5-DE371C274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66" y="209493"/>
            <a:ext cx="5418966" cy="6559502"/>
          </a:xfrm>
          <a:prstGeom prst="rect">
            <a:avLst/>
          </a:prstGeom>
        </p:spPr>
      </p:pic>
      <p:pic>
        <p:nvPicPr>
          <p:cNvPr id="32" name="Picture 31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E51A7C42-DD79-4D2C-9BE7-21D8C88DF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99" y="5404197"/>
            <a:ext cx="3059457" cy="1522539"/>
          </a:xfrm>
          <a:prstGeom prst="rect">
            <a:avLst/>
          </a:prstGeom>
        </p:spPr>
      </p:pic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59023DB3-0597-424C-9E2C-5F9E4513E2D3}"/>
              </a:ext>
            </a:extLst>
          </p:cNvPr>
          <p:cNvSpPr/>
          <p:nvPr/>
        </p:nvSpPr>
        <p:spPr>
          <a:xfrm>
            <a:off x="1628731" y="1135627"/>
            <a:ext cx="7364502" cy="5387018"/>
          </a:xfrm>
          <a:custGeom>
            <a:avLst/>
            <a:gdLst>
              <a:gd name="connsiteX0" fmla="*/ 336689 w 7364502"/>
              <a:gd name="connsiteY0" fmla="*/ 5387018 h 5387018"/>
              <a:gd name="connsiteX1" fmla="*/ 673378 w 7364502"/>
              <a:gd name="connsiteY1" fmla="*/ 5050329 h 5387018"/>
              <a:gd name="connsiteX2" fmla="*/ 336689 w 7364502"/>
              <a:gd name="connsiteY2" fmla="*/ 5050329 h 5387018"/>
              <a:gd name="connsiteX3" fmla="*/ 505033 w 7364502"/>
              <a:gd name="connsiteY3" fmla="*/ 4881985 h 5387018"/>
              <a:gd name="connsiteX4" fmla="*/ 336689 w 7364502"/>
              <a:gd name="connsiteY4" fmla="*/ 4713641 h 5387018"/>
              <a:gd name="connsiteX5" fmla="*/ 673377 w 7364502"/>
              <a:gd name="connsiteY5" fmla="*/ 4713641 h 5387018"/>
              <a:gd name="connsiteX6" fmla="*/ 673377 w 7364502"/>
              <a:gd name="connsiteY6" fmla="*/ 336689 h 5387018"/>
              <a:gd name="connsiteX7" fmla="*/ 1010066 w 7364502"/>
              <a:gd name="connsiteY7" fmla="*/ 0 h 5387018"/>
              <a:gd name="connsiteX8" fmla="*/ 7027813 w 7364502"/>
              <a:gd name="connsiteY8" fmla="*/ 0 h 5387018"/>
              <a:gd name="connsiteX9" fmla="*/ 7364502 w 7364502"/>
              <a:gd name="connsiteY9" fmla="*/ 336689 h 5387018"/>
              <a:gd name="connsiteX10" fmla="*/ 7027813 w 7364502"/>
              <a:gd name="connsiteY10" fmla="*/ 673378 h 5387018"/>
              <a:gd name="connsiteX11" fmla="*/ 6691125 w 7364502"/>
              <a:gd name="connsiteY11" fmla="*/ 673377 h 5387018"/>
              <a:gd name="connsiteX12" fmla="*/ 6691125 w 7364502"/>
              <a:gd name="connsiteY12" fmla="*/ 5050329 h 5387018"/>
              <a:gd name="connsiteX13" fmla="*/ 6354436 w 7364502"/>
              <a:gd name="connsiteY13" fmla="*/ 5387018 h 5387018"/>
              <a:gd name="connsiteX14" fmla="*/ 336689 w 7364502"/>
              <a:gd name="connsiteY14" fmla="*/ 5387018 h 5387018"/>
              <a:gd name="connsiteX15" fmla="*/ 1346755 w 7364502"/>
              <a:gd name="connsiteY15" fmla="*/ 336689 h 5387018"/>
              <a:gd name="connsiteX16" fmla="*/ 1010066 w 7364502"/>
              <a:gd name="connsiteY16" fmla="*/ 673378 h 5387018"/>
              <a:gd name="connsiteX17" fmla="*/ 841722 w 7364502"/>
              <a:gd name="connsiteY17" fmla="*/ 505034 h 5387018"/>
              <a:gd name="connsiteX18" fmla="*/ 1010066 w 7364502"/>
              <a:gd name="connsiteY18" fmla="*/ 336690 h 5387018"/>
              <a:gd name="connsiteX19" fmla="*/ 1346755 w 7364502"/>
              <a:gd name="connsiteY19" fmla="*/ 336689 h 5387018"/>
              <a:gd name="connsiteX0" fmla="*/ 1346755 w 7364502"/>
              <a:gd name="connsiteY0" fmla="*/ 336689 h 5387018"/>
              <a:gd name="connsiteX1" fmla="*/ 1010066 w 7364502"/>
              <a:gd name="connsiteY1" fmla="*/ 673378 h 5387018"/>
              <a:gd name="connsiteX2" fmla="*/ 841722 w 7364502"/>
              <a:gd name="connsiteY2" fmla="*/ 505034 h 5387018"/>
              <a:gd name="connsiteX3" fmla="*/ 1010066 w 7364502"/>
              <a:gd name="connsiteY3" fmla="*/ 336690 h 5387018"/>
              <a:gd name="connsiteX4" fmla="*/ 1346755 w 7364502"/>
              <a:gd name="connsiteY4" fmla="*/ 336689 h 5387018"/>
              <a:gd name="connsiteX5" fmla="*/ 673377 w 7364502"/>
              <a:gd name="connsiteY5" fmla="*/ 5050329 h 5387018"/>
              <a:gd name="connsiteX6" fmla="*/ 336688 w 7364502"/>
              <a:gd name="connsiteY6" fmla="*/ 5387018 h 5387018"/>
              <a:gd name="connsiteX7" fmla="*/ -1 w 7364502"/>
              <a:gd name="connsiteY7" fmla="*/ 5050329 h 5387018"/>
              <a:gd name="connsiteX8" fmla="*/ 336688 w 7364502"/>
              <a:gd name="connsiteY8" fmla="*/ 4713640 h 5387018"/>
              <a:gd name="connsiteX9" fmla="*/ 505032 w 7364502"/>
              <a:gd name="connsiteY9" fmla="*/ 4881984 h 5387018"/>
              <a:gd name="connsiteX10" fmla="*/ 336688 w 7364502"/>
              <a:gd name="connsiteY10" fmla="*/ 5050328 h 5387018"/>
              <a:gd name="connsiteX11" fmla="*/ 673377 w 7364502"/>
              <a:gd name="connsiteY11" fmla="*/ 5050329 h 5387018"/>
              <a:gd name="connsiteX0" fmla="*/ 673377 w 7364502"/>
              <a:gd name="connsiteY0" fmla="*/ 4713641 h 5387018"/>
              <a:gd name="connsiteX1" fmla="*/ 673377 w 7364502"/>
              <a:gd name="connsiteY1" fmla="*/ 336689 h 5387018"/>
              <a:gd name="connsiteX2" fmla="*/ 1010066 w 7364502"/>
              <a:gd name="connsiteY2" fmla="*/ 0 h 5387018"/>
              <a:gd name="connsiteX3" fmla="*/ 7027813 w 7364502"/>
              <a:gd name="connsiteY3" fmla="*/ 0 h 5387018"/>
              <a:gd name="connsiteX4" fmla="*/ 7364502 w 7364502"/>
              <a:gd name="connsiteY4" fmla="*/ 336689 h 5387018"/>
              <a:gd name="connsiteX5" fmla="*/ 7027813 w 7364502"/>
              <a:gd name="connsiteY5" fmla="*/ 673378 h 5387018"/>
              <a:gd name="connsiteX6" fmla="*/ 6691125 w 7364502"/>
              <a:gd name="connsiteY6" fmla="*/ 673377 h 5387018"/>
              <a:gd name="connsiteX7" fmla="*/ 6691125 w 7364502"/>
              <a:gd name="connsiteY7" fmla="*/ 5050329 h 5387018"/>
              <a:gd name="connsiteX8" fmla="*/ 6354436 w 7364502"/>
              <a:gd name="connsiteY8" fmla="*/ 5387018 h 5387018"/>
              <a:gd name="connsiteX9" fmla="*/ 336689 w 7364502"/>
              <a:gd name="connsiteY9" fmla="*/ 5387018 h 5387018"/>
              <a:gd name="connsiteX10" fmla="*/ 0 w 7364502"/>
              <a:gd name="connsiteY10" fmla="*/ 5050329 h 5387018"/>
              <a:gd name="connsiteX11" fmla="*/ 336689 w 7364502"/>
              <a:gd name="connsiteY11" fmla="*/ 4713640 h 5387018"/>
              <a:gd name="connsiteX12" fmla="*/ 673377 w 7364502"/>
              <a:gd name="connsiteY12" fmla="*/ 4713641 h 5387018"/>
              <a:gd name="connsiteX13" fmla="*/ 1010066 w 7364502"/>
              <a:gd name="connsiteY13" fmla="*/ 0 h 5387018"/>
              <a:gd name="connsiteX14" fmla="*/ 1346755 w 7364502"/>
              <a:gd name="connsiteY14" fmla="*/ 336689 h 5387018"/>
              <a:gd name="connsiteX15" fmla="*/ 1010066 w 7364502"/>
              <a:gd name="connsiteY15" fmla="*/ 673378 h 5387018"/>
              <a:gd name="connsiteX16" fmla="*/ 841722 w 7364502"/>
              <a:gd name="connsiteY16" fmla="*/ 505034 h 5387018"/>
              <a:gd name="connsiteX17" fmla="*/ 1010066 w 7364502"/>
              <a:gd name="connsiteY17" fmla="*/ 336690 h 5387018"/>
              <a:gd name="connsiteX18" fmla="*/ 1346755 w 7364502"/>
              <a:gd name="connsiteY18" fmla="*/ 336689 h 5387018"/>
              <a:gd name="connsiteX19" fmla="*/ 6691125 w 7364502"/>
              <a:gd name="connsiteY19" fmla="*/ 673377 h 5387018"/>
              <a:gd name="connsiteX20" fmla="*/ 1010066 w 7364502"/>
              <a:gd name="connsiteY20" fmla="*/ 673377 h 5387018"/>
              <a:gd name="connsiteX21" fmla="*/ 336689 w 7364502"/>
              <a:gd name="connsiteY21" fmla="*/ 4713641 h 5387018"/>
              <a:gd name="connsiteX22" fmla="*/ 505033 w 7364502"/>
              <a:gd name="connsiteY22" fmla="*/ 4881985 h 5387018"/>
              <a:gd name="connsiteX23" fmla="*/ 336689 w 7364502"/>
              <a:gd name="connsiteY23" fmla="*/ 5050329 h 5387018"/>
              <a:gd name="connsiteX24" fmla="*/ 673377 w 7364502"/>
              <a:gd name="connsiteY24" fmla="*/ 5050329 h 5387018"/>
              <a:gd name="connsiteX25" fmla="*/ 336689 w 7364502"/>
              <a:gd name="connsiteY25" fmla="*/ 5387018 h 5387018"/>
              <a:gd name="connsiteX26" fmla="*/ 673378 w 7364502"/>
              <a:gd name="connsiteY26" fmla="*/ 5050329 h 5387018"/>
              <a:gd name="connsiteX27" fmla="*/ 673377 w 7364502"/>
              <a:gd name="connsiteY27" fmla="*/ 4713641 h 53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64502" h="5387018" stroke="0" extrusionOk="0">
                <a:moveTo>
                  <a:pt x="336689" y="5387018"/>
                </a:moveTo>
                <a:cubicBezTo>
                  <a:pt x="505622" y="5406842"/>
                  <a:pt x="653985" y="5244821"/>
                  <a:pt x="673378" y="5050329"/>
                </a:cubicBezTo>
                <a:cubicBezTo>
                  <a:pt x="595386" y="5052597"/>
                  <a:pt x="407557" y="5049131"/>
                  <a:pt x="336689" y="5050329"/>
                </a:cubicBezTo>
                <a:cubicBezTo>
                  <a:pt x="429725" y="5047051"/>
                  <a:pt x="500954" y="4974404"/>
                  <a:pt x="505033" y="4881985"/>
                </a:cubicBezTo>
                <a:cubicBezTo>
                  <a:pt x="509733" y="4789889"/>
                  <a:pt x="439385" y="4717143"/>
                  <a:pt x="336689" y="4713641"/>
                </a:cubicBezTo>
                <a:cubicBezTo>
                  <a:pt x="411371" y="4695429"/>
                  <a:pt x="560199" y="4726060"/>
                  <a:pt x="673377" y="4713641"/>
                </a:cubicBezTo>
                <a:cubicBezTo>
                  <a:pt x="793128" y="3142899"/>
                  <a:pt x="718447" y="865768"/>
                  <a:pt x="673377" y="336689"/>
                </a:cubicBezTo>
                <a:cubicBezTo>
                  <a:pt x="659523" y="152904"/>
                  <a:pt x="806700" y="-17639"/>
                  <a:pt x="1010066" y="0"/>
                </a:cubicBezTo>
                <a:cubicBezTo>
                  <a:pt x="3706785" y="-50699"/>
                  <a:pt x="4091011" y="-13366"/>
                  <a:pt x="7027813" y="0"/>
                </a:cubicBezTo>
                <a:cubicBezTo>
                  <a:pt x="7230522" y="-4011"/>
                  <a:pt x="7369432" y="156374"/>
                  <a:pt x="7364502" y="336689"/>
                </a:cubicBezTo>
                <a:cubicBezTo>
                  <a:pt x="7351012" y="517680"/>
                  <a:pt x="7185417" y="684681"/>
                  <a:pt x="7027813" y="673378"/>
                </a:cubicBezTo>
                <a:cubicBezTo>
                  <a:pt x="6926290" y="686939"/>
                  <a:pt x="6801729" y="672917"/>
                  <a:pt x="6691125" y="673377"/>
                </a:cubicBezTo>
                <a:cubicBezTo>
                  <a:pt x="6812743" y="2632365"/>
                  <a:pt x="6850176" y="4469851"/>
                  <a:pt x="6691125" y="5050329"/>
                </a:cubicBezTo>
                <a:cubicBezTo>
                  <a:pt x="6689154" y="5256028"/>
                  <a:pt x="6563727" y="5404814"/>
                  <a:pt x="6354436" y="5387018"/>
                </a:cubicBezTo>
                <a:cubicBezTo>
                  <a:pt x="5021781" y="5254135"/>
                  <a:pt x="1732128" y="5401611"/>
                  <a:pt x="336689" y="5387018"/>
                </a:cubicBezTo>
                <a:close/>
                <a:moveTo>
                  <a:pt x="1346755" y="336689"/>
                </a:moveTo>
                <a:cubicBezTo>
                  <a:pt x="1319035" y="509165"/>
                  <a:pt x="1199599" y="668578"/>
                  <a:pt x="1010066" y="673378"/>
                </a:cubicBezTo>
                <a:cubicBezTo>
                  <a:pt x="911012" y="674507"/>
                  <a:pt x="833751" y="604363"/>
                  <a:pt x="841722" y="505034"/>
                </a:cubicBezTo>
                <a:cubicBezTo>
                  <a:pt x="858307" y="420407"/>
                  <a:pt x="914774" y="333190"/>
                  <a:pt x="1010066" y="336690"/>
                </a:cubicBezTo>
                <a:cubicBezTo>
                  <a:pt x="1063727" y="322823"/>
                  <a:pt x="1208700" y="308265"/>
                  <a:pt x="1346755" y="336689"/>
                </a:cubicBezTo>
                <a:close/>
              </a:path>
              <a:path w="7364502" h="5387018" fill="darkenLess" stroke="0" extrusionOk="0">
                <a:moveTo>
                  <a:pt x="1346755" y="336689"/>
                </a:moveTo>
                <a:cubicBezTo>
                  <a:pt x="1346512" y="516344"/>
                  <a:pt x="1198294" y="678768"/>
                  <a:pt x="1010066" y="673378"/>
                </a:cubicBezTo>
                <a:cubicBezTo>
                  <a:pt x="911626" y="669571"/>
                  <a:pt x="836022" y="609557"/>
                  <a:pt x="841722" y="505034"/>
                </a:cubicBezTo>
                <a:cubicBezTo>
                  <a:pt x="847110" y="410730"/>
                  <a:pt x="912652" y="339574"/>
                  <a:pt x="1010066" y="336690"/>
                </a:cubicBezTo>
                <a:cubicBezTo>
                  <a:pt x="1120496" y="340639"/>
                  <a:pt x="1217606" y="309562"/>
                  <a:pt x="1346755" y="336689"/>
                </a:cubicBezTo>
                <a:close/>
                <a:moveTo>
                  <a:pt x="673377" y="5050329"/>
                </a:moveTo>
                <a:cubicBezTo>
                  <a:pt x="667129" y="5231367"/>
                  <a:pt x="530908" y="5397234"/>
                  <a:pt x="336688" y="5387018"/>
                </a:cubicBezTo>
                <a:cubicBezTo>
                  <a:pt x="138296" y="5369954"/>
                  <a:pt x="31184" y="5232534"/>
                  <a:pt x="-1" y="5050329"/>
                </a:cubicBezTo>
                <a:cubicBezTo>
                  <a:pt x="1032" y="4857212"/>
                  <a:pt x="145632" y="4710380"/>
                  <a:pt x="336688" y="4713640"/>
                </a:cubicBezTo>
                <a:cubicBezTo>
                  <a:pt x="428654" y="4724063"/>
                  <a:pt x="495157" y="4787677"/>
                  <a:pt x="505032" y="4881984"/>
                </a:cubicBezTo>
                <a:cubicBezTo>
                  <a:pt x="502485" y="4972343"/>
                  <a:pt x="431506" y="5050010"/>
                  <a:pt x="336688" y="5050328"/>
                </a:cubicBezTo>
                <a:cubicBezTo>
                  <a:pt x="431931" y="5037158"/>
                  <a:pt x="604400" y="5064760"/>
                  <a:pt x="673377" y="5050329"/>
                </a:cubicBezTo>
                <a:close/>
              </a:path>
              <a:path w="7364502" h="5387018" fill="none" extrusionOk="0">
                <a:moveTo>
                  <a:pt x="673377" y="4713641"/>
                </a:moveTo>
                <a:cubicBezTo>
                  <a:pt x="576345" y="4202298"/>
                  <a:pt x="718382" y="1061460"/>
                  <a:pt x="673377" y="336689"/>
                </a:cubicBezTo>
                <a:cubicBezTo>
                  <a:pt x="695163" y="165879"/>
                  <a:pt x="817088" y="29674"/>
                  <a:pt x="1010066" y="0"/>
                </a:cubicBezTo>
                <a:cubicBezTo>
                  <a:pt x="3292555" y="-73420"/>
                  <a:pt x="4351413" y="17263"/>
                  <a:pt x="7027813" y="0"/>
                </a:cubicBezTo>
                <a:cubicBezTo>
                  <a:pt x="7211931" y="2630"/>
                  <a:pt x="7378007" y="153502"/>
                  <a:pt x="7364502" y="336689"/>
                </a:cubicBezTo>
                <a:cubicBezTo>
                  <a:pt x="7363512" y="533965"/>
                  <a:pt x="7195100" y="702995"/>
                  <a:pt x="7027813" y="673378"/>
                </a:cubicBezTo>
                <a:cubicBezTo>
                  <a:pt x="6957602" y="664344"/>
                  <a:pt x="6789865" y="655402"/>
                  <a:pt x="6691125" y="673377"/>
                </a:cubicBezTo>
                <a:cubicBezTo>
                  <a:pt x="6632092" y="1900079"/>
                  <a:pt x="6523245" y="3142058"/>
                  <a:pt x="6691125" y="5050329"/>
                </a:cubicBezTo>
                <a:cubicBezTo>
                  <a:pt x="6658059" y="5248439"/>
                  <a:pt x="6553537" y="5409032"/>
                  <a:pt x="6354436" y="5387018"/>
                </a:cubicBezTo>
                <a:cubicBezTo>
                  <a:pt x="4896890" y="5256415"/>
                  <a:pt x="986687" y="5281418"/>
                  <a:pt x="336689" y="5387018"/>
                </a:cubicBezTo>
                <a:cubicBezTo>
                  <a:pt x="161958" y="5367662"/>
                  <a:pt x="20195" y="5264332"/>
                  <a:pt x="0" y="5050329"/>
                </a:cubicBezTo>
                <a:cubicBezTo>
                  <a:pt x="-2760" y="4866290"/>
                  <a:pt x="115774" y="4718499"/>
                  <a:pt x="336689" y="4713640"/>
                </a:cubicBezTo>
                <a:cubicBezTo>
                  <a:pt x="396151" y="4708610"/>
                  <a:pt x="541811" y="4695795"/>
                  <a:pt x="673377" y="4713641"/>
                </a:cubicBezTo>
                <a:close/>
                <a:moveTo>
                  <a:pt x="1010066" y="0"/>
                </a:moveTo>
                <a:cubicBezTo>
                  <a:pt x="1202971" y="19742"/>
                  <a:pt x="1354137" y="179036"/>
                  <a:pt x="1346755" y="336689"/>
                </a:cubicBezTo>
                <a:cubicBezTo>
                  <a:pt x="1319362" y="545125"/>
                  <a:pt x="1221817" y="665462"/>
                  <a:pt x="1010066" y="673378"/>
                </a:cubicBezTo>
                <a:cubicBezTo>
                  <a:pt x="923005" y="670459"/>
                  <a:pt x="832955" y="598827"/>
                  <a:pt x="841722" y="505034"/>
                </a:cubicBezTo>
                <a:cubicBezTo>
                  <a:pt x="828909" y="406517"/>
                  <a:pt x="923779" y="343728"/>
                  <a:pt x="1010066" y="336690"/>
                </a:cubicBezTo>
                <a:cubicBezTo>
                  <a:pt x="1160023" y="360776"/>
                  <a:pt x="1282975" y="310440"/>
                  <a:pt x="1346755" y="336689"/>
                </a:cubicBezTo>
                <a:moveTo>
                  <a:pt x="6691125" y="673377"/>
                </a:moveTo>
                <a:cubicBezTo>
                  <a:pt x="5503273" y="803260"/>
                  <a:pt x="3210761" y="810436"/>
                  <a:pt x="1010066" y="673377"/>
                </a:cubicBezTo>
                <a:moveTo>
                  <a:pt x="336689" y="4713641"/>
                </a:moveTo>
                <a:cubicBezTo>
                  <a:pt x="427693" y="4704945"/>
                  <a:pt x="522488" y="4784349"/>
                  <a:pt x="505033" y="4881985"/>
                </a:cubicBezTo>
                <a:cubicBezTo>
                  <a:pt x="512757" y="4963044"/>
                  <a:pt x="432646" y="5049738"/>
                  <a:pt x="336689" y="5050329"/>
                </a:cubicBezTo>
                <a:cubicBezTo>
                  <a:pt x="462335" y="5033752"/>
                  <a:pt x="572663" y="5033848"/>
                  <a:pt x="673377" y="5050329"/>
                </a:cubicBezTo>
                <a:moveTo>
                  <a:pt x="336689" y="5387018"/>
                </a:moveTo>
                <a:cubicBezTo>
                  <a:pt x="524754" y="5384892"/>
                  <a:pt x="649789" y="5231589"/>
                  <a:pt x="673378" y="5050329"/>
                </a:cubicBezTo>
                <a:cubicBezTo>
                  <a:pt x="656061" y="4931033"/>
                  <a:pt x="671085" y="4821024"/>
                  <a:pt x="673377" y="4713641"/>
                </a:cubicBezTo>
              </a:path>
              <a:path w="7364502" h="5387018" fill="none" stroke="0" extrusionOk="0">
                <a:moveTo>
                  <a:pt x="673377" y="4713641"/>
                </a:moveTo>
                <a:cubicBezTo>
                  <a:pt x="586787" y="2971921"/>
                  <a:pt x="773829" y="2379367"/>
                  <a:pt x="673377" y="336689"/>
                </a:cubicBezTo>
                <a:cubicBezTo>
                  <a:pt x="686553" y="152132"/>
                  <a:pt x="790424" y="6092"/>
                  <a:pt x="1010066" y="0"/>
                </a:cubicBezTo>
                <a:cubicBezTo>
                  <a:pt x="2908414" y="-131073"/>
                  <a:pt x="4818433" y="101275"/>
                  <a:pt x="7027813" y="0"/>
                </a:cubicBezTo>
                <a:cubicBezTo>
                  <a:pt x="7212230" y="-2548"/>
                  <a:pt x="7380380" y="123615"/>
                  <a:pt x="7364502" y="336689"/>
                </a:cubicBezTo>
                <a:cubicBezTo>
                  <a:pt x="7387285" y="540559"/>
                  <a:pt x="7246222" y="656442"/>
                  <a:pt x="7027813" y="673378"/>
                </a:cubicBezTo>
                <a:cubicBezTo>
                  <a:pt x="6864305" y="685643"/>
                  <a:pt x="6763706" y="685418"/>
                  <a:pt x="6691125" y="673377"/>
                </a:cubicBezTo>
                <a:cubicBezTo>
                  <a:pt x="6540312" y="1727906"/>
                  <a:pt x="6843086" y="3389014"/>
                  <a:pt x="6691125" y="5050329"/>
                </a:cubicBezTo>
                <a:cubicBezTo>
                  <a:pt x="6677013" y="5252338"/>
                  <a:pt x="6546679" y="5382420"/>
                  <a:pt x="6354436" y="5387018"/>
                </a:cubicBezTo>
                <a:cubicBezTo>
                  <a:pt x="5602916" y="5389077"/>
                  <a:pt x="1146514" y="5545688"/>
                  <a:pt x="336689" y="5387018"/>
                </a:cubicBezTo>
                <a:cubicBezTo>
                  <a:pt x="135514" y="5410665"/>
                  <a:pt x="33946" y="5249917"/>
                  <a:pt x="0" y="5050329"/>
                </a:cubicBezTo>
                <a:cubicBezTo>
                  <a:pt x="-33925" y="4862429"/>
                  <a:pt x="145756" y="4716453"/>
                  <a:pt x="336689" y="4713640"/>
                </a:cubicBezTo>
                <a:cubicBezTo>
                  <a:pt x="470426" y="4688445"/>
                  <a:pt x="603792" y="4694133"/>
                  <a:pt x="673377" y="4713641"/>
                </a:cubicBezTo>
                <a:close/>
                <a:moveTo>
                  <a:pt x="1010066" y="0"/>
                </a:moveTo>
                <a:cubicBezTo>
                  <a:pt x="1176624" y="23956"/>
                  <a:pt x="1332668" y="125088"/>
                  <a:pt x="1346755" y="336689"/>
                </a:cubicBezTo>
                <a:cubicBezTo>
                  <a:pt x="1358502" y="522959"/>
                  <a:pt x="1189061" y="676706"/>
                  <a:pt x="1010066" y="673378"/>
                </a:cubicBezTo>
                <a:cubicBezTo>
                  <a:pt x="908616" y="683350"/>
                  <a:pt x="828264" y="592735"/>
                  <a:pt x="841722" y="505034"/>
                </a:cubicBezTo>
                <a:cubicBezTo>
                  <a:pt x="844283" y="413846"/>
                  <a:pt x="929958" y="339568"/>
                  <a:pt x="1010066" y="336690"/>
                </a:cubicBezTo>
                <a:cubicBezTo>
                  <a:pt x="1127085" y="353416"/>
                  <a:pt x="1261594" y="335984"/>
                  <a:pt x="1346755" y="336689"/>
                </a:cubicBezTo>
                <a:moveTo>
                  <a:pt x="6691125" y="673377"/>
                </a:moveTo>
                <a:cubicBezTo>
                  <a:pt x="4655986" y="841307"/>
                  <a:pt x="2310457" y="658102"/>
                  <a:pt x="1010066" y="673377"/>
                </a:cubicBezTo>
                <a:moveTo>
                  <a:pt x="336689" y="4713641"/>
                </a:moveTo>
                <a:cubicBezTo>
                  <a:pt x="429891" y="4709573"/>
                  <a:pt x="487605" y="4788776"/>
                  <a:pt x="505033" y="4881985"/>
                </a:cubicBezTo>
                <a:cubicBezTo>
                  <a:pt x="507834" y="4990088"/>
                  <a:pt x="419385" y="5056428"/>
                  <a:pt x="336689" y="5050329"/>
                </a:cubicBezTo>
                <a:cubicBezTo>
                  <a:pt x="401869" y="5078608"/>
                  <a:pt x="626246" y="5067919"/>
                  <a:pt x="673377" y="5050329"/>
                </a:cubicBezTo>
                <a:moveTo>
                  <a:pt x="336689" y="5387018"/>
                </a:moveTo>
                <a:cubicBezTo>
                  <a:pt x="517756" y="5356564"/>
                  <a:pt x="662215" y="5248315"/>
                  <a:pt x="673378" y="5050329"/>
                </a:cubicBezTo>
                <a:cubicBezTo>
                  <a:pt x="679548" y="4929904"/>
                  <a:pt x="651653" y="4830397"/>
                  <a:pt x="673377" y="4713641"/>
                </a:cubicBezTo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5875310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 “Đi tìm kho báu”.</a:t>
            </a:r>
          </a:p>
        </p:txBody>
      </p:sp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85CC4011-98A0-4AC8-943A-E0BC796DBC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92673" l="9535" r="90349">
                        <a14:foregroundMark x1="18372" y1="92079" x2="18372" y2="92079"/>
                        <a14:foregroundMark x1="25465" y1="66535" x2="25465" y2="66535"/>
                        <a14:foregroundMark x1="9651" y1="86535" x2="9651" y2="86535"/>
                        <a14:foregroundMark x1="50349" y1="69703" x2="50349" y2="69703"/>
                        <a14:foregroundMark x1="70465" y1="40198" x2="70465" y2="40198"/>
                        <a14:foregroundMark x1="73837" y1="31089" x2="73837" y2="31089"/>
                        <a14:foregroundMark x1="90465" y1="30495" x2="90465" y2="30495"/>
                        <a14:foregroundMark x1="80116" y1="45149" x2="80116" y2="45149"/>
                        <a14:foregroundMark x1="10930" y1="92673" x2="10930" y2="92673"/>
                        <a14:foregroundMark x1="86279" y1="37822" x2="86279" y2="37822"/>
                        <a14:backgroundMark x1="48140" y1="66337" x2="48140" y2="66337"/>
                        <a14:backgroundMark x1="57326" y1="60792" x2="57326" y2="607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29" y="-930954"/>
            <a:ext cx="6287237" cy="3691924"/>
          </a:xfrm>
          <a:prstGeom prst="rect">
            <a:avLst/>
          </a:prstGeom>
        </p:spPr>
      </p:pic>
      <p:pic>
        <p:nvPicPr>
          <p:cNvPr id="3074" name="Picture 2" descr="Bunch of Balloons | Clip art, Rainbow cartoon, Free clip art">
            <a:extLst>
              <a:ext uri="{FF2B5EF4-FFF2-40B4-BE49-F238E27FC236}">
                <a16:creationId xmlns:a16="http://schemas.microsoft.com/office/drawing/2014/main" id="{A93A6BD4-2657-47EA-925C-75C9ABE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898">
            <a:off x="466113" y="2471155"/>
            <a:ext cx="2756139" cy="35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127042-1236-4C48-858E-7EE59254CF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4" y="83718"/>
            <a:ext cx="1085139" cy="1194649"/>
          </a:xfrm>
          <a:prstGeom prst="rect">
            <a:avLst/>
          </a:prstGeom>
        </p:spPr>
      </p:pic>
      <p:pic>
        <p:nvPicPr>
          <p:cNvPr id="34" name="Picture 33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939D1EEE-2E2A-4BA8-A57D-A44AB8831B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03" y="5655508"/>
            <a:ext cx="2554461" cy="1271228"/>
          </a:xfrm>
          <a:prstGeom prst="rect">
            <a:avLst/>
          </a:prstGeom>
        </p:spPr>
      </p:pic>
      <p:pic>
        <p:nvPicPr>
          <p:cNvPr id="35" name="Picture 34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DA00AAC-AB74-4D49-A851-5276E1D634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90" y="5805151"/>
            <a:ext cx="2254446" cy="1121925"/>
          </a:xfrm>
          <a:prstGeom prst="rect">
            <a:avLst/>
          </a:prstGeom>
        </p:spPr>
      </p:pic>
      <p:pic>
        <p:nvPicPr>
          <p:cNvPr id="36" name="Picture 35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6E810A-B711-49BC-9CF1-7DFE1C627C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3" y="5698940"/>
            <a:ext cx="2467187" cy="1227796"/>
          </a:xfrm>
          <a:prstGeom prst="rect">
            <a:avLst/>
          </a:prstGeom>
        </p:spPr>
      </p:pic>
      <p:pic>
        <p:nvPicPr>
          <p:cNvPr id="27" name="Picture 6" descr="962 Kid Reporter Illustrations &amp; Clip Art - iStock">
            <a:extLst>
              <a:ext uri="{FF2B5EF4-FFF2-40B4-BE49-F238E27FC236}">
                <a16:creationId xmlns:a16="http://schemas.microsoft.com/office/drawing/2014/main" id="{84409959-061E-4358-859D-F1269A1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44" b="99020" l="4981" r="95785">
                        <a14:foregroundMark x1="32567" y1="6699" x2="57854" y2="11928"/>
                        <a14:foregroundMark x1="49808" y1="1307" x2="49808" y2="1307"/>
                        <a14:foregroundMark x1="90038" y1="15033" x2="90038" y2="15033"/>
                        <a14:foregroundMark x1="65134" y1="20098" x2="65517" y2="25000"/>
                        <a14:foregroundMark x1="56705" y1="21569" x2="56705" y2="27778"/>
                        <a14:foregroundMark x1="28736" y1="20098" x2="66667" y2="23693"/>
                        <a14:foregroundMark x1="66667" y1="23693" x2="56322" y2="26144"/>
                        <a14:foregroundMark x1="32184" y1="19281" x2="26437" y2="26144"/>
                        <a14:foregroundMark x1="43295" y1="28922" x2="44061" y2="34804"/>
                        <a14:foregroundMark x1="34866" y1="86111" x2="33716" y2="96405"/>
                        <a14:foregroundMark x1="20690" y1="98203" x2="35249" y2="98203"/>
                        <a14:foregroundMark x1="45211" y1="98366" x2="49042" y2="98039"/>
                        <a14:foregroundMark x1="79310" y1="92484" x2="80460" y2="98203"/>
                        <a14:foregroundMark x1="71264" y1="99183" x2="84291" y2="99183"/>
                        <a14:foregroundMark x1="43295" y1="94281" x2="33333" y2="96405"/>
                        <a14:foregroundMark x1="32184" y1="40359" x2="32184" y2="40359"/>
                        <a14:foregroundMark x1="53257" y1="14706" x2="63602" y2="24673"/>
                        <a14:foregroundMark x1="36782" y1="14706" x2="30268" y2="18137"/>
                        <a14:foregroundMark x1="4981" y1="33824" x2="4981" y2="33824"/>
                        <a14:foregroundMark x1="95785" y1="18464" x2="95785" y2="18464"/>
                        <a14:foregroundMark x1="32567" y1="40196" x2="32567" y2="4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196" y="2086712"/>
            <a:ext cx="1816999" cy="42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344F454F-7043-470A-AE95-8964F89E70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11" y="5378306"/>
            <a:ext cx="3059457" cy="152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2EBF-71E4-4B1A-8D93-54314BE47444}"/>
              </a:ext>
            </a:extLst>
          </p:cNvPr>
          <p:cNvSpPr txBox="1"/>
          <p:nvPr/>
        </p:nvSpPr>
        <p:spPr>
          <a:xfrm>
            <a:off x="2910584" y="2429864"/>
            <a:ext cx="524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1. Quan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sát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quả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địa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cầu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2" y="151663"/>
            <a:ext cx="1682525" cy="16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0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4.07407E-6 L 3.75E-6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24">
            <a:extLst>
              <a:ext uri="{FF2B5EF4-FFF2-40B4-BE49-F238E27FC236}">
                <a16:creationId xmlns:a16="http://schemas.microsoft.com/office/drawing/2014/main" id="{B86A36CE-79E2-4CDC-B30C-4777532FD218}"/>
              </a:ext>
            </a:extLst>
          </p:cNvPr>
          <p:cNvGrpSpPr/>
          <p:nvPr/>
        </p:nvGrpSpPr>
        <p:grpSpPr>
          <a:xfrm>
            <a:off x="-197087" y="0"/>
            <a:ext cx="13027262" cy="1571625"/>
            <a:chOff x="6117988" y="1805245"/>
            <a:chExt cx="5869296" cy="1902470"/>
          </a:xfrm>
        </p:grpSpPr>
        <p:pic>
          <p:nvPicPr>
            <p:cNvPr id="14" name="图片 15">
              <a:extLst>
                <a:ext uri="{FF2B5EF4-FFF2-40B4-BE49-F238E27FC236}">
                  <a16:creationId xmlns:a16="http://schemas.microsoft.com/office/drawing/2014/main" id="{FE782045-2CFF-44A3-BE00-C42563AC8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86" b="41694"/>
            <a:stretch/>
          </p:blipFill>
          <p:spPr>
            <a:xfrm>
              <a:off x="6117988" y="1805245"/>
              <a:ext cx="5869296" cy="1902470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C2B8CA3D-6E25-41B3-9E7F-28ECDFF16775}"/>
                </a:ext>
              </a:extLst>
            </p:cNvPr>
            <p:cNvSpPr txBox="1"/>
            <p:nvPr/>
          </p:nvSpPr>
          <p:spPr>
            <a:xfrm>
              <a:off x="6957776" y="2151754"/>
              <a:ext cx="4269931" cy="70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1. Cho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biết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hình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dạng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của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Trái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Đất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qua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quả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địa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cầu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37号-波纹乖乖体" panose="00000500000000000000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6522F4E-5E6E-BF6B-A1F4-09EAF65F3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337" y="1300162"/>
            <a:ext cx="6224588" cy="4067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16FDF9-FC00-FA36-E507-B91C375558B4}"/>
              </a:ext>
            </a:extLst>
          </p:cNvPr>
          <p:cNvSpPr txBox="1"/>
          <p:nvPr/>
        </p:nvSpPr>
        <p:spPr>
          <a:xfrm>
            <a:off x="3552826" y="5441055"/>
            <a:ext cx="5419724" cy="646986"/>
          </a:xfrm>
          <a:custGeom>
            <a:avLst/>
            <a:gdLst>
              <a:gd name="connsiteX0" fmla="*/ 0 w 5419724"/>
              <a:gd name="connsiteY0" fmla="*/ 107833 h 646986"/>
              <a:gd name="connsiteX1" fmla="*/ 107833 w 5419724"/>
              <a:gd name="connsiteY1" fmla="*/ 0 h 646986"/>
              <a:gd name="connsiteX2" fmla="*/ 529940 w 5419724"/>
              <a:gd name="connsiteY2" fmla="*/ 0 h 646986"/>
              <a:gd name="connsiteX3" fmla="*/ 1212250 w 5419724"/>
              <a:gd name="connsiteY3" fmla="*/ 0 h 646986"/>
              <a:gd name="connsiteX4" fmla="*/ 1894560 w 5419724"/>
              <a:gd name="connsiteY4" fmla="*/ 0 h 646986"/>
              <a:gd name="connsiteX5" fmla="*/ 2420748 w 5419724"/>
              <a:gd name="connsiteY5" fmla="*/ 0 h 646986"/>
              <a:gd name="connsiteX6" fmla="*/ 3103057 w 5419724"/>
              <a:gd name="connsiteY6" fmla="*/ 0 h 646986"/>
              <a:gd name="connsiteX7" fmla="*/ 3629246 w 5419724"/>
              <a:gd name="connsiteY7" fmla="*/ 0 h 646986"/>
              <a:gd name="connsiteX8" fmla="*/ 4311555 w 5419724"/>
              <a:gd name="connsiteY8" fmla="*/ 0 h 646986"/>
              <a:gd name="connsiteX9" fmla="*/ 5311891 w 5419724"/>
              <a:gd name="connsiteY9" fmla="*/ 0 h 646986"/>
              <a:gd name="connsiteX10" fmla="*/ 5419724 w 5419724"/>
              <a:gd name="connsiteY10" fmla="*/ 107833 h 646986"/>
              <a:gd name="connsiteX11" fmla="*/ 5419724 w 5419724"/>
              <a:gd name="connsiteY11" fmla="*/ 539153 h 646986"/>
              <a:gd name="connsiteX12" fmla="*/ 5311891 w 5419724"/>
              <a:gd name="connsiteY12" fmla="*/ 646986 h 646986"/>
              <a:gd name="connsiteX13" fmla="*/ 4889784 w 5419724"/>
              <a:gd name="connsiteY13" fmla="*/ 646986 h 646986"/>
              <a:gd name="connsiteX14" fmla="*/ 4467677 w 5419724"/>
              <a:gd name="connsiteY14" fmla="*/ 646986 h 646986"/>
              <a:gd name="connsiteX15" fmla="*/ 3941489 w 5419724"/>
              <a:gd name="connsiteY15" fmla="*/ 646986 h 646986"/>
              <a:gd name="connsiteX16" fmla="*/ 3363260 w 5419724"/>
              <a:gd name="connsiteY16" fmla="*/ 646986 h 646986"/>
              <a:gd name="connsiteX17" fmla="*/ 2785032 w 5419724"/>
              <a:gd name="connsiteY17" fmla="*/ 646986 h 646986"/>
              <a:gd name="connsiteX18" fmla="*/ 2206803 w 5419724"/>
              <a:gd name="connsiteY18" fmla="*/ 646986 h 646986"/>
              <a:gd name="connsiteX19" fmla="*/ 1784696 w 5419724"/>
              <a:gd name="connsiteY19" fmla="*/ 646986 h 646986"/>
              <a:gd name="connsiteX20" fmla="*/ 1362589 w 5419724"/>
              <a:gd name="connsiteY20" fmla="*/ 646986 h 646986"/>
              <a:gd name="connsiteX21" fmla="*/ 784361 w 5419724"/>
              <a:gd name="connsiteY21" fmla="*/ 646986 h 646986"/>
              <a:gd name="connsiteX22" fmla="*/ 107833 w 5419724"/>
              <a:gd name="connsiteY22" fmla="*/ 646986 h 646986"/>
              <a:gd name="connsiteX23" fmla="*/ 0 w 5419724"/>
              <a:gd name="connsiteY23" fmla="*/ 539153 h 646986"/>
              <a:gd name="connsiteX24" fmla="*/ 0 w 5419724"/>
              <a:gd name="connsiteY24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19724" h="646986" fill="none" extrusionOk="0">
                <a:moveTo>
                  <a:pt x="0" y="107833"/>
                </a:moveTo>
                <a:cubicBezTo>
                  <a:pt x="6636" y="50927"/>
                  <a:pt x="46681" y="1394"/>
                  <a:pt x="107833" y="0"/>
                </a:cubicBezTo>
                <a:cubicBezTo>
                  <a:pt x="220689" y="-21918"/>
                  <a:pt x="419813" y="33898"/>
                  <a:pt x="529940" y="0"/>
                </a:cubicBezTo>
                <a:cubicBezTo>
                  <a:pt x="640067" y="-33898"/>
                  <a:pt x="1063388" y="43796"/>
                  <a:pt x="1212250" y="0"/>
                </a:cubicBezTo>
                <a:cubicBezTo>
                  <a:pt x="1361112" y="-43796"/>
                  <a:pt x="1673985" y="67132"/>
                  <a:pt x="1894560" y="0"/>
                </a:cubicBezTo>
                <a:cubicBezTo>
                  <a:pt x="2115135" y="-67132"/>
                  <a:pt x="2189857" y="9040"/>
                  <a:pt x="2420748" y="0"/>
                </a:cubicBezTo>
                <a:cubicBezTo>
                  <a:pt x="2651639" y="-9040"/>
                  <a:pt x="2779465" y="10141"/>
                  <a:pt x="3103057" y="0"/>
                </a:cubicBezTo>
                <a:cubicBezTo>
                  <a:pt x="3426649" y="-10141"/>
                  <a:pt x="3459764" y="62212"/>
                  <a:pt x="3629246" y="0"/>
                </a:cubicBezTo>
                <a:cubicBezTo>
                  <a:pt x="3798728" y="-62212"/>
                  <a:pt x="4149165" y="8517"/>
                  <a:pt x="4311555" y="0"/>
                </a:cubicBezTo>
                <a:cubicBezTo>
                  <a:pt x="4473945" y="-8517"/>
                  <a:pt x="4859498" y="7071"/>
                  <a:pt x="5311891" y="0"/>
                </a:cubicBezTo>
                <a:cubicBezTo>
                  <a:pt x="5362598" y="5343"/>
                  <a:pt x="5406860" y="49347"/>
                  <a:pt x="5419724" y="107833"/>
                </a:cubicBezTo>
                <a:cubicBezTo>
                  <a:pt x="5430703" y="244365"/>
                  <a:pt x="5385987" y="403779"/>
                  <a:pt x="5419724" y="539153"/>
                </a:cubicBezTo>
                <a:cubicBezTo>
                  <a:pt x="5406439" y="598533"/>
                  <a:pt x="5376119" y="653337"/>
                  <a:pt x="5311891" y="646986"/>
                </a:cubicBezTo>
                <a:cubicBezTo>
                  <a:pt x="5180716" y="672335"/>
                  <a:pt x="5090826" y="637809"/>
                  <a:pt x="4889784" y="646986"/>
                </a:cubicBezTo>
                <a:cubicBezTo>
                  <a:pt x="4688742" y="656163"/>
                  <a:pt x="4657110" y="630923"/>
                  <a:pt x="4467677" y="646986"/>
                </a:cubicBezTo>
                <a:cubicBezTo>
                  <a:pt x="4278244" y="663049"/>
                  <a:pt x="4106167" y="638044"/>
                  <a:pt x="3941489" y="646986"/>
                </a:cubicBezTo>
                <a:cubicBezTo>
                  <a:pt x="3776811" y="655928"/>
                  <a:pt x="3482075" y="613365"/>
                  <a:pt x="3363260" y="646986"/>
                </a:cubicBezTo>
                <a:cubicBezTo>
                  <a:pt x="3244445" y="680607"/>
                  <a:pt x="3036399" y="584987"/>
                  <a:pt x="2785032" y="646986"/>
                </a:cubicBezTo>
                <a:cubicBezTo>
                  <a:pt x="2533665" y="708985"/>
                  <a:pt x="2481073" y="599237"/>
                  <a:pt x="2206803" y="646986"/>
                </a:cubicBezTo>
                <a:cubicBezTo>
                  <a:pt x="1932533" y="694735"/>
                  <a:pt x="1986706" y="609316"/>
                  <a:pt x="1784696" y="646986"/>
                </a:cubicBezTo>
                <a:cubicBezTo>
                  <a:pt x="1582686" y="684656"/>
                  <a:pt x="1559757" y="607292"/>
                  <a:pt x="1362589" y="646986"/>
                </a:cubicBezTo>
                <a:cubicBezTo>
                  <a:pt x="1165421" y="686680"/>
                  <a:pt x="996840" y="590799"/>
                  <a:pt x="784361" y="646986"/>
                </a:cubicBezTo>
                <a:cubicBezTo>
                  <a:pt x="571882" y="703173"/>
                  <a:pt x="315291" y="584381"/>
                  <a:pt x="107833" y="646986"/>
                </a:cubicBezTo>
                <a:cubicBezTo>
                  <a:pt x="51253" y="646456"/>
                  <a:pt x="-4604" y="609456"/>
                  <a:pt x="0" y="539153"/>
                </a:cubicBezTo>
                <a:cubicBezTo>
                  <a:pt x="-25727" y="394338"/>
                  <a:pt x="287" y="209770"/>
                  <a:pt x="0" y="107833"/>
                </a:cubicBezTo>
                <a:close/>
              </a:path>
              <a:path w="5419724" h="646986" stroke="0" extrusionOk="0">
                <a:moveTo>
                  <a:pt x="0" y="107833"/>
                </a:moveTo>
                <a:cubicBezTo>
                  <a:pt x="2638" y="40485"/>
                  <a:pt x="33348" y="7328"/>
                  <a:pt x="107833" y="0"/>
                </a:cubicBezTo>
                <a:cubicBezTo>
                  <a:pt x="372459" y="-24129"/>
                  <a:pt x="614248" y="24950"/>
                  <a:pt x="790143" y="0"/>
                </a:cubicBezTo>
                <a:cubicBezTo>
                  <a:pt x="966038" y="-24950"/>
                  <a:pt x="1087913" y="25931"/>
                  <a:pt x="1264290" y="0"/>
                </a:cubicBezTo>
                <a:cubicBezTo>
                  <a:pt x="1440667" y="-25931"/>
                  <a:pt x="1656017" y="72811"/>
                  <a:pt x="1894560" y="0"/>
                </a:cubicBezTo>
                <a:cubicBezTo>
                  <a:pt x="2133103" y="-72811"/>
                  <a:pt x="2179160" y="22746"/>
                  <a:pt x="2420748" y="0"/>
                </a:cubicBezTo>
                <a:cubicBezTo>
                  <a:pt x="2662336" y="-22746"/>
                  <a:pt x="2712708" y="51922"/>
                  <a:pt x="2998976" y="0"/>
                </a:cubicBezTo>
                <a:cubicBezTo>
                  <a:pt x="3285244" y="-51922"/>
                  <a:pt x="3319005" y="7338"/>
                  <a:pt x="3629246" y="0"/>
                </a:cubicBezTo>
                <a:cubicBezTo>
                  <a:pt x="3939487" y="-7338"/>
                  <a:pt x="4102281" y="44921"/>
                  <a:pt x="4259515" y="0"/>
                </a:cubicBezTo>
                <a:cubicBezTo>
                  <a:pt x="4416749" y="-44921"/>
                  <a:pt x="4618494" y="27263"/>
                  <a:pt x="4733662" y="0"/>
                </a:cubicBezTo>
                <a:cubicBezTo>
                  <a:pt x="4848830" y="-27263"/>
                  <a:pt x="5045499" y="65332"/>
                  <a:pt x="5311891" y="0"/>
                </a:cubicBezTo>
                <a:cubicBezTo>
                  <a:pt x="5358595" y="4317"/>
                  <a:pt x="5426193" y="57503"/>
                  <a:pt x="5419724" y="107833"/>
                </a:cubicBezTo>
                <a:cubicBezTo>
                  <a:pt x="5430890" y="285756"/>
                  <a:pt x="5385222" y="412703"/>
                  <a:pt x="5419724" y="539153"/>
                </a:cubicBezTo>
                <a:cubicBezTo>
                  <a:pt x="5423650" y="596427"/>
                  <a:pt x="5380478" y="649180"/>
                  <a:pt x="5311891" y="646986"/>
                </a:cubicBezTo>
                <a:cubicBezTo>
                  <a:pt x="5133191" y="689568"/>
                  <a:pt x="4776947" y="626780"/>
                  <a:pt x="4629581" y="646986"/>
                </a:cubicBezTo>
                <a:cubicBezTo>
                  <a:pt x="4482215" y="667192"/>
                  <a:pt x="4292075" y="625112"/>
                  <a:pt x="4155434" y="646986"/>
                </a:cubicBezTo>
                <a:cubicBezTo>
                  <a:pt x="4018793" y="668860"/>
                  <a:pt x="3825380" y="633180"/>
                  <a:pt x="3629246" y="646986"/>
                </a:cubicBezTo>
                <a:cubicBezTo>
                  <a:pt x="3433112" y="660792"/>
                  <a:pt x="3188045" y="620873"/>
                  <a:pt x="2946936" y="646986"/>
                </a:cubicBezTo>
                <a:cubicBezTo>
                  <a:pt x="2705827" y="673099"/>
                  <a:pt x="2648394" y="644884"/>
                  <a:pt x="2368707" y="646986"/>
                </a:cubicBezTo>
                <a:cubicBezTo>
                  <a:pt x="2089020" y="649088"/>
                  <a:pt x="1915967" y="602123"/>
                  <a:pt x="1686397" y="646986"/>
                </a:cubicBezTo>
                <a:cubicBezTo>
                  <a:pt x="1456827" y="691849"/>
                  <a:pt x="1474285" y="636330"/>
                  <a:pt x="1264290" y="646986"/>
                </a:cubicBezTo>
                <a:cubicBezTo>
                  <a:pt x="1054295" y="657642"/>
                  <a:pt x="809794" y="593934"/>
                  <a:pt x="686062" y="646986"/>
                </a:cubicBezTo>
                <a:cubicBezTo>
                  <a:pt x="562330" y="700038"/>
                  <a:pt x="383953" y="595391"/>
                  <a:pt x="107833" y="646986"/>
                </a:cubicBezTo>
                <a:cubicBezTo>
                  <a:pt x="47041" y="647675"/>
                  <a:pt x="8544" y="595775"/>
                  <a:pt x="0" y="539153"/>
                </a:cubicBezTo>
                <a:cubicBezTo>
                  <a:pt x="-45376" y="370452"/>
                  <a:pt x="49947" y="244460"/>
                  <a:pt x="0" y="107833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Trái Đất có dạng hình cầu.</a:t>
            </a:r>
            <a:endParaRPr kumimoji="1" lang="zh-CN" altLang="en-US" sz="3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19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1E10E2-9F20-457D-826A-139455D53316}"/>
              </a:ext>
            </a:extLst>
          </p:cNvPr>
          <p:cNvGrpSpPr/>
          <p:nvPr/>
        </p:nvGrpSpPr>
        <p:grpSpPr>
          <a:xfrm>
            <a:off x="152401" y="228601"/>
            <a:ext cx="11668123" cy="1428750"/>
            <a:chOff x="4377161" y="3321161"/>
            <a:chExt cx="11668123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F4D8C08-26CE-4951-BCB8-7ABBB2D7563A}"/>
                </a:ext>
              </a:extLst>
            </p:cNvPr>
            <p:cNvSpPr/>
            <p:nvPr/>
          </p:nvSpPr>
          <p:spPr>
            <a:xfrm>
              <a:off x="5186785" y="3664060"/>
              <a:ext cx="10858499" cy="1085851"/>
            </a:xfrm>
            <a:custGeom>
              <a:avLst/>
              <a:gdLst>
                <a:gd name="connsiteX0" fmla="*/ 0 w 10858499"/>
                <a:gd name="connsiteY0" fmla="*/ 180979 h 1085851"/>
                <a:gd name="connsiteX1" fmla="*/ 180979 w 10858499"/>
                <a:gd name="connsiteY1" fmla="*/ 0 h 1085851"/>
                <a:gd name="connsiteX2" fmla="*/ 10677520 w 10858499"/>
                <a:gd name="connsiteY2" fmla="*/ 0 h 1085851"/>
                <a:gd name="connsiteX3" fmla="*/ 10858499 w 10858499"/>
                <a:gd name="connsiteY3" fmla="*/ 180979 h 1085851"/>
                <a:gd name="connsiteX4" fmla="*/ 10858499 w 10858499"/>
                <a:gd name="connsiteY4" fmla="*/ 904872 h 1085851"/>
                <a:gd name="connsiteX5" fmla="*/ 10677520 w 10858499"/>
                <a:gd name="connsiteY5" fmla="*/ 1085851 h 1085851"/>
                <a:gd name="connsiteX6" fmla="*/ 180979 w 10858499"/>
                <a:gd name="connsiteY6" fmla="*/ 1085851 h 1085851"/>
                <a:gd name="connsiteX7" fmla="*/ 0 w 10858499"/>
                <a:gd name="connsiteY7" fmla="*/ 904872 h 1085851"/>
                <a:gd name="connsiteX8" fmla="*/ 0 w 10858499"/>
                <a:gd name="connsiteY8" fmla="*/ 180979 h 108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58499" h="1085851" fill="none" extrusionOk="0">
                  <a:moveTo>
                    <a:pt x="0" y="180979"/>
                  </a:moveTo>
                  <a:cubicBezTo>
                    <a:pt x="-17119" y="73867"/>
                    <a:pt x="86163" y="5846"/>
                    <a:pt x="180979" y="0"/>
                  </a:cubicBezTo>
                  <a:cubicBezTo>
                    <a:pt x="5218516" y="-61902"/>
                    <a:pt x="8381918" y="-101778"/>
                    <a:pt x="10677520" y="0"/>
                  </a:cubicBezTo>
                  <a:cubicBezTo>
                    <a:pt x="10772767" y="-1475"/>
                    <a:pt x="10863995" y="73702"/>
                    <a:pt x="10858499" y="180979"/>
                  </a:cubicBezTo>
                  <a:cubicBezTo>
                    <a:pt x="10820864" y="268167"/>
                    <a:pt x="10900907" y="685489"/>
                    <a:pt x="10858499" y="904872"/>
                  </a:cubicBezTo>
                  <a:cubicBezTo>
                    <a:pt x="10845045" y="998237"/>
                    <a:pt x="10775416" y="1076346"/>
                    <a:pt x="10677520" y="1085851"/>
                  </a:cubicBezTo>
                  <a:cubicBezTo>
                    <a:pt x="8984348" y="943459"/>
                    <a:pt x="3390625" y="1196952"/>
                    <a:pt x="180979" y="1085851"/>
                  </a:cubicBezTo>
                  <a:cubicBezTo>
                    <a:pt x="68684" y="1092027"/>
                    <a:pt x="-4047" y="1023277"/>
                    <a:pt x="0" y="904872"/>
                  </a:cubicBezTo>
                  <a:cubicBezTo>
                    <a:pt x="45937" y="757965"/>
                    <a:pt x="5279" y="480281"/>
                    <a:pt x="0" y="180979"/>
                  </a:cubicBezTo>
                  <a:close/>
                </a:path>
                <a:path w="10858499" h="1085851" stroke="0" extrusionOk="0">
                  <a:moveTo>
                    <a:pt x="0" y="180979"/>
                  </a:moveTo>
                  <a:cubicBezTo>
                    <a:pt x="-5410" y="73877"/>
                    <a:pt x="74191" y="-11434"/>
                    <a:pt x="180979" y="0"/>
                  </a:cubicBezTo>
                  <a:cubicBezTo>
                    <a:pt x="2184886" y="-164947"/>
                    <a:pt x="5834070" y="-52288"/>
                    <a:pt x="10677520" y="0"/>
                  </a:cubicBezTo>
                  <a:cubicBezTo>
                    <a:pt x="10776282" y="-18643"/>
                    <a:pt x="10855409" y="81522"/>
                    <a:pt x="10858499" y="180979"/>
                  </a:cubicBezTo>
                  <a:cubicBezTo>
                    <a:pt x="10846845" y="284706"/>
                    <a:pt x="10898067" y="813144"/>
                    <a:pt x="10858499" y="904872"/>
                  </a:cubicBezTo>
                  <a:cubicBezTo>
                    <a:pt x="10863228" y="1010930"/>
                    <a:pt x="10773762" y="1079100"/>
                    <a:pt x="10677520" y="1085851"/>
                  </a:cubicBezTo>
                  <a:cubicBezTo>
                    <a:pt x="6482009" y="1244392"/>
                    <a:pt x="3683280" y="944015"/>
                    <a:pt x="180979" y="1085851"/>
                  </a:cubicBezTo>
                  <a:cubicBezTo>
                    <a:pt x="79915" y="1105383"/>
                    <a:pt x="10341" y="1001228"/>
                    <a:pt x="0" y="904872"/>
                  </a:cubicBezTo>
                  <a:cubicBezTo>
                    <a:pt x="-41447" y="696199"/>
                    <a:pt x="53658" y="540610"/>
                    <a:pt x="0" y="180979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Chỉ và nói tên: đường Xích đạo, bán cầu Bắc, cực Bắc, bán cầu Nam, cực Nam trên quả địa cầu.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D2F05C-CB33-454B-A881-86662A85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070220-11E5-ACB4-5F06-2C47AC5BF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62" y="1938337"/>
            <a:ext cx="6224588" cy="406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581275" y="1313873"/>
            <a:ext cx="67341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FFFF00"/>
                </a:solidFill>
                <a:latin typeface="+mj-lt"/>
              </a:rPr>
              <a:t>Trái Đất có dạng hình cầu. Trên quả địa cầu có các vị trí cực Bắc, cực Nam, đường Xích đạo, bán cầu Bắc, bán cầu Nam.</a:t>
            </a:r>
            <a:endParaRPr kumimoji="0" lang="vi-VN" sz="4400" b="1" i="1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426</Words>
  <Application>Microsoft Office PowerPoint</Application>
  <PresentationFormat>Widescreen</PresentationFormat>
  <Paragraphs>47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Times New Roman</vt:lpstr>
      <vt:lpstr>字魂37号-波纹乖乖体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18</cp:revision>
  <dcterms:created xsi:type="dcterms:W3CDTF">2023-04-01T22:45:11Z</dcterms:created>
  <dcterms:modified xsi:type="dcterms:W3CDTF">2023-04-15T09:51:11Z</dcterms:modified>
</cp:coreProperties>
</file>