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13"/>
  </p:notesMasterIdLst>
  <p:sldIdLst>
    <p:sldId id="375" r:id="rId2"/>
    <p:sldId id="2007577314" r:id="rId3"/>
    <p:sldId id="2007577310" r:id="rId4"/>
    <p:sldId id="2007577319" r:id="rId5"/>
    <p:sldId id="2007577320" r:id="rId6"/>
    <p:sldId id="2007577321" r:id="rId7"/>
    <p:sldId id="2007577289" r:id="rId8"/>
    <p:sldId id="2007577322" r:id="rId9"/>
    <p:sldId id="2007577323" r:id="rId10"/>
    <p:sldId id="2007577287" r:id="rId11"/>
    <p:sldId id="200757732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F00FF"/>
    <a:srgbClr val="FF5050"/>
    <a:srgbClr val="FF66FF"/>
    <a:srgbClr val="0066FF"/>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4046" autoAdjust="0"/>
  </p:normalViewPr>
  <p:slideViewPr>
    <p:cSldViewPr snapToGrid="0">
      <p:cViewPr varScale="1">
        <p:scale>
          <a:sx n="53" d="100"/>
          <a:sy n="53" d="100"/>
        </p:scale>
        <p:origin x="11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B7560-7952-4592-BBE8-06C5CE77EF4D}" type="datetimeFigureOut">
              <a:rPr lang="en-US" smtClean="0"/>
              <a:t>4/15/2023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EE135-16EF-4FB4-9BEA-7A9F3FBA57E1}" type="slidenum">
              <a:rPr lang="en-US" smtClean="0"/>
              <a:t>‹#›</a:t>
            </a:fld>
            <a:endParaRPr lang="en-US"/>
          </a:p>
        </p:txBody>
      </p:sp>
    </p:spTree>
    <p:extLst>
      <p:ext uri="{BB962C8B-B14F-4D97-AF65-F5344CB8AC3E}">
        <p14:creationId xmlns:p14="http://schemas.microsoft.com/office/powerpoint/2010/main" val="58746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457082">
              <a:defRPr/>
            </a:pPr>
            <a:fld id="{97142ECE-E74C-4854-9A8F-D75032BF8885}" type="slidenum">
              <a:rPr lang="zh-CN" altLang="en-US" smtClean="0">
                <a:solidFill>
                  <a:prstClr val="black"/>
                </a:solidFill>
              </a:rPr>
              <a:pPr defTabSz="457082">
                <a:defRPr/>
              </a:pPr>
              <a:t>2</a:t>
            </a:fld>
            <a:endParaRPr lang="zh-CN" altLang="en-US">
              <a:solidFill>
                <a:prstClr val="black"/>
              </a:solidFill>
            </a:endParaRPr>
          </a:p>
        </p:txBody>
      </p:sp>
    </p:spTree>
    <p:extLst>
      <p:ext uri="{BB962C8B-B14F-4D97-AF65-F5344CB8AC3E}">
        <p14:creationId xmlns:p14="http://schemas.microsoft.com/office/powerpoint/2010/main" val="77122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457082">
              <a:defRPr/>
            </a:pPr>
            <a:fld id="{97142ECE-E74C-4854-9A8F-D75032BF8885}" type="slidenum">
              <a:rPr lang="zh-CN" altLang="en-US" smtClean="0">
                <a:solidFill>
                  <a:prstClr val="black"/>
                </a:solidFill>
                <a:latin typeface="等线"/>
              </a:rPr>
              <a:pPr defTabSz="457082">
                <a:defRPr/>
              </a:pPr>
              <a:t>11</a:t>
            </a:fld>
            <a:endParaRPr lang="zh-CN" altLang="en-US">
              <a:solidFill>
                <a:prstClr val="black"/>
              </a:solidFill>
              <a:latin typeface="等线"/>
            </a:endParaRPr>
          </a:p>
        </p:txBody>
      </p:sp>
    </p:spTree>
    <p:extLst>
      <p:ext uri="{BB962C8B-B14F-4D97-AF65-F5344CB8AC3E}">
        <p14:creationId xmlns:p14="http://schemas.microsoft.com/office/powerpoint/2010/main" val="72269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3748D-F370-4720-B5E4-E5B1586D3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68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3748D-F370-4720-B5E4-E5B1586D3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3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80082BB-D53C-4892-838F-454C13A5972E}" type="slidenum">
              <a:rPr lang="en-US" smtClean="0"/>
              <a:t>5</a:t>
            </a:fld>
            <a:endParaRPr lang="en-US"/>
          </a:p>
        </p:txBody>
      </p:sp>
    </p:spTree>
    <p:extLst>
      <p:ext uri="{BB962C8B-B14F-4D97-AF65-F5344CB8AC3E}">
        <p14:creationId xmlns:p14="http://schemas.microsoft.com/office/powerpoint/2010/main" val="257681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381000" y="685800"/>
            <a:ext cx="6096000" cy="3429000"/>
          </a:xfrm>
          <a:ln/>
        </p:spPr>
      </p:sp>
      <p:sp>
        <p:nvSpPr>
          <p:cNvPr id="18435" name="文本占位符 18434"/>
          <p:cNvSpPr>
            <a:spLocks noGrp="1"/>
          </p:cNvSpPr>
          <p:nvPr>
            <p:ph type="body" idx="1"/>
          </p:nvPr>
        </p:nvSpPr>
        <p:spPr>
          <a:ln/>
        </p:spPr>
        <p:txBody>
          <a:bodyPr/>
          <a:lstStyle/>
          <a:p>
            <a:endParaRPr lang="en-US" dirty="0"/>
          </a:p>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6</a:t>
            </a:fld>
            <a:endParaRPr lang="zh-CN" altLang="en-US" dirty="0">
              <a:solidFill>
                <a:prstClr val="black"/>
              </a:solidFill>
            </a:endParaRPr>
          </a:p>
        </p:txBody>
      </p:sp>
    </p:spTree>
    <p:extLst>
      <p:ext uri="{BB962C8B-B14F-4D97-AF65-F5344CB8AC3E}">
        <p14:creationId xmlns:p14="http://schemas.microsoft.com/office/powerpoint/2010/main" val="3365039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3748D-F370-4720-B5E4-E5B1586D3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91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en-US"/>
              <a:t>B</a:t>
            </a:r>
            <a:endParaRPr lang="en-US" dirty="0"/>
          </a:p>
          <a:p>
            <a:endParaRPr lang="en-US" dirty="0"/>
          </a:p>
        </p:txBody>
      </p:sp>
      <p:sp>
        <p:nvSpPr>
          <p:cNvPr id="4" name="Slide Number Placeholder 3"/>
          <p:cNvSpPr>
            <a:spLocks noGrp="1"/>
          </p:cNvSpPr>
          <p:nvPr>
            <p:ph type="sldNum" sz="quarter" idx="10"/>
          </p:nvPr>
        </p:nvSpPr>
        <p:spPr/>
        <p:txBody>
          <a:bodyPr/>
          <a:lstStyle/>
          <a:p>
            <a:fld id="{C80082BB-D53C-4892-838F-454C13A5972E}" type="slidenum">
              <a:rPr lang="en-US" smtClean="0"/>
              <a:t>8</a:t>
            </a:fld>
            <a:endParaRPr lang="en-US"/>
          </a:p>
        </p:txBody>
      </p:sp>
    </p:spTree>
    <p:extLst>
      <p:ext uri="{BB962C8B-B14F-4D97-AF65-F5344CB8AC3E}">
        <p14:creationId xmlns:p14="http://schemas.microsoft.com/office/powerpoint/2010/main" val="51242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69523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3748D-F370-4720-B5E4-E5B1586D3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94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D9E75E-87A9-44FA-B7D8-711445E741E0}"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4CD06F-DFED-40E1-B96D-3FBB48A6CB7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6175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9E75E-87A9-44FA-B7D8-711445E741E0}"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4CD06F-DFED-40E1-B96D-3FBB48A6CB7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730674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9E75E-87A9-44FA-B7D8-711445E741E0}"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4CD06F-DFED-40E1-B96D-3FBB48A6CB7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563802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76879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509823"/>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012592"/>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397460"/>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80246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44767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61650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88776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A1783-AA1E-4D2D-A098-E47B1A38CF5D}"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B63ED-8CB9-495D-9119-F11F77424581}" type="slidenum">
              <a:rPr lang="en-US" smtClean="0"/>
              <a:t>‹#›</a:t>
            </a:fld>
            <a:endParaRPr lang="en-US"/>
          </a:p>
        </p:txBody>
      </p:sp>
    </p:spTree>
    <p:extLst>
      <p:ext uri="{BB962C8B-B14F-4D97-AF65-F5344CB8AC3E}">
        <p14:creationId xmlns:p14="http://schemas.microsoft.com/office/powerpoint/2010/main" val="409420551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682982"/>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12725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791359"/>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40067AC-2E5E-4DF9-896A-E0C8D692E8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104" cy="6858000"/>
          </a:xfrm>
          <a:prstGeom prst="rect">
            <a:avLst/>
          </a:prstGeom>
        </p:spPr>
      </p:pic>
    </p:spTree>
    <p:extLst>
      <p:ext uri="{BB962C8B-B14F-4D97-AF65-F5344CB8AC3E}">
        <p14:creationId xmlns:p14="http://schemas.microsoft.com/office/powerpoint/2010/main" val="580574668"/>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602201"/>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14376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D9E75E-87A9-44FA-B7D8-711445E741E0}"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4CD06F-DFED-40E1-B96D-3FBB48A6CB7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11895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D9E75E-87A9-44FA-B7D8-711445E741E0}"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4CD06F-DFED-40E1-B96D-3FBB48A6CB7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171799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D9E75E-87A9-44FA-B7D8-711445E741E0}"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4CD06F-DFED-40E1-B96D-3FBB48A6CB7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102349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D9E75E-87A9-44FA-B7D8-711445E741E0}"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4CD06F-DFED-40E1-B96D-3FBB48A6CB7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100798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9E75E-87A9-44FA-B7D8-711445E741E0}"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4CD06F-DFED-40E1-B96D-3FBB48A6CB7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556981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D9E75E-87A9-44FA-B7D8-711445E741E0}"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4CD06F-DFED-40E1-B96D-3FBB48A6CB7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223202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D9E75E-87A9-44FA-B7D8-711445E741E0}"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4CD06F-DFED-40E1-B96D-3FBB48A6CB7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245611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9E75E-87A9-44FA-B7D8-711445E741E0}"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CD06F-DFED-40E1-B96D-3FBB48A6CB7F}"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Picture 6"/>
          <p:cNvPicPr>
            <a:picLocks noChangeAspect="1"/>
          </p:cNvPicPr>
          <p:nvPr userDrawn="1"/>
        </p:nvPicPr>
        <p:blipFill>
          <a:blip r:embed="rId27"/>
          <a:stretch>
            <a:fillRect/>
          </a:stretch>
        </p:blipFill>
        <p:spPr>
          <a:xfrm>
            <a:off x="0" y="-1"/>
            <a:ext cx="12277817" cy="6858001"/>
          </a:xfrm>
          <a:prstGeom prst="rect">
            <a:avLst/>
          </a:prstGeom>
        </p:spPr>
      </p:pic>
    </p:spTree>
    <p:extLst>
      <p:ext uri="{BB962C8B-B14F-4D97-AF65-F5344CB8AC3E}">
        <p14:creationId xmlns:p14="http://schemas.microsoft.com/office/powerpoint/2010/main" val="10775708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1" r:id="rId13"/>
    <p:sldLayoutId id="2147483706" r:id="rId14"/>
    <p:sldLayoutId id="2147483690" r:id="rId15"/>
    <p:sldLayoutId id="2147483691" r:id="rId16"/>
    <p:sldLayoutId id="2147483692" r:id="rId17"/>
    <p:sldLayoutId id="2147483694" r:id="rId18"/>
    <p:sldLayoutId id="2147483695" r:id="rId19"/>
    <p:sldLayoutId id="2147483661" r:id="rId20"/>
    <p:sldLayoutId id="2147483662" r:id="rId21"/>
    <p:sldLayoutId id="2147483663" r:id="rId22"/>
    <p:sldLayoutId id="2147483664" r:id="rId23"/>
    <p:sldLayoutId id="2147483665" r:id="rId24"/>
    <p:sldLayoutId id="2147483699" r:id="rId25"/>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1.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06" y="31167"/>
            <a:ext cx="12081194" cy="6795671"/>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30731" y="1293783"/>
            <a:ext cx="8130554" cy="45248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54193" y="3932405"/>
            <a:ext cx="8483622" cy="2800769"/>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45"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45"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45"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075" y="840398"/>
            <a:ext cx="1296710" cy="133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500772" y="4514204"/>
            <a:ext cx="7017518" cy="1012279"/>
          </a:xfrm>
          <a:prstGeom prst="rect">
            <a:avLst/>
          </a:prstGeom>
          <a:noFill/>
        </p:spPr>
        <p:txBody>
          <a:bodyPr wrap="none" lIns="90497" tIns="45251" rIns="90497" bIns="45251">
            <a:spAutoFit/>
          </a:bodyPr>
          <a:lstStyle/>
          <a:p>
            <a:pPr algn="ctr">
              <a:defRPr/>
            </a:pPr>
            <a:r>
              <a:rPr lang="en-US" sz="598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MÔN: TIẾNG VIỆT</a:t>
            </a:r>
            <a:endParaRPr lang="vi-VN" sz="598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6">
            <a:extLst>
              <a:ext uri="{FF2B5EF4-FFF2-40B4-BE49-F238E27FC236}">
                <a16:creationId xmlns:a16="http://schemas.microsoft.com/office/drawing/2014/main" id="{51814B81-485D-3F76-CB8F-35E41F754A6D}"/>
              </a:ext>
            </a:extLst>
          </p:cNvPr>
          <p:cNvGrpSpPr/>
          <p:nvPr/>
        </p:nvGrpSpPr>
        <p:grpSpPr>
          <a:xfrm>
            <a:off x="247650" y="185737"/>
            <a:ext cx="11696700" cy="6486525"/>
            <a:chOff x="6308273" y="1073150"/>
            <a:chExt cx="4800600" cy="4711700"/>
          </a:xfrm>
        </p:grpSpPr>
        <p:sp>
          <p:nvSpPr>
            <p:cNvPr id="6" name="矩形: 圆角 7">
              <a:extLst>
                <a:ext uri="{FF2B5EF4-FFF2-40B4-BE49-F238E27FC236}">
                  <a16:creationId xmlns:a16="http://schemas.microsoft.com/office/drawing/2014/main" id="{76A7593A-4D28-769E-7889-30BAC9A12089}"/>
                </a:ext>
              </a:extLst>
            </p:cNvPr>
            <p:cNvSpPr/>
            <p:nvPr userDrawn="1"/>
          </p:nvSpPr>
          <p:spPr>
            <a:xfrm>
              <a:off x="6308273" y="1073150"/>
              <a:ext cx="4800600" cy="4711700"/>
            </a:xfrm>
            <a:prstGeom prst="roundRect">
              <a:avLst>
                <a:gd name="adj" fmla="val 8846"/>
              </a:avLst>
            </a:prstGeom>
            <a:solidFill>
              <a:schemeClr val="bg1"/>
            </a:solidFill>
            <a:ln w="1016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CC9900"/>
                </a:solidFill>
                <a:effectLst/>
                <a:uLnTx/>
                <a:uFillTx/>
                <a:latin typeface="等线" panose="020F0502020204030204"/>
                <a:ea typeface="等线" panose="02010600030101010101" pitchFamily="2" charset="-122"/>
                <a:cs typeface="+mn-cs"/>
              </a:endParaRPr>
            </a:p>
          </p:txBody>
        </p:sp>
        <p:sp>
          <p:nvSpPr>
            <p:cNvPr id="7" name="矩形: 圆角 8">
              <a:extLst>
                <a:ext uri="{FF2B5EF4-FFF2-40B4-BE49-F238E27FC236}">
                  <a16:creationId xmlns:a16="http://schemas.microsoft.com/office/drawing/2014/main" id="{615E9B81-0683-534E-29C6-A5F33F91D1F2}"/>
                </a:ext>
              </a:extLst>
            </p:cNvPr>
            <p:cNvSpPr/>
            <p:nvPr userDrawn="1"/>
          </p:nvSpPr>
          <p:spPr>
            <a:xfrm>
              <a:off x="6404667" y="1184275"/>
              <a:ext cx="4607811" cy="4489451"/>
            </a:xfrm>
            <a:prstGeom prst="roundRect">
              <a:avLst>
                <a:gd name="adj" fmla="val 8846"/>
              </a:avLst>
            </a:prstGeom>
            <a:solidFill>
              <a:schemeClr val="bg1"/>
            </a:solidFill>
            <a:ln w="38100">
              <a:solidFill>
                <a:srgbClr val="CC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CC9900"/>
                </a:solidFill>
                <a:effectLst/>
                <a:uLnTx/>
                <a:uFillTx/>
                <a:latin typeface="等线" panose="020F0502020204030204"/>
                <a:ea typeface="等线" panose="02010600030101010101" pitchFamily="2" charset="-122"/>
                <a:cs typeface="+mn-cs"/>
              </a:endParaRPr>
            </a:p>
          </p:txBody>
        </p:sp>
      </p:grpSp>
      <p:sp>
        <p:nvSpPr>
          <p:cNvPr id="9" name="TextBox 8">
            <a:extLst>
              <a:ext uri="{FF2B5EF4-FFF2-40B4-BE49-F238E27FC236}">
                <a16:creationId xmlns:a16="http://schemas.microsoft.com/office/drawing/2014/main" id="{AD9FA3EA-9E42-06BC-3410-46F033E831D0}"/>
              </a:ext>
            </a:extLst>
          </p:cNvPr>
          <p:cNvSpPr txBox="1"/>
          <p:nvPr/>
        </p:nvSpPr>
        <p:spPr>
          <a:xfrm>
            <a:off x="700694" y="421790"/>
            <a:ext cx="11361089" cy="499959"/>
          </a:xfrm>
          <a:prstGeom prst="rect">
            <a:avLst/>
          </a:prstGeom>
          <a:noFill/>
        </p:spPr>
        <p:txBody>
          <a:bodyPr wrap="square" lIns="68388" tIns="34202" rIns="68388" bIns="34202" rtlCol="0">
            <a:spAutoFit/>
          </a:bodyPr>
          <a:lstStyle/>
          <a:p>
            <a:pPr lvl="0" defTabSz="683841" fontAlgn="base">
              <a:spcBef>
                <a:spcPct val="0"/>
              </a:spcBef>
              <a:spcAft>
                <a:spcPct val="0"/>
              </a:spcAft>
              <a:defRPr/>
            </a:pPr>
            <a:r>
              <a:rPr lang="en-US" altLang="zh-CN" sz="2800" b="1" noProof="0" dirty="0">
                <a:solidFill>
                  <a:srgbClr val="FF6600"/>
                </a:solidFill>
                <a:latin typeface="Arial-Rounded" panose="020B0500000000000000" pitchFamily="34" charset="0"/>
                <a:ea typeface="Arial-Rounded" panose="020B0500000000000000" pitchFamily="34" charset="0"/>
                <a:cs typeface="Arial-Rounded" panose="020B0500000000000000" pitchFamily="34" charset="0"/>
                <a:sym typeface="+mn-lt"/>
              </a:rPr>
              <a:t>3</a:t>
            </a:r>
            <a:r>
              <a:rPr kumimoji="0" lang="en-US" altLang="zh-CN" sz="28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lại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phát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hiện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lỗi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sửa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lỗi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dùng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từ</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đặt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sắp</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xếp</a:t>
            </a:r>
            <a:r>
              <a:rPr lang="en-US" sz="2800" b="1" dirty="0">
                <a:latin typeface="Arial-Rounded" panose="020B0500000000000000" pitchFamily="34" charset="0"/>
                <a:ea typeface="Arial-Rounded" panose="020B0500000000000000" pitchFamily="34" charset="0"/>
                <a:cs typeface="Arial-Rounded" panose="020B0500000000000000" pitchFamily="34" charset="0"/>
              </a:rPr>
              <a:t> ý,…)</a:t>
            </a:r>
            <a:endParaRPr kumimoji="0" lang="en-US" sz="28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2" name="Group 21">
            <a:extLst>
              <a:ext uri="{FF2B5EF4-FFF2-40B4-BE49-F238E27FC236}">
                <a16:creationId xmlns:a16="http://schemas.microsoft.com/office/drawing/2014/main" id="{9CCFEE3D-59F4-020A-B8C7-38276A78BF2C}"/>
              </a:ext>
            </a:extLst>
          </p:cNvPr>
          <p:cNvGrpSpPr/>
          <p:nvPr/>
        </p:nvGrpSpPr>
        <p:grpSpPr>
          <a:xfrm>
            <a:off x="841058" y="3827567"/>
            <a:ext cx="5331266" cy="2975476"/>
            <a:chOff x="2668161" y="3432046"/>
            <a:chExt cx="5331266" cy="2975476"/>
          </a:xfrm>
        </p:grpSpPr>
        <p:grpSp>
          <p:nvGrpSpPr>
            <p:cNvPr id="20" name="Group 19">
              <a:extLst>
                <a:ext uri="{FF2B5EF4-FFF2-40B4-BE49-F238E27FC236}">
                  <a16:creationId xmlns:a16="http://schemas.microsoft.com/office/drawing/2014/main" id="{C629B642-5B2B-AE45-4139-98159A4FEC3C}"/>
                </a:ext>
              </a:extLst>
            </p:cNvPr>
            <p:cNvGrpSpPr/>
            <p:nvPr/>
          </p:nvGrpSpPr>
          <p:grpSpPr>
            <a:xfrm>
              <a:off x="3968206" y="3432046"/>
              <a:ext cx="4031221" cy="2975476"/>
              <a:chOff x="2097040" y="1397860"/>
              <a:chExt cx="4173964" cy="3163463"/>
            </a:xfrm>
          </p:grpSpPr>
          <p:pic>
            <p:nvPicPr>
              <p:cNvPr id="18" name="Picture 17">
                <a:extLst>
                  <a:ext uri="{FF2B5EF4-FFF2-40B4-BE49-F238E27FC236}">
                    <a16:creationId xmlns:a16="http://schemas.microsoft.com/office/drawing/2014/main" id="{B02B6B91-6AAF-5296-B821-82BB8B7EC0F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444" r="95000">
                            <a14:foregroundMark x1="6667" y1="56111" x2="23056" y2="45833"/>
                            <a14:foregroundMark x1="15833" y1="30278" x2="21111" y2="28333"/>
                            <a14:foregroundMark x1="18611" y1="30556" x2="27500" y2="37778"/>
                            <a14:foregroundMark x1="87500" y1="40556" x2="91389" y2="44167"/>
                            <a14:foregroundMark x1="92222" y1="59444" x2="89722" y2="66111"/>
                            <a14:foregroundMark x1="6389" y1="54444" x2="7500" y2="58056"/>
                            <a14:foregroundMark x1="92778" y1="57500" x2="92778" y2="65556"/>
                            <a14:foregroundMark x1="38333" y1="17500" x2="40278" y2="17778"/>
                            <a14:foregroundMark x1="65556" y1="25000" x2="69722" y2="25000"/>
                            <a14:foregroundMark x1="94167" y1="60000" x2="93611" y2="61111"/>
                            <a14:foregroundMark x1="13611" y1="49722" x2="47500" y2="60278"/>
                            <a14:foregroundMark x1="51389" y1="37500" x2="78333" y2="58889"/>
                            <a14:foregroundMark x1="39722" y1="31389" x2="51389" y2="64722"/>
                            <a14:foregroundMark x1="43333" y1="32778" x2="48056" y2="64444"/>
                            <a14:foregroundMark x1="43611" y1="24722" x2="42778" y2="56667"/>
                            <a14:foregroundMark x1="35278" y1="74167" x2="74167" y2="64722"/>
                            <a14:foregroundMark x1="84167" y1="45833" x2="89722" y2="42778"/>
                            <a14:foregroundMark x1="87500" y1="39722" x2="88056" y2="43056"/>
                            <a14:foregroundMark x1="68889" y1="31667" x2="77500" y2="49167"/>
                            <a14:foregroundMark x1="21944" y1="26667" x2="22500" y2="28611"/>
                            <a14:foregroundMark x1="69167" y1="25000" x2="82500" y2="33056"/>
                            <a14:foregroundMark x1="82500" y1="33056" x2="75556" y2="26667"/>
                            <a14:foregroundMark x1="75556" y1="26667" x2="68333" y2="25833"/>
                            <a14:foregroundMark x1="68333" y1="25833" x2="62331" y2="28034"/>
                            <a14:foregroundMark x1="59471" y1="29551" x2="58889" y2="30278"/>
                            <a14:foregroundMark x1="16111" y1="28889" x2="18056" y2="28889"/>
                            <a14:foregroundMark x1="20000" y1="35000" x2="12778" y2="39722"/>
                            <a14:foregroundMark x1="12778" y1="39722" x2="5833" y2="53611"/>
                            <a14:foregroundMark x1="5833" y1="53611" x2="7222" y2="61111"/>
                            <a14:foregroundMark x1="7222" y1="61111" x2="12778" y2="68056"/>
                            <a14:foregroundMark x1="12778" y1="68056" x2="19167" y2="70833"/>
                            <a14:foregroundMark x1="19167" y1="70833" x2="22222" y2="76944"/>
                            <a14:foregroundMark x1="22222" y1="76944" x2="27500" y2="81111"/>
                            <a14:foregroundMark x1="27500" y1="81111" x2="35000" y2="83889"/>
                            <a14:foregroundMark x1="35000" y1="83889" x2="42778" y2="81944"/>
                            <a14:foregroundMark x1="42778" y1="81944" x2="49444" y2="76944"/>
                            <a14:foregroundMark x1="49444" y1="76944" x2="53245" y2="75677"/>
                            <a14:foregroundMark x1="55782" y1="75189" x2="61944" y2="77500"/>
                            <a14:foregroundMark x1="64550" y1="76041" x2="64682" y2="75967"/>
                            <a14:foregroundMark x1="61944" y1="77500" x2="63501" y2="76628"/>
                            <a14:foregroundMark x1="68961" y1="73617" x2="79444" y2="74444"/>
                            <a14:foregroundMark x1="79444" y1="74444" x2="89167" y2="68889"/>
                            <a14:foregroundMark x1="89167" y1="68889" x2="92500" y2="59167"/>
                            <a14:foregroundMark x1="92500" y1="59167" x2="90556" y2="50833"/>
                            <a14:foregroundMark x1="90556" y1="50833" x2="85278" y2="47222"/>
                            <a14:foregroundMark x1="85278" y1="47222" x2="94722" y2="58056"/>
                            <a14:foregroundMark x1="94722" y1="58056" x2="95000" y2="59444"/>
                            <a14:foregroundMark x1="55278" y1="31944" x2="55278" y2="31944"/>
                            <a14:foregroundMark x1="55556" y1="31944" x2="58096" y2="30039"/>
                            <a14:foregroundMark x1="62991" y1="26773" x2="72222" y2="24722"/>
                            <a14:foregroundMark x1="72222" y1="24722" x2="78333" y2="27222"/>
                            <a14:foregroundMark x1="78333" y1="27222" x2="85000" y2="34444"/>
                            <a14:foregroundMark x1="85000" y1="34444" x2="85556" y2="39167"/>
                            <a14:foregroundMark x1="26667" y1="23889" x2="26667" y2="23889"/>
                            <a14:foregroundMark x1="26667" y1="23889" x2="26667" y2="23889"/>
                            <a14:foregroundMark x1="24722" y1="26111" x2="30278" y2="19167"/>
                            <a14:foregroundMark x1="30278" y1="19167" x2="38889" y2="15556"/>
                            <a14:foregroundMark x1="38889" y1="15556" x2="45556" y2="17500"/>
                            <a14:foregroundMark x1="45556" y1="17500" x2="53333" y2="23333"/>
                            <a14:foregroundMark x1="53333" y1="23333" x2="55278" y2="27222"/>
                            <a14:foregroundMark x1="72500" y1="23333" x2="72500" y2="23333"/>
                            <a14:foregroundMark x1="72500" y1="23333" x2="72500" y2="23333"/>
                            <a14:foregroundMark x1="72500" y1="23333" x2="65556" y2="23611"/>
                            <a14:foregroundMark x1="65556" y1="23611" x2="64237" y2="24390"/>
                            <a14:foregroundMark x1="16667" y1="36389" x2="16667" y2="36389"/>
                            <a14:foregroundMark x1="16667" y1="36389" x2="10556" y2="40556"/>
                            <a14:foregroundMark x1="10556" y1="40556" x2="4444" y2="56111"/>
                            <a14:foregroundMark x1="4444" y1="56111" x2="8333" y2="63611"/>
                            <a14:foregroundMark x1="8333" y1="63611" x2="12500" y2="66389"/>
                            <a14:foregroundMark x1="9167" y1="41944" x2="5833" y2="50278"/>
                            <a14:foregroundMark x1="80000" y1="73889" x2="88056" y2="70556"/>
                            <a14:foregroundMark x1="88056" y1="70556" x2="92778" y2="64722"/>
                            <a14:foregroundMark x1="92778" y1="64722" x2="92778" y2="64167"/>
                            <a14:foregroundMark x1="90833" y1="51111" x2="93611" y2="56667"/>
                            <a14:backgroundMark x1="57778" y1="23333" x2="66389" y2="20278"/>
                            <a14:backgroundMark x1="66944" y1="74444" x2="65278" y2="76389"/>
                            <a14:backgroundMark x1="52778" y1="76111" x2="53889" y2="76944"/>
                            <a14:backgroundMark x1="62778" y1="78333" x2="64167" y2="76944"/>
                            <a14:backgroundMark x1="67222" y1="74167" x2="68611" y2="74167"/>
                          </a14:backgroundRemoval>
                        </a14:imgEffect>
                      </a14:imgLayer>
                    </a14:imgProps>
                  </a:ext>
                </a:extLst>
              </a:blip>
              <a:stretch>
                <a:fillRect/>
              </a:stretch>
            </p:blipFill>
            <p:spPr>
              <a:xfrm>
                <a:off x="2097040" y="1397860"/>
                <a:ext cx="4173964" cy="3163463"/>
              </a:xfrm>
              <a:prstGeom prst="rect">
                <a:avLst/>
              </a:prstGeom>
            </p:spPr>
          </p:pic>
          <p:sp>
            <p:nvSpPr>
              <p:cNvPr id="19" name="TextBox 18">
                <a:extLst>
                  <a:ext uri="{FF2B5EF4-FFF2-40B4-BE49-F238E27FC236}">
                    <a16:creationId xmlns:a16="http://schemas.microsoft.com/office/drawing/2014/main" id="{8A227683-7689-0979-4B55-921790897B63}"/>
                  </a:ext>
                </a:extLst>
              </p:cNvPr>
              <p:cNvSpPr txBox="1"/>
              <p:nvPr/>
            </p:nvSpPr>
            <p:spPr>
              <a:xfrm>
                <a:off x="2471837" y="2630905"/>
                <a:ext cx="3182952" cy="916220"/>
              </a:xfrm>
              <a:prstGeom prst="rect">
                <a:avLst/>
              </a:prstGeom>
              <a:noFill/>
            </p:spPr>
            <p:txBody>
              <a:bodyPr wrap="square" rtlCol="0">
                <a:spAutoFit/>
              </a:bodyPr>
              <a:lstStyle/>
              <a:p>
                <a:pPr algn="ctr"/>
                <a:r>
                  <a:rPr lang="en-US" sz="2500" dirty="0" err="1">
                    <a:solidFill>
                      <a:srgbClr val="FF00FF"/>
                    </a:solidFill>
                    <a:latin typeface="Arial-Rounded" panose="020B0500000000000000" pitchFamily="34" charset="0"/>
                    <a:ea typeface="Arial-Rounded" panose="020B0500000000000000" pitchFamily="34" charset="0"/>
                    <a:cs typeface="Arial-Rounded" panose="020B0500000000000000" pitchFamily="34" charset="0"/>
                  </a:rPr>
                  <a:t>Bài</a:t>
                </a:r>
                <a:r>
                  <a:rPr lang="en-US" sz="2500" dirty="0">
                    <a:solidFill>
                      <a:srgbClr val="FF00FF"/>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FF00FF"/>
                    </a:solidFill>
                    <a:latin typeface="Arial-Rounded" panose="020B0500000000000000" pitchFamily="34" charset="0"/>
                    <a:ea typeface="Arial-Rounded" panose="020B0500000000000000" pitchFamily="34" charset="0"/>
                    <a:cs typeface="Arial-Rounded" panose="020B0500000000000000" pitchFamily="34" charset="0"/>
                  </a:rPr>
                  <a:t>viết</a:t>
                </a:r>
                <a:r>
                  <a:rPr lang="en-US" sz="2500" dirty="0">
                    <a:solidFill>
                      <a:srgbClr val="FF00FF"/>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FF00FF"/>
                    </a:solidFill>
                    <a:latin typeface="Arial-Rounded" panose="020B0500000000000000" pitchFamily="34" charset="0"/>
                    <a:ea typeface="Arial-Rounded" panose="020B0500000000000000" pitchFamily="34" charset="0"/>
                    <a:cs typeface="Arial-Rounded" panose="020B0500000000000000" pitchFamily="34" charset="0"/>
                  </a:rPr>
                  <a:t>có</a:t>
                </a:r>
                <a:r>
                  <a:rPr lang="en-US" sz="2500" dirty="0">
                    <a:solidFill>
                      <a:srgbClr val="FF00FF"/>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FF00FF"/>
                    </a:solidFill>
                    <a:latin typeface="Arial-Rounded" panose="020B0500000000000000" pitchFamily="34" charset="0"/>
                    <a:ea typeface="Arial-Rounded" panose="020B0500000000000000" pitchFamily="34" charset="0"/>
                    <a:cs typeface="Arial-Rounded" panose="020B0500000000000000" pitchFamily="34" charset="0"/>
                  </a:rPr>
                  <a:t>nội</a:t>
                </a:r>
                <a:r>
                  <a:rPr lang="en-US" sz="2500" dirty="0">
                    <a:solidFill>
                      <a:srgbClr val="FF00FF"/>
                    </a:solidFill>
                    <a:latin typeface="Arial-Rounded" panose="020B0500000000000000" pitchFamily="34" charset="0"/>
                    <a:ea typeface="Arial-Rounded" panose="020B0500000000000000" pitchFamily="34" charset="0"/>
                    <a:cs typeface="Arial-Rounded" panose="020B0500000000000000" pitchFamily="34" charset="0"/>
                  </a:rPr>
                  <a:t> dung hay </a:t>
                </a:r>
                <a:r>
                  <a:rPr lang="en-US" sz="2500" i="1" dirty="0">
                    <a:latin typeface="Arial-Rounded" panose="020B0500000000000000" pitchFamily="34" charset="0"/>
                    <a:ea typeface="Arial-Rounded" panose="020B0500000000000000" pitchFamily="34" charset="0"/>
                    <a:cs typeface="Arial-Rounded" panose="020B0500000000000000" pitchFamily="34" charset="0"/>
                  </a:rPr>
                  <a:t>(</a:t>
                </a:r>
                <a:r>
                  <a:rPr lang="en-US" sz="2500" i="1" dirty="0" err="1">
                    <a:latin typeface="Arial-Rounded" panose="020B0500000000000000" pitchFamily="34" charset="0"/>
                    <a:ea typeface="Arial-Rounded" panose="020B0500000000000000" pitchFamily="34" charset="0"/>
                    <a:cs typeface="Arial-Rounded" panose="020B0500000000000000" pitchFamily="34" charset="0"/>
                  </a:rPr>
                  <a:t>đầy</a:t>
                </a:r>
                <a:r>
                  <a:rPr lang="en-US" sz="2500" i="1" dirty="0">
                    <a:latin typeface="Arial-Rounded" panose="020B0500000000000000" pitchFamily="34" charset="0"/>
                    <a:ea typeface="Arial-Rounded" panose="020B0500000000000000" pitchFamily="34" charset="0"/>
                    <a:cs typeface="Arial-Rounded" panose="020B0500000000000000" pitchFamily="34" charset="0"/>
                  </a:rPr>
                  <a:t> </a:t>
                </a:r>
                <a:r>
                  <a:rPr lang="en-US" sz="2500" i="1" dirty="0" err="1">
                    <a:latin typeface="Arial-Rounded" panose="020B0500000000000000" pitchFamily="34" charset="0"/>
                    <a:ea typeface="Arial-Rounded" panose="020B0500000000000000" pitchFamily="34" charset="0"/>
                    <a:cs typeface="Arial-Rounded" panose="020B0500000000000000" pitchFamily="34" charset="0"/>
                  </a:rPr>
                  <a:t>đủ</a:t>
                </a:r>
                <a:r>
                  <a:rPr lang="en-US" sz="2500" i="1" dirty="0">
                    <a:latin typeface="Arial-Rounded" panose="020B0500000000000000" pitchFamily="34" charset="0"/>
                    <a:ea typeface="Arial-Rounded" panose="020B0500000000000000" pitchFamily="34" charset="0"/>
                    <a:cs typeface="Arial-Rounded" panose="020B0500000000000000" pitchFamily="34" charset="0"/>
                  </a:rPr>
                  <a:t>, </a:t>
                </a:r>
                <a:r>
                  <a:rPr lang="en-US" sz="2500" i="1" dirty="0" err="1">
                    <a:latin typeface="Arial-Rounded" panose="020B0500000000000000" pitchFamily="34" charset="0"/>
                    <a:ea typeface="Arial-Rounded" panose="020B0500000000000000" pitchFamily="34" charset="0"/>
                    <a:cs typeface="Arial-Rounded" panose="020B0500000000000000" pitchFamily="34" charset="0"/>
                  </a:rPr>
                  <a:t>thú</a:t>
                </a:r>
                <a:r>
                  <a:rPr lang="en-US" sz="2500" i="1" dirty="0">
                    <a:latin typeface="Arial-Rounded" panose="020B0500000000000000" pitchFamily="34" charset="0"/>
                    <a:ea typeface="Arial-Rounded" panose="020B0500000000000000" pitchFamily="34" charset="0"/>
                    <a:cs typeface="Arial-Rounded" panose="020B0500000000000000" pitchFamily="34" charset="0"/>
                  </a:rPr>
                  <a:t> </a:t>
                </a:r>
                <a:r>
                  <a:rPr lang="en-US" sz="2500" i="1" dirty="0" err="1">
                    <a:latin typeface="Arial-Rounded" panose="020B0500000000000000" pitchFamily="34" charset="0"/>
                    <a:ea typeface="Arial-Rounded" panose="020B0500000000000000" pitchFamily="34" charset="0"/>
                    <a:cs typeface="Arial-Rounded" panose="020B0500000000000000" pitchFamily="34" charset="0"/>
                  </a:rPr>
                  <a:t>vị</a:t>
                </a:r>
                <a:r>
                  <a:rPr lang="en-US" sz="2500" i="1" dirty="0">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21" name="Picture 20">
              <a:extLst>
                <a:ext uri="{FF2B5EF4-FFF2-40B4-BE49-F238E27FC236}">
                  <a16:creationId xmlns:a16="http://schemas.microsoft.com/office/drawing/2014/main" id="{3A19A9F3-E623-6B4E-A9A5-163FACD9465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9297" y1="33706" x2="50319" y2="52236"/>
                          <a14:foregroundMark x1="50319" y1="52236" x2="50958" y2="52396"/>
                          <a14:foregroundMark x1="57827" y1="37220" x2="50479" y2="49201"/>
                          <a14:foregroundMark x1="59105" y1="29553" x2="56550" y2="35783"/>
                          <a14:foregroundMark x1="59904" y1="30351" x2="54792" y2="44089"/>
                          <a14:foregroundMark x1="65335" y1="75240" x2="69649" y2="78914"/>
                          <a14:foregroundMark x1="68211" y1="72524" x2="76198" y2="80351"/>
                          <a14:foregroundMark x1="76198" y1="80351" x2="77316" y2="80990"/>
                          <a14:foregroundMark x1="33227" y1="71406" x2="25240" y2="81949"/>
                          <a14:foregroundMark x1="30831" y1="71725" x2="19329" y2="81470"/>
                          <a14:foregroundMark x1="19329" y1="81470" x2="25080" y2="80192"/>
                          <a14:foregroundMark x1="68690" y1="71086" x2="78754" y2="80351"/>
                          <a14:foregroundMark x1="78754" y1="80351" x2="72524" y2="71406"/>
                          <a14:foregroundMark x1="72524" y1="71406" x2="69808" y2="70288"/>
                          <a14:foregroundMark x1="76518" y1="76677" x2="81470" y2="82428"/>
                          <a14:foregroundMark x1="60064" y1="24601" x2="62460" y2="32109"/>
                        </a14:backgroundRemoval>
                      </a14:imgEffect>
                    </a14:imgLayer>
                  </a14:imgProps>
                </a:ext>
              </a:extLst>
            </a:blip>
            <a:stretch>
              <a:fillRect/>
            </a:stretch>
          </p:blipFill>
          <p:spPr>
            <a:xfrm>
              <a:off x="2668161" y="3696786"/>
              <a:ext cx="2461337" cy="2461337"/>
            </a:xfrm>
            <a:prstGeom prst="rect">
              <a:avLst/>
            </a:prstGeom>
          </p:spPr>
        </p:pic>
      </p:grpSp>
      <p:grpSp>
        <p:nvGrpSpPr>
          <p:cNvPr id="29" name="Group 28">
            <a:extLst>
              <a:ext uri="{FF2B5EF4-FFF2-40B4-BE49-F238E27FC236}">
                <a16:creationId xmlns:a16="http://schemas.microsoft.com/office/drawing/2014/main" id="{BC06F4D3-50AB-2AF4-B91C-CA21904BFB9A}"/>
              </a:ext>
            </a:extLst>
          </p:cNvPr>
          <p:cNvGrpSpPr/>
          <p:nvPr/>
        </p:nvGrpSpPr>
        <p:grpSpPr>
          <a:xfrm>
            <a:off x="5264079" y="1320716"/>
            <a:ext cx="6277006" cy="4216566"/>
            <a:chOff x="5403852" y="240371"/>
            <a:chExt cx="6277006" cy="4216566"/>
          </a:xfrm>
        </p:grpSpPr>
        <p:grpSp>
          <p:nvGrpSpPr>
            <p:cNvPr id="24" name="Group 23">
              <a:extLst>
                <a:ext uri="{FF2B5EF4-FFF2-40B4-BE49-F238E27FC236}">
                  <a16:creationId xmlns:a16="http://schemas.microsoft.com/office/drawing/2014/main" id="{5439C816-51EF-9D46-ABB2-A5E0D4AA0CF4}"/>
                </a:ext>
              </a:extLst>
            </p:cNvPr>
            <p:cNvGrpSpPr/>
            <p:nvPr/>
          </p:nvGrpSpPr>
          <p:grpSpPr>
            <a:xfrm>
              <a:off x="7464292" y="898470"/>
              <a:ext cx="4216566" cy="2975476"/>
              <a:chOff x="2110035" y="1284467"/>
              <a:chExt cx="4365872" cy="3163464"/>
            </a:xfrm>
          </p:grpSpPr>
          <p:pic>
            <p:nvPicPr>
              <p:cNvPr id="26" name="Picture 25">
                <a:extLst>
                  <a:ext uri="{FF2B5EF4-FFF2-40B4-BE49-F238E27FC236}">
                    <a16:creationId xmlns:a16="http://schemas.microsoft.com/office/drawing/2014/main" id="{ED557A42-35E0-4D9F-A683-9BBDE8B30B0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444" r="95000">
                            <a14:foregroundMark x1="6667" y1="56111" x2="23056" y2="45833"/>
                            <a14:foregroundMark x1="15833" y1="30278" x2="21111" y2="28333"/>
                            <a14:foregroundMark x1="18611" y1="30556" x2="27500" y2="37778"/>
                            <a14:foregroundMark x1="87500" y1="40556" x2="91389" y2="44167"/>
                            <a14:foregroundMark x1="92222" y1="59444" x2="89722" y2="66111"/>
                            <a14:foregroundMark x1="6389" y1="54444" x2="7500" y2="58056"/>
                            <a14:foregroundMark x1="92778" y1="57500" x2="92778" y2="65556"/>
                            <a14:foregroundMark x1="38333" y1="17500" x2="40278" y2="17778"/>
                            <a14:foregroundMark x1="65556" y1="25000" x2="69722" y2="25000"/>
                            <a14:foregroundMark x1="94167" y1="60000" x2="93611" y2="61111"/>
                            <a14:foregroundMark x1="13611" y1="49722" x2="47500" y2="60278"/>
                            <a14:foregroundMark x1="51389" y1="37500" x2="78333" y2="58889"/>
                            <a14:foregroundMark x1="39722" y1="31389" x2="51389" y2="64722"/>
                            <a14:foregroundMark x1="43333" y1="32778" x2="48056" y2="64444"/>
                            <a14:foregroundMark x1="43611" y1="24722" x2="42778" y2="56667"/>
                            <a14:foregroundMark x1="35278" y1="74167" x2="74167" y2="64722"/>
                            <a14:foregroundMark x1="84167" y1="45833" x2="89722" y2="42778"/>
                            <a14:foregroundMark x1="87500" y1="39722" x2="88056" y2="43056"/>
                            <a14:foregroundMark x1="68889" y1="31667" x2="77500" y2="49167"/>
                            <a14:foregroundMark x1="21944" y1="26667" x2="22500" y2="28611"/>
                            <a14:foregroundMark x1="69167" y1="25000" x2="82500" y2="33056"/>
                            <a14:foregroundMark x1="82500" y1="33056" x2="75556" y2="26667"/>
                            <a14:foregroundMark x1="75556" y1="26667" x2="68333" y2="25833"/>
                            <a14:foregroundMark x1="68333" y1="25833" x2="62331" y2="28034"/>
                            <a14:foregroundMark x1="59471" y1="29551" x2="58889" y2="30278"/>
                            <a14:foregroundMark x1="16111" y1="28889" x2="18056" y2="28889"/>
                            <a14:foregroundMark x1="20000" y1="35000" x2="12778" y2="39722"/>
                            <a14:foregroundMark x1="12778" y1="39722" x2="5833" y2="53611"/>
                            <a14:foregroundMark x1="5833" y1="53611" x2="7222" y2="61111"/>
                            <a14:foregroundMark x1="7222" y1="61111" x2="12778" y2="68056"/>
                            <a14:foregroundMark x1="12778" y1="68056" x2="19167" y2="70833"/>
                            <a14:foregroundMark x1="19167" y1="70833" x2="22222" y2="76944"/>
                            <a14:foregroundMark x1="22222" y1="76944" x2="27500" y2="81111"/>
                            <a14:foregroundMark x1="27500" y1="81111" x2="35000" y2="83889"/>
                            <a14:foregroundMark x1="35000" y1="83889" x2="42778" y2="81944"/>
                            <a14:foregroundMark x1="42778" y1="81944" x2="49444" y2="76944"/>
                            <a14:foregroundMark x1="49444" y1="76944" x2="53245" y2="75677"/>
                            <a14:foregroundMark x1="55782" y1="75189" x2="61944" y2="77500"/>
                            <a14:foregroundMark x1="64550" y1="76041" x2="64682" y2="75967"/>
                            <a14:foregroundMark x1="61944" y1="77500" x2="63501" y2="76628"/>
                            <a14:foregroundMark x1="68961" y1="73617" x2="79444" y2="74444"/>
                            <a14:foregroundMark x1="79444" y1="74444" x2="89167" y2="68889"/>
                            <a14:foregroundMark x1="89167" y1="68889" x2="92500" y2="59167"/>
                            <a14:foregroundMark x1="92500" y1="59167" x2="90556" y2="50833"/>
                            <a14:foregroundMark x1="90556" y1="50833" x2="85278" y2="47222"/>
                            <a14:foregroundMark x1="85278" y1="47222" x2="94722" y2="58056"/>
                            <a14:foregroundMark x1="94722" y1="58056" x2="95000" y2="59444"/>
                            <a14:foregroundMark x1="55278" y1="31944" x2="55278" y2="31944"/>
                            <a14:foregroundMark x1="55556" y1="31944" x2="58096" y2="30039"/>
                            <a14:foregroundMark x1="62991" y1="26773" x2="72222" y2="24722"/>
                            <a14:foregroundMark x1="72222" y1="24722" x2="78333" y2="27222"/>
                            <a14:foregroundMark x1="78333" y1="27222" x2="85000" y2="34444"/>
                            <a14:foregroundMark x1="85000" y1="34444" x2="85556" y2="39167"/>
                            <a14:foregroundMark x1="26667" y1="23889" x2="26667" y2="23889"/>
                            <a14:foregroundMark x1="26667" y1="23889" x2="26667" y2="23889"/>
                            <a14:foregroundMark x1="24722" y1="26111" x2="30278" y2="19167"/>
                            <a14:foregroundMark x1="30278" y1="19167" x2="38889" y2="15556"/>
                            <a14:foregroundMark x1="38889" y1="15556" x2="45556" y2="17500"/>
                            <a14:foregroundMark x1="45556" y1="17500" x2="53333" y2="23333"/>
                            <a14:foregroundMark x1="53333" y1="23333" x2="55278" y2="27222"/>
                            <a14:foregroundMark x1="72500" y1="23333" x2="72500" y2="23333"/>
                            <a14:foregroundMark x1="72500" y1="23333" x2="72500" y2="23333"/>
                            <a14:foregroundMark x1="72500" y1="23333" x2="65556" y2="23611"/>
                            <a14:foregroundMark x1="65556" y1="23611" x2="64237" y2="24390"/>
                            <a14:foregroundMark x1="16667" y1="36389" x2="16667" y2="36389"/>
                            <a14:foregroundMark x1="16667" y1="36389" x2="10556" y2="40556"/>
                            <a14:foregroundMark x1="10556" y1="40556" x2="4444" y2="56111"/>
                            <a14:foregroundMark x1="4444" y1="56111" x2="8333" y2="63611"/>
                            <a14:foregroundMark x1="8333" y1="63611" x2="12500" y2="66389"/>
                            <a14:foregroundMark x1="9167" y1="41944" x2="5833" y2="50278"/>
                            <a14:foregroundMark x1="80000" y1="73889" x2="88056" y2="70556"/>
                            <a14:foregroundMark x1="88056" y1="70556" x2="92778" y2="64722"/>
                            <a14:foregroundMark x1="92778" y1="64722" x2="92778" y2="64167"/>
                            <a14:foregroundMark x1="90833" y1="51111" x2="93611" y2="56667"/>
                            <a14:backgroundMark x1="57778" y1="23333" x2="66389" y2="20278"/>
                            <a14:backgroundMark x1="66944" y1="74444" x2="65278" y2="76389"/>
                            <a14:backgroundMark x1="52778" y1="76111" x2="53889" y2="76944"/>
                            <a14:backgroundMark x1="62778" y1="78333" x2="64167" y2="76944"/>
                            <a14:backgroundMark x1="67222" y1="74167" x2="68611" y2="74167"/>
                          </a14:backgroundRemoval>
                        </a14:imgEffect>
                      </a14:imgLayer>
                    </a14:imgProps>
                  </a:ext>
                </a:extLst>
              </a:blip>
              <a:stretch>
                <a:fillRect/>
              </a:stretch>
            </p:blipFill>
            <p:spPr>
              <a:xfrm>
                <a:off x="2110035" y="1284467"/>
                <a:ext cx="4365872" cy="3163464"/>
              </a:xfrm>
              <a:prstGeom prst="rect">
                <a:avLst/>
              </a:prstGeom>
            </p:spPr>
          </p:pic>
          <p:sp>
            <p:nvSpPr>
              <p:cNvPr id="27" name="TextBox 26">
                <a:extLst>
                  <a:ext uri="{FF2B5EF4-FFF2-40B4-BE49-F238E27FC236}">
                    <a16:creationId xmlns:a16="http://schemas.microsoft.com/office/drawing/2014/main" id="{CEB595BB-129E-4035-974B-7D99CEBD26BE}"/>
                  </a:ext>
                </a:extLst>
              </p:cNvPr>
              <p:cNvSpPr txBox="1"/>
              <p:nvPr/>
            </p:nvSpPr>
            <p:spPr>
              <a:xfrm>
                <a:off x="2573766" y="2529637"/>
                <a:ext cx="3182952" cy="916220"/>
              </a:xfrm>
              <a:prstGeom prst="rect">
                <a:avLst/>
              </a:prstGeom>
              <a:noFill/>
            </p:spPr>
            <p:txBody>
              <a:bodyPr wrap="square" rtlCol="0">
                <a:spAutoFit/>
              </a:bodyPr>
              <a:lstStyle/>
              <a:p>
                <a:pPr algn="ctr"/>
                <a:r>
                  <a:rPr lang="en-US" sz="2500" dirty="0" err="1">
                    <a:solidFill>
                      <a:srgbClr val="00CC66"/>
                    </a:solidFill>
                    <a:latin typeface="Arial-Rounded" panose="020B0500000000000000" pitchFamily="34" charset="0"/>
                    <a:ea typeface="Arial-Rounded" panose="020B0500000000000000" pitchFamily="34" charset="0"/>
                    <a:cs typeface="Arial-Rounded" panose="020B0500000000000000" pitchFamily="34" charset="0"/>
                  </a:rPr>
                  <a:t>Hình</a:t>
                </a:r>
                <a:r>
                  <a:rPr lang="en-US" sz="2500" dirty="0">
                    <a:solidFill>
                      <a:srgbClr val="00CC66"/>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00CC66"/>
                    </a:solidFill>
                    <a:latin typeface="Arial-Rounded" panose="020B0500000000000000" pitchFamily="34" charset="0"/>
                    <a:ea typeface="Arial-Rounded" panose="020B0500000000000000" pitchFamily="34" charset="0"/>
                    <a:cs typeface="Arial-Rounded" panose="020B0500000000000000" pitchFamily="34" charset="0"/>
                  </a:rPr>
                  <a:t>thức</a:t>
                </a:r>
                <a:r>
                  <a:rPr lang="en-US" sz="2500" dirty="0">
                    <a:solidFill>
                      <a:srgbClr val="00CC66"/>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00CC66"/>
                    </a:solidFill>
                    <a:latin typeface="Arial-Rounded" panose="020B0500000000000000" pitchFamily="34" charset="0"/>
                    <a:ea typeface="Arial-Rounded" panose="020B0500000000000000" pitchFamily="34" charset="0"/>
                    <a:cs typeface="Arial-Rounded" panose="020B0500000000000000" pitchFamily="34" charset="0"/>
                  </a:rPr>
                  <a:t>trình</a:t>
                </a:r>
                <a:r>
                  <a:rPr lang="en-US" sz="2500" dirty="0">
                    <a:solidFill>
                      <a:srgbClr val="00CC66"/>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00CC66"/>
                    </a:solidFill>
                    <a:latin typeface="Arial-Rounded" panose="020B0500000000000000" pitchFamily="34" charset="0"/>
                    <a:ea typeface="Arial-Rounded" panose="020B0500000000000000" pitchFamily="34" charset="0"/>
                    <a:cs typeface="Arial-Rounded" panose="020B0500000000000000" pitchFamily="34" charset="0"/>
                  </a:rPr>
                  <a:t>bày</a:t>
                </a:r>
                <a:r>
                  <a:rPr lang="en-US" sz="2500" dirty="0">
                    <a:solidFill>
                      <a:srgbClr val="00CC66"/>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00CC66"/>
                    </a:solidFill>
                    <a:latin typeface="Arial-Rounded" panose="020B0500000000000000" pitchFamily="34" charset="0"/>
                    <a:ea typeface="Arial-Rounded" panose="020B0500000000000000" pitchFamily="34" charset="0"/>
                    <a:cs typeface="Arial-Rounded" panose="020B0500000000000000" pitchFamily="34" charset="0"/>
                  </a:rPr>
                  <a:t>đẹp</a:t>
                </a:r>
                <a:r>
                  <a:rPr lang="en-US" sz="2500" dirty="0">
                    <a:solidFill>
                      <a:srgbClr val="00CC66"/>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00CC66"/>
                    </a:solidFill>
                    <a:latin typeface="Arial-Rounded" panose="020B0500000000000000" pitchFamily="34" charset="0"/>
                    <a:ea typeface="Arial-Rounded" panose="020B0500000000000000" pitchFamily="34" charset="0"/>
                    <a:cs typeface="Arial-Rounded" panose="020B0500000000000000" pitchFamily="34" charset="0"/>
                  </a:rPr>
                  <a:t>đúng</a:t>
                </a:r>
                <a:r>
                  <a:rPr lang="en-US" sz="2500" dirty="0">
                    <a:solidFill>
                      <a:srgbClr val="00CC66"/>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00CC66"/>
                    </a:solidFill>
                    <a:latin typeface="Arial-Rounded" panose="020B0500000000000000" pitchFamily="34" charset="0"/>
                    <a:ea typeface="Arial-Rounded" panose="020B0500000000000000" pitchFamily="34" charset="0"/>
                    <a:cs typeface="Arial-Rounded" panose="020B0500000000000000" pitchFamily="34" charset="0"/>
                  </a:rPr>
                  <a:t>chính</a:t>
                </a:r>
                <a:r>
                  <a:rPr lang="en-US" sz="2500" dirty="0">
                    <a:solidFill>
                      <a:srgbClr val="00CC66"/>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00CC66"/>
                    </a:solidFill>
                    <a:latin typeface="Arial-Rounded" panose="020B0500000000000000" pitchFamily="34" charset="0"/>
                    <a:ea typeface="Arial-Rounded" panose="020B0500000000000000" pitchFamily="34" charset="0"/>
                    <a:cs typeface="Arial-Rounded" panose="020B0500000000000000" pitchFamily="34" charset="0"/>
                  </a:rPr>
                  <a:t>tả</a:t>
                </a:r>
                <a:endParaRPr lang="en-US" sz="2500" i="1" dirty="0">
                  <a:solidFill>
                    <a:srgbClr val="00CC66"/>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1C201088-4220-017E-E72B-5D191C08BC0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1022" y1="68690" x2="65495" y2="69329"/>
                          <a14:foregroundMark x1="61661" y1="66773" x2="72524" y2="72684"/>
                          <a14:foregroundMark x1="63738" y1="66613" x2="70447" y2="69329"/>
                          <a14:foregroundMark x1="28115" y1="40256" x2="32907" y2="37380"/>
                        </a14:backgroundRemoval>
                      </a14:imgEffect>
                    </a14:imgLayer>
                  </a14:imgProps>
                </a:ext>
              </a:extLst>
            </a:blip>
            <a:stretch>
              <a:fillRect/>
            </a:stretch>
          </p:blipFill>
          <p:spPr>
            <a:xfrm>
              <a:off x="5403852" y="240371"/>
              <a:ext cx="4216566" cy="4216566"/>
            </a:xfrm>
            <a:prstGeom prst="rect">
              <a:avLst/>
            </a:prstGeom>
          </p:spPr>
        </p:pic>
      </p:grpSp>
      <p:grpSp>
        <p:nvGrpSpPr>
          <p:cNvPr id="36" name="Group 35">
            <a:extLst>
              <a:ext uri="{FF2B5EF4-FFF2-40B4-BE49-F238E27FC236}">
                <a16:creationId xmlns:a16="http://schemas.microsoft.com/office/drawing/2014/main" id="{EDD7AC81-A02A-1A46-A565-98D24769CEFC}"/>
              </a:ext>
            </a:extLst>
          </p:cNvPr>
          <p:cNvGrpSpPr/>
          <p:nvPr/>
        </p:nvGrpSpPr>
        <p:grpSpPr>
          <a:xfrm>
            <a:off x="221959" y="724004"/>
            <a:ext cx="5736714" cy="3168820"/>
            <a:chOff x="540292" y="3428999"/>
            <a:chExt cx="5736714" cy="3168820"/>
          </a:xfrm>
        </p:grpSpPr>
        <p:grpSp>
          <p:nvGrpSpPr>
            <p:cNvPr id="31" name="Group 30">
              <a:extLst>
                <a:ext uri="{FF2B5EF4-FFF2-40B4-BE49-F238E27FC236}">
                  <a16:creationId xmlns:a16="http://schemas.microsoft.com/office/drawing/2014/main" id="{815355FC-95F3-B248-E216-5DB1D95CE93B}"/>
                </a:ext>
              </a:extLst>
            </p:cNvPr>
            <p:cNvGrpSpPr/>
            <p:nvPr/>
          </p:nvGrpSpPr>
          <p:grpSpPr>
            <a:xfrm>
              <a:off x="2060440" y="3622343"/>
              <a:ext cx="4216566" cy="2975476"/>
              <a:chOff x="2110035" y="1284467"/>
              <a:chExt cx="4365872" cy="3163464"/>
            </a:xfrm>
          </p:grpSpPr>
          <p:pic>
            <p:nvPicPr>
              <p:cNvPr id="33" name="Picture 32">
                <a:extLst>
                  <a:ext uri="{FF2B5EF4-FFF2-40B4-BE49-F238E27FC236}">
                    <a16:creationId xmlns:a16="http://schemas.microsoft.com/office/drawing/2014/main" id="{30AA9DB8-9EDD-A88E-94A3-FCB38C7ADA8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444" r="95000">
                            <a14:foregroundMark x1="6667" y1="56111" x2="23056" y2="45833"/>
                            <a14:foregroundMark x1="15833" y1="30278" x2="21111" y2="28333"/>
                            <a14:foregroundMark x1="18611" y1="30556" x2="27500" y2="37778"/>
                            <a14:foregroundMark x1="87500" y1="40556" x2="91389" y2="44167"/>
                            <a14:foregroundMark x1="92222" y1="59444" x2="89722" y2="66111"/>
                            <a14:foregroundMark x1="6389" y1="54444" x2="7500" y2="58056"/>
                            <a14:foregroundMark x1="92778" y1="57500" x2="92778" y2="65556"/>
                            <a14:foregroundMark x1="38333" y1="17500" x2="40278" y2="17778"/>
                            <a14:foregroundMark x1="65556" y1="25000" x2="69722" y2="25000"/>
                            <a14:foregroundMark x1="94167" y1="60000" x2="93611" y2="61111"/>
                            <a14:foregroundMark x1="13611" y1="49722" x2="47500" y2="60278"/>
                            <a14:foregroundMark x1="51389" y1="37500" x2="78333" y2="58889"/>
                            <a14:foregroundMark x1="39722" y1="31389" x2="51389" y2="64722"/>
                            <a14:foregroundMark x1="43333" y1="32778" x2="48056" y2="64444"/>
                            <a14:foregroundMark x1="43611" y1="24722" x2="42778" y2="56667"/>
                            <a14:foregroundMark x1="35278" y1="74167" x2="74167" y2="64722"/>
                            <a14:foregroundMark x1="84167" y1="45833" x2="89722" y2="42778"/>
                            <a14:foregroundMark x1="87500" y1="39722" x2="88056" y2="43056"/>
                            <a14:foregroundMark x1="68889" y1="31667" x2="77500" y2="49167"/>
                            <a14:foregroundMark x1="21944" y1="26667" x2="22500" y2="28611"/>
                            <a14:foregroundMark x1="69167" y1="25000" x2="82500" y2="33056"/>
                            <a14:foregroundMark x1="82500" y1="33056" x2="75556" y2="26667"/>
                            <a14:foregroundMark x1="75556" y1="26667" x2="68333" y2="25833"/>
                            <a14:foregroundMark x1="68333" y1="25833" x2="62331" y2="28034"/>
                            <a14:foregroundMark x1="59471" y1="29551" x2="58889" y2="30278"/>
                            <a14:foregroundMark x1="16111" y1="28889" x2="18056" y2="28889"/>
                            <a14:foregroundMark x1="20000" y1="35000" x2="12778" y2="39722"/>
                            <a14:foregroundMark x1="12778" y1="39722" x2="5833" y2="53611"/>
                            <a14:foregroundMark x1="5833" y1="53611" x2="7222" y2="61111"/>
                            <a14:foregroundMark x1="7222" y1="61111" x2="12778" y2="68056"/>
                            <a14:foregroundMark x1="12778" y1="68056" x2="19167" y2="70833"/>
                            <a14:foregroundMark x1="19167" y1="70833" x2="22222" y2="76944"/>
                            <a14:foregroundMark x1="22222" y1="76944" x2="27500" y2="81111"/>
                            <a14:foregroundMark x1="27500" y1="81111" x2="35000" y2="83889"/>
                            <a14:foregroundMark x1="35000" y1="83889" x2="42778" y2="81944"/>
                            <a14:foregroundMark x1="42778" y1="81944" x2="49444" y2="76944"/>
                            <a14:foregroundMark x1="49444" y1="76944" x2="53245" y2="75677"/>
                            <a14:foregroundMark x1="55782" y1="75189" x2="61944" y2="77500"/>
                            <a14:foregroundMark x1="64550" y1="76041" x2="64682" y2="75967"/>
                            <a14:foregroundMark x1="61944" y1="77500" x2="63501" y2="76628"/>
                            <a14:foregroundMark x1="68961" y1="73617" x2="79444" y2="74444"/>
                            <a14:foregroundMark x1="79444" y1="74444" x2="89167" y2="68889"/>
                            <a14:foregroundMark x1="89167" y1="68889" x2="92500" y2="59167"/>
                            <a14:foregroundMark x1="92500" y1="59167" x2="90556" y2="50833"/>
                            <a14:foregroundMark x1="90556" y1="50833" x2="85278" y2="47222"/>
                            <a14:foregroundMark x1="85278" y1="47222" x2="94722" y2="58056"/>
                            <a14:foregroundMark x1="94722" y1="58056" x2="95000" y2="59444"/>
                            <a14:foregroundMark x1="55278" y1="31944" x2="55278" y2="31944"/>
                            <a14:foregroundMark x1="55556" y1="31944" x2="58096" y2="30039"/>
                            <a14:foregroundMark x1="62991" y1="26773" x2="72222" y2="24722"/>
                            <a14:foregroundMark x1="72222" y1="24722" x2="78333" y2="27222"/>
                            <a14:foregroundMark x1="78333" y1="27222" x2="85000" y2="34444"/>
                            <a14:foregroundMark x1="85000" y1="34444" x2="85556" y2="39167"/>
                            <a14:foregroundMark x1="26667" y1="23889" x2="26667" y2="23889"/>
                            <a14:foregroundMark x1="26667" y1="23889" x2="26667" y2="23889"/>
                            <a14:foregroundMark x1="24722" y1="26111" x2="30278" y2="19167"/>
                            <a14:foregroundMark x1="30278" y1="19167" x2="38889" y2="15556"/>
                            <a14:foregroundMark x1="38889" y1="15556" x2="45556" y2="17500"/>
                            <a14:foregroundMark x1="45556" y1="17500" x2="53333" y2="23333"/>
                            <a14:foregroundMark x1="53333" y1="23333" x2="55278" y2="27222"/>
                            <a14:foregroundMark x1="72500" y1="23333" x2="72500" y2="23333"/>
                            <a14:foregroundMark x1="72500" y1="23333" x2="72500" y2="23333"/>
                            <a14:foregroundMark x1="72500" y1="23333" x2="65556" y2="23611"/>
                            <a14:foregroundMark x1="65556" y1="23611" x2="64237" y2="24390"/>
                            <a14:foregroundMark x1="16667" y1="36389" x2="16667" y2="36389"/>
                            <a14:foregroundMark x1="16667" y1="36389" x2="10556" y2="40556"/>
                            <a14:foregroundMark x1="10556" y1="40556" x2="4444" y2="56111"/>
                            <a14:foregroundMark x1="4444" y1="56111" x2="8333" y2="63611"/>
                            <a14:foregroundMark x1="8333" y1="63611" x2="12500" y2="66389"/>
                            <a14:foregroundMark x1="9167" y1="41944" x2="5833" y2="50278"/>
                            <a14:foregroundMark x1="80000" y1="73889" x2="88056" y2="70556"/>
                            <a14:foregroundMark x1="88056" y1="70556" x2="92778" y2="64722"/>
                            <a14:foregroundMark x1="92778" y1="64722" x2="92778" y2="64167"/>
                            <a14:foregroundMark x1="90833" y1="51111" x2="93611" y2="56667"/>
                            <a14:backgroundMark x1="57778" y1="23333" x2="66389" y2="20278"/>
                            <a14:backgroundMark x1="66944" y1="74444" x2="65278" y2="76389"/>
                            <a14:backgroundMark x1="52778" y1="76111" x2="53889" y2="76944"/>
                            <a14:backgroundMark x1="62778" y1="78333" x2="64167" y2="76944"/>
                            <a14:backgroundMark x1="67222" y1="74167" x2="68611" y2="74167"/>
                          </a14:backgroundRemoval>
                        </a14:imgEffect>
                      </a14:imgLayer>
                    </a14:imgProps>
                  </a:ext>
                </a:extLst>
              </a:blip>
              <a:stretch>
                <a:fillRect/>
              </a:stretch>
            </p:blipFill>
            <p:spPr>
              <a:xfrm>
                <a:off x="2110035" y="1284467"/>
                <a:ext cx="4365872" cy="3163464"/>
              </a:xfrm>
              <a:prstGeom prst="rect">
                <a:avLst/>
              </a:prstGeom>
            </p:spPr>
          </p:pic>
          <p:sp>
            <p:nvSpPr>
              <p:cNvPr id="34" name="TextBox 33">
                <a:extLst>
                  <a:ext uri="{FF2B5EF4-FFF2-40B4-BE49-F238E27FC236}">
                    <a16:creationId xmlns:a16="http://schemas.microsoft.com/office/drawing/2014/main" id="{799E80C4-2234-8F18-43A5-7F7DC4A8B9E6}"/>
                  </a:ext>
                </a:extLst>
              </p:cNvPr>
              <p:cNvSpPr txBox="1"/>
              <p:nvPr/>
            </p:nvSpPr>
            <p:spPr>
              <a:xfrm>
                <a:off x="2573766" y="2529637"/>
                <a:ext cx="3182952" cy="916220"/>
              </a:xfrm>
              <a:prstGeom prst="rect">
                <a:avLst/>
              </a:prstGeom>
              <a:noFill/>
            </p:spPr>
            <p:txBody>
              <a:bodyPr wrap="square" rtlCol="0">
                <a:spAutoFit/>
              </a:bodyPr>
              <a:lstStyle/>
              <a:p>
                <a:pPr algn="ctr"/>
                <a:r>
                  <a:rPr lang="en-US" sz="2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viết</a:t>
                </a:r>
                <a:r>
                  <a:rPr lang="en-US" sz="2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đúng</a:t>
                </a:r>
                <a:r>
                  <a:rPr lang="en-US" sz="2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a:t>
                </a:r>
                <a:r>
                  <a:rPr lang="en-US" sz="2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cầu</a:t>
                </a:r>
                <a:r>
                  <a:rPr lang="en-US" sz="2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2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endParaRPr lang="en-US" sz="2500" i="1" dirty="0">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5" name="Picture 34">
              <a:extLst>
                <a:ext uri="{FF2B5EF4-FFF2-40B4-BE49-F238E27FC236}">
                  <a16:creationId xmlns:a16="http://schemas.microsoft.com/office/drawing/2014/main" id="{EFE06791-A4AE-3EC4-F220-C84D37CBDE1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36750" y1="43169" x2="36875" y2="52762"/>
                          <a14:foregroundMark x1="47750" y1="45785" x2="52125" y2="56395"/>
                          <a14:foregroundMark x1="51000" y1="42733" x2="51000" y2="48110"/>
                          <a14:foregroundMark x1="32375" y1="45785" x2="37875" y2="50581"/>
                          <a14:foregroundMark x1="41000" y1="50145" x2="42875" y2="59012"/>
                          <a14:foregroundMark x1="20375" y1="85756" x2="37375" y2="86337"/>
                          <a14:foregroundMark x1="37375" y1="86337" x2="44875" y2="84012"/>
                          <a14:foregroundMark x1="44875" y1="84012" x2="51500" y2="86047"/>
                          <a14:foregroundMark x1="21875" y1="82703" x2="31375" y2="82703"/>
                          <a14:foregroundMark x1="31375" y1="82703" x2="39875" y2="82558"/>
                          <a14:foregroundMark x1="25000" y1="80233" x2="38250" y2="79651"/>
                          <a14:foregroundMark x1="23125" y1="79797" x2="23000" y2="82849"/>
                          <a14:foregroundMark x1="46750" y1="81977" x2="56625" y2="87355"/>
                          <a14:foregroundMark x1="56625" y1="87355" x2="56625" y2="87355"/>
                        </a14:backgroundRemoval>
                      </a14:imgEffect>
                    </a14:imgLayer>
                  </a14:imgProps>
                </a:ext>
              </a:extLst>
            </a:blip>
            <a:stretch>
              <a:fillRect/>
            </a:stretch>
          </p:blipFill>
          <p:spPr>
            <a:xfrm>
              <a:off x="540292" y="3428999"/>
              <a:ext cx="3418666" cy="2940053"/>
            </a:xfrm>
            <a:prstGeom prst="rect">
              <a:avLst/>
            </a:prstGeom>
          </p:spPr>
        </p:pic>
      </p:grpSp>
    </p:spTree>
    <p:extLst>
      <p:ext uri="{BB962C8B-B14F-4D97-AF65-F5344CB8AC3E}">
        <p14:creationId xmlns:p14="http://schemas.microsoft.com/office/powerpoint/2010/main" val="14167721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748FBA7-5B3E-4778-A836-3BF82E003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5173" y="416084"/>
            <a:ext cx="8186384" cy="6171606"/>
          </a:xfrm>
          <a:prstGeom prst="rect">
            <a:avLst/>
          </a:prstGeom>
        </p:spPr>
      </p:pic>
      <p:pic>
        <p:nvPicPr>
          <p:cNvPr id="4" name="图片 3">
            <a:extLst>
              <a:ext uri="{FF2B5EF4-FFF2-40B4-BE49-F238E27FC236}">
                <a16:creationId xmlns:a16="http://schemas.microsoft.com/office/drawing/2014/main" id="{81EAB4AD-5379-433D-90B2-B9041BA7685A}"/>
              </a:ext>
            </a:extLst>
          </p:cNvPr>
          <p:cNvPicPr>
            <a:picLocks noChangeAspect="1"/>
          </p:cNvPicPr>
          <p:nvPr/>
        </p:nvPicPr>
        <p:blipFill>
          <a:blip r:embed="rId4"/>
          <a:stretch>
            <a:fillRect/>
          </a:stretch>
        </p:blipFill>
        <p:spPr>
          <a:xfrm>
            <a:off x="371034" y="617638"/>
            <a:ext cx="1523944" cy="956319"/>
          </a:xfrm>
          <a:prstGeom prst="rect">
            <a:avLst/>
          </a:prstGeom>
        </p:spPr>
      </p:pic>
      <p:pic>
        <p:nvPicPr>
          <p:cNvPr id="5" name="图片 4">
            <a:extLst>
              <a:ext uri="{FF2B5EF4-FFF2-40B4-BE49-F238E27FC236}">
                <a16:creationId xmlns:a16="http://schemas.microsoft.com/office/drawing/2014/main" id="{052B2D19-1C38-488B-BCC7-90E8E0609F12}"/>
              </a:ext>
            </a:extLst>
          </p:cNvPr>
          <p:cNvPicPr>
            <a:picLocks noChangeAspect="1"/>
          </p:cNvPicPr>
          <p:nvPr/>
        </p:nvPicPr>
        <p:blipFill>
          <a:blip r:embed="rId4"/>
          <a:stretch>
            <a:fillRect/>
          </a:stretch>
        </p:blipFill>
        <p:spPr>
          <a:xfrm>
            <a:off x="2024745" y="1425956"/>
            <a:ext cx="915853" cy="574724"/>
          </a:xfrm>
          <a:prstGeom prst="rect">
            <a:avLst/>
          </a:prstGeom>
        </p:spPr>
      </p:pic>
      <p:pic>
        <p:nvPicPr>
          <p:cNvPr id="6" name="图片 5">
            <a:extLst>
              <a:ext uri="{FF2B5EF4-FFF2-40B4-BE49-F238E27FC236}">
                <a16:creationId xmlns:a16="http://schemas.microsoft.com/office/drawing/2014/main" id="{CA309B8D-A611-4386-841D-B959383CD81F}"/>
              </a:ext>
            </a:extLst>
          </p:cNvPr>
          <p:cNvPicPr>
            <a:picLocks noChangeAspect="1"/>
          </p:cNvPicPr>
          <p:nvPr/>
        </p:nvPicPr>
        <p:blipFill>
          <a:blip r:embed="rId4"/>
          <a:stretch>
            <a:fillRect/>
          </a:stretch>
        </p:blipFill>
        <p:spPr>
          <a:xfrm>
            <a:off x="2799691" y="416085"/>
            <a:ext cx="915853" cy="574724"/>
          </a:xfrm>
          <a:prstGeom prst="rect">
            <a:avLst/>
          </a:prstGeom>
        </p:spPr>
      </p:pic>
      <p:pic>
        <p:nvPicPr>
          <p:cNvPr id="7" name="图片 6">
            <a:extLst>
              <a:ext uri="{FF2B5EF4-FFF2-40B4-BE49-F238E27FC236}">
                <a16:creationId xmlns:a16="http://schemas.microsoft.com/office/drawing/2014/main" id="{82773E3F-07E0-4A1B-9887-95AA83CE5393}"/>
              </a:ext>
            </a:extLst>
          </p:cNvPr>
          <p:cNvPicPr>
            <a:picLocks noChangeAspect="1"/>
          </p:cNvPicPr>
          <p:nvPr/>
        </p:nvPicPr>
        <p:blipFill>
          <a:blip r:embed="rId4"/>
          <a:stretch>
            <a:fillRect/>
          </a:stretch>
        </p:blipFill>
        <p:spPr>
          <a:xfrm>
            <a:off x="853059" y="2304673"/>
            <a:ext cx="915853" cy="574724"/>
          </a:xfrm>
          <a:prstGeom prst="rect">
            <a:avLst/>
          </a:prstGeom>
        </p:spPr>
      </p:pic>
      <p:grpSp>
        <p:nvGrpSpPr>
          <p:cNvPr id="8" name="组合 7">
            <a:extLst>
              <a:ext uri="{FF2B5EF4-FFF2-40B4-BE49-F238E27FC236}">
                <a16:creationId xmlns:a16="http://schemas.microsoft.com/office/drawing/2014/main" id="{B4E05A1B-035A-4F01-92BD-93A045DEBBBD}"/>
              </a:ext>
            </a:extLst>
          </p:cNvPr>
          <p:cNvGrpSpPr/>
          <p:nvPr/>
        </p:nvGrpSpPr>
        <p:grpSpPr>
          <a:xfrm>
            <a:off x="10087032" y="-517918"/>
            <a:ext cx="1661227" cy="2534471"/>
            <a:chOff x="8683894" y="705760"/>
            <a:chExt cx="1389852" cy="2120445"/>
          </a:xfrm>
        </p:grpSpPr>
        <p:sp>
          <p:nvSpPr>
            <p:cNvPr id="9" name="Freeform 20">
              <a:extLst>
                <a:ext uri="{FF2B5EF4-FFF2-40B4-BE49-F238E27FC236}">
                  <a16:creationId xmlns:a16="http://schemas.microsoft.com/office/drawing/2014/main" id="{E4016596-ADFE-4027-9486-D6887D6AF5B8}"/>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618" tIns="60809" rIns="121618" bIns="60809" numCol="1" anchor="t" anchorCtr="0" compatLnSpc="1">
              <a:prstTxWarp prst="textNoShape">
                <a:avLst/>
              </a:prstTxWarp>
            </a:bodyPr>
            <a:lstStyle/>
            <a:p>
              <a:pPr defTabSz="455952">
                <a:defRPr/>
              </a:pPr>
              <a:endParaRPr lang="zh-CN" altLang="en-US" sz="2394">
                <a:solidFill>
                  <a:prstClr val="black"/>
                </a:solidFill>
              </a:endParaRPr>
            </a:p>
          </p:txBody>
        </p:sp>
        <p:sp>
          <p:nvSpPr>
            <p:cNvPr id="10" name="Freeform 21">
              <a:extLst>
                <a:ext uri="{FF2B5EF4-FFF2-40B4-BE49-F238E27FC236}">
                  <a16:creationId xmlns:a16="http://schemas.microsoft.com/office/drawing/2014/main" id="{1B15F4C2-3B16-4EDA-9C37-8016A653A9C8}"/>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618" tIns="60809" rIns="121618" bIns="60809" numCol="1" anchor="t" anchorCtr="0" compatLnSpc="1">
              <a:prstTxWarp prst="textNoShape">
                <a:avLst/>
              </a:prstTxWarp>
            </a:bodyPr>
            <a:lstStyle/>
            <a:p>
              <a:pPr defTabSz="455952">
                <a:defRPr/>
              </a:pPr>
              <a:endParaRPr lang="zh-CN" altLang="en-US" sz="2394">
                <a:solidFill>
                  <a:prstClr val="black"/>
                </a:solidFill>
              </a:endParaRPr>
            </a:p>
          </p:txBody>
        </p:sp>
        <p:sp>
          <p:nvSpPr>
            <p:cNvPr id="11" name="Freeform 52">
              <a:extLst>
                <a:ext uri="{FF2B5EF4-FFF2-40B4-BE49-F238E27FC236}">
                  <a16:creationId xmlns:a16="http://schemas.microsoft.com/office/drawing/2014/main" id="{EDDA12B2-9732-4720-B5F1-C3B0629C3063}"/>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618" tIns="60809" rIns="121618" bIns="60809" numCol="1" anchor="t" anchorCtr="0" compatLnSpc="1">
              <a:prstTxWarp prst="textNoShape">
                <a:avLst/>
              </a:prstTxWarp>
            </a:bodyPr>
            <a:lstStyle/>
            <a:p>
              <a:pPr defTabSz="455952">
                <a:defRPr/>
              </a:pPr>
              <a:endParaRPr lang="zh-CN" altLang="en-US" sz="2394">
                <a:solidFill>
                  <a:prstClr val="black"/>
                </a:solidFill>
              </a:endParaRPr>
            </a:p>
          </p:txBody>
        </p:sp>
        <p:sp>
          <p:nvSpPr>
            <p:cNvPr id="12" name="Freeform 53">
              <a:extLst>
                <a:ext uri="{FF2B5EF4-FFF2-40B4-BE49-F238E27FC236}">
                  <a16:creationId xmlns:a16="http://schemas.microsoft.com/office/drawing/2014/main" id="{8D25A068-DE48-450F-A872-A22761B25D33}"/>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618" tIns="60809" rIns="121618" bIns="60809" numCol="1" anchor="t" anchorCtr="0" compatLnSpc="1">
              <a:prstTxWarp prst="textNoShape">
                <a:avLst/>
              </a:prstTxWarp>
            </a:bodyPr>
            <a:lstStyle/>
            <a:p>
              <a:pPr defTabSz="455952">
                <a:defRPr/>
              </a:pPr>
              <a:endParaRPr lang="zh-CN" altLang="en-US" sz="2394">
                <a:solidFill>
                  <a:prstClr val="black"/>
                </a:solidFill>
              </a:endParaRPr>
            </a:p>
          </p:txBody>
        </p:sp>
        <p:sp>
          <p:nvSpPr>
            <p:cNvPr id="13" name="Freeform 54">
              <a:extLst>
                <a:ext uri="{FF2B5EF4-FFF2-40B4-BE49-F238E27FC236}">
                  <a16:creationId xmlns:a16="http://schemas.microsoft.com/office/drawing/2014/main" id="{CE3A78AE-606A-4678-A22F-8EB49F585D27}"/>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618" tIns="60809" rIns="121618" bIns="60809" numCol="1" anchor="t" anchorCtr="0" compatLnSpc="1">
              <a:prstTxWarp prst="textNoShape">
                <a:avLst/>
              </a:prstTxWarp>
            </a:bodyPr>
            <a:lstStyle/>
            <a:p>
              <a:pPr defTabSz="455952">
                <a:defRPr/>
              </a:pPr>
              <a:endParaRPr lang="zh-CN" altLang="en-US" sz="2394">
                <a:solidFill>
                  <a:prstClr val="black"/>
                </a:solidFill>
              </a:endParaRPr>
            </a:p>
          </p:txBody>
        </p:sp>
        <p:sp>
          <p:nvSpPr>
            <p:cNvPr id="14" name="Freeform 55">
              <a:extLst>
                <a:ext uri="{FF2B5EF4-FFF2-40B4-BE49-F238E27FC236}">
                  <a16:creationId xmlns:a16="http://schemas.microsoft.com/office/drawing/2014/main" id="{1D00A5D6-3448-49CC-B9D3-BFF925F69B7C}"/>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618" tIns="60809" rIns="121618" bIns="60809" numCol="1" anchor="t" anchorCtr="0" compatLnSpc="1">
              <a:prstTxWarp prst="textNoShape">
                <a:avLst/>
              </a:prstTxWarp>
            </a:bodyPr>
            <a:lstStyle/>
            <a:p>
              <a:pPr defTabSz="455952">
                <a:defRPr/>
              </a:pPr>
              <a:endParaRPr lang="zh-CN" altLang="en-US" sz="2394">
                <a:solidFill>
                  <a:prstClr val="black"/>
                </a:solidFill>
              </a:endParaRPr>
            </a:p>
          </p:txBody>
        </p:sp>
      </p:grpSp>
      <p:pic>
        <p:nvPicPr>
          <p:cNvPr id="22" name="图片 21">
            <a:extLst>
              <a:ext uri="{FF2B5EF4-FFF2-40B4-BE49-F238E27FC236}">
                <a16:creationId xmlns:a16="http://schemas.microsoft.com/office/drawing/2014/main" id="{51865011-12B3-4B1C-8658-E2CBC7EEC7A2}"/>
              </a:ext>
            </a:extLst>
          </p:cNvPr>
          <p:cNvPicPr>
            <a:picLocks noChangeAspect="1"/>
          </p:cNvPicPr>
          <p:nvPr/>
        </p:nvPicPr>
        <p:blipFill>
          <a:blip r:embed="rId4"/>
          <a:stretch>
            <a:fillRect/>
          </a:stretch>
        </p:blipFill>
        <p:spPr>
          <a:xfrm>
            <a:off x="3486152" y="1636871"/>
            <a:ext cx="915853" cy="574724"/>
          </a:xfrm>
          <a:prstGeom prst="rect">
            <a:avLst/>
          </a:prstGeom>
        </p:spPr>
      </p:pic>
      <p:pic>
        <p:nvPicPr>
          <p:cNvPr id="23" name="图片 22">
            <a:extLst>
              <a:ext uri="{FF2B5EF4-FFF2-40B4-BE49-F238E27FC236}">
                <a16:creationId xmlns:a16="http://schemas.microsoft.com/office/drawing/2014/main" id="{556A9F3F-E303-4029-B602-BC9248B832F2}"/>
              </a:ext>
            </a:extLst>
          </p:cNvPr>
          <p:cNvPicPr>
            <a:picLocks noChangeAspect="1"/>
          </p:cNvPicPr>
          <p:nvPr/>
        </p:nvPicPr>
        <p:blipFill>
          <a:blip r:embed="rId4"/>
          <a:stretch>
            <a:fillRect/>
          </a:stretch>
        </p:blipFill>
        <p:spPr>
          <a:xfrm>
            <a:off x="4698597" y="507834"/>
            <a:ext cx="769666" cy="482987"/>
          </a:xfrm>
          <a:prstGeom prst="rect">
            <a:avLst/>
          </a:prstGeom>
        </p:spPr>
      </p:pic>
      <p:pic>
        <p:nvPicPr>
          <p:cNvPr id="28" name="图片 27">
            <a:extLst>
              <a:ext uri="{FF2B5EF4-FFF2-40B4-BE49-F238E27FC236}">
                <a16:creationId xmlns:a16="http://schemas.microsoft.com/office/drawing/2014/main" id="{7FC34645-D003-4151-AEC3-C5B58A136D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981" y="264079"/>
            <a:ext cx="3790834" cy="6340072"/>
          </a:xfrm>
          <a:prstGeom prst="rect">
            <a:avLst/>
          </a:prstGeom>
        </p:spPr>
      </p:pic>
      <p:pic>
        <p:nvPicPr>
          <p:cNvPr id="30" name="图片 29">
            <a:extLst>
              <a:ext uri="{FF2B5EF4-FFF2-40B4-BE49-F238E27FC236}">
                <a16:creationId xmlns:a16="http://schemas.microsoft.com/office/drawing/2014/main" id="{98FC635B-1D69-44D9-AFDB-18B534A188EC}"/>
              </a:ext>
            </a:extLst>
          </p:cNvPr>
          <p:cNvPicPr>
            <a:picLocks noChangeAspect="1"/>
          </p:cNvPicPr>
          <p:nvPr/>
        </p:nvPicPr>
        <p:blipFill>
          <a:blip r:embed="rId4"/>
          <a:stretch>
            <a:fillRect/>
          </a:stretch>
        </p:blipFill>
        <p:spPr>
          <a:xfrm>
            <a:off x="675078" y="5703784"/>
            <a:ext cx="761503" cy="477866"/>
          </a:xfrm>
          <a:prstGeom prst="rect">
            <a:avLst/>
          </a:prstGeom>
        </p:spPr>
      </p:pic>
      <p:pic>
        <p:nvPicPr>
          <p:cNvPr id="3" name="Picture 2"/>
          <p:cNvPicPr>
            <a:picLocks noChangeAspect="1"/>
          </p:cNvPicPr>
          <p:nvPr/>
        </p:nvPicPr>
        <p:blipFill>
          <a:blip r:embed="rId6"/>
          <a:stretch>
            <a:fillRect/>
          </a:stretch>
        </p:blipFill>
        <p:spPr>
          <a:xfrm>
            <a:off x="4339882" y="2473920"/>
            <a:ext cx="6608637" cy="2341067"/>
          </a:xfrm>
          <a:prstGeom prst="rect">
            <a:avLst/>
          </a:prstGeom>
        </p:spPr>
      </p:pic>
    </p:spTree>
    <p:extLst>
      <p:ext uri="{BB962C8B-B14F-4D97-AF65-F5344CB8AC3E}">
        <p14:creationId xmlns:p14="http://schemas.microsoft.com/office/powerpoint/2010/main" val="30899791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84F2E95-70AA-40DE-A7BD-FC08D0DC7A85}"/>
              </a:ext>
            </a:extLst>
          </p:cNvPr>
          <p:cNvPicPr>
            <a:picLocks noChangeAspect="1"/>
          </p:cNvPicPr>
          <p:nvPr/>
        </p:nvPicPr>
        <p:blipFill rotWithShape="1">
          <a:blip r:embed="rId3">
            <a:extLst>
              <a:ext uri="{28A0092B-C50C-407E-A947-70E740481C1C}">
                <a14:useLocalDpi xmlns:a14="http://schemas.microsoft.com/office/drawing/2010/main" val="0"/>
              </a:ext>
            </a:extLst>
          </a:blip>
          <a:srcRect l="20572" t="78444" r="38630"/>
          <a:stretch/>
        </p:blipFill>
        <p:spPr>
          <a:xfrm>
            <a:off x="3031011" y="-209992"/>
            <a:ext cx="10089135" cy="8021689"/>
          </a:xfrm>
          <a:prstGeom prst="rect">
            <a:avLst/>
          </a:prstGeom>
        </p:spPr>
      </p:pic>
      <p:pic>
        <p:nvPicPr>
          <p:cNvPr id="6" name="图片 5">
            <a:extLst>
              <a:ext uri="{FF2B5EF4-FFF2-40B4-BE49-F238E27FC236}">
                <a16:creationId xmlns:a16="http://schemas.microsoft.com/office/drawing/2014/main" id="{93034F58-6786-4C16-94B9-66D17F4E2C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431" y="1414765"/>
            <a:ext cx="6218086" cy="6218086"/>
          </a:xfrm>
          <a:prstGeom prst="rect">
            <a:avLst/>
          </a:prstGeom>
        </p:spPr>
      </p:pic>
      <p:sp>
        <p:nvSpPr>
          <p:cNvPr id="7" name="文本框 6">
            <a:extLst>
              <a:ext uri="{FF2B5EF4-FFF2-40B4-BE49-F238E27FC236}">
                <a16:creationId xmlns:a16="http://schemas.microsoft.com/office/drawing/2014/main" id="{F9BC79E7-211D-47E8-8406-EC83B2CA42AF}"/>
              </a:ext>
            </a:extLst>
          </p:cNvPr>
          <p:cNvSpPr txBox="1"/>
          <p:nvPr/>
        </p:nvSpPr>
        <p:spPr>
          <a:xfrm>
            <a:off x="5823657" y="2945073"/>
            <a:ext cx="4934383" cy="1320163"/>
          </a:xfrm>
          <a:prstGeom prst="rect">
            <a:avLst/>
          </a:prstGeom>
          <a:noFill/>
        </p:spPr>
        <p:txBody>
          <a:bodyPr wrap="square" lIns="91202" tIns="45606" rIns="91202" bIns="45606"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1955">
              <a:lnSpc>
                <a:spcPct val="100000"/>
              </a:lnSpc>
              <a:defRPr/>
            </a:pPr>
            <a:r>
              <a:rPr lang="en-US" altLang="zh-CN" sz="7980" b="1" dirty="0" err="1">
                <a:ln w="25400">
                  <a:solidFill>
                    <a:prstClr val="black">
                      <a:lumMod val="95000"/>
                      <a:lumOff val="5000"/>
                    </a:prstClr>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Khởi</a:t>
            </a:r>
            <a:r>
              <a:rPr lang="en-US" altLang="zh-CN" sz="7980" b="1" dirty="0">
                <a:ln w="25400">
                  <a:solidFill>
                    <a:prstClr val="black">
                      <a:lumMod val="95000"/>
                      <a:lumOff val="5000"/>
                    </a:prstClr>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7980" b="1" dirty="0" err="1">
                <a:ln w="25400">
                  <a:solidFill>
                    <a:prstClr val="black">
                      <a:lumMod val="95000"/>
                      <a:lumOff val="5000"/>
                    </a:prstClr>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động</a:t>
            </a:r>
            <a:endParaRPr lang="zh-CN" altLang="en-US" sz="7980" b="1" dirty="0">
              <a:ln w="25400">
                <a:solidFill>
                  <a:prstClr val="black">
                    <a:lumMod val="95000"/>
                    <a:lumOff val="5000"/>
                  </a:prstClr>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7">
            <a:extLst>
              <a:ext uri="{FF2B5EF4-FFF2-40B4-BE49-F238E27FC236}">
                <a16:creationId xmlns:a16="http://schemas.microsoft.com/office/drawing/2014/main" id="{C1842442-198C-4765-A3F3-50FEE06C14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flipV="1">
            <a:off x="5265248" y="3625730"/>
            <a:ext cx="985233" cy="1091560"/>
          </a:xfrm>
          <a:prstGeom prst="rect">
            <a:avLst/>
          </a:prstGeom>
        </p:spPr>
      </p:pic>
      <p:pic>
        <p:nvPicPr>
          <p:cNvPr id="9" name="图片 8">
            <a:extLst>
              <a:ext uri="{FF2B5EF4-FFF2-40B4-BE49-F238E27FC236}">
                <a16:creationId xmlns:a16="http://schemas.microsoft.com/office/drawing/2014/main" id="{ACC55913-6440-40C9-8797-7AFD905A196B}"/>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21181458" flipH="1">
            <a:off x="9966803" y="2281655"/>
            <a:ext cx="985233" cy="1091560"/>
          </a:xfrm>
          <a:prstGeom prst="rect">
            <a:avLst/>
          </a:prstGeom>
        </p:spPr>
      </p:pic>
      <p:pic>
        <p:nvPicPr>
          <p:cNvPr id="26" name="图片 25">
            <a:extLst>
              <a:ext uri="{FF2B5EF4-FFF2-40B4-BE49-F238E27FC236}">
                <a16:creationId xmlns:a16="http://schemas.microsoft.com/office/drawing/2014/main" id="{7D160E0F-6050-458E-ADC7-219278658527}"/>
              </a:ext>
            </a:extLst>
          </p:cNvPr>
          <p:cNvPicPr>
            <a:picLocks noChangeAspect="1"/>
          </p:cNvPicPr>
          <p:nvPr/>
        </p:nvPicPr>
        <p:blipFill>
          <a:blip r:embed="rId6"/>
          <a:stretch>
            <a:fillRect/>
          </a:stretch>
        </p:blipFill>
        <p:spPr>
          <a:xfrm>
            <a:off x="3538383" y="2165968"/>
            <a:ext cx="776848" cy="487494"/>
          </a:xfrm>
          <a:prstGeom prst="rect">
            <a:avLst/>
          </a:prstGeom>
        </p:spPr>
      </p:pic>
      <p:pic>
        <p:nvPicPr>
          <p:cNvPr id="27" name="图片 26">
            <a:extLst>
              <a:ext uri="{FF2B5EF4-FFF2-40B4-BE49-F238E27FC236}">
                <a16:creationId xmlns:a16="http://schemas.microsoft.com/office/drawing/2014/main" id="{7EFC6539-613A-455A-A7A0-294934BB49AC}"/>
              </a:ext>
            </a:extLst>
          </p:cNvPr>
          <p:cNvPicPr>
            <a:picLocks noChangeAspect="1"/>
          </p:cNvPicPr>
          <p:nvPr/>
        </p:nvPicPr>
        <p:blipFill>
          <a:blip r:embed="rId6"/>
          <a:stretch>
            <a:fillRect/>
          </a:stretch>
        </p:blipFill>
        <p:spPr>
          <a:xfrm>
            <a:off x="606918" y="498469"/>
            <a:ext cx="1046651" cy="656804"/>
          </a:xfrm>
          <a:prstGeom prst="rect">
            <a:avLst/>
          </a:prstGeom>
        </p:spPr>
      </p:pic>
    </p:spTree>
    <p:extLst>
      <p:ext uri="{BB962C8B-B14F-4D97-AF65-F5344CB8AC3E}">
        <p14:creationId xmlns:p14="http://schemas.microsoft.com/office/powerpoint/2010/main" val="177633506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32460" y="2513067"/>
            <a:ext cx="7562386" cy="3171778"/>
          </a:xfrm>
          <a:prstGeom prst="roundRect">
            <a:avLst/>
          </a:prstGeom>
          <a:solidFill>
            <a:schemeClr val="accent4">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B35B2B-C804-6435-CC0E-E00974483290}"/>
              </a:ext>
            </a:extLst>
          </p:cNvPr>
          <p:cNvSpPr txBox="1"/>
          <p:nvPr/>
        </p:nvSpPr>
        <p:spPr>
          <a:xfrm>
            <a:off x="499173" y="235524"/>
            <a:ext cx="11361089" cy="2223508"/>
          </a:xfrm>
          <a:prstGeom prst="rect">
            <a:avLst/>
          </a:prstGeom>
          <a:noFill/>
        </p:spPr>
        <p:txBody>
          <a:bodyPr wrap="square" lIns="68388" tIns="34202" rIns="68388" bIns="34202" rtlCol="0">
            <a:spAutoFit/>
          </a:bodyPr>
          <a:lstStyle/>
          <a:p>
            <a:pPr lvl="0" algn="ctr" eaLnBrk="0" fontAlgn="base" hangingPunct="0">
              <a:spcBef>
                <a:spcPct val="0"/>
              </a:spcBef>
              <a:spcAft>
                <a:spcPct val="0"/>
              </a:spcAft>
            </a:pP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SẠCH</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a:p>
            <a:pPr lvl="0" eaLnBrk="0" fontAlgn="base" hangingPunct="0">
              <a:spcBef>
                <a:spcPct val="0"/>
              </a:spcBef>
              <a:spcAft>
                <a:spcPct val="0"/>
              </a:spcAft>
            </a:pP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Chọn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1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2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đề</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a:p>
            <a:pPr eaLnBrk="0" fontAlgn="base" hangingPunct="0">
              <a:spcBef>
                <a:spcPct val="0"/>
              </a:spcBef>
              <a:spcAft>
                <a:spcPct val="0"/>
              </a:spcAft>
            </a:pP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1.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Dựa</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theo</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gợi</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ý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800" b="1" i="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b="1" i="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ông</a:t>
            </a:r>
            <a:r>
              <a:rPr lang="en-US" sz="2800" b="1" i="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viết</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nêu</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suy</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nghĩ</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giữ</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sạch</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ao</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hoặc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sông</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suối</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097C6E04-E8A2-21F4-8F86-71C0A22AB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060" y="2739483"/>
            <a:ext cx="1455593" cy="1068160"/>
          </a:xfrm>
          <a:prstGeom prst="rect">
            <a:avLst/>
          </a:prstGeom>
          <a:ln>
            <a:noFill/>
          </a:ln>
          <a:effectLst>
            <a:softEdge rad="112500"/>
          </a:effectLst>
        </p:spPr>
      </p:pic>
      <p:sp>
        <p:nvSpPr>
          <p:cNvPr id="10" name="文本框 2">
            <a:extLst>
              <a:ext uri="{FF2B5EF4-FFF2-40B4-BE49-F238E27FC236}">
                <a16:creationId xmlns:a16="http://schemas.microsoft.com/office/drawing/2014/main" id="{E5152578-4D35-FB23-F621-E7DD6AD488E1}"/>
              </a:ext>
            </a:extLst>
          </p:cNvPr>
          <p:cNvSpPr txBox="1"/>
          <p:nvPr/>
        </p:nvSpPr>
        <p:spPr>
          <a:xfrm>
            <a:off x="602613" y="2634253"/>
            <a:ext cx="7676329" cy="2677640"/>
          </a:xfrm>
          <a:prstGeom prst="rect">
            <a:avLst/>
          </a:prstGeom>
          <a:noFill/>
        </p:spPr>
        <p:txBody>
          <a:bodyPr wrap="square" lIns="91422" tIns="45712" rIns="91422" bIns="4571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b="1" dirty="0">
                <a:latin typeface="Arial-Rounded" panose="020B0500000000000000" pitchFamily="34" charset="0"/>
                <a:ea typeface="Arial-Rounded" panose="020B0500000000000000" pitchFamily="34" charset="0"/>
                <a:cs typeface="Arial-Rounded" panose="020B0500000000000000" pitchFamily="34" charset="0"/>
              </a:rPr>
              <a:t>Gợi ý: </a:t>
            </a:r>
          </a:p>
          <a:p>
            <a:pPr lvl="0" eaLnBrk="0" fontAlgn="base" hangingPunct="0">
              <a:spcBef>
                <a:spcPct val="0"/>
              </a:spcBef>
              <a:spcAft>
                <a:spcPct val="0"/>
              </a:spcAft>
            </a:pP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Hằng</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dùng</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a:p>
            <a:pPr lvl="0" eaLnBrk="0" fontAlgn="base" hangingPunct="0">
              <a:spcBef>
                <a:spcPct val="0"/>
              </a:spcBef>
              <a:spcAft>
                <a:spcPct val="0"/>
              </a:spcAft>
            </a:pP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giữ</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sạch</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a:p>
            <a:pPr lvl="0" eaLnBrk="0" fontAlgn="base" hangingPunct="0">
              <a:spcBef>
                <a:spcPct val="0"/>
              </a:spcBef>
              <a:spcAft>
                <a:spcPct val="0"/>
              </a:spcAft>
            </a:pP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giữ</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sạch</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a:p>
            <a:pPr lvl="0" eaLnBrk="0" fontAlgn="base" hangingPunct="0">
              <a:spcBef>
                <a:spcPct val="0"/>
              </a:spcBef>
              <a:spcAft>
                <a:spcPct val="0"/>
              </a:spcAft>
            </a:pP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Gắn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ảnh</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hoặc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vẽ</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minh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họa</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Picture 7"/>
          <p:cNvPicPr>
            <a:picLocks noChangeAspect="1"/>
          </p:cNvPicPr>
          <p:nvPr/>
        </p:nvPicPr>
        <p:blipFill>
          <a:blip r:embed="rId4"/>
          <a:stretch>
            <a:fillRect/>
          </a:stretch>
        </p:blipFill>
        <p:spPr>
          <a:xfrm>
            <a:off x="8349095" y="2113584"/>
            <a:ext cx="2873342" cy="2319958"/>
          </a:xfrm>
          <a:prstGeom prst="rect">
            <a:avLst/>
          </a:prstGeom>
          <a:ln>
            <a:noFill/>
          </a:ln>
          <a:effectLst>
            <a:softEdge rad="112500"/>
          </a:effectLst>
        </p:spPr>
      </p:pic>
    </p:spTree>
    <p:extLst>
      <p:ext uri="{BB962C8B-B14F-4D97-AF65-F5344CB8AC3E}">
        <p14:creationId xmlns:p14="http://schemas.microsoft.com/office/powerpoint/2010/main" val="12338502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55506" y="2613085"/>
            <a:ext cx="9791651" cy="3773606"/>
          </a:xfrm>
          <a:prstGeom prst="roundRect">
            <a:avLst/>
          </a:prstGeom>
          <a:solidFill>
            <a:schemeClr val="accent5">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B35B2B-C804-6435-CC0E-E00974483290}"/>
              </a:ext>
            </a:extLst>
          </p:cNvPr>
          <p:cNvSpPr txBox="1"/>
          <p:nvPr/>
        </p:nvSpPr>
        <p:spPr>
          <a:xfrm>
            <a:off x="499173" y="235524"/>
            <a:ext cx="11361089" cy="1792621"/>
          </a:xfrm>
          <a:prstGeom prst="rect">
            <a:avLst/>
          </a:prstGeom>
          <a:noFill/>
        </p:spPr>
        <p:txBody>
          <a:bodyPr wrap="square" lIns="68388" tIns="34202" rIns="68388" bIns="34202" rtlCol="0">
            <a:spAutoFit/>
          </a:bodyPr>
          <a:lstStyle/>
          <a:p>
            <a:pPr lvl="0" algn="ctr" eaLnBrk="0" fontAlgn="base" hangingPunct="0">
              <a:spcBef>
                <a:spcPct val="0"/>
              </a:spcBef>
              <a:spcAft>
                <a:spcPct val="0"/>
              </a:spcAft>
            </a:pP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SẠCH</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a:p>
            <a:pPr lvl="0" eaLnBrk="0" fontAlgn="base" hangingPunct="0">
              <a:spcBef>
                <a:spcPct val="0"/>
              </a:spcBef>
              <a:spcAft>
                <a:spcPct val="0"/>
              </a:spcAft>
            </a:pP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Chọn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1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2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đề</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a:p>
            <a:pPr eaLnBrk="0" fontAlgn="base" hangingPunct="0">
              <a:spcBef>
                <a:spcPct val="0"/>
              </a:spcBef>
              <a:spcAft>
                <a:spcPct val="0"/>
              </a:spcAft>
            </a:pPr>
            <a:r>
              <a:rPr lang="vi-VN" sz="2800" b="1" dirty="0">
                <a:latin typeface="Arial-Rounded" panose="020B0500000000000000" pitchFamily="34" charset="0"/>
                <a:ea typeface="Arial-Rounded" panose="020B0500000000000000" pitchFamily="34" charset="0"/>
                <a:cs typeface="Arial-Rounded" panose="020B0500000000000000" pitchFamily="34" charset="0"/>
              </a:rPr>
              <a:t>2. Dựa theo gợi ý từ bài </a:t>
            </a:r>
            <a:r>
              <a:rPr lang="vi-VN" sz="2800" b="1" i="1" dirty="0">
                <a:latin typeface="Arial-Rounded" panose="020B0500000000000000" pitchFamily="34" charset="0"/>
                <a:ea typeface="Arial-Rounded" panose="020B0500000000000000" pitchFamily="34" charset="0"/>
                <a:cs typeface="Arial-Rounded" panose="020B0500000000000000" pitchFamily="34" charset="0"/>
              </a:rPr>
              <a:t>Tiết kiệm nước</a:t>
            </a:r>
            <a:r>
              <a:rPr lang="vi-VN" sz="2800" b="1" dirty="0">
                <a:latin typeface="Arial-Rounded" panose="020B0500000000000000" pitchFamily="34" charset="0"/>
                <a:ea typeface="Arial-Rounded" panose="020B0500000000000000" pitchFamily="34" charset="0"/>
                <a:cs typeface="Arial-Rounded" panose="020B0500000000000000" pitchFamily="34" charset="0"/>
              </a:rPr>
              <a:t>, viết một đoạn văn nêu suy nghĩ của em về việc tiết kiệm nước sạch.</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097C6E04-E8A2-21F4-8F86-71C0A22AB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0029" y="2564564"/>
            <a:ext cx="1455593" cy="1068160"/>
          </a:xfrm>
          <a:prstGeom prst="rect">
            <a:avLst/>
          </a:prstGeom>
          <a:ln>
            <a:noFill/>
          </a:ln>
          <a:effectLst>
            <a:softEdge rad="112500"/>
          </a:effectLst>
        </p:spPr>
      </p:pic>
      <p:sp>
        <p:nvSpPr>
          <p:cNvPr id="10" name="文本框 2">
            <a:extLst>
              <a:ext uri="{FF2B5EF4-FFF2-40B4-BE49-F238E27FC236}">
                <a16:creationId xmlns:a16="http://schemas.microsoft.com/office/drawing/2014/main" id="{E5152578-4D35-FB23-F621-E7DD6AD488E1}"/>
              </a:ext>
            </a:extLst>
          </p:cNvPr>
          <p:cNvSpPr txBox="1"/>
          <p:nvPr/>
        </p:nvSpPr>
        <p:spPr>
          <a:xfrm>
            <a:off x="972152" y="2714324"/>
            <a:ext cx="9375005" cy="2709376"/>
          </a:xfrm>
          <a:prstGeom prst="rect">
            <a:avLst/>
          </a:prstGeom>
          <a:noFill/>
        </p:spPr>
        <p:txBody>
          <a:bodyPr wrap="square" lIns="91422" tIns="45712" rIns="91422" bIns="4571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b="1" dirty="0">
                <a:latin typeface="Arial-Rounded" panose="020B0500000000000000" pitchFamily="34" charset="0"/>
                <a:ea typeface="Arial-Rounded" panose="020B0500000000000000" pitchFamily="34" charset="0"/>
                <a:cs typeface="Arial-Rounded" panose="020B0500000000000000" pitchFamily="34" charset="0"/>
              </a:rPr>
              <a:t>Gợi ý: </a:t>
            </a:r>
          </a:p>
          <a:p>
            <a:r>
              <a:rPr lang="vi-VN" sz="2800" b="1" dirty="0">
                <a:latin typeface="Arial-Rounded" panose="020B0500000000000000" pitchFamily="34" charset="0"/>
                <a:ea typeface="Arial-Rounded" panose="020B0500000000000000" pitchFamily="34" charset="0"/>
                <a:cs typeface="Arial-Rounded" panose="020B0500000000000000" pitchFamily="34" charset="0"/>
              </a:rPr>
              <a:t>- Hằng ngày, em dùng nước làm gì?</a:t>
            </a:r>
          </a:p>
          <a:p>
            <a:r>
              <a:rPr lang="vi-VN" sz="2800" b="1" dirty="0">
                <a:latin typeface="Arial-Rounded" panose="020B0500000000000000" pitchFamily="34" charset="0"/>
                <a:ea typeface="Arial-Rounded" panose="020B0500000000000000" pitchFamily="34" charset="0"/>
                <a:cs typeface="Arial-Rounded" panose="020B0500000000000000" pitchFamily="34" charset="0"/>
              </a:rPr>
              <a:t>- Trung bình, mỗi người cần bao nhiều nước một ngày?</a:t>
            </a:r>
          </a:p>
          <a:p>
            <a:r>
              <a:rPr lang="vi-VN" sz="2800" b="1" dirty="0">
                <a:latin typeface="Arial-Rounded" panose="020B0500000000000000" pitchFamily="34" charset="0"/>
                <a:ea typeface="Arial-Rounded" panose="020B0500000000000000" pitchFamily="34" charset="0"/>
                <a:cs typeface="Arial-Rounded" panose="020B0500000000000000" pitchFamily="34" charset="0"/>
              </a:rPr>
              <a:t>- Vì sao phải tiết kiệm nước?</a:t>
            </a:r>
          </a:p>
          <a:p>
            <a:r>
              <a:rPr lang="vi-VN" sz="2800" b="1" dirty="0">
                <a:latin typeface="Arial-Rounded" panose="020B0500000000000000" pitchFamily="34" charset="0"/>
                <a:ea typeface="Arial-Rounded" panose="020B0500000000000000" pitchFamily="34" charset="0"/>
                <a:cs typeface="Arial-Rounded" panose="020B0500000000000000" pitchFamily="34" charset="0"/>
              </a:rPr>
              <a:t>- Em cần làm gì để tiết kiệm nước?</a:t>
            </a:r>
          </a:p>
          <a:p>
            <a:r>
              <a:rPr lang="vi-VN" sz="2800" b="1" dirty="0">
                <a:latin typeface="Arial-Rounded" panose="020B0500000000000000" pitchFamily="34" charset="0"/>
                <a:ea typeface="Arial-Rounded" panose="020B0500000000000000" pitchFamily="34" charset="0"/>
                <a:cs typeface="Arial-Rounded" panose="020B0500000000000000" pitchFamily="34" charset="0"/>
              </a:rPr>
              <a:t>- Gắn ảnh hoặc tranh vẽ minh họa cho đoạn văn của em.</a:t>
            </a:r>
          </a:p>
        </p:txBody>
      </p:sp>
    </p:spTree>
    <p:extLst>
      <p:ext uri="{BB962C8B-B14F-4D97-AF65-F5344CB8AC3E}">
        <p14:creationId xmlns:p14="http://schemas.microsoft.com/office/powerpoint/2010/main" val="22989099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
            <a:extLst>
              <a:ext uri="{FF2B5EF4-FFF2-40B4-BE49-F238E27FC236}">
                <a16:creationId xmlns:a16="http://schemas.microsoft.com/office/drawing/2014/main" id="{E748FBA7-5B3E-4778-A836-3BF82E003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68" y="1189804"/>
            <a:ext cx="3596907" cy="2572832"/>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9015" l="0" r="97733">
                        <a14:foregroundMark x1="11733" y1="23347" x2="31200" y2="55696"/>
                        <a14:foregroundMark x1="13467" y1="13080" x2="7600" y2="24191"/>
                        <a14:foregroundMark x1="9067" y1="36146" x2="12667" y2="52039"/>
                        <a14:foregroundMark x1="22933" y1="27707" x2="44267" y2="36146"/>
                        <a14:foregroundMark x1="30400" y1="25457" x2="42133" y2="35724"/>
                        <a14:foregroundMark x1="19467" y1="27989" x2="40133" y2="24613"/>
                        <a14:foregroundMark x1="59600" y1="14627" x2="73467" y2="24613"/>
                        <a14:foregroundMark x1="69333" y1="41350" x2="72000" y2="52602"/>
                        <a14:foregroundMark x1="12933" y1="50070" x2="28000" y2="61322"/>
                        <a14:foregroundMark x1="36800" y1="37412" x2="38000" y2="51758"/>
                        <a14:foregroundMark x1="13733" y1="15471" x2="22400" y2="9001"/>
                        <a14:foregroundMark x1="52267" y1="76934" x2="61333" y2="84669"/>
                        <a14:foregroundMark x1="58133" y1="85373" x2="54533" y2="93812"/>
                        <a14:foregroundMark x1="51867" y1="95077" x2="51867" y2="95077"/>
                        <a14:foregroundMark x1="24667" y1="86920" x2="34133" y2="76653"/>
                      </a14:backgroundRemoval>
                    </a14:imgEffect>
                  </a14:imgLayer>
                </a14:imgProps>
              </a:ext>
              <a:ext uri="{28A0092B-C50C-407E-A947-70E740481C1C}">
                <a14:useLocalDpi xmlns:a14="http://schemas.microsoft.com/office/drawing/2010/main" val="0"/>
              </a:ext>
            </a:extLst>
          </a:blip>
          <a:stretch>
            <a:fillRect/>
          </a:stretch>
        </p:blipFill>
        <p:spPr>
          <a:xfrm>
            <a:off x="400098" y="2781301"/>
            <a:ext cx="4152953" cy="3937000"/>
          </a:xfrm>
          <a:prstGeom prst="rect">
            <a:avLst/>
          </a:prstGeom>
        </p:spPr>
      </p:pic>
      <p:sp>
        <p:nvSpPr>
          <p:cNvPr id="7" name="Rounded Rectangular Callout 6"/>
          <p:cNvSpPr/>
          <p:nvPr/>
        </p:nvSpPr>
        <p:spPr>
          <a:xfrm>
            <a:off x="4715290" y="2359321"/>
            <a:ext cx="7112000" cy="3600157"/>
          </a:xfrm>
          <a:prstGeom prst="wedgeRoundRectCallout">
            <a:avLst>
              <a:gd name="adj1" fmla="val -61169"/>
              <a:gd name="adj2" fmla="val -4240"/>
              <a:gd name="adj3" fmla="val 16667"/>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p>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Gợi ý: </a:t>
            </a:r>
          </a:p>
          <a:p>
            <a:pPr lvl="0" eaLnBrk="0" fontAlgn="base" hangingPunct="0">
              <a:spcBef>
                <a:spcPct val="0"/>
              </a:spcBef>
              <a:spcAft>
                <a:spcPct val="0"/>
              </a:spcAft>
            </a:pP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Hằng</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dùng</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a:p>
            <a:pPr lvl="0" eaLnBrk="0" fontAlgn="base" hangingPunct="0">
              <a:spcBef>
                <a:spcPct val="0"/>
              </a:spcBef>
              <a:spcAft>
                <a:spcPct val="0"/>
              </a:spcAft>
            </a:pP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giữ</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sạch</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a:p>
            <a:pPr lvl="0" eaLnBrk="0" fontAlgn="base" hangingPunct="0">
              <a:spcBef>
                <a:spcPct val="0"/>
              </a:spcBef>
              <a:spcAft>
                <a:spcPct val="0"/>
              </a:spcAft>
            </a:pP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giữ</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sạch</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a:p>
            <a:pPr lvl="0" eaLnBrk="0" fontAlgn="base" hangingPunct="0">
              <a:spcBef>
                <a:spcPct val="0"/>
              </a:spcBef>
              <a:spcAft>
                <a:spcPct val="0"/>
              </a:spcAft>
            </a:pP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Gắn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ảnh</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hoặc</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vẽ</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minh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họa</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a:p>
            <a:br>
              <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505407" y="1759243"/>
            <a:ext cx="3251200" cy="1241237"/>
          </a:xfrm>
          <a:prstGeom prst="rect">
            <a:avLst/>
          </a:prstGeom>
          <a:noFill/>
        </p:spPr>
        <p:txBody>
          <a:bodyPr wrap="square" rtlCol="0">
            <a:spAutoFit/>
          </a:bodyPr>
          <a:lstStyle/>
          <a:p>
            <a:pPr algn="ctr"/>
            <a:r>
              <a:rPr lang="en-US" sz="3733"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THẢO LUẬN NHÓM</a:t>
            </a: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364" y="336460"/>
            <a:ext cx="914400" cy="85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025959" y="251189"/>
            <a:ext cx="11277600" cy="1600398"/>
          </a:xfrm>
          <a:prstGeom prst="rect">
            <a:avLst/>
          </a:prstGeom>
          <a:noFill/>
        </p:spPr>
        <p:txBody>
          <a:bodyPr wrap="square" lIns="121876" tIns="60940" rIns="121876" bIns="60940" rtlCol="0">
            <a:spAutoFit/>
          </a:bodyPr>
          <a:lstStyle/>
          <a:p>
            <a:pPr eaLnBrk="0" fontAlgn="base" hangingPunct="0">
              <a:spcBef>
                <a:spcPct val="0"/>
              </a:spcBef>
              <a:spcAft>
                <a:spcPct val="0"/>
              </a:spcAft>
            </a:pP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1.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Dựa</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theo</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gợi</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ý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i="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i="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ông</a:t>
            </a:r>
            <a:r>
              <a:rPr lang="en-US" sz="3200" b="1" i="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viết</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nêu</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suy</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nghĩ</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giữ</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sạch</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ao</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hoặc</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sông</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suối</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376519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500"/>
                                        <p:tgtEl>
                                          <p:spTgt spid="1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7" name="图片 3096" descr="18"/>
          <p:cNvPicPr>
            <a:picLocks noChangeAspect="1"/>
          </p:cNvPicPr>
          <p:nvPr/>
        </p:nvPicPr>
        <p:blipFill>
          <a:blip r:embed="rId3"/>
          <a:stretch>
            <a:fillRect/>
          </a:stretch>
        </p:blipFill>
        <p:spPr>
          <a:xfrm>
            <a:off x="1509702" y="1494571"/>
            <a:ext cx="6357281" cy="3817323"/>
          </a:xfrm>
          <a:prstGeom prst="rect">
            <a:avLst/>
          </a:prstGeom>
          <a:noFill/>
          <a:ln w="9525">
            <a:noFill/>
          </a:ln>
        </p:spPr>
      </p:pic>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2769" y1="77324" x2="43526" y2="84014"/>
                        <a14:foregroundMark x1="53788" y1="79633" x2="56198" y2="84488"/>
                        <a14:foregroundMark x1="43802" y1="26347" x2="42493" y2="39254"/>
                        <a14:foregroundMark x1="54821" y1="28182" x2="52135" y2="40853"/>
                        <a14:foregroundMark x1="40634" y1="21018" x2="43320" y2="35346"/>
                        <a14:foregroundMark x1="52686" y1="22143" x2="56680" y2="35583"/>
                        <a14:foregroundMark x1="39256" y1="28656" x2="39807" y2="34399"/>
                        <a14:foregroundMark x1="25000" y1="44819" x2="38154" y2="49438"/>
                        <a14:foregroundMark x1="42769" y1="81528" x2="38705" y2="84725"/>
                        <a14:foregroundMark x1="45730" y1="17525" x2="53512" y2="81291"/>
                      </a14:backgroundRemoval>
                    </a14:imgEffect>
                  </a14:imgLayer>
                </a14:imgProps>
              </a:ext>
              <a:ext uri="{28A0092B-C50C-407E-A947-70E740481C1C}">
                <a14:useLocalDpi xmlns:a14="http://schemas.microsoft.com/office/drawing/2010/main" val="0"/>
              </a:ext>
            </a:extLst>
          </a:blip>
          <a:stretch>
            <a:fillRect/>
          </a:stretch>
        </p:blipFill>
        <p:spPr>
          <a:xfrm>
            <a:off x="6081112" y="5"/>
            <a:ext cx="6224773" cy="7240799"/>
          </a:xfrm>
          <a:prstGeom prst="rect">
            <a:avLst/>
          </a:prstGeom>
        </p:spPr>
      </p:pic>
      <p:sp>
        <p:nvSpPr>
          <p:cNvPr id="9" name="Rectangle 8"/>
          <p:cNvSpPr/>
          <p:nvPr/>
        </p:nvSpPr>
        <p:spPr>
          <a:xfrm rot="21157648">
            <a:off x="2147576" y="2356701"/>
            <a:ext cx="4524704" cy="2093067"/>
          </a:xfrm>
          <a:prstGeom prst="rect">
            <a:avLst/>
          </a:prstGeom>
        </p:spPr>
        <p:txBody>
          <a:bodyPr wrap="square" lIns="121909" tIns="60957" rIns="121909" bIns="60957">
            <a:spAutoFit/>
          </a:bodyPr>
          <a:lstStyle/>
          <a:p>
            <a:pPr lvl="0" algn="ctr"/>
            <a:r>
              <a:rPr lang="en-GB" altLang="zh-CN" sz="4267" b="1" dirty="0">
                <a:ln w="19050">
                  <a:solidFill>
                    <a:srgbClr val="0070C0"/>
                  </a:solidFill>
                </a:ln>
                <a:solidFill>
                  <a:srgbClr val="FFFF00"/>
                </a:solidFill>
                <a:latin typeface="Coiny" panose="02000903060500060000" pitchFamily="2" charset="0"/>
                <a:ea typeface="Arial-Rounded" panose="020B0500000000000000" pitchFamily="34" charset="0"/>
                <a:cs typeface="Arial-Rounded" panose="020B0500000000000000" pitchFamily="34" charset="0"/>
                <a:sym typeface="+mn-lt"/>
              </a:rPr>
              <a:t>NỐI TIẾP NHAU CHIA </a:t>
            </a:r>
            <a:r>
              <a:rPr lang="en-GB" altLang="zh-CN" sz="4267" b="1" dirty="0" err="1">
                <a:ln w="19050">
                  <a:solidFill>
                    <a:srgbClr val="0070C0"/>
                  </a:solidFill>
                </a:ln>
                <a:solidFill>
                  <a:srgbClr val="FFFF00"/>
                </a:solidFill>
                <a:latin typeface="Coiny" panose="02000903060500060000" pitchFamily="2" charset="0"/>
                <a:ea typeface="Arial-Rounded" panose="020B0500000000000000" pitchFamily="34" charset="0"/>
                <a:cs typeface="Arial-Rounded" panose="020B0500000000000000" pitchFamily="34" charset="0"/>
                <a:sym typeface="+mn-lt"/>
              </a:rPr>
              <a:t>SẺ</a:t>
            </a:r>
            <a:r>
              <a:rPr lang="en-GB" altLang="zh-CN" sz="4267" b="1" dirty="0">
                <a:ln w="19050">
                  <a:solidFill>
                    <a:srgbClr val="0070C0"/>
                  </a:solidFill>
                </a:ln>
                <a:solidFill>
                  <a:srgbClr val="FFFF00"/>
                </a:solidFill>
                <a:latin typeface="Coiny" panose="02000903060500060000" pitchFamily="2" charset="0"/>
                <a:ea typeface="Arial-Rounded" panose="020B0500000000000000" pitchFamily="34" charset="0"/>
                <a:cs typeface="Arial-Rounded" panose="020B0500000000000000" pitchFamily="34" charset="0"/>
                <a:sym typeface="+mn-lt"/>
              </a:rPr>
              <a:t> </a:t>
            </a:r>
            <a:r>
              <a:rPr lang="en-GB" altLang="zh-CN" sz="4267" b="1" dirty="0" err="1">
                <a:ln w="19050">
                  <a:solidFill>
                    <a:srgbClr val="0070C0"/>
                  </a:solidFill>
                </a:ln>
                <a:solidFill>
                  <a:srgbClr val="FFFF00"/>
                </a:solidFill>
                <a:latin typeface="Coiny" panose="02000903060500060000" pitchFamily="2" charset="0"/>
                <a:ea typeface="Arial-Rounded" panose="020B0500000000000000" pitchFamily="34" charset="0"/>
                <a:cs typeface="Arial-Rounded" panose="020B0500000000000000" pitchFamily="34" charset="0"/>
                <a:sym typeface="+mn-lt"/>
              </a:rPr>
              <a:t>TRƯỚC</a:t>
            </a:r>
            <a:r>
              <a:rPr lang="en-GB" altLang="zh-CN" sz="4267" b="1" dirty="0">
                <a:ln w="19050">
                  <a:solidFill>
                    <a:srgbClr val="0070C0"/>
                  </a:solidFill>
                </a:ln>
                <a:solidFill>
                  <a:srgbClr val="FFFF00"/>
                </a:solidFill>
                <a:latin typeface="Coiny" panose="02000903060500060000" pitchFamily="2" charset="0"/>
                <a:ea typeface="Arial-Rounded" panose="020B0500000000000000" pitchFamily="34" charset="0"/>
                <a:cs typeface="Arial-Rounded" panose="020B0500000000000000" pitchFamily="34" charset="0"/>
                <a:sym typeface="+mn-lt"/>
              </a:rPr>
              <a:t> LỚP.</a:t>
            </a:r>
            <a:endParaRPr lang="zh-CN" altLang="en-US" sz="4267" b="1" dirty="0">
              <a:ln w="19050">
                <a:solidFill>
                  <a:srgbClr val="0070C0"/>
                </a:solidFill>
              </a:ln>
              <a:solidFill>
                <a:srgbClr val="FFFF00"/>
              </a:solidFill>
              <a:latin typeface="Coiny" panose="02000903060500060000" pitchFamily="2"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380954402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6">
            <a:extLst>
              <a:ext uri="{FF2B5EF4-FFF2-40B4-BE49-F238E27FC236}">
                <a16:creationId xmlns:a16="http://schemas.microsoft.com/office/drawing/2014/main" id="{51814B81-485D-3F76-CB8F-35E41F754A6D}"/>
              </a:ext>
            </a:extLst>
          </p:cNvPr>
          <p:cNvGrpSpPr/>
          <p:nvPr/>
        </p:nvGrpSpPr>
        <p:grpSpPr>
          <a:xfrm>
            <a:off x="141772" y="214663"/>
            <a:ext cx="11696700" cy="6486525"/>
            <a:chOff x="6308273" y="1073150"/>
            <a:chExt cx="4800600" cy="4711700"/>
          </a:xfrm>
        </p:grpSpPr>
        <p:sp>
          <p:nvSpPr>
            <p:cNvPr id="6" name="矩形: 圆角 7">
              <a:extLst>
                <a:ext uri="{FF2B5EF4-FFF2-40B4-BE49-F238E27FC236}">
                  <a16:creationId xmlns:a16="http://schemas.microsoft.com/office/drawing/2014/main" id="{76A7593A-4D28-769E-7889-30BAC9A12089}"/>
                </a:ext>
              </a:extLst>
            </p:cNvPr>
            <p:cNvSpPr/>
            <p:nvPr userDrawn="1"/>
          </p:nvSpPr>
          <p:spPr>
            <a:xfrm>
              <a:off x="6308273" y="1073150"/>
              <a:ext cx="4800600" cy="4711700"/>
            </a:xfrm>
            <a:prstGeom prst="roundRect">
              <a:avLst>
                <a:gd name="adj" fmla="val 8846"/>
              </a:avLst>
            </a:prstGeom>
            <a:solidFill>
              <a:schemeClr val="bg1"/>
            </a:solidFill>
            <a:ln w="1016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CC9900"/>
                </a:solidFill>
                <a:effectLst/>
                <a:uLnTx/>
                <a:uFillTx/>
                <a:latin typeface="等线" panose="020F0502020204030204"/>
                <a:ea typeface="等线" panose="02010600030101010101" pitchFamily="2" charset="-122"/>
                <a:cs typeface="+mn-cs"/>
              </a:endParaRPr>
            </a:p>
          </p:txBody>
        </p:sp>
        <p:sp>
          <p:nvSpPr>
            <p:cNvPr id="7" name="矩形: 圆角 8">
              <a:extLst>
                <a:ext uri="{FF2B5EF4-FFF2-40B4-BE49-F238E27FC236}">
                  <a16:creationId xmlns:a16="http://schemas.microsoft.com/office/drawing/2014/main" id="{615E9B81-0683-534E-29C6-A5F33F91D1F2}"/>
                </a:ext>
              </a:extLst>
            </p:cNvPr>
            <p:cNvSpPr/>
            <p:nvPr userDrawn="1"/>
          </p:nvSpPr>
          <p:spPr>
            <a:xfrm>
              <a:off x="6404667" y="1184275"/>
              <a:ext cx="4607811" cy="4489451"/>
            </a:xfrm>
            <a:prstGeom prst="roundRect">
              <a:avLst>
                <a:gd name="adj" fmla="val 8846"/>
              </a:avLst>
            </a:prstGeom>
            <a:solidFill>
              <a:schemeClr val="bg1"/>
            </a:solidFill>
            <a:ln w="38100">
              <a:solidFill>
                <a:srgbClr val="CC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CC9900"/>
                </a:solidFill>
                <a:effectLst/>
                <a:uLnTx/>
                <a:uFillTx/>
                <a:latin typeface="等线" panose="020F0502020204030204"/>
                <a:ea typeface="等线" panose="02010600030101010101" pitchFamily="2" charset="-122"/>
                <a:cs typeface="+mn-cs"/>
              </a:endParaRPr>
            </a:p>
          </p:txBody>
        </p:sp>
      </p:grpSp>
      <p:pic>
        <p:nvPicPr>
          <p:cNvPr id="9" name="Picture 8">
            <a:extLst>
              <a:ext uri="{FF2B5EF4-FFF2-40B4-BE49-F238E27FC236}">
                <a16:creationId xmlns:a16="http://schemas.microsoft.com/office/drawing/2014/main" id="{097C6E04-E8A2-21F4-8F86-71C0A22AB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6907" y="4511613"/>
            <a:ext cx="1920192" cy="1920192"/>
          </a:xfrm>
          <a:prstGeom prst="rect">
            <a:avLst/>
          </a:prstGeom>
        </p:spPr>
      </p:pic>
      <p:grpSp>
        <p:nvGrpSpPr>
          <p:cNvPr id="13" name="Group 12"/>
          <p:cNvGrpSpPr/>
          <p:nvPr/>
        </p:nvGrpSpPr>
        <p:grpSpPr>
          <a:xfrm>
            <a:off x="721267" y="214663"/>
            <a:ext cx="10066246" cy="6204977"/>
            <a:chOff x="1943097" y="1447158"/>
            <a:chExt cx="6651057" cy="4032985"/>
          </a:xfrm>
        </p:grpSpPr>
        <p:pic>
          <p:nvPicPr>
            <p:cNvPr id="8" name="图片 23" descr="8c028dabe04d64ea3c3aa11767f6d819">
              <a:extLst>
                <a:ext uri="{FF2B5EF4-FFF2-40B4-BE49-F238E27FC236}">
                  <a16:creationId xmlns:a16="http://schemas.microsoft.com/office/drawing/2014/main" id="{D798DE33-E940-5FDF-DCCF-80C4B3A54C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520" t="9294" r="4311" b="7227"/>
            <a:stretch/>
          </p:blipFill>
          <p:spPr>
            <a:xfrm>
              <a:off x="1943097" y="1447158"/>
              <a:ext cx="6651057" cy="4032985"/>
            </a:xfrm>
            <a:prstGeom prst="rect">
              <a:avLst/>
            </a:prstGeom>
          </p:spPr>
        </p:pic>
        <p:sp>
          <p:nvSpPr>
            <p:cNvPr id="12" name="TextBox 11">
              <a:extLst>
                <a:ext uri="{FF2B5EF4-FFF2-40B4-BE49-F238E27FC236}">
                  <a16:creationId xmlns:a16="http://schemas.microsoft.com/office/drawing/2014/main" id="{A94C5320-E7C1-2442-E068-411D632EB689}"/>
                </a:ext>
              </a:extLst>
            </p:cNvPr>
            <p:cNvSpPr txBox="1"/>
            <p:nvPr/>
          </p:nvSpPr>
          <p:spPr>
            <a:xfrm>
              <a:off x="3934408" y="1612062"/>
              <a:ext cx="2286000" cy="734864"/>
            </a:xfrm>
            <a:prstGeom prst="rect">
              <a:avLst/>
            </a:prstGeom>
            <a:noFill/>
          </p:spPr>
          <p:txBody>
            <a:bodyPr wrap="square" lIns="91422" tIns="45712" rIns="91422" bIns="45712" rtlCol="0">
              <a:spAutoFit/>
            </a:bodyPr>
            <a:lstStyle/>
            <a:p>
              <a:pPr algn="ctr"/>
              <a:r>
                <a:rPr lang="en-US" sz="5400" b="1" dirty="0">
                  <a:ln>
                    <a:solidFill>
                      <a:srgbClr val="002060"/>
                    </a:solidFill>
                  </a:ln>
                  <a:solidFill>
                    <a:schemeClr val="bg1"/>
                  </a:solidFill>
                  <a:latin typeface="SVN-Salty Script" panose="02000000000000000000" pitchFamily="50" charset="0"/>
                  <a:ea typeface="SVN-Salty Script" panose="02000000000000000000" pitchFamily="50" charset="0"/>
                  <a:cs typeface="SVN-Salty Script" panose="02000000000000000000" pitchFamily="50" charset="0"/>
                </a:rPr>
                <a:t>MẪU</a:t>
              </a:r>
            </a:p>
          </p:txBody>
        </p:sp>
      </p:grpSp>
      <p:sp>
        <p:nvSpPr>
          <p:cNvPr id="10" name="文本框 2">
            <a:extLst>
              <a:ext uri="{FF2B5EF4-FFF2-40B4-BE49-F238E27FC236}">
                <a16:creationId xmlns:a16="http://schemas.microsoft.com/office/drawing/2014/main" id="{E5152578-4D35-FB23-F621-E7DD6AD488E1}"/>
              </a:ext>
            </a:extLst>
          </p:cNvPr>
          <p:cNvSpPr txBox="1"/>
          <p:nvPr/>
        </p:nvSpPr>
        <p:spPr>
          <a:xfrm>
            <a:off x="1084331" y="1830273"/>
            <a:ext cx="9340117" cy="4358100"/>
          </a:xfrm>
          <a:prstGeom prst="rect">
            <a:avLst/>
          </a:prstGeom>
          <a:noFill/>
        </p:spPr>
        <p:txBody>
          <a:bodyPr wrap="square" lIns="91422" tIns="45712" rIns="91422" bIns="4571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Ai trong chúng ta đều không thể sống thiếu nước. Nước được sử dụng để làm rất nhiều việc hằng ngày. Nước sạch dùng để vệ sinh cá nhân, để uống, để nấu nước,... Nước là một phần không thể thiếu trong cuộc sống. Chính vì vậy chúng ta phải giữ gìn nguồn nước sạch. Cần sử dụng nước một cách hợp lý, tiết kiệm, không lãng phí nước. Không vứt rác bừa bãi xuống ao, hồ, sông, suối, gây ô nhiễm nguồn nước. Vứt rác đúng nơi quy định. Thu dọn rác ở ao, hồ, sông, suối thường xuyên. Bảo vệ nguồn nước cũng là bảo vệ nguồn sống của mỗi người. </a:t>
            </a:r>
          </a:p>
        </p:txBody>
      </p:sp>
    </p:spTree>
    <p:extLst>
      <p:ext uri="{BB962C8B-B14F-4D97-AF65-F5344CB8AC3E}">
        <p14:creationId xmlns:p14="http://schemas.microsoft.com/office/powerpoint/2010/main" val="110952666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
            <a:extLst>
              <a:ext uri="{FF2B5EF4-FFF2-40B4-BE49-F238E27FC236}">
                <a16:creationId xmlns:a16="http://schemas.microsoft.com/office/drawing/2014/main" id="{E748FBA7-5B3E-4778-A836-3BF82E003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68" y="1189804"/>
            <a:ext cx="3596907" cy="2572832"/>
          </a:xfrm>
          <a:prstGeom prst="rect">
            <a:avLst/>
          </a:prstGeom>
        </p:spPr>
      </p:pic>
      <p:sp>
        <p:nvSpPr>
          <p:cNvPr id="7" name="Rounded Rectangular Callout 6"/>
          <p:cNvSpPr/>
          <p:nvPr/>
        </p:nvSpPr>
        <p:spPr>
          <a:xfrm>
            <a:off x="5157993" y="1759243"/>
            <a:ext cx="6580014" cy="4449052"/>
          </a:xfrm>
          <a:prstGeom prst="wedgeRoundRectCallout">
            <a:avLst>
              <a:gd name="adj1" fmla="val -61169"/>
              <a:gd name="adj2" fmla="val -4240"/>
              <a:gd name="adj3" fmla="val 16667"/>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p>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Gợi ý:</a:t>
            </a:r>
          </a:p>
          <a:p>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Hằng ngày, em dùng nước làm gì?</a:t>
            </a:r>
          </a:p>
          <a:p>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Trung bình, mỗi người cần bao nhiều nước một ngày?</a:t>
            </a:r>
          </a:p>
          <a:p>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Vì sao phải tiết kiệm nước?</a:t>
            </a:r>
          </a:p>
          <a:p>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Em cần làm gì để tiết kiệm nước?</a:t>
            </a:r>
          </a:p>
          <a:p>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Gắn ảnh hoặc tranh vẽ minh họa cho đoạn văn của em.</a:t>
            </a:r>
          </a:p>
          <a:p>
            <a:br>
              <a:rPr 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505407" y="1759243"/>
            <a:ext cx="3251200" cy="1241237"/>
          </a:xfrm>
          <a:prstGeom prst="rect">
            <a:avLst/>
          </a:prstGeom>
          <a:noFill/>
        </p:spPr>
        <p:txBody>
          <a:bodyPr wrap="square" rtlCol="0">
            <a:spAutoFit/>
          </a:bodyPr>
          <a:lstStyle/>
          <a:p>
            <a:pPr algn="ctr"/>
            <a:r>
              <a:rPr lang="en-US" sz="3733"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THẢO LUẬN NHÓM</a:t>
            </a: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8" y="171547"/>
            <a:ext cx="914400" cy="85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711200" y="510712"/>
            <a:ext cx="10912035" cy="1107955"/>
          </a:xfrm>
          <a:prstGeom prst="rect">
            <a:avLst/>
          </a:prstGeom>
          <a:noFill/>
        </p:spPr>
        <p:txBody>
          <a:bodyPr wrap="square" lIns="121876" tIns="60940" rIns="121876" bIns="60940" rtlCol="0">
            <a:spAutoFit/>
          </a:bodyPr>
          <a:lstStyle/>
          <a:p>
            <a:pPr eaLnBrk="0" fontAlgn="base" hangingPunct="0">
              <a:spcBef>
                <a:spcPct val="0"/>
              </a:spcBef>
              <a:spcAft>
                <a:spcPct val="0"/>
              </a:spcAft>
            </a:pPr>
            <a:r>
              <a:rPr lang="vi-VN" sz="3200" b="1" dirty="0">
                <a:latin typeface="Arial-Rounded" panose="020B0500000000000000" pitchFamily="34" charset="0"/>
                <a:ea typeface="Arial-Rounded" panose="020B0500000000000000" pitchFamily="34" charset="0"/>
                <a:cs typeface="Arial-Rounded" panose="020B0500000000000000" pitchFamily="34" charset="0"/>
              </a:rPr>
              <a:t>2. Dựa theo gợi ý từ bài </a:t>
            </a:r>
            <a:r>
              <a:rPr lang="vi-VN" sz="3200" b="1" i="1" dirty="0">
                <a:latin typeface="Arial-Rounded" panose="020B0500000000000000" pitchFamily="34" charset="0"/>
                <a:ea typeface="Arial-Rounded" panose="020B0500000000000000" pitchFamily="34" charset="0"/>
                <a:cs typeface="Arial-Rounded" panose="020B0500000000000000" pitchFamily="34" charset="0"/>
              </a:rPr>
              <a:t>Tiết kiệm nước</a:t>
            </a:r>
            <a:r>
              <a:rPr lang="vi-VN" sz="3200" b="1" dirty="0">
                <a:latin typeface="Arial-Rounded" panose="020B0500000000000000" pitchFamily="34" charset="0"/>
                <a:ea typeface="Arial-Rounded" panose="020B0500000000000000" pitchFamily="34" charset="0"/>
                <a:cs typeface="Arial-Rounded" panose="020B0500000000000000" pitchFamily="34" charset="0"/>
              </a:rPr>
              <a:t>, viết một đoạn văn nêu suy nghĩ của em về việc tiết kiệm nước sạch.</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p:cNvGrpSpPr/>
          <p:nvPr/>
        </p:nvGrpSpPr>
        <p:grpSpPr>
          <a:xfrm>
            <a:off x="343169" y="3257437"/>
            <a:ext cx="4191617" cy="3122732"/>
            <a:chOff x="349075" y="2466536"/>
            <a:chExt cx="3143713" cy="2342049"/>
          </a:xfrm>
        </p:grpSpPr>
        <p:pic>
          <p:nvPicPr>
            <p:cNvPr id="11" name="Picture 10" descr="A cartoon of a child using a computer&#10;&#10;Description automatically generated with low confidence">
              <a:extLst>
                <a:ext uri="{FF2B5EF4-FFF2-40B4-BE49-F238E27FC236}">
                  <a16:creationId xmlns:a16="http://schemas.microsoft.com/office/drawing/2014/main" id="{3A629CA9-4D3B-0C3A-780B-6AE3EFE113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4985" y="2466536"/>
              <a:ext cx="1687803" cy="2298113"/>
            </a:xfrm>
            <a:prstGeom prst="rect">
              <a:avLst/>
            </a:prstGeom>
          </p:spPr>
        </p:pic>
        <p:pic>
          <p:nvPicPr>
            <p:cNvPr id="13" name="Picture 12" descr="A picture containing toy, doll&#10;&#10;Description automatically generated">
              <a:extLst>
                <a:ext uri="{FF2B5EF4-FFF2-40B4-BE49-F238E27FC236}">
                  <a16:creationId xmlns:a16="http://schemas.microsoft.com/office/drawing/2014/main" id="{4F30CF7C-119D-945D-92A0-CB3EBAC352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49075" y="2526980"/>
              <a:ext cx="1710527" cy="2281605"/>
            </a:xfrm>
            <a:prstGeom prst="rect">
              <a:avLst/>
            </a:prstGeom>
          </p:spPr>
        </p:pic>
      </p:grpSp>
    </p:spTree>
    <p:extLst>
      <p:ext uri="{BB962C8B-B14F-4D97-AF65-F5344CB8AC3E}">
        <p14:creationId xmlns:p14="http://schemas.microsoft.com/office/powerpoint/2010/main" val="315783606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2989" y1="20782" x2="51653" y2="79811"/>
                        <a14:foregroundMark x1="54959" y1="18887" x2="34298" y2="86797"/>
                        <a14:foregroundMark x1="22176" y1="45530" x2="32300" y2="49497"/>
                        <a14:foregroundMark x1="66667" y1="35879" x2="58747" y2="45352"/>
                      </a14:backgroundRemoval>
                    </a14:imgEffect>
                  </a14:imgLayer>
                </a14:imgProps>
              </a:ext>
              <a:ext uri="{28A0092B-C50C-407E-A947-70E740481C1C}">
                <a14:useLocalDpi xmlns:a14="http://schemas.microsoft.com/office/drawing/2010/main" val="0"/>
              </a:ext>
            </a:extLst>
          </a:blip>
          <a:stretch>
            <a:fillRect/>
          </a:stretch>
        </p:blipFill>
        <p:spPr>
          <a:xfrm>
            <a:off x="-1016000" y="1507209"/>
            <a:ext cx="5350216" cy="5368696"/>
          </a:xfrm>
          <a:prstGeom prst="rect">
            <a:avLst/>
          </a:prstGeom>
        </p:spPr>
      </p:pic>
      <p:sp>
        <p:nvSpPr>
          <p:cNvPr id="11" name="Rectangle 10"/>
          <p:cNvSpPr/>
          <p:nvPr/>
        </p:nvSpPr>
        <p:spPr>
          <a:xfrm>
            <a:off x="3962401" y="417241"/>
            <a:ext cx="6214511" cy="779725"/>
          </a:xfrm>
          <a:prstGeom prst="rect">
            <a:avLst/>
          </a:prstGeom>
        </p:spPr>
        <p:txBody>
          <a:bodyPr wrap="square" lIns="121872" tIns="60940" rIns="121872" bIns="60940">
            <a:spAutoFit/>
          </a:bodyPr>
          <a:lstStyle/>
          <a:p>
            <a:pPr algn="ctr" defTabSz="1218582"/>
            <a:r>
              <a:rPr lang="en-US" altLang="zh-CN" sz="4267" b="1" dirty="0">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Chia </a:t>
            </a:r>
            <a:r>
              <a:rPr lang="en-US" altLang="zh-CN" sz="4267" b="1" dirty="0" err="1">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sẻ</a:t>
            </a:r>
            <a:r>
              <a:rPr lang="en-US" altLang="zh-CN" sz="4267" b="1" dirty="0">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 </a:t>
            </a:r>
            <a:r>
              <a:rPr lang="en-US" altLang="zh-CN" sz="4267" b="1" dirty="0" err="1">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trước</a:t>
            </a:r>
            <a:r>
              <a:rPr lang="en-US" altLang="zh-CN" sz="4267" b="1" dirty="0">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 </a:t>
            </a:r>
            <a:r>
              <a:rPr lang="en-US" altLang="zh-CN" sz="4267" b="1" dirty="0" err="1">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lớp</a:t>
            </a:r>
            <a:endParaRPr lang="zh-CN" altLang="en-US" sz="4267" b="1" dirty="0">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endParaRPr>
          </a:p>
        </p:txBody>
      </p:sp>
      <p:sp>
        <p:nvSpPr>
          <p:cNvPr id="3" name="Rounded Rectangular Callout 2"/>
          <p:cNvSpPr/>
          <p:nvPr/>
        </p:nvSpPr>
        <p:spPr>
          <a:xfrm>
            <a:off x="2829828" y="1183907"/>
            <a:ext cx="8854174" cy="5080553"/>
          </a:xfrm>
          <a:prstGeom prst="wedgeRoundRectCallout">
            <a:avLst>
              <a:gd name="adj1" fmla="val -55477"/>
              <a:gd name="adj2" fmla="val 113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p>
            <a:r>
              <a:rPr lang="en-GB"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Nước là một tài nguyên vô thiên nhiên vô cùng quan trọng đối với con người. Nước góp ích cho cuộc sống hằng ngày của con người: ăn, uống, nấu nướng, vệ sinh cá nhân,.... Trung bình một người cần uống 2 lít nước mỗi ngày. Nhưng nước không phải là nguồn tài nguyên vô tận. Nếu chúng ta không tiết kiệm nước, nguồn tài nguyên đó sẽ dần cạn kiệt. Vì vậy, trong cuộc sống sinh hoạt hằng ngày, chung ta phải biết sử dụng nước một cách hợp lý, tiết kiệm. Không lãng phí nước khi không cần thiết. Không xả rác xuống các nguồn nước ở ao, hồ, sông, suối gây ô nhiễm. Như vậy vừa có thể bảo vệ nguồn nước, đồng thời bảo vệ sức khỏe của mỗi chúng ta.</a:t>
            </a:r>
            <a:b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499309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764</TotalTime>
  <Words>773</Words>
  <Application>Microsoft Office PowerPoint</Application>
  <PresentationFormat>Widescreen</PresentationFormat>
  <Paragraphs>65</Paragraphs>
  <Slides>11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等线</vt:lpstr>
      <vt:lpstr>Arial</vt:lpstr>
      <vt:lpstr>Arial-Rounded</vt:lpstr>
      <vt:lpstr>Calibri</vt:lpstr>
      <vt:lpstr>Calibri Light</vt:lpstr>
      <vt:lpstr>Coiny</vt:lpstr>
      <vt:lpstr>SVN-Salty Sans</vt:lpstr>
      <vt:lpstr>SVN-Salty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Hà Nguyễn Thị Thu</cp:lastModifiedBy>
  <cp:revision>179</cp:revision>
  <dcterms:created xsi:type="dcterms:W3CDTF">2023-01-02T12:25:39Z</dcterms:created>
  <dcterms:modified xsi:type="dcterms:W3CDTF">2023-04-15T09:53:41Z</dcterms:modified>
</cp:coreProperties>
</file>