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 id="2147483729" r:id="rId3"/>
    <p:sldMasterId id="2147483741" r:id="rId4"/>
  </p:sldMasterIdLst>
  <p:notesMasterIdLst>
    <p:notesMasterId r:id="rId35"/>
  </p:notesMasterIdLst>
  <p:sldIdLst>
    <p:sldId id="375" r:id="rId5"/>
    <p:sldId id="1297" r:id="rId6"/>
    <p:sldId id="1322" r:id="rId7"/>
    <p:sldId id="1323" r:id="rId8"/>
    <p:sldId id="1324" r:id="rId9"/>
    <p:sldId id="1325" r:id="rId10"/>
    <p:sldId id="1326" r:id="rId11"/>
    <p:sldId id="1327" r:id="rId12"/>
    <p:sldId id="1328" r:id="rId13"/>
    <p:sldId id="1329" r:id="rId14"/>
    <p:sldId id="1330" r:id="rId15"/>
    <p:sldId id="1308" r:id="rId16"/>
    <p:sldId id="1248" r:id="rId17"/>
    <p:sldId id="1280" r:id="rId18"/>
    <p:sldId id="1340" r:id="rId19"/>
    <p:sldId id="1317" r:id="rId20"/>
    <p:sldId id="1295" r:id="rId21"/>
    <p:sldId id="1318" r:id="rId22"/>
    <p:sldId id="1282" r:id="rId23"/>
    <p:sldId id="1319" r:id="rId24"/>
    <p:sldId id="1299" r:id="rId25"/>
    <p:sldId id="1273" r:id="rId26"/>
    <p:sldId id="1321" r:id="rId27"/>
    <p:sldId id="1251" r:id="rId28"/>
    <p:sldId id="1314" r:id="rId29"/>
    <p:sldId id="1286" r:id="rId30"/>
    <p:sldId id="1315" r:id="rId31"/>
    <p:sldId id="1291" r:id="rId32"/>
    <p:sldId id="1331" r:id="rId33"/>
    <p:sldId id="130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a:srgbClr val="FF0066"/>
    <a:srgbClr val="F1A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64" autoAdjust="0"/>
  </p:normalViewPr>
  <p:slideViewPr>
    <p:cSldViewPr snapToGrid="0" showGuides="1">
      <p:cViewPr varScale="1">
        <p:scale>
          <a:sx n="52" d="100"/>
          <a:sy n="52" d="100"/>
        </p:scale>
        <p:origin x="1228" y="80"/>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CD68D-2474-4EA9-8395-5F46EF719BEA}" type="datetimeFigureOut">
              <a:rPr lang="zh-CN" altLang="en-US" smtClean="0"/>
              <a:t>2023/4/15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FA19B-4A31-4E9C-B842-D62233C7D988}" type="slidenum">
              <a:rPr lang="zh-CN" altLang="en-US" smtClean="0"/>
              <a:t>‹#›</a:t>
            </a:fld>
            <a:endParaRPr lang="zh-CN" altLang="en-US"/>
          </a:p>
        </p:txBody>
      </p:sp>
    </p:spTree>
    <p:extLst>
      <p:ext uri="{BB962C8B-B14F-4D97-AF65-F5344CB8AC3E}">
        <p14:creationId xmlns:p14="http://schemas.microsoft.com/office/powerpoint/2010/main" val="408651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2</a:t>
            </a:fld>
            <a:endParaRPr lang="zh-CN" altLang="en-US">
              <a:solidFill>
                <a:prstClr val="black"/>
              </a:solidFill>
            </a:endParaRPr>
          </a:p>
        </p:txBody>
      </p:sp>
    </p:spTree>
    <p:extLst>
      <p:ext uri="{BB962C8B-B14F-4D97-AF65-F5344CB8AC3E}">
        <p14:creationId xmlns:p14="http://schemas.microsoft.com/office/powerpoint/2010/main" val="2980511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24020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28320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184364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58076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18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23642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20144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988021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827206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22</a:t>
            </a:fld>
            <a:endParaRPr lang="zh-CN" altLang="en-US">
              <a:solidFill>
                <a:prstClr val="black"/>
              </a:solidFill>
            </a:endParaRPr>
          </a:p>
        </p:txBody>
      </p:sp>
    </p:spTree>
    <p:extLst>
      <p:ext uri="{BB962C8B-B14F-4D97-AF65-F5344CB8AC3E}">
        <p14:creationId xmlns:p14="http://schemas.microsoft.com/office/powerpoint/2010/main" val="256561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27159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726596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283209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553875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3884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422004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28</a:t>
            </a:fld>
            <a:endParaRPr lang="en-US"/>
          </a:p>
        </p:txBody>
      </p:sp>
    </p:spTree>
    <p:extLst>
      <p:ext uri="{BB962C8B-B14F-4D97-AF65-F5344CB8AC3E}">
        <p14:creationId xmlns:p14="http://schemas.microsoft.com/office/powerpoint/2010/main" val="3728073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latin typeface="Calibri"/>
                <a:ea typeface="宋体"/>
              </a:rPr>
              <a:pPr/>
              <a:t>29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743931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30</a:t>
            </a:fld>
            <a:endParaRPr lang="zh-CN" altLang="en-US">
              <a:solidFill>
                <a:prstClr val="black"/>
              </a:solidFill>
            </a:endParaRPr>
          </a:p>
        </p:txBody>
      </p:sp>
    </p:spTree>
    <p:extLst>
      <p:ext uri="{BB962C8B-B14F-4D97-AF65-F5344CB8AC3E}">
        <p14:creationId xmlns:p14="http://schemas.microsoft.com/office/powerpoint/2010/main" val="27716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77920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01763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32797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415613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17726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67268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4ECD0-D379-44A2-9EDB-F6028B8A4804}"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97637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826773992"/>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68" y="1600729"/>
            <a:ext cx="5422635" cy="4525698"/>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0" y="1600729"/>
            <a:ext cx="5422636" cy="4525698"/>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2258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67" y="1534583"/>
            <a:ext cx="5386917" cy="640292"/>
          </a:xfrm>
        </p:spPr>
        <p:txBody>
          <a:bodyPr anchor="b"/>
          <a:lstStyle>
            <a:lvl1pPr marL="0" indent="0">
              <a:buNone/>
              <a:defRPr sz="2000" b="1"/>
            </a:lvl1pPr>
            <a:lvl2pPr marL="380925" indent="0">
              <a:buNone/>
              <a:defRPr sz="1667" b="1"/>
            </a:lvl2pPr>
            <a:lvl3pPr marL="761850" indent="0">
              <a:buNone/>
              <a:defRPr sz="1500" b="1"/>
            </a:lvl3pPr>
            <a:lvl4pPr marL="1142773" indent="0">
              <a:buNone/>
              <a:defRPr sz="1333" b="1"/>
            </a:lvl4pPr>
            <a:lvl5pPr marL="1523695" indent="0">
              <a:buNone/>
              <a:defRPr sz="1333" b="1"/>
            </a:lvl5pPr>
            <a:lvl6pPr marL="1904619" indent="0">
              <a:buNone/>
              <a:defRPr sz="1333" b="1"/>
            </a:lvl6pPr>
            <a:lvl7pPr marL="2285544" indent="0">
              <a:buNone/>
              <a:defRPr sz="1333" b="1"/>
            </a:lvl7pPr>
            <a:lvl8pPr marL="2666467" indent="0">
              <a:buNone/>
              <a:defRPr sz="1333" b="1"/>
            </a:lvl8pPr>
            <a:lvl9pPr marL="3047390" indent="0">
              <a:buNone/>
              <a:defRPr sz="1333" b="1"/>
            </a:lvl9pPr>
          </a:lstStyle>
          <a:p>
            <a:pPr lvl="0"/>
            <a:r>
              <a:rPr lang="en-US"/>
              <a:t>Click to edit Master text styles</a:t>
            </a:r>
          </a:p>
        </p:txBody>
      </p:sp>
      <p:sp>
        <p:nvSpPr>
          <p:cNvPr id="4" name="Content Placeholder 3"/>
          <p:cNvSpPr>
            <a:spLocks noGrp="1"/>
          </p:cNvSpPr>
          <p:nvPr>
            <p:ph sz="half" idx="2"/>
          </p:nvPr>
        </p:nvSpPr>
        <p:spPr>
          <a:xfrm>
            <a:off x="609867" y="2174875"/>
            <a:ext cx="5386917" cy="3951553"/>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96" y="1534583"/>
            <a:ext cx="5388240" cy="640292"/>
          </a:xfrm>
        </p:spPr>
        <p:txBody>
          <a:bodyPr anchor="b"/>
          <a:lstStyle>
            <a:lvl1pPr marL="0" indent="0">
              <a:buNone/>
              <a:defRPr sz="2000" b="1"/>
            </a:lvl1pPr>
            <a:lvl2pPr marL="380925" indent="0">
              <a:buNone/>
              <a:defRPr sz="1667" b="1"/>
            </a:lvl2pPr>
            <a:lvl3pPr marL="761850" indent="0">
              <a:buNone/>
              <a:defRPr sz="1500" b="1"/>
            </a:lvl3pPr>
            <a:lvl4pPr marL="1142773" indent="0">
              <a:buNone/>
              <a:defRPr sz="1333" b="1"/>
            </a:lvl4pPr>
            <a:lvl5pPr marL="1523695" indent="0">
              <a:buNone/>
              <a:defRPr sz="1333" b="1"/>
            </a:lvl5pPr>
            <a:lvl6pPr marL="1904619" indent="0">
              <a:buNone/>
              <a:defRPr sz="1333" b="1"/>
            </a:lvl6pPr>
            <a:lvl7pPr marL="2285544" indent="0">
              <a:buNone/>
              <a:defRPr sz="1333" b="1"/>
            </a:lvl7pPr>
            <a:lvl8pPr marL="2666467" indent="0">
              <a:buNone/>
              <a:defRPr sz="1333" b="1"/>
            </a:lvl8pPr>
            <a:lvl9pPr marL="3047390" indent="0">
              <a:buNone/>
              <a:defRPr sz="1333" b="1"/>
            </a:lvl9pPr>
          </a:lstStyle>
          <a:p>
            <a:pPr lvl="0"/>
            <a:r>
              <a:rPr lang="en-US"/>
              <a:t>Click to edit Master text styles</a:t>
            </a:r>
          </a:p>
        </p:txBody>
      </p:sp>
      <p:sp>
        <p:nvSpPr>
          <p:cNvPr id="6" name="Content Placeholder 5"/>
          <p:cNvSpPr>
            <a:spLocks noGrp="1"/>
          </p:cNvSpPr>
          <p:nvPr>
            <p:ph sz="quarter" idx="4"/>
          </p:nvPr>
        </p:nvSpPr>
        <p:spPr>
          <a:xfrm>
            <a:off x="6193896" y="2174875"/>
            <a:ext cx="5388240" cy="3951553"/>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8971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1220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515541"/>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865" y="272521"/>
            <a:ext cx="4011083" cy="1162844"/>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4766472" y="272522"/>
            <a:ext cx="6815667" cy="5853907"/>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865" y="1435365"/>
            <a:ext cx="4011083" cy="4691063"/>
          </a:xfrm>
        </p:spPr>
        <p:txBody>
          <a:bodyPr/>
          <a:lstStyle>
            <a:lvl1pPr marL="0" indent="0">
              <a:buNone/>
              <a:defRPr sz="1167"/>
            </a:lvl1pPr>
            <a:lvl2pPr marL="380925" indent="0">
              <a:buNone/>
              <a:defRPr sz="1000"/>
            </a:lvl2pPr>
            <a:lvl3pPr marL="761850" indent="0">
              <a:buNone/>
              <a:defRPr sz="833"/>
            </a:lvl3pPr>
            <a:lvl4pPr marL="1142773" indent="0">
              <a:buNone/>
              <a:defRPr sz="667"/>
            </a:lvl4pPr>
            <a:lvl5pPr marL="1523695" indent="0">
              <a:buNone/>
              <a:defRPr sz="667"/>
            </a:lvl5pPr>
            <a:lvl6pPr marL="1904619" indent="0">
              <a:buNone/>
              <a:defRPr sz="667"/>
            </a:lvl6pPr>
            <a:lvl7pPr marL="2285544" indent="0">
              <a:buNone/>
              <a:defRPr sz="667"/>
            </a:lvl7pPr>
            <a:lvl8pPr marL="2666467" indent="0">
              <a:buNone/>
              <a:defRPr sz="667"/>
            </a:lvl8pPr>
            <a:lvl9pPr marL="3047390"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20550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92" y="4800865"/>
            <a:ext cx="7315729" cy="566208"/>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2389192" y="612514"/>
            <a:ext cx="7315729" cy="4115593"/>
          </a:xfrm>
        </p:spPr>
        <p:txBody>
          <a:bodyPr/>
          <a:lstStyle>
            <a:lvl1pPr marL="0" indent="0">
              <a:buNone/>
              <a:defRPr sz="2667"/>
            </a:lvl1pPr>
            <a:lvl2pPr marL="380925" indent="0">
              <a:buNone/>
              <a:defRPr sz="2333"/>
            </a:lvl2pPr>
            <a:lvl3pPr marL="761850" indent="0">
              <a:buNone/>
              <a:defRPr sz="2000"/>
            </a:lvl3pPr>
            <a:lvl4pPr marL="1142773" indent="0">
              <a:buNone/>
              <a:defRPr sz="1667"/>
            </a:lvl4pPr>
            <a:lvl5pPr marL="1523695" indent="0">
              <a:buNone/>
              <a:defRPr sz="1667"/>
            </a:lvl5pPr>
            <a:lvl6pPr marL="1904619" indent="0">
              <a:buNone/>
              <a:defRPr sz="1667"/>
            </a:lvl6pPr>
            <a:lvl7pPr marL="2285544" indent="0">
              <a:buNone/>
              <a:defRPr sz="1667"/>
            </a:lvl7pPr>
            <a:lvl8pPr marL="2666467" indent="0">
              <a:buNone/>
              <a:defRPr sz="1667"/>
            </a:lvl8pPr>
            <a:lvl9pPr marL="3047390" indent="0">
              <a:buNone/>
              <a:defRPr sz="1667"/>
            </a:lvl9pPr>
          </a:lstStyle>
          <a:p>
            <a:endParaRPr lang="en-US"/>
          </a:p>
        </p:txBody>
      </p:sp>
      <p:sp>
        <p:nvSpPr>
          <p:cNvPr id="4" name="Text Placeholder 3"/>
          <p:cNvSpPr>
            <a:spLocks noGrp="1"/>
          </p:cNvSpPr>
          <p:nvPr>
            <p:ph type="body" sz="half" idx="2"/>
          </p:nvPr>
        </p:nvSpPr>
        <p:spPr>
          <a:xfrm>
            <a:off x="2389192" y="5367075"/>
            <a:ext cx="7315729" cy="805656"/>
          </a:xfrm>
        </p:spPr>
        <p:txBody>
          <a:bodyPr/>
          <a:lstStyle>
            <a:lvl1pPr marL="0" indent="0">
              <a:buNone/>
              <a:defRPr sz="1167"/>
            </a:lvl1pPr>
            <a:lvl2pPr marL="380925" indent="0">
              <a:buNone/>
              <a:defRPr sz="1000"/>
            </a:lvl2pPr>
            <a:lvl3pPr marL="761850" indent="0">
              <a:buNone/>
              <a:defRPr sz="833"/>
            </a:lvl3pPr>
            <a:lvl4pPr marL="1142773" indent="0">
              <a:buNone/>
              <a:defRPr sz="667"/>
            </a:lvl4pPr>
            <a:lvl5pPr marL="1523695" indent="0">
              <a:buNone/>
              <a:defRPr sz="667"/>
            </a:lvl5pPr>
            <a:lvl6pPr marL="1904619" indent="0">
              <a:buNone/>
              <a:defRPr sz="667"/>
            </a:lvl6pPr>
            <a:lvl7pPr marL="2285544" indent="0">
              <a:buNone/>
              <a:defRPr sz="667"/>
            </a:lvl7pPr>
            <a:lvl8pPr marL="2666467" indent="0">
              <a:buNone/>
              <a:defRPr sz="667"/>
            </a:lvl8pPr>
            <a:lvl9pPr marL="3047390"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52400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88544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2" y="275171"/>
            <a:ext cx="2742407" cy="58512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66" y="275171"/>
            <a:ext cx="8102864" cy="5851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43487"/>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26671"/>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5" y="3602041"/>
            <a:ext cx="9144000" cy="1655763"/>
          </a:xfrm>
        </p:spPr>
        <p:txBody>
          <a:bodyPr/>
          <a:lstStyle>
            <a:lvl1pPr marL="0" indent="0" algn="ctr">
              <a:buNone/>
              <a:defRPr sz="2400"/>
            </a:lvl1pPr>
            <a:lvl2pPr marL="456551" indent="0" algn="ctr">
              <a:buNone/>
              <a:defRPr sz="2000"/>
            </a:lvl2pPr>
            <a:lvl3pPr marL="913123" indent="0" algn="ctr">
              <a:buNone/>
              <a:defRPr sz="1900"/>
            </a:lvl3pPr>
            <a:lvl4pPr marL="1369684" indent="0" algn="ctr">
              <a:buNone/>
              <a:defRPr sz="1600"/>
            </a:lvl4pPr>
            <a:lvl5pPr marL="1826245" indent="0" algn="ctr">
              <a:buNone/>
              <a:defRPr sz="1600"/>
            </a:lvl5pPr>
            <a:lvl6pPr marL="2282818" indent="0" algn="ctr">
              <a:buNone/>
              <a:defRPr sz="1600"/>
            </a:lvl6pPr>
            <a:lvl7pPr marL="2739373" indent="0" algn="ctr">
              <a:buNone/>
              <a:defRPr sz="1600"/>
            </a:lvl7pPr>
            <a:lvl8pPr marL="3195919" indent="0" algn="ctr">
              <a:buNone/>
              <a:defRPr sz="1600"/>
            </a:lvl8pPr>
            <a:lvl9pPr marL="365246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48548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130769"/>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815172"/>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6551" indent="0">
              <a:buNone/>
              <a:defRPr sz="2000">
                <a:solidFill>
                  <a:schemeClr val="tx1">
                    <a:tint val="75000"/>
                  </a:schemeClr>
                </a:solidFill>
              </a:defRPr>
            </a:lvl2pPr>
            <a:lvl3pPr marL="913123" indent="0">
              <a:buNone/>
              <a:defRPr sz="1900">
                <a:solidFill>
                  <a:schemeClr val="tx1">
                    <a:tint val="75000"/>
                  </a:schemeClr>
                </a:solidFill>
              </a:defRPr>
            </a:lvl3pPr>
            <a:lvl4pPr marL="1369684" indent="0">
              <a:buNone/>
              <a:defRPr sz="1600">
                <a:solidFill>
                  <a:schemeClr val="tx1">
                    <a:tint val="75000"/>
                  </a:schemeClr>
                </a:solidFill>
              </a:defRPr>
            </a:lvl4pPr>
            <a:lvl5pPr marL="1826245" indent="0">
              <a:buNone/>
              <a:defRPr sz="1600">
                <a:solidFill>
                  <a:schemeClr val="tx1">
                    <a:tint val="75000"/>
                  </a:schemeClr>
                </a:solidFill>
              </a:defRPr>
            </a:lvl5pPr>
            <a:lvl6pPr marL="2282818" indent="0">
              <a:buNone/>
              <a:defRPr sz="1600">
                <a:solidFill>
                  <a:schemeClr val="tx1">
                    <a:tint val="75000"/>
                  </a:schemeClr>
                </a:solidFill>
              </a:defRPr>
            </a:lvl6pPr>
            <a:lvl7pPr marL="2739373" indent="0">
              <a:buNone/>
              <a:defRPr sz="1600">
                <a:solidFill>
                  <a:schemeClr val="tx1">
                    <a:tint val="75000"/>
                  </a:schemeClr>
                </a:solidFill>
              </a:defRPr>
            </a:lvl7pPr>
            <a:lvl8pPr marL="3195919" indent="0">
              <a:buNone/>
              <a:defRPr sz="1600">
                <a:solidFill>
                  <a:schemeClr val="tx1">
                    <a:tint val="75000"/>
                  </a:schemeClr>
                </a:solidFill>
              </a:defRPr>
            </a:lvl8pPr>
            <a:lvl9pPr marL="365246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2672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958941"/>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51" indent="0">
              <a:buNone/>
              <a:defRPr sz="2000" b="1"/>
            </a:lvl2pPr>
            <a:lvl3pPr marL="913123" indent="0">
              <a:buNone/>
              <a:defRPr sz="1900" b="1"/>
            </a:lvl3pPr>
            <a:lvl4pPr marL="1369684" indent="0">
              <a:buNone/>
              <a:defRPr sz="1600" b="1"/>
            </a:lvl4pPr>
            <a:lvl5pPr marL="1826245" indent="0">
              <a:buNone/>
              <a:defRPr sz="1600" b="1"/>
            </a:lvl5pPr>
            <a:lvl6pPr marL="2282818" indent="0">
              <a:buNone/>
              <a:defRPr sz="1600" b="1"/>
            </a:lvl6pPr>
            <a:lvl7pPr marL="2739373" indent="0">
              <a:buNone/>
              <a:defRPr sz="1600" b="1"/>
            </a:lvl7pPr>
            <a:lvl8pPr marL="3195919" indent="0">
              <a:buNone/>
              <a:defRPr sz="1600" b="1"/>
            </a:lvl8pPr>
            <a:lvl9pPr marL="365246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51" indent="0">
              <a:buNone/>
              <a:defRPr sz="2000" b="1"/>
            </a:lvl2pPr>
            <a:lvl3pPr marL="913123" indent="0">
              <a:buNone/>
              <a:defRPr sz="1900" b="1"/>
            </a:lvl3pPr>
            <a:lvl4pPr marL="1369684" indent="0">
              <a:buNone/>
              <a:defRPr sz="1600" b="1"/>
            </a:lvl4pPr>
            <a:lvl5pPr marL="1826245" indent="0">
              <a:buNone/>
              <a:defRPr sz="1600" b="1"/>
            </a:lvl5pPr>
            <a:lvl6pPr marL="2282818" indent="0">
              <a:buNone/>
              <a:defRPr sz="1600" b="1"/>
            </a:lvl6pPr>
            <a:lvl7pPr marL="2739373" indent="0">
              <a:buNone/>
              <a:defRPr sz="1600" b="1"/>
            </a:lvl7pPr>
            <a:lvl8pPr marL="3195919" indent="0">
              <a:buNone/>
              <a:defRPr sz="1600" b="1"/>
            </a:lvl8pPr>
            <a:lvl9pPr marL="36524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626831"/>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209297"/>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530621"/>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6551" indent="0">
              <a:buNone/>
              <a:defRPr sz="1500"/>
            </a:lvl2pPr>
            <a:lvl3pPr marL="913123" indent="0">
              <a:buNone/>
              <a:defRPr sz="1200"/>
            </a:lvl3pPr>
            <a:lvl4pPr marL="1369684" indent="0">
              <a:buNone/>
              <a:defRPr sz="1100"/>
            </a:lvl4pPr>
            <a:lvl5pPr marL="1826245" indent="0">
              <a:buNone/>
              <a:defRPr sz="1100"/>
            </a:lvl5pPr>
            <a:lvl6pPr marL="2282818" indent="0">
              <a:buNone/>
              <a:defRPr sz="1100"/>
            </a:lvl6pPr>
            <a:lvl7pPr marL="2739373" indent="0">
              <a:buNone/>
              <a:defRPr sz="1100"/>
            </a:lvl7pPr>
            <a:lvl8pPr marL="3195919" indent="0">
              <a:buNone/>
              <a:defRPr sz="1100"/>
            </a:lvl8pPr>
            <a:lvl9pPr marL="36524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106298"/>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53"/>
            <a:ext cx="6172200" cy="4873625"/>
          </a:xfrm>
        </p:spPr>
        <p:txBody>
          <a:bodyPr/>
          <a:lstStyle>
            <a:lvl1pPr marL="0" indent="0">
              <a:buNone/>
              <a:defRPr sz="3200"/>
            </a:lvl1pPr>
            <a:lvl2pPr marL="456551" indent="0">
              <a:buNone/>
              <a:defRPr sz="2800"/>
            </a:lvl2pPr>
            <a:lvl3pPr marL="913123" indent="0">
              <a:buNone/>
              <a:defRPr sz="2400"/>
            </a:lvl3pPr>
            <a:lvl4pPr marL="1369684" indent="0">
              <a:buNone/>
              <a:defRPr sz="2000"/>
            </a:lvl4pPr>
            <a:lvl5pPr marL="1826245" indent="0">
              <a:buNone/>
              <a:defRPr sz="2000"/>
            </a:lvl5pPr>
            <a:lvl6pPr marL="2282818" indent="0">
              <a:buNone/>
              <a:defRPr sz="2000"/>
            </a:lvl6pPr>
            <a:lvl7pPr marL="2739373" indent="0">
              <a:buNone/>
              <a:defRPr sz="2000"/>
            </a:lvl7pPr>
            <a:lvl8pPr marL="3195919" indent="0">
              <a:buNone/>
              <a:defRPr sz="2000"/>
            </a:lvl8pPr>
            <a:lvl9pPr marL="3652467" indent="0">
              <a:buNone/>
              <a:defRPr sz="2000"/>
            </a:lvl9pPr>
          </a:lstStyle>
          <a:p>
            <a:endParaRPr lang="en-US"/>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6551" indent="0">
              <a:buNone/>
              <a:defRPr sz="1500"/>
            </a:lvl2pPr>
            <a:lvl3pPr marL="913123" indent="0">
              <a:buNone/>
              <a:defRPr sz="1200"/>
            </a:lvl3pPr>
            <a:lvl4pPr marL="1369684" indent="0">
              <a:buNone/>
              <a:defRPr sz="1100"/>
            </a:lvl4pPr>
            <a:lvl5pPr marL="1826245" indent="0">
              <a:buNone/>
              <a:defRPr sz="1100"/>
            </a:lvl5pPr>
            <a:lvl6pPr marL="2282818" indent="0">
              <a:buNone/>
              <a:defRPr sz="1100"/>
            </a:lvl6pPr>
            <a:lvl7pPr marL="2739373" indent="0">
              <a:buNone/>
              <a:defRPr sz="1100"/>
            </a:lvl7pPr>
            <a:lvl8pPr marL="3195919" indent="0">
              <a:buNone/>
              <a:defRPr sz="1100"/>
            </a:lvl8pPr>
            <a:lvl9pPr marL="36524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16187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010674"/>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44178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2023/4/15</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78988946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5" y="3602041"/>
            <a:ext cx="9144000" cy="1655763"/>
          </a:xfrm>
        </p:spPr>
        <p:txBody>
          <a:bodyPr/>
          <a:lstStyle>
            <a:lvl1pPr marL="0" indent="0" algn="ctr">
              <a:buNone/>
              <a:defRPr sz="2400"/>
            </a:lvl1pPr>
            <a:lvl2pPr marL="456551" indent="0" algn="ctr">
              <a:buNone/>
              <a:defRPr sz="2000"/>
            </a:lvl2pPr>
            <a:lvl3pPr marL="913123" indent="0" algn="ctr">
              <a:buNone/>
              <a:defRPr sz="1900"/>
            </a:lvl3pPr>
            <a:lvl4pPr marL="1369684" indent="0" algn="ctr">
              <a:buNone/>
              <a:defRPr sz="1600"/>
            </a:lvl4pPr>
            <a:lvl5pPr marL="1826245" indent="0" algn="ctr">
              <a:buNone/>
              <a:defRPr sz="1600"/>
            </a:lvl5pPr>
            <a:lvl6pPr marL="2282818" indent="0" algn="ctr">
              <a:buNone/>
              <a:defRPr sz="1600"/>
            </a:lvl6pPr>
            <a:lvl7pPr marL="2739373" indent="0" algn="ctr">
              <a:buNone/>
              <a:defRPr sz="1600"/>
            </a:lvl7pPr>
            <a:lvl8pPr marL="3195919" indent="0" algn="ctr">
              <a:buNone/>
              <a:defRPr sz="1600"/>
            </a:lvl8pPr>
            <a:lvl9pPr marL="365246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81212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317349"/>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6551" indent="0">
              <a:buNone/>
              <a:defRPr sz="2000">
                <a:solidFill>
                  <a:schemeClr val="tx1">
                    <a:tint val="75000"/>
                  </a:schemeClr>
                </a:solidFill>
              </a:defRPr>
            </a:lvl2pPr>
            <a:lvl3pPr marL="913123" indent="0">
              <a:buNone/>
              <a:defRPr sz="1900">
                <a:solidFill>
                  <a:schemeClr val="tx1">
                    <a:tint val="75000"/>
                  </a:schemeClr>
                </a:solidFill>
              </a:defRPr>
            </a:lvl3pPr>
            <a:lvl4pPr marL="1369684" indent="0">
              <a:buNone/>
              <a:defRPr sz="1600">
                <a:solidFill>
                  <a:schemeClr val="tx1">
                    <a:tint val="75000"/>
                  </a:schemeClr>
                </a:solidFill>
              </a:defRPr>
            </a:lvl4pPr>
            <a:lvl5pPr marL="1826245" indent="0">
              <a:buNone/>
              <a:defRPr sz="1600">
                <a:solidFill>
                  <a:schemeClr val="tx1">
                    <a:tint val="75000"/>
                  </a:schemeClr>
                </a:solidFill>
              </a:defRPr>
            </a:lvl5pPr>
            <a:lvl6pPr marL="2282818" indent="0">
              <a:buNone/>
              <a:defRPr sz="1600">
                <a:solidFill>
                  <a:schemeClr val="tx1">
                    <a:tint val="75000"/>
                  </a:schemeClr>
                </a:solidFill>
              </a:defRPr>
            </a:lvl6pPr>
            <a:lvl7pPr marL="2739373" indent="0">
              <a:buNone/>
              <a:defRPr sz="1600">
                <a:solidFill>
                  <a:schemeClr val="tx1">
                    <a:tint val="75000"/>
                  </a:schemeClr>
                </a:solidFill>
              </a:defRPr>
            </a:lvl7pPr>
            <a:lvl8pPr marL="3195919" indent="0">
              <a:buNone/>
              <a:defRPr sz="1600">
                <a:solidFill>
                  <a:schemeClr val="tx1">
                    <a:tint val="75000"/>
                  </a:schemeClr>
                </a:solidFill>
              </a:defRPr>
            </a:lvl8pPr>
            <a:lvl9pPr marL="365246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73363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307503"/>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551" indent="0">
              <a:buNone/>
              <a:defRPr sz="2000" b="1"/>
            </a:lvl2pPr>
            <a:lvl3pPr marL="913123" indent="0">
              <a:buNone/>
              <a:defRPr sz="1900" b="1"/>
            </a:lvl3pPr>
            <a:lvl4pPr marL="1369684" indent="0">
              <a:buNone/>
              <a:defRPr sz="1600" b="1"/>
            </a:lvl4pPr>
            <a:lvl5pPr marL="1826245" indent="0">
              <a:buNone/>
              <a:defRPr sz="1600" b="1"/>
            </a:lvl5pPr>
            <a:lvl6pPr marL="2282818" indent="0">
              <a:buNone/>
              <a:defRPr sz="1600" b="1"/>
            </a:lvl6pPr>
            <a:lvl7pPr marL="2739373" indent="0">
              <a:buNone/>
              <a:defRPr sz="1600" b="1"/>
            </a:lvl7pPr>
            <a:lvl8pPr marL="3195919" indent="0">
              <a:buNone/>
              <a:defRPr sz="1600" b="1"/>
            </a:lvl8pPr>
            <a:lvl9pPr marL="365246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551" indent="0">
              <a:buNone/>
              <a:defRPr sz="2000" b="1"/>
            </a:lvl2pPr>
            <a:lvl3pPr marL="913123" indent="0">
              <a:buNone/>
              <a:defRPr sz="1900" b="1"/>
            </a:lvl3pPr>
            <a:lvl4pPr marL="1369684" indent="0">
              <a:buNone/>
              <a:defRPr sz="1600" b="1"/>
            </a:lvl4pPr>
            <a:lvl5pPr marL="1826245" indent="0">
              <a:buNone/>
              <a:defRPr sz="1600" b="1"/>
            </a:lvl5pPr>
            <a:lvl6pPr marL="2282818" indent="0">
              <a:buNone/>
              <a:defRPr sz="1600" b="1"/>
            </a:lvl6pPr>
            <a:lvl7pPr marL="2739373" indent="0">
              <a:buNone/>
              <a:defRPr sz="1600" b="1"/>
            </a:lvl7pPr>
            <a:lvl8pPr marL="3195919" indent="0">
              <a:buNone/>
              <a:defRPr sz="1600" b="1"/>
            </a:lvl8pPr>
            <a:lvl9pPr marL="36524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756369"/>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390962"/>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628736"/>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6551" indent="0">
              <a:buNone/>
              <a:defRPr sz="1500"/>
            </a:lvl2pPr>
            <a:lvl3pPr marL="913123" indent="0">
              <a:buNone/>
              <a:defRPr sz="1200"/>
            </a:lvl3pPr>
            <a:lvl4pPr marL="1369684" indent="0">
              <a:buNone/>
              <a:defRPr sz="1100"/>
            </a:lvl4pPr>
            <a:lvl5pPr marL="1826245" indent="0">
              <a:buNone/>
              <a:defRPr sz="1100"/>
            </a:lvl5pPr>
            <a:lvl6pPr marL="2282818" indent="0">
              <a:buNone/>
              <a:defRPr sz="1100"/>
            </a:lvl6pPr>
            <a:lvl7pPr marL="2739373" indent="0">
              <a:buNone/>
              <a:defRPr sz="1100"/>
            </a:lvl7pPr>
            <a:lvl8pPr marL="3195919" indent="0">
              <a:buNone/>
              <a:defRPr sz="1100"/>
            </a:lvl8pPr>
            <a:lvl9pPr marL="36524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838232"/>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53"/>
            <a:ext cx="6172200" cy="4873625"/>
          </a:xfrm>
        </p:spPr>
        <p:txBody>
          <a:bodyPr/>
          <a:lstStyle>
            <a:lvl1pPr marL="0" indent="0">
              <a:buNone/>
              <a:defRPr sz="3200"/>
            </a:lvl1pPr>
            <a:lvl2pPr marL="456551" indent="0">
              <a:buNone/>
              <a:defRPr sz="2800"/>
            </a:lvl2pPr>
            <a:lvl3pPr marL="913123" indent="0">
              <a:buNone/>
              <a:defRPr sz="2400"/>
            </a:lvl3pPr>
            <a:lvl4pPr marL="1369684" indent="0">
              <a:buNone/>
              <a:defRPr sz="2000"/>
            </a:lvl4pPr>
            <a:lvl5pPr marL="1826245" indent="0">
              <a:buNone/>
              <a:defRPr sz="2000"/>
            </a:lvl5pPr>
            <a:lvl6pPr marL="2282818" indent="0">
              <a:buNone/>
              <a:defRPr sz="2000"/>
            </a:lvl6pPr>
            <a:lvl7pPr marL="2739373" indent="0">
              <a:buNone/>
              <a:defRPr sz="2000"/>
            </a:lvl7pPr>
            <a:lvl8pPr marL="3195919" indent="0">
              <a:buNone/>
              <a:defRPr sz="2000"/>
            </a:lvl8pPr>
            <a:lvl9pPr marL="3652467" indent="0">
              <a:buNone/>
              <a:defRPr sz="2000"/>
            </a:lvl9pPr>
          </a:lstStyle>
          <a:p>
            <a:endParaRPr lang="en-US"/>
          </a:p>
        </p:txBody>
      </p:sp>
      <p:sp>
        <p:nvSpPr>
          <p:cNvPr id="4" name="Text Placeholder 3"/>
          <p:cNvSpPr>
            <a:spLocks noGrp="1"/>
          </p:cNvSpPr>
          <p:nvPr>
            <p:ph type="body" sz="half" idx="2"/>
          </p:nvPr>
        </p:nvSpPr>
        <p:spPr>
          <a:xfrm>
            <a:off x="839792" y="2057403"/>
            <a:ext cx="3932237" cy="3811588"/>
          </a:xfrm>
        </p:spPr>
        <p:txBody>
          <a:bodyPr/>
          <a:lstStyle>
            <a:lvl1pPr marL="0" indent="0">
              <a:buNone/>
              <a:defRPr sz="1600"/>
            </a:lvl1pPr>
            <a:lvl2pPr marL="456551" indent="0">
              <a:buNone/>
              <a:defRPr sz="1500"/>
            </a:lvl2pPr>
            <a:lvl3pPr marL="913123" indent="0">
              <a:buNone/>
              <a:defRPr sz="1200"/>
            </a:lvl3pPr>
            <a:lvl4pPr marL="1369684" indent="0">
              <a:buNone/>
              <a:defRPr sz="1100"/>
            </a:lvl4pPr>
            <a:lvl5pPr marL="1826245" indent="0">
              <a:buNone/>
              <a:defRPr sz="1100"/>
            </a:lvl5pPr>
            <a:lvl6pPr marL="2282818" indent="0">
              <a:buNone/>
              <a:defRPr sz="1100"/>
            </a:lvl6pPr>
            <a:lvl7pPr marL="2739373" indent="0">
              <a:buNone/>
              <a:defRPr sz="1100"/>
            </a:lvl7pPr>
            <a:lvl8pPr marL="3195919" indent="0">
              <a:buNone/>
              <a:defRPr sz="1100"/>
            </a:lvl8pPr>
            <a:lvl9pPr marL="365246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829082"/>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10308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48299"/>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1C6AE-279C-47AB-AD8A-B1573FF6176D}"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D99A63-CC4E-4A34-8A47-6C37C7972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132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56261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2"/>
        <p:cNvGrpSpPr/>
        <p:nvPr/>
      </p:nvGrpSpPr>
      <p:grpSpPr>
        <a:xfrm>
          <a:off x="0" y="0"/>
          <a:ext cx="0" cy="0"/>
          <a:chOff x="0" y="0"/>
          <a:chExt cx="0" cy="0"/>
        </a:xfrm>
      </p:grpSpPr>
      <p:sp>
        <p:nvSpPr>
          <p:cNvPr id="314" name="Google Shape;314;p14"/>
          <p:cNvSpPr txBox="1">
            <a:spLocks noGrp="1"/>
          </p:cNvSpPr>
          <p:nvPr>
            <p:ph type="title"/>
          </p:nvPr>
        </p:nvSpPr>
        <p:spPr>
          <a:xfrm>
            <a:off x="2628600" y="4002484"/>
            <a:ext cx="6934800" cy="7636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24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2628600" y="2091917"/>
            <a:ext cx="6934800" cy="19104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32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72941155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40" y="2129899"/>
            <a:ext cx="10363729" cy="1471083"/>
          </a:xfrm>
        </p:spPr>
        <p:txBody>
          <a:bodyPr/>
          <a:lstStyle/>
          <a:p>
            <a:r>
              <a:rPr lang="en-US"/>
              <a:t>Click to edit Master title style</a:t>
            </a:r>
          </a:p>
        </p:txBody>
      </p:sp>
      <p:sp>
        <p:nvSpPr>
          <p:cNvPr id="3" name="Subtitle 2"/>
          <p:cNvSpPr>
            <a:spLocks noGrp="1"/>
          </p:cNvSpPr>
          <p:nvPr>
            <p:ph type="subTitle" idx="1"/>
          </p:nvPr>
        </p:nvSpPr>
        <p:spPr>
          <a:xfrm>
            <a:off x="1828271" y="3886729"/>
            <a:ext cx="8535458" cy="1751542"/>
          </a:xfrm>
        </p:spPr>
        <p:txBody>
          <a:bodyPr/>
          <a:lstStyle>
            <a:lvl1pPr marL="0" indent="0" algn="ctr">
              <a:buNone/>
              <a:defRPr>
                <a:solidFill>
                  <a:schemeClr val="tx1">
                    <a:tint val="75000"/>
                  </a:schemeClr>
                </a:solidFill>
              </a:defRPr>
            </a:lvl1pPr>
            <a:lvl2pPr marL="380925" indent="0" algn="ctr">
              <a:buNone/>
              <a:defRPr>
                <a:solidFill>
                  <a:schemeClr val="tx1">
                    <a:tint val="75000"/>
                  </a:schemeClr>
                </a:solidFill>
              </a:defRPr>
            </a:lvl2pPr>
            <a:lvl3pPr marL="761850" indent="0" algn="ctr">
              <a:buNone/>
              <a:defRPr>
                <a:solidFill>
                  <a:schemeClr val="tx1">
                    <a:tint val="75000"/>
                  </a:schemeClr>
                </a:solidFill>
              </a:defRPr>
            </a:lvl3pPr>
            <a:lvl4pPr marL="1142773" indent="0" algn="ctr">
              <a:buNone/>
              <a:defRPr>
                <a:solidFill>
                  <a:schemeClr val="tx1">
                    <a:tint val="75000"/>
                  </a:schemeClr>
                </a:solidFill>
              </a:defRPr>
            </a:lvl4pPr>
            <a:lvl5pPr marL="1523695" indent="0" algn="ctr">
              <a:buNone/>
              <a:defRPr>
                <a:solidFill>
                  <a:schemeClr val="tx1">
                    <a:tint val="75000"/>
                  </a:schemeClr>
                </a:solidFill>
              </a:defRPr>
            </a:lvl5pPr>
            <a:lvl6pPr marL="1904619" indent="0" algn="ctr">
              <a:buNone/>
              <a:defRPr>
                <a:solidFill>
                  <a:schemeClr val="tx1">
                    <a:tint val="75000"/>
                  </a:schemeClr>
                </a:solidFill>
              </a:defRPr>
            </a:lvl6pPr>
            <a:lvl7pPr marL="2285544" indent="0" algn="ctr">
              <a:buNone/>
              <a:defRPr>
                <a:solidFill>
                  <a:schemeClr val="tx1">
                    <a:tint val="75000"/>
                  </a:schemeClr>
                </a:solidFill>
              </a:defRPr>
            </a:lvl7pPr>
            <a:lvl8pPr marL="2666467" indent="0" algn="ctr">
              <a:buNone/>
              <a:defRPr>
                <a:solidFill>
                  <a:schemeClr val="tx1">
                    <a:tint val="75000"/>
                  </a:schemeClr>
                </a:solidFill>
              </a:defRPr>
            </a:lvl8pPr>
            <a:lvl9pPr marL="30473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23478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14448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8" y="4406636"/>
            <a:ext cx="10363729" cy="1362604"/>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963088" y="2906449"/>
            <a:ext cx="10363729" cy="1500188"/>
          </a:xfrm>
        </p:spPr>
        <p:txBody>
          <a:bodyPr anchor="b"/>
          <a:lstStyle>
            <a:lvl1pPr marL="0" indent="0">
              <a:buNone/>
              <a:defRPr sz="1667">
                <a:solidFill>
                  <a:schemeClr val="tx1">
                    <a:tint val="75000"/>
                  </a:schemeClr>
                </a:solidFill>
              </a:defRPr>
            </a:lvl1pPr>
            <a:lvl2pPr marL="380925" indent="0">
              <a:buNone/>
              <a:defRPr sz="1500">
                <a:solidFill>
                  <a:schemeClr val="tx1">
                    <a:tint val="75000"/>
                  </a:schemeClr>
                </a:solidFill>
              </a:defRPr>
            </a:lvl2pPr>
            <a:lvl3pPr marL="761850" indent="0">
              <a:buNone/>
              <a:defRPr sz="1333">
                <a:solidFill>
                  <a:schemeClr val="tx1">
                    <a:tint val="75000"/>
                  </a:schemeClr>
                </a:solidFill>
              </a:defRPr>
            </a:lvl3pPr>
            <a:lvl4pPr marL="1142773" indent="0">
              <a:buNone/>
              <a:defRPr sz="1167">
                <a:solidFill>
                  <a:schemeClr val="tx1">
                    <a:tint val="75000"/>
                  </a:schemeClr>
                </a:solidFill>
              </a:defRPr>
            </a:lvl4pPr>
            <a:lvl5pPr marL="1523695" indent="0">
              <a:buNone/>
              <a:defRPr sz="1167">
                <a:solidFill>
                  <a:schemeClr val="tx1">
                    <a:tint val="75000"/>
                  </a:schemeClr>
                </a:solidFill>
              </a:defRPr>
            </a:lvl5pPr>
            <a:lvl6pPr marL="1904619" indent="0">
              <a:buNone/>
              <a:defRPr sz="1167">
                <a:solidFill>
                  <a:schemeClr val="tx1">
                    <a:tint val="75000"/>
                  </a:schemeClr>
                </a:solidFill>
              </a:defRPr>
            </a:lvl6pPr>
            <a:lvl7pPr marL="2285544" indent="0">
              <a:buNone/>
              <a:defRPr sz="1167">
                <a:solidFill>
                  <a:schemeClr val="tx1">
                    <a:tint val="75000"/>
                  </a:schemeClr>
                </a:solidFill>
              </a:defRPr>
            </a:lvl7pPr>
            <a:lvl8pPr marL="2666467" indent="0">
              <a:buNone/>
              <a:defRPr sz="1167">
                <a:solidFill>
                  <a:schemeClr val="tx1">
                    <a:tint val="75000"/>
                  </a:schemeClr>
                </a:solidFill>
              </a:defRPr>
            </a:lvl8pPr>
            <a:lvl9pPr marL="3047390"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0BF0D-482D-4DFF-BB3B-FC52824B65CE}" type="datetimeFigureOut">
              <a:rPr lang="en-US" smtClean="0">
                <a:solidFill>
                  <a:prstClr val="black">
                    <a:tint val="75000"/>
                  </a:prstClr>
                </a:solidFill>
              </a:rPr>
              <a:pPr/>
              <a:t>4/15/2023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89A123-AC31-495D-BCE8-55185343C2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95120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pic>
        <p:nvPicPr>
          <p:cNvPr id="7" name="Picture 6"/>
          <p:cNvPicPr>
            <a:picLocks noChangeAspect="1"/>
          </p:cNvPicPr>
          <p:nvPr userDrawn="1"/>
        </p:nvPicPr>
        <p:blipFill>
          <a:blip r:embed="rId8"/>
          <a:stretch>
            <a:fillRect/>
          </a:stretch>
        </p:blipFill>
        <p:spPr>
          <a:xfrm>
            <a:off x="0" y="-1"/>
            <a:ext cx="12277817" cy="6858001"/>
          </a:xfrm>
          <a:prstGeom prst="rect">
            <a:avLst/>
          </a:prstGeom>
        </p:spPr>
      </p:pic>
    </p:spTree>
    <p:extLst>
      <p:ext uri="{BB962C8B-B14F-4D97-AF65-F5344CB8AC3E}">
        <p14:creationId xmlns:p14="http://schemas.microsoft.com/office/powerpoint/2010/main" val="234269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85" r:id="rId4"/>
    <p:sldLayoutId id="2147483690" r:id="rId5"/>
    <p:sldLayoutId id="2147483691" r:id="rId6"/>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69" y="275167"/>
            <a:ext cx="10972271" cy="1143000"/>
          </a:xfrm>
          <a:prstGeom prst="rect">
            <a:avLst/>
          </a:prstGeom>
        </p:spPr>
        <p:txBody>
          <a:bodyPr vert="horz" lIns="91426" tIns="45712" rIns="91426" bIns="45712" rtlCol="0" anchor="ctr">
            <a:normAutofit/>
          </a:bodyPr>
          <a:lstStyle/>
          <a:p>
            <a:r>
              <a:rPr lang="en-US"/>
              <a:t>Click to edit Master title style</a:t>
            </a:r>
          </a:p>
        </p:txBody>
      </p:sp>
      <p:sp>
        <p:nvSpPr>
          <p:cNvPr id="3" name="Text Placeholder 2"/>
          <p:cNvSpPr>
            <a:spLocks noGrp="1"/>
          </p:cNvSpPr>
          <p:nvPr>
            <p:ph type="body" idx="1"/>
          </p:nvPr>
        </p:nvSpPr>
        <p:spPr>
          <a:xfrm>
            <a:off x="609869" y="1600729"/>
            <a:ext cx="10972271" cy="4525698"/>
          </a:xfrm>
          <a:prstGeom prst="rect">
            <a:avLst/>
          </a:prstGeom>
        </p:spPr>
        <p:txBody>
          <a:bodyPr vert="horz" lIns="91426" tIns="45712" rIns="91426"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869" y="6356618"/>
            <a:ext cx="2844271" cy="365125"/>
          </a:xfrm>
          <a:prstGeom prst="rect">
            <a:avLst/>
          </a:prstGeom>
        </p:spPr>
        <p:txBody>
          <a:bodyPr vert="horz" lIns="91426" tIns="45712" rIns="91426" bIns="45712" rtlCol="0" anchor="ctr"/>
          <a:lstStyle>
            <a:lvl1pPr algn="l">
              <a:defRPr sz="1000">
                <a:solidFill>
                  <a:schemeClr val="tx1">
                    <a:tint val="75000"/>
                  </a:schemeClr>
                </a:solidFill>
              </a:defRPr>
            </a:lvl1pPr>
          </a:lstStyle>
          <a:p>
            <a:pPr defTabSz="867404"/>
            <a:fld id="{2FC0BF0D-482D-4DFF-BB3B-FC52824B65CE}" type="datetimeFigureOut">
              <a:rPr lang="en-US" smtClean="0">
                <a:solidFill>
                  <a:prstClr val="black">
                    <a:tint val="75000"/>
                  </a:prstClr>
                </a:solidFill>
              </a:rPr>
              <a:pPr defTabSz="867404"/>
              <a:t>4/15/2023</a:t>
            </a:fld>
            <a:endParaRPr lang="en-US">
              <a:solidFill>
                <a:prstClr val="black">
                  <a:tint val="75000"/>
                </a:prstClr>
              </a:solidFill>
            </a:endParaRPr>
          </a:p>
        </p:txBody>
      </p:sp>
      <p:sp>
        <p:nvSpPr>
          <p:cNvPr id="5" name="Footer Placeholder 4"/>
          <p:cNvSpPr>
            <a:spLocks noGrp="1"/>
          </p:cNvSpPr>
          <p:nvPr>
            <p:ph type="ftr" sz="quarter" idx="3"/>
          </p:nvPr>
        </p:nvSpPr>
        <p:spPr>
          <a:xfrm>
            <a:off x="4165869" y="6356618"/>
            <a:ext cx="3860271" cy="365125"/>
          </a:xfrm>
          <a:prstGeom prst="rect">
            <a:avLst/>
          </a:prstGeom>
        </p:spPr>
        <p:txBody>
          <a:bodyPr vert="horz" lIns="91426" tIns="45712" rIns="91426" bIns="45712" rtlCol="0" anchor="ctr"/>
          <a:lstStyle>
            <a:lvl1pPr algn="ctr">
              <a:defRPr sz="1000">
                <a:solidFill>
                  <a:schemeClr val="tx1">
                    <a:tint val="75000"/>
                  </a:schemeClr>
                </a:solidFill>
              </a:defRPr>
            </a:lvl1pPr>
          </a:lstStyle>
          <a:p>
            <a:pPr defTabSz="867404"/>
            <a:endParaRPr lang="en-US">
              <a:solidFill>
                <a:prstClr val="black">
                  <a:tint val="75000"/>
                </a:prstClr>
              </a:solidFill>
            </a:endParaRPr>
          </a:p>
        </p:txBody>
      </p:sp>
      <p:sp>
        <p:nvSpPr>
          <p:cNvPr id="6" name="Slide Number Placeholder 5"/>
          <p:cNvSpPr>
            <a:spLocks noGrp="1"/>
          </p:cNvSpPr>
          <p:nvPr>
            <p:ph type="sldNum" sz="quarter" idx="4"/>
          </p:nvPr>
        </p:nvSpPr>
        <p:spPr>
          <a:xfrm>
            <a:off x="8737869" y="6356618"/>
            <a:ext cx="2844271" cy="365125"/>
          </a:xfrm>
          <a:prstGeom prst="rect">
            <a:avLst/>
          </a:prstGeom>
        </p:spPr>
        <p:txBody>
          <a:bodyPr vert="horz" lIns="91426" tIns="45712" rIns="91426" bIns="45712" rtlCol="0" anchor="ctr"/>
          <a:lstStyle>
            <a:lvl1pPr algn="r">
              <a:defRPr sz="1000">
                <a:solidFill>
                  <a:schemeClr val="tx1">
                    <a:tint val="75000"/>
                  </a:schemeClr>
                </a:solidFill>
              </a:defRPr>
            </a:lvl1pPr>
          </a:lstStyle>
          <a:p>
            <a:pPr defTabSz="867404"/>
            <a:fld id="{2389A123-AC31-495D-BCE8-55185343C24C}" type="slidenum">
              <a:rPr lang="en-US" smtClean="0">
                <a:solidFill>
                  <a:prstClr val="black">
                    <a:tint val="75000"/>
                  </a:prstClr>
                </a:solidFill>
              </a:rPr>
              <a:pPr defTabSz="867404"/>
              <a:t>‹#›</a:t>
            </a:fld>
            <a:endParaRPr lang="en-US">
              <a:solidFill>
                <a:prstClr val="black">
                  <a:tint val="75000"/>
                </a:prstClr>
              </a:solidFill>
            </a:endParaRPr>
          </a:p>
        </p:txBody>
      </p:sp>
      <p:pic>
        <p:nvPicPr>
          <p:cNvPr id="20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73" y="0"/>
            <a:ext cx="12207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43843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ransition spd="slow"/>
  <p:txStyles>
    <p:titleStyle>
      <a:lvl1pPr algn="ctr" defTabSz="761850" rtl="0" eaLnBrk="1" latinLnBrk="0" hangingPunct="1">
        <a:spcBef>
          <a:spcPct val="0"/>
        </a:spcBef>
        <a:buNone/>
        <a:defRPr sz="3667" kern="1200">
          <a:solidFill>
            <a:schemeClr val="tx1"/>
          </a:solidFill>
          <a:latin typeface="+mj-lt"/>
          <a:ea typeface="+mj-ea"/>
          <a:cs typeface="+mj-cs"/>
        </a:defRPr>
      </a:lvl1pPr>
    </p:titleStyle>
    <p:bodyStyle>
      <a:lvl1pPr marL="285694" indent="-285694" algn="l" defTabSz="76185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000" indent="-238075" algn="l" defTabSz="76185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310" indent="-190462" algn="l" defTabSz="76185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233" indent="-190462" algn="l" defTabSz="76185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156" indent="-190462" algn="l" defTabSz="76185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081" indent="-190462" algn="l" defTabSz="76185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005" indent="-190462" algn="l" defTabSz="76185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6927" indent="-190462" algn="l" defTabSz="76185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7850" indent="-190462" algn="l" defTabSz="76185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850" rtl="0" eaLnBrk="1" latinLnBrk="0" hangingPunct="1">
        <a:defRPr sz="1500" kern="1200">
          <a:solidFill>
            <a:schemeClr val="tx1"/>
          </a:solidFill>
          <a:latin typeface="+mn-lt"/>
          <a:ea typeface="+mn-ea"/>
          <a:cs typeface="+mn-cs"/>
        </a:defRPr>
      </a:lvl1pPr>
      <a:lvl2pPr marL="380925" algn="l" defTabSz="761850" rtl="0" eaLnBrk="1" latinLnBrk="0" hangingPunct="1">
        <a:defRPr sz="1500" kern="1200">
          <a:solidFill>
            <a:schemeClr val="tx1"/>
          </a:solidFill>
          <a:latin typeface="+mn-lt"/>
          <a:ea typeface="+mn-ea"/>
          <a:cs typeface="+mn-cs"/>
        </a:defRPr>
      </a:lvl2pPr>
      <a:lvl3pPr marL="761850" algn="l" defTabSz="761850" rtl="0" eaLnBrk="1" latinLnBrk="0" hangingPunct="1">
        <a:defRPr sz="1500" kern="1200">
          <a:solidFill>
            <a:schemeClr val="tx1"/>
          </a:solidFill>
          <a:latin typeface="+mn-lt"/>
          <a:ea typeface="+mn-ea"/>
          <a:cs typeface="+mn-cs"/>
        </a:defRPr>
      </a:lvl3pPr>
      <a:lvl4pPr marL="1142773" algn="l" defTabSz="761850" rtl="0" eaLnBrk="1" latinLnBrk="0" hangingPunct="1">
        <a:defRPr sz="1500" kern="1200">
          <a:solidFill>
            <a:schemeClr val="tx1"/>
          </a:solidFill>
          <a:latin typeface="+mn-lt"/>
          <a:ea typeface="+mn-ea"/>
          <a:cs typeface="+mn-cs"/>
        </a:defRPr>
      </a:lvl4pPr>
      <a:lvl5pPr marL="1523695" algn="l" defTabSz="761850" rtl="0" eaLnBrk="1" latinLnBrk="0" hangingPunct="1">
        <a:defRPr sz="1500" kern="1200">
          <a:solidFill>
            <a:schemeClr val="tx1"/>
          </a:solidFill>
          <a:latin typeface="+mn-lt"/>
          <a:ea typeface="+mn-ea"/>
          <a:cs typeface="+mn-cs"/>
        </a:defRPr>
      </a:lvl5pPr>
      <a:lvl6pPr marL="1904619" algn="l" defTabSz="761850" rtl="0" eaLnBrk="1" latinLnBrk="0" hangingPunct="1">
        <a:defRPr sz="1500" kern="1200">
          <a:solidFill>
            <a:schemeClr val="tx1"/>
          </a:solidFill>
          <a:latin typeface="+mn-lt"/>
          <a:ea typeface="+mn-ea"/>
          <a:cs typeface="+mn-cs"/>
        </a:defRPr>
      </a:lvl6pPr>
      <a:lvl7pPr marL="2285544" algn="l" defTabSz="761850" rtl="0" eaLnBrk="1" latinLnBrk="0" hangingPunct="1">
        <a:defRPr sz="1500" kern="1200">
          <a:solidFill>
            <a:schemeClr val="tx1"/>
          </a:solidFill>
          <a:latin typeface="+mn-lt"/>
          <a:ea typeface="+mn-ea"/>
          <a:cs typeface="+mn-cs"/>
        </a:defRPr>
      </a:lvl7pPr>
      <a:lvl8pPr marL="2666467" algn="l" defTabSz="761850" rtl="0" eaLnBrk="1" latinLnBrk="0" hangingPunct="1">
        <a:defRPr sz="1500" kern="1200">
          <a:solidFill>
            <a:schemeClr val="tx1"/>
          </a:solidFill>
          <a:latin typeface="+mn-lt"/>
          <a:ea typeface="+mn-ea"/>
          <a:cs typeface="+mn-cs"/>
        </a:defRPr>
      </a:lvl8pPr>
      <a:lvl9pPr marL="3047390" algn="l" defTabSz="76185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16" tIns="45678" rIns="91316" bIns="4567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6" tIns="45678" rIns="91316"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316" tIns="45678" rIns="91316" bIns="45678" rtlCol="0" anchor="ctr"/>
          <a:lstStyle>
            <a:lvl1pPr algn="l">
              <a:defRPr sz="1200">
                <a:solidFill>
                  <a:schemeClr val="tx1">
                    <a:tint val="75000"/>
                  </a:schemeClr>
                </a:solidFill>
              </a:defRPr>
            </a:lvl1pPr>
          </a:lstStyle>
          <a:p>
            <a:pPr defTabSz="913123"/>
            <a:fld id="{5471C6AE-279C-47AB-AD8A-B1573FF6176D}" type="datetimeFigureOut">
              <a:rPr lang="en-US" smtClean="0">
                <a:solidFill>
                  <a:prstClr val="black">
                    <a:tint val="75000"/>
                  </a:prstClr>
                </a:solidFill>
              </a:rPr>
              <a:pPr defTabSz="913123"/>
              <a:t>4/15/2023</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64"/>
            <a:ext cx="4114800" cy="365125"/>
          </a:xfrm>
          <a:prstGeom prst="rect">
            <a:avLst/>
          </a:prstGeom>
        </p:spPr>
        <p:txBody>
          <a:bodyPr vert="horz" lIns="91316" tIns="45678" rIns="91316" bIns="45678" rtlCol="0" anchor="ctr"/>
          <a:lstStyle>
            <a:lvl1pPr algn="ctr">
              <a:defRPr sz="1200">
                <a:solidFill>
                  <a:schemeClr val="tx1">
                    <a:tint val="75000"/>
                  </a:schemeClr>
                </a:solidFill>
              </a:defRPr>
            </a:lvl1pPr>
          </a:lstStyle>
          <a:p>
            <a:pPr defTabSz="91312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316" tIns="45678" rIns="91316" bIns="45678" rtlCol="0" anchor="ctr"/>
          <a:lstStyle>
            <a:lvl1pPr algn="r">
              <a:defRPr sz="1200">
                <a:solidFill>
                  <a:schemeClr val="tx1">
                    <a:tint val="75000"/>
                  </a:schemeClr>
                </a:solidFill>
              </a:defRPr>
            </a:lvl1pPr>
          </a:lstStyle>
          <a:p>
            <a:pPr defTabSz="913123"/>
            <a:fld id="{64D99A63-CC4E-4A34-8A47-6C37C7972153}" type="slidenum">
              <a:rPr lang="en-US" smtClean="0">
                <a:solidFill>
                  <a:prstClr val="black">
                    <a:tint val="75000"/>
                  </a:prstClr>
                </a:solidFill>
              </a:rPr>
              <a:pPr defTabSz="913123"/>
              <a:t>‹#›</a:t>
            </a:fld>
            <a:endParaRPr lang="en-US">
              <a:solidFill>
                <a:prstClr val="black">
                  <a:tint val="75000"/>
                </a:prstClr>
              </a:solidFill>
            </a:endParaRPr>
          </a:p>
        </p:txBody>
      </p:sp>
    </p:spTree>
    <p:extLst>
      <p:ext uri="{BB962C8B-B14F-4D97-AF65-F5344CB8AC3E}">
        <p14:creationId xmlns:p14="http://schemas.microsoft.com/office/powerpoint/2010/main" val="300530381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slow"/>
  <p:txStyles>
    <p:titleStyle>
      <a:lvl1pPr algn="l" defTabSz="9131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88" indent="-228288" algn="l" defTabSz="9131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62" indent="-228288" algn="l" defTabSz="9131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406" indent="-228288" algn="l" defTabSz="9131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959"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511"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080"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644"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205"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778"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123" rtl="0" eaLnBrk="1" latinLnBrk="0" hangingPunct="1">
        <a:defRPr sz="1900" kern="1200">
          <a:solidFill>
            <a:schemeClr val="tx1"/>
          </a:solidFill>
          <a:latin typeface="+mn-lt"/>
          <a:ea typeface="+mn-ea"/>
          <a:cs typeface="+mn-cs"/>
        </a:defRPr>
      </a:lvl1pPr>
      <a:lvl2pPr marL="456551" algn="l" defTabSz="913123" rtl="0" eaLnBrk="1" latinLnBrk="0" hangingPunct="1">
        <a:defRPr sz="1900" kern="1200">
          <a:solidFill>
            <a:schemeClr val="tx1"/>
          </a:solidFill>
          <a:latin typeface="+mn-lt"/>
          <a:ea typeface="+mn-ea"/>
          <a:cs typeface="+mn-cs"/>
        </a:defRPr>
      </a:lvl2pPr>
      <a:lvl3pPr marL="913123" algn="l" defTabSz="913123" rtl="0" eaLnBrk="1" latinLnBrk="0" hangingPunct="1">
        <a:defRPr sz="1900" kern="1200">
          <a:solidFill>
            <a:schemeClr val="tx1"/>
          </a:solidFill>
          <a:latin typeface="+mn-lt"/>
          <a:ea typeface="+mn-ea"/>
          <a:cs typeface="+mn-cs"/>
        </a:defRPr>
      </a:lvl3pPr>
      <a:lvl4pPr marL="1369684" algn="l" defTabSz="913123" rtl="0" eaLnBrk="1" latinLnBrk="0" hangingPunct="1">
        <a:defRPr sz="1900" kern="1200">
          <a:solidFill>
            <a:schemeClr val="tx1"/>
          </a:solidFill>
          <a:latin typeface="+mn-lt"/>
          <a:ea typeface="+mn-ea"/>
          <a:cs typeface="+mn-cs"/>
        </a:defRPr>
      </a:lvl4pPr>
      <a:lvl5pPr marL="1826245" algn="l" defTabSz="913123" rtl="0" eaLnBrk="1" latinLnBrk="0" hangingPunct="1">
        <a:defRPr sz="1900" kern="1200">
          <a:solidFill>
            <a:schemeClr val="tx1"/>
          </a:solidFill>
          <a:latin typeface="+mn-lt"/>
          <a:ea typeface="+mn-ea"/>
          <a:cs typeface="+mn-cs"/>
        </a:defRPr>
      </a:lvl5pPr>
      <a:lvl6pPr marL="2282818" algn="l" defTabSz="913123" rtl="0" eaLnBrk="1" latinLnBrk="0" hangingPunct="1">
        <a:defRPr sz="1900" kern="1200">
          <a:solidFill>
            <a:schemeClr val="tx1"/>
          </a:solidFill>
          <a:latin typeface="+mn-lt"/>
          <a:ea typeface="+mn-ea"/>
          <a:cs typeface="+mn-cs"/>
        </a:defRPr>
      </a:lvl6pPr>
      <a:lvl7pPr marL="2739373" algn="l" defTabSz="913123" rtl="0" eaLnBrk="1" latinLnBrk="0" hangingPunct="1">
        <a:defRPr sz="1900" kern="1200">
          <a:solidFill>
            <a:schemeClr val="tx1"/>
          </a:solidFill>
          <a:latin typeface="+mn-lt"/>
          <a:ea typeface="+mn-ea"/>
          <a:cs typeface="+mn-cs"/>
        </a:defRPr>
      </a:lvl7pPr>
      <a:lvl8pPr marL="3195919" algn="l" defTabSz="913123" rtl="0" eaLnBrk="1" latinLnBrk="0" hangingPunct="1">
        <a:defRPr sz="1900" kern="1200">
          <a:solidFill>
            <a:schemeClr val="tx1"/>
          </a:solidFill>
          <a:latin typeface="+mn-lt"/>
          <a:ea typeface="+mn-ea"/>
          <a:cs typeface="+mn-cs"/>
        </a:defRPr>
      </a:lvl8pPr>
      <a:lvl9pPr marL="3652467" algn="l" defTabSz="91312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16" tIns="45678" rIns="91316" bIns="4567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16" tIns="45678" rIns="91316"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316" tIns="45678" rIns="91316" bIns="45678" rtlCol="0" anchor="ctr"/>
          <a:lstStyle>
            <a:lvl1pPr algn="l">
              <a:defRPr sz="1200">
                <a:solidFill>
                  <a:schemeClr val="tx1">
                    <a:tint val="75000"/>
                  </a:schemeClr>
                </a:solidFill>
              </a:defRPr>
            </a:lvl1pPr>
          </a:lstStyle>
          <a:p>
            <a:pPr defTabSz="913123"/>
            <a:fld id="{5471C6AE-279C-47AB-AD8A-B1573FF6176D}" type="datetimeFigureOut">
              <a:rPr lang="en-US" smtClean="0">
                <a:solidFill>
                  <a:prstClr val="black">
                    <a:tint val="75000"/>
                  </a:prstClr>
                </a:solidFill>
              </a:rPr>
              <a:pPr defTabSz="913123"/>
              <a:t>4/15/2023</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64"/>
            <a:ext cx="4114800" cy="365125"/>
          </a:xfrm>
          <a:prstGeom prst="rect">
            <a:avLst/>
          </a:prstGeom>
        </p:spPr>
        <p:txBody>
          <a:bodyPr vert="horz" lIns="91316" tIns="45678" rIns="91316" bIns="45678" rtlCol="0" anchor="ctr"/>
          <a:lstStyle>
            <a:lvl1pPr algn="ctr">
              <a:defRPr sz="1200">
                <a:solidFill>
                  <a:schemeClr val="tx1">
                    <a:tint val="75000"/>
                  </a:schemeClr>
                </a:solidFill>
              </a:defRPr>
            </a:lvl1pPr>
          </a:lstStyle>
          <a:p>
            <a:pPr defTabSz="91312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316" tIns="45678" rIns="91316" bIns="45678" rtlCol="0" anchor="ctr"/>
          <a:lstStyle>
            <a:lvl1pPr algn="r">
              <a:defRPr sz="1200">
                <a:solidFill>
                  <a:schemeClr val="tx1">
                    <a:tint val="75000"/>
                  </a:schemeClr>
                </a:solidFill>
              </a:defRPr>
            </a:lvl1pPr>
          </a:lstStyle>
          <a:p>
            <a:pPr defTabSz="913123"/>
            <a:fld id="{64D99A63-CC4E-4A34-8A47-6C37C7972153}" type="slidenum">
              <a:rPr lang="en-US" smtClean="0">
                <a:solidFill>
                  <a:prstClr val="black">
                    <a:tint val="75000"/>
                  </a:prstClr>
                </a:solidFill>
              </a:rPr>
              <a:pPr defTabSz="913123"/>
              <a:t>‹#›</a:t>
            </a:fld>
            <a:endParaRPr lang="en-US">
              <a:solidFill>
                <a:prstClr val="black">
                  <a:tint val="75000"/>
                </a:prstClr>
              </a:solidFill>
            </a:endParaRPr>
          </a:p>
        </p:txBody>
      </p:sp>
    </p:spTree>
    <p:extLst>
      <p:ext uri="{BB962C8B-B14F-4D97-AF65-F5344CB8AC3E}">
        <p14:creationId xmlns:p14="http://schemas.microsoft.com/office/powerpoint/2010/main" val="223602119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txStyles>
    <p:titleStyle>
      <a:lvl1pPr algn="l" defTabSz="9131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88" indent="-228288" algn="l" defTabSz="9131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62" indent="-228288" algn="l" defTabSz="9131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406" indent="-228288" algn="l" defTabSz="9131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959"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511"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080"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644"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205"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778" indent="-228288" algn="l" defTabSz="91312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123" rtl="0" eaLnBrk="1" latinLnBrk="0" hangingPunct="1">
        <a:defRPr sz="1900" kern="1200">
          <a:solidFill>
            <a:schemeClr val="tx1"/>
          </a:solidFill>
          <a:latin typeface="+mn-lt"/>
          <a:ea typeface="+mn-ea"/>
          <a:cs typeface="+mn-cs"/>
        </a:defRPr>
      </a:lvl1pPr>
      <a:lvl2pPr marL="456551" algn="l" defTabSz="913123" rtl="0" eaLnBrk="1" latinLnBrk="0" hangingPunct="1">
        <a:defRPr sz="1900" kern="1200">
          <a:solidFill>
            <a:schemeClr val="tx1"/>
          </a:solidFill>
          <a:latin typeface="+mn-lt"/>
          <a:ea typeface="+mn-ea"/>
          <a:cs typeface="+mn-cs"/>
        </a:defRPr>
      </a:lvl2pPr>
      <a:lvl3pPr marL="913123" algn="l" defTabSz="913123" rtl="0" eaLnBrk="1" latinLnBrk="0" hangingPunct="1">
        <a:defRPr sz="1900" kern="1200">
          <a:solidFill>
            <a:schemeClr val="tx1"/>
          </a:solidFill>
          <a:latin typeface="+mn-lt"/>
          <a:ea typeface="+mn-ea"/>
          <a:cs typeface="+mn-cs"/>
        </a:defRPr>
      </a:lvl3pPr>
      <a:lvl4pPr marL="1369684" algn="l" defTabSz="913123" rtl="0" eaLnBrk="1" latinLnBrk="0" hangingPunct="1">
        <a:defRPr sz="1900" kern="1200">
          <a:solidFill>
            <a:schemeClr val="tx1"/>
          </a:solidFill>
          <a:latin typeface="+mn-lt"/>
          <a:ea typeface="+mn-ea"/>
          <a:cs typeface="+mn-cs"/>
        </a:defRPr>
      </a:lvl4pPr>
      <a:lvl5pPr marL="1826245" algn="l" defTabSz="913123" rtl="0" eaLnBrk="1" latinLnBrk="0" hangingPunct="1">
        <a:defRPr sz="1900" kern="1200">
          <a:solidFill>
            <a:schemeClr val="tx1"/>
          </a:solidFill>
          <a:latin typeface="+mn-lt"/>
          <a:ea typeface="+mn-ea"/>
          <a:cs typeface="+mn-cs"/>
        </a:defRPr>
      </a:lvl5pPr>
      <a:lvl6pPr marL="2282818" algn="l" defTabSz="913123" rtl="0" eaLnBrk="1" latinLnBrk="0" hangingPunct="1">
        <a:defRPr sz="1900" kern="1200">
          <a:solidFill>
            <a:schemeClr val="tx1"/>
          </a:solidFill>
          <a:latin typeface="+mn-lt"/>
          <a:ea typeface="+mn-ea"/>
          <a:cs typeface="+mn-cs"/>
        </a:defRPr>
      </a:lvl6pPr>
      <a:lvl7pPr marL="2739373" algn="l" defTabSz="913123" rtl="0" eaLnBrk="1" latinLnBrk="0" hangingPunct="1">
        <a:defRPr sz="1900" kern="1200">
          <a:solidFill>
            <a:schemeClr val="tx1"/>
          </a:solidFill>
          <a:latin typeface="+mn-lt"/>
          <a:ea typeface="+mn-ea"/>
          <a:cs typeface="+mn-cs"/>
        </a:defRPr>
      </a:lvl7pPr>
      <a:lvl8pPr marL="3195919" algn="l" defTabSz="913123" rtl="0" eaLnBrk="1" latinLnBrk="0" hangingPunct="1">
        <a:defRPr sz="1900" kern="1200">
          <a:solidFill>
            <a:schemeClr val="tx1"/>
          </a:solidFill>
          <a:latin typeface="+mn-lt"/>
          <a:ea typeface="+mn-ea"/>
          <a:cs typeface="+mn-cs"/>
        </a:defRPr>
      </a:lvl8pPr>
      <a:lvl9pPr marL="3652467" algn="l" defTabSz="913123"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25.xml"/><Relationship Id="rId18" Type="http://schemas.openxmlformats.org/officeDocument/2006/relationships/slide" Target="slide18.xml"/><Relationship Id="rId3" Type="http://schemas.openxmlformats.org/officeDocument/2006/relationships/slideLayout" Target="../slideLayouts/slideLayout25.xml"/><Relationship Id="rId21" Type="http://schemas.openxmlformats.org/officeDocument/2006/relationships/image" Target="../media/image30.png"/><Relationship Id="rId7" Type="http://schemas.openxmlformats.org/officeDocument/2006/relationships/slide" Target="slide17.xml"/><Relationship Id="rId12" Type="http://schemas.openxmlformats.org/officeDocument/2006/relationships/image" Target="../media/image27.png"/><Relationship Id="rId17" Type="http://schemas.microsoft.com/office/2007/relationships/hdphoto" Target="../media/hdphoto14.wdp"/><Relationship Id="rId2" Type="http://schemas.microsoft.com/office/2007/relationships/media" Target="../media/media3.mp3"/><Relationship Id="rId16" Type="http://schemas.openxmlformats.org/officeDocument/2006/relationships/image" Target="../media/image45.png"/><Relationship Id="rId20" Type="http://schemas.openxmlformats.org/officeDocument/2006/relationships/slide" Target="slide15.xml"/><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slide" Target="slide19.xml"/><Relationship Id="rId5" Type="http://schemas.openxmlformats.org/officeDocument/2006/relationships/slide" Target="slide14.xml"/><Relationship Id="rId15" Type="http://schemas.openxmlformats.org/officeDocument/2006/relationships/slide" Target="slide20.xml"/><Relationship Id="rId23" Type="http://schemas.openxmlformats.org/officeDocument/2006/relationships/image" Target="../media/image16.png"/><Relationship Id="rId10" Type="http://schemas.openxmlformats.org/officeDocument/2006/relationships/image" Target="../media/image43.png"/><Relationship Id="rId19" Type="http://schemas.openxmlformats.org/officeDocument/2006/relationships/image" Target="../media/image29.png"/><Relationship Id="rId4" Type="http://schemas.openxmlformats.org/officeDocument/2006/relationships/notesSlide" Target="../notesSlides/notesSlide10.xml"/><Relationship Id="rId9" Type="http://schemas.openxmlformats.org/officeDocument/2006/relationships/image" Target="../media/image42.png"/><Relationship Id="rId14" Type="http://schemas.openxmlformats.org/officeDocument/2006/relationships/image" Target="../media/image44.png"/><Relationship Id="rId22"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17.wdp"/><Relationship Id="rId5" Type="http://schemas.openxmlformats.org/officeDocument/2006/relationships/image" Target="../media/image59.png"/><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1.png"/><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6.png"/><Relationship Id="rId4" Type="http://schemas.microsoft.com/office/2007/relationships/hdphoto" Target="../media/hdphoto19.wdp"/></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6.png"/><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6.png"/><Relationship Id="rId4" Type="http://schemas.microsoft.com/office/2007/relationships/hdphoto" Target="../media/hdphoto19.wdp"/></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18" Type="http://schemas.openxmlformats.org/officeDocument/2006/relationships/image" Target="../media/image16.png"/><Relationship Id="rId26" Type="http://schemas.openxmlformats.org/officeDocument/2006/relationships/image" Target="../media/image21.png"/><Relationship Id="rId3" Type="http://schemas.microsoft.com/office/2007/relationships/media" Target="../media/media2.mp3"/><Relationship Id="rId21" Type="http://schemas.openxmlformats.org/officeDocument/2006/relationships/image" Target="../media/image18.png"/><Relationship Id="rId7" Type="http://schemas.openxmlformats.org/officeDocument/2006/relationships/audio" Target="../media/audio1.wav"/><Relationship Id="rId12" Type="http://schemas.openxmlformats.org/officeDocument/2006/relationships/image" Target="../media/image13.png"/><Relationship Id="rId17" Type="http://schemas.microsoft.com/office/2007/relationships/hdphoto" Target="../media/hdphoto4.wdp"/><Relationship Id="rId25"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5.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2.png"/><Relationship Id="rId24" Type="http://schemas.openxmlformats.org/officeDocument/2006/relationships/slide" Target="slide5.xml"/><Relationship Id="rId5" Type="http://schemas.openxmlformats.org/officeDocument/2006/relationships/slideLayout" Target="../slideLayouts/slideLayout25.xml"/><Relationship Id="rId15" Type="http://schemas.microsoft.com/office/2007/relationships/hdphoto" Target="../media/hdphoto3.wdp"/><Relationship Id="rId23" Type="http://schemas.openxmlformats.org/officeDocument/2006/relationships/image" Target="../media/image19.png"/><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audio" Target="../media/media2.mp3"/><Relationship Id="rId9" Type="http://schemas.microsoft.com/office/2007/relationships/hdphoto" Target="../media/hdphoto1.wdp"/><Relationship Id="rId14" Type="http://schemas.openxmlformats.org/officeDocument/2006/relationships/image" Target="../media/image14.png"/><Relationship Id="rId22" Type="http://schemas.microsoft.com/office/2007/relationships/hdphoto" Target="../media/hdphoto6.wdp"/><Relationship Id="rId27"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10.xml"/><Relationship Id="rId26" Type="http://schemas.openxmlformats.org/officeDocument/2006/relationships/image" Target="../media/image31.png"/><Relationship Id="rId3" Type="http://schemas.openxmlformats.org/officeDocument/2006/relationships/slideLayout" Target="../slideLayouts/slideLayout36.xml"/><Relationship Id="rId21" Type="http://schemas.openxmlformats.org/officeDocument/2006/relationships/image" Target="../media/image28.png"/><Relationship Id="rId7" Type="http://schemas.microsoft.com/office/2007/relationships/hdphoto" Target="../media/hdphoto7.wdp"/><Relationship Id="rId12" Type="http://schemas.openxmlformats.org/officeDocument/2006/relationships/slide" Target="slide25.xml"/><Relationship Id="rId17" Type="http://schemas.openxmlformats.org/officeDocument/2006/relationships/image" Target="../media/image19.png"/><Relationship Id="rId25" Type="http://schemas.microsoft.com/office/2007/relationships/hdphoto" Target="../media/hdphoto9.wdp"/><Relationship Id="rId33"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5.xml"/><Relationship Id="rId20" Type="http://schemas.openxmlformats.org/officeDocument/2006/relationships/slide" Target="slide8.xml"/><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4.png"/><Relationship Id="rId11" Type="http://schemas.microsoft.com/office/2007/relationships/hdphoto" Target="../media/hdphoto8.wdp"/><Relationship Id="rId24" Type="http://schemas.openxmlformats.org/officeDocument/2006/relationships/image" Target="../media/image30.png"/><Relationship Id="rId32" Type="http://schemas.openxmlformats.org/officeDocument/2006/relationships/slide" Target="slide11.xml"/><Relationship Id="rId5" Type="http://schemas.openxmlformats.org/officeDocument/2006/relationships/image" Target="../media/image23.jpg"/><Relationship Id="rId15" Type="http://schemas.openxmlformats.org/officeDocument/2006/relationships/image" Target="../media/image26.png"/><Relationship Id="rId23" Type="http://schemas.openxmlformats.org/officeDocument/2006/relationships/slide" Target="slide7.xml"/><Relationship Id="rId28" Type="http://schemas.openxmlformats.org/officeDocument/2006/relationships/image" Target="../media/image32.png"/><Relationship Id="rId10" Type="http://schemas.openxmlformats.org/officeDocument/2006/relationships/image" Target="../media/image25.png"/><Relationship Id="rId19" Type="http://schemas.openxmlformats.org/officeDocument/2006/relationships/image" Target="../media/image27.png"/><Relationship Id="rId31" Type="http://schemas.openxmlformats.org/officeDocument/2006/relationships/image" Target="../media/image16.png"/><Relationship Id="rId4" Type="http://schemas.openxmlformats.org/officeDocument/2006/relationships/notesSlide" Target="../notesSlides/notesSlide3.xml"/><Relationship Id="rId9" Type="http://schemas.microsoft.com/office/2007/relationships/hdphoto" Target="../media/hdphoto6.wdp"/><Relationship Id="rId14" Type="http://schemas.openxmlformats.org/officeDocument/2006/relationships/slide" Target="slide6.xml"/><Relationship Id="rId22" Type="http://schemas.openxmlformats.org/officeDocument/2006/relationships/image" Target="../media/image29.png"/><Relationship Id="rId27" Type="http://schemas.microsoft.com/office/2007/relationships/hdphoto" Target="../media/hdphoto10.wdp"/><Relationship Id="rId30" Type="http://schemas.openxmlformats.org/officeDocument/2006/relationships/image" Target="../media/image33.png"/><Relationship Id="rId8"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slide" Target="slide4.xml"/><Relationship Id="rId10" Type="http://schemas.microsoft.com/office/2007/relationships/hdphoto" Target="../media/hdphoto12.wdp"/><Relationship Id="rId4" Type="http://schemas.openxmlformats.org/officeDocument/2006/relationships/audio" Target="../media/audio3.wav"/><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slide" Target="slide4.xml"/><Relationship Id="rId5" Type="http://schemas.openxmlformats.org/officeDocument/2006/relationships/image" Target="../media/image36.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slide" Target="slide4.xml"/><Relationship Id="rId5" Type="http://schemas.openxmlformats.org/officeDocument/2006/relationships/image" Target="../media/image38.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3.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slide" Target="slide1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6" y="31167"/>
            <a:ext cx="12081194" cy="679567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30731" y="1293783"/>
            <a:ext cx="8130554" cy="45248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54193" y="3932405"/>
            <a:ext cx="8483622" cy="2800769"/>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45"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45"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45"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075" y="840398"/>
            <a:ext cx="1296710" cy="133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500772" y="4514204"/>
            <a:ext cx="7017518" cy="1012279"/>
          </a:xfrm>
          <a:prstGeom prst="rect">
            <a:avLst/>
          </a:prstGeom>
          <a:noFill/>
        </p:spPr>
        <p:txBody>
          <a:bodyPr wrap="none" lIns="90497" tIns="45251" rIns="90497" bIns="45251">
            <a:spAutoFit/>
          </a:bodyPr>
          <a:lstStyle/>
          <a:p>
            <a:pPr algn="ctr">
              <a:defRPr/>
            </a:pPr>
            <a:r>
              <a:rPr lang="en-US" sz="598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598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07254" flipH="1">
            <a:off x="9920110" y="4502659"/>
            <a:ext cx="2626839" cy="2388900"/>
          </a:xfrm>
          <a:prstGeom prst="rect">
            <a:avLst/>
          </a:prstGeom>
          <a:effectLst>
            <a:glow rad="139700">
              <a:srgbClr val="FFC000">
                <a:alpha val="90000"/>
              </a:srgbClr>
            </a:glow>
          </a:effectLst>
        </p:spPr>
      </p:pic>
      <p:sp>
        <p:nvSpPr>
          <p:cNvPr id="14" name="Đúng"/>
          <p:cNvSpPr/>
          <p:nvPr/>
        </p:nvSpPr>
        <p:spPr>
          <a:xfrm>
            <a:off x="433337" y="2865133"/>
            <a:ext cx="5593569" cy="2831976"/>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riêng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bầu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a:t>
            </a:r>
          </a:p>
        </p:txBody>
      </p:sp>
      <p:sp>
        <p:nvSpPr>
          <p:cNvPr id="15" name="Sai 1"/>
          <p:cNvSpPr/>
          <p:nvPr/>
        </p:nvSpPr>
        <p:spPr>
          <a:xfrm>
            <a:off x="6195258" y="3012071"/>
            <a:ext cx="5206598" cy="2538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riêng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bầu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a:t>
            </a:r>
          </a:p>
        </p:txBody>
      </p:sp>
      <p:grpSp>
        <p:nvGrpSpPr>
          <p:cNvPr id="2" name="Group 1"/>
          <p:cNvGrpSpPr/>
          <p:nvPr/>
        </p:nvGrpSpPr>
        <p:grpSpPr>
          <a:xfrm>
            <a:off x="1686934" y="492740"/>
            <a:ext cx="9546595" cy="2756429"/>
            <a:chOff x="1686910" y="405178"/>
            <a:chExt cx="9546594" cy="2756429"/>
          </a:xfrm>
        </p:grpSpPr>
        <p:sp>
          <p:nvSpPr>
            <p:cNvPr id="12" name="Double Wave 11"/>
            <p:cNvSpPr/>
            <p:nvPr/>
          </p:nvSpPr>
          <p:spPr>
            <a:xfrm>
              <a:off x="1686910" y="405178"/>
              <a:ext cx="8721376" cy="2225040"/>
            </a:xfrm>
            <a:prstGeom prst="doubleWave">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a:solidFill>
                      <a:srgbClr val="0070C0"/>
                    </a:solidFill>
                  </a:ln>
                  <a:solidFill>
                    <a:srgbClr val="FFC000"/>
                  </a:solidFill>
                  <a:latin typeface="iCiel Cadena" panose="02000503000000020004" pitchFamily="2" charset="0"/>
                </a:rPr>
                <a:t>Nêu</a:t>
              </a:r>
              <a:r>
                <a:rPr lang="en-US" sz="3600" dirty="0">
                  <a:ln>
                    <a:solidFill>
                      <a:srgbClr val="0070C0"/>
                    </a:solidFill>
                  </a:ln>
                  <a:solidFill>
                    <a:srgbClr val="FFC000"/>
                  </a:solidFill>
                  <a:latin typeface="iCiel Cadena" panose="02000503000000020004" pitchFamily="2" charset="0"/>
                </a:rPr>
                <a:t> </a:t>
              </a:r>
              <a:r>
                <a:rPr lang="en-US" sz="3600" dirty="0" err="1">
                  <a:ln>
                    <a:solidFill>
                      <a:srgbClr val="0070C0"/>
                    </a:solidFill>
                  </a:ln>
                  <a:solidFill>
                    <a:srgbClr val="FFC000"/>
                  </a:solidFill>
                  <a:latin typeface="iCiel Cadena" panose="02000503000000020004" pitchFamily="2" charset="0"/>
                </a:rPr>
                <a:t>nội</a:t>
              </a:r>
              <a:r>
                <a:rPr lang="en-US" sz="3600" dirty="0">
                  <a:ln>
                    <a:solidFill>
                      <a:srgbClr val="0070C0"/>
                    </a:solidFill>
                  </a:ln>
                  <a:solidFill>
                    <a:srgbClr val="FFC000"/>
                  </a:solidFill>
                  <a:latin typeface="iCiel Cadena" panose="02000503000000020004" pitchFamily="2" charset="0"/>
                </a:rPr>
                <a:t> dung </a:t>
              </a:r>
              <a:r>
                <a:rPr lang="en-US" sz="3600" dirty="0" err="1">
                  <a:ln>
                    <a:solidFill>
                      <a:srgbClr val="0070C0"/>
                    </a:solidFill>
                  </a:ln>
                  <a:solidFill>
                    <a:srgbClr val="FFC000"/>
                  </a:solidFill>
                  <a:latin typeface="iCiel Cadena" panose="02000503000000020004" pitchFamily="2" charset="0"/>
                </a:rPr>
                <a:t>của</a:t>
              </a:r>
              <a:r>
                <a:rPr lang="en-US" sz="3600" dirty="0">
                  <a:ln>
                    <a:solidFill>
                      <a:srgbClr val="0070C0"/>
                    </a:solidFill>
                  </a:ln>
                  <a:solidFill>
                    <a:srgbClr val="FFC000"/>
                  </a:solidFill>
                  <a:latin typeface="iCiel Cadena" panose="02000503000000020004" pitchFamily="2" charset="0"/>
                </a:rPr>
                <a:t> </a:t>
              </a:r>
              <a:r>
                <a:rPr lang="en-US" sz="3600" dirty="0" err="1">
                  <a:ln>
                    <a:solidFill>
                      <a:srgbClr val="0070C0"/>
                    </a:solidFill>
                  </a:ln>
                  <a:solidFill>
                    <a:srgbClr val="FFC000"/>
                  </a:solidFill>
                  <a:latin typeface="iCiel Cadena" panose="02000503000000020004" pitchFamily="2" charset="0"/>
                </a:rPr>
                <a:t>bài</a:t>
              </a:r>
              <a:r>
                <a:rPr lang="en-US" sz="3600" dirty="0">
                  <a:ln>
                    <a:solidFill>
                      <a:srgbClr val="0070C0"/>
                    </a:solidFill>
                  </a:ln>
                  <a:solidFill>
                    <a:srgbClr val="FFC000"/>
                  </a:solidFill>
                  <a:latin typeface="iCiel Cadena" panose="02000503000000020004" pitchFamily="2" charset="0"/>
                </a:rPr>
                <a:t> </a:t>
              </a:r>
              <a:r>
                <a:rPr lang="en-US" sz="3600" dirty="0" err="1">
                  <a:ln>
                    <a:solidFill>
                      <a:srgbClr val="0070C0"/>
                    </a:solidFill>
                  </a:ln>
                  <a:solidFill>
                    <a:srgbClr val="FFC000"/>
                  </a:solidFill>
                  <a:latin typeface="iCiel Cadena" panose="02000503000000020004" pitchFamily="2" charset="0"/>
                </a:rPr>
                <a:t>thơ</a:t>
              </a:r>
              <a:r>
                <a:rPr lang="en-US" sz="3600" dirty="0">
                  <a:ln>
                    <a:solidFill>
                      <a:srgbClr val="0070C0"/>
                    </a:solidFill>
                  </a:ln>
                  <a:solidFill>
                    <a:srgbClr val="FFC000"/>
                  </a:solidFill>
                  <a:latin typeface="iCiel Cadena" panose="02000503000000020004" pitchFamily="2" charset="0"/>
                </a:rPr>
                <a:t> </a:t>
              </a:r>
            </a:p>
            <a:p>
              <a:pPr algn="ctr"/>
              <a:r>
                <a:rPr lang="en-US" sz="3600" dirty="0">
                  <a:ln>
                    <a:solidFill>
                      <a:srgbClr val="0070C0"/>
                    </a:solidFill>
                  </a:ln>
                  <a:solidFill>
                    <a:srgbClr val="FFC000"/>
                  </a:solidFill>
                  <a:latin typeface="iCiel Cadena" panose="02000503000000020004" pitchFamily="2" charset="0"/>
                </a:rPr>
                <a:t>"</a:t>
              </a:r>
              <a:r>
                <a:rPr lang="en-US" sz="3600" dirty="0" err="1">
                  <a:ln>
                    <a:solidFill>
                      <a:srgbClr val="0070C0"/>
                    </a:solidFill>
                  </a:ln>
                  <a:solidFill>
                    <a:srgbClr val="FFC000"/>
                  </a:solidFill>
                  <a:latin typeface="iCiel Cadena" panose="02000503000000020004" pitchFamily="2" charset="0"/>
                </a:rPr>
                <a:t>Một</a:t>
              </a:r>
              <a:r>
                <a:rPr lang="en-US" sz="3600" dirty="0">
                  <a:ln>
                    <a:solidFill>
                      <a:srgbClr val="0070C0"/>
                    </a:solidFill>
                  </a:ln>
                  <a:solidFill>
                    <a:srgbClr val="FFC000"/>
                  </a:solidFill>
                  <a:latin typeface="iCiel Cadena" panose="02000503000000020004" pitchFamily="2" charset="0"/>
                </a:rPr>
                <a:t> </a:t>
              </a:r>
              <a:r>
                <a:rPr lang="en-US" sz="3600" dirty="0" err="1">
                  <a:ln>
                    <a:solidFill>
                      <a:srgbClr val="0070C0"/>
                    </a:solidFill>
                  </a:ln>
                  <a:solidFill>
                    <a:srgbClr val="FFC000"/>
                  </a:solidFill>
                  <a:latin typeface="iCiel Cadena" panose="02000503000000020004" pitchFamily="2" charset="0"/>
                </a:rPr>
                <a:t>mái</a:t>
              </a:r>
              <a:r>
                <a:rPr lang="en-US" sz="3600" dirty="0">
                  <a:ln>
                    <a:solidFill>
                      <a:srgbClr val="0070C0"/>
                    </a:solidFill>
                  </a:ln>
                  <a:solidFill>
                    <a:srgbClr val="FFC000"/>
                  </a:solidFill>
                  <a:latin typeface="iCiel Cadena" panose="02000503000000020004" pitchFamily="2" charset="0"/>
                </a:rPr>
                <a:t> </a:t>
              </a:r>
              <a:r>
                <a:rPr lang="en-US" sz="3600" dirty="0" err="1">
                  <a:ln>
                    <a:solidFill>
                      <a:srgbClr val="0070C0"/>
                    </a:solidFill>
                  </a:ln>
                  <a:solidFill>
                    <a:srgbClr val="FFC000"/>
                  </a:solidFill>
                  <a:latin typeface="iCiel Cadena" panose="02000503000000020004" pitchFamily="2" charset="0"/>
                </a:rPr>
                <a:t>nhà</a:t>
              </a:r>
              <a:r>
                <a:rPr lang="en-US" sz="3600" dirty="0">
                  <a:ln>
                    <a:solidFill>
                      <a:srgbClr val="0070C0"/>
                    </a:solidFill>
                  </a:ln>
                  <a:solidFill>
                    <a:srgbClr val="FFC000"/>
                  </a:solidFill>
                  <a:latin typeface="iCiel Cadena" panose="02000503000000020004" pitchFamily="2" charset="0"/>
                </a:rPr>
                <a:t> </a:t>
              </a:r>
              <a:r>
                <a:rPr lang="en-US" sz="3600" dirty="0" err="1">
                  <a:ln>
                    <a:solidFill>
                      <a:srgbClr val="0070C0"/>
                    </a:solidFill>
                  </a:ln>
                  <a:solidFill>
                    <a:srgbClr val="FFC000"/>
                  </a:solidFill>
                  <a:latin typeface="iCiel Cadena" panose="02000503000000020004" pitchFamily="2" charset="0"/>
                </a:rPr>
                <a:t>chung</a:t>
              </a:r>
              <a:r>
                <a:rPr lang="en-US" sz="3600" dirty="0">
                  <a:ln>
                    <a:solidFill>
                      <a:srgbClr val="0070C0"/>
                    </a:solidFill>
                  </a:ln>
                  <a:solidFill>
                    <a:srgbClr val="FFC000"/>
                  </a:solidFill>
                  <a:latin typeface="iCiel Cadena" panose="02000503000000020004" pitchFamily="2" charset="0"/>
                </a:rPr>
                <a:t>''</a:t>
              </a:r>
            </a:p>
            <a:p>
              <a:pPr algn="ctr" defTabSz="913123"/>
              <a:endParaRPr lang="en-GB" sz="3600" dirty="0">
                <a:ln>
                  <a:solidFill>
                    <a:srgbClr val="0070C0"/>
                  </a:solidFill>
                </a:ln>
                <a:solidFill>
                  <a:srgbClr val="FFC000"/>
                </a:solidFill>
                <a:latin typeface="iCiel Cadena" panose="02000503000000020004" pitchFamily="2" charset="0"/>
              </a:endParaRPr>
            </a:p>
          </p:txBody>
        </p:sp>
        <p:pic>
          <p:nvPicPr>
            <p:cNvPr id="10" name="Picture 9">
              <a:hlinkClick r:id="rId5"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809" y="802076"/>
              <a:ext cx="1871695" cy="2359531"/>
            </a:xfrm>
            <a:prstGeom prst="rect">
              <a:avLst/>
            </a:prstGeom>
            <a:effectLst>
              <a:glow rad="38100">
                <a:schemeClr val="tx1">
                  <a:alpha val="85000"/>
                </a:schemeClr>
              </a:glow>
            </a:effectLst>
          </p:spPr>
        </p:pic>
      </p:grpSp>
    </p:spTree>
    <p:extLst>
      <p:ext uri="{BB962C8B-B14F-4D97-AF65-F5344CB8AC3E}">
        <p14:creationId xmlns:p14="http://schemas.microsoft.com/office/powerpoint/2010/main" val="37165919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Media1 (online-audio-converter.com).wav"/>
                                        </p:tgtEl>
                                      </p:cMediaNode>
                                    </p:audio>
                                  </p:sub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1" presetClass="emph" presetSubtype="0" fill="hold" grpId="1" nodeType="clickEffect">
                                  <p:stCondLst>
                                    <p:cond delay="0"/>
                                  </p:stCondLst>
                                  <p:childTnLst>
                                    <p:animClr clrSpc="hsl" dir="cw">
                                      <p:cBhvr override="childStyle">
                                        <p:cTn id="23" dur="500" fill="hold"/>
                                        <p:tgtEl>
                                          <p:spTgt spid="14"/>
                                        </p:tgtEl>
                                        <p:attrNameLst>
                                          <p:attrName>style.color</p:attrName>
                                        </p:attrNameLst>
                                      </p:cBhvr>
                                      <p:by>
                                        <p:hsl h="7200000" s="0" l="0"/>
                                      </p:by>
                                    </p:animClr>
                                    <p:animClr clrSpc="hsl" dir="cw">
                                      <p:cBhvr>
                                        <p:cTn id="24" dur="500" fill="hold"/>
                                        <p:tgtEl>
                                          <p:spTgt spid="14"/>
                                        </p:tgtEl>
                                        <p:attrNameLst>
                                          <p:attrName>fillcolor</p:attrName>
                                        </p:attrNameLst>
                                      </p:cBhvr>
                                      <p:by>
                                        <p:hsl h="7200000" s="0" l="0"/>
                                      </p:by>
                                    </p:animClr>
                                    <p:animClr clrSpc="hsl" dir="cw">
                                      <p:cBhvr>
                                        <p:cTn id="25" dur="500" fill="hold"/>
                                        <p:tgtEl>
                                          <p:spTgt spid="14"/>
                                        </p:tgtEl>
                                        <p:attrNameLst>
                                          <p:attrName>stroke.color</p:attrName>
                                        </p:attrNameLst>
                                      </p:cBhvr>
                                      <p:by>
                                        <p:hsl h="7200000" s="0" l="0"/>
                                      </p:by>
                                    </p:animClr>
                                    <p:set>
                                      <p:cBhvr>
                                        <p:cTn id="26" dur="500" fill="hold"/>
                                        <p:tgtEl>
                                          <p:spTgt spid="14"/>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4" name="Tieng-tinh-tinh-www_nhacchuongvui_com (online-audio-converter.com).wav"/>
                                        </p:tgtEl>
                                      </p:cMediaNode>
                                    </p:audio>
                                  </p:subTnLst>
                                </p:cTn>
                              </p:par>
                            </p:childTnLst>
                          </p:cTn>
                        </p:par>
                      </p:childTnLst>
                    </p:cTn>
                  </p:par>
                </p:childTnLst>
              </p:cTn>
              <p:nextCondLst>
                <p:cond evt="onClick" delay="0">
                  <p:tgtEl>
                    <p:spTgt spid="14"/>
                  </p:tgtEl>
                </p:cond>
              </p:nextCondLst>
            </p:seq>
          </p:childTnLst>
        </p:cTn>
      </p:par>
    </p:tnLst>
    <p:bldLst>
      <p:bldP spid="14" grpId="0" animBg="1"/>
      <p:bldP spid="1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á xanh">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9422" flipH="1">
            <a:off x="2756521" y="3150387"/>
            <a:ext cx="1460099" cy="1578148"/>
          </a:xfrm>
          <a:prstGeom prst="rect">
            <a:avLst/>
          </a:prstGeom>
        </p:spPr>
      </p:pic>
      <p:pic>
        <p:nvPicPr>
          <p:cNvPr id="17" name="Cá nemo">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0554" y="2907456"/>
            <a:ext cx="1611343" cy="1611343"/>
          </a:xfrm>
          <a:prstGeom prst="rect">
            <a:avLst/>
          </a:prstGeom>
        </p:spPr>
      </p:pic>
      <p:pic>
        <p:nvPicPr>
          <p:cNvPr id="18" name="cá mắt to">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47224">
            <a:off x="404225" y="3405044"/>
            <a:ext cx="907315" cy="907315"/>
          </a:xfrm>
          <a:prstGeom prst="rect">
            <a:avLst/>
          </a:prstGeom>
        </p:spPr>
      </p:pic>
      <p:pic>
        <p:nvPicPr>
          <p:cNvPr id="19" name="cá mặt quỷ">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42253" y="3180515"/>
            <a:ext cx="1287691" cy="1157321"/>
          </a:xfrm>
          <a:prstGeom prst="rect">
            <a:avLst/>
          </a:prstGeom>
          <a:effectLst>
            <a:glow rad="38100">
              <a:schemeClr val="tx1">
                <a:alpha val="85000"/>
              </a:schemeClr>
            </a:glow>
          </a:effectLst>
        </p:spPr>
      </p:pic>
      <p:pic>
        <p:nvPicPr>
          <p:cNvPr id="20" name="cá nóc">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3658" y="3135100"/>
            <a:ext cx="1148007" cy="1447223"/>
          </a:xfrm>
          <a:prstGeom prst="rect">
            <a:avLst/>
          </a:prstGeom>
          <a:effectLst>
            <a:glow rad="38100">
              <a:schemeClr val="tx1">
                <a:alpha val="85000"/>
              </a:schemeClr>
            </a:glow>
          </a:effectLst>
        </p:spPr>
      </p:pic>
      <p:pic>
        <p:nvPicPr>
          <p:cNvPr id="21" name="cá ngựa">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310603" y="3222488"/>
            <a:ext cx="730716" cy="1127168"/>
          </a:xfrm>
          <a:prstGeom prst="rect">
            <a:avLst/>
          </a:prstGeom>
          <a:effectLst>
            <a:glow rad="38100">
              <a:schemeClr val="tx1">
                <a:alpha val="85000"/>
              </a:schemeClr>
            </a:glow>
          </a:effectLst>
        </p:spPr>
      </p:pic>
      <p:pic>
        <p:nvPicPr>
          <p:cNvPr id="22" name="cá trắng">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533" r="98934"/>
                    </a14:imgEffect>
                  </a14:imgLayer>
                </a14:imgProps>
              </a:ext>
              <a:ext uri="{28A0092B-C50C-407E-A947-70E740481C1C}">
                <a14:useLocalDpi xmlns:a14="http://schemas.microsoft.com/office/drawing/2010/main" val="0"/>
              </a:ext>
            </a:extLst>
          </a:blip>
          <a:stretch>
            <a:fillRect/>
          </a:stretch>
        </p:blipFill>
        <p:spPr>
          <a:xfrm rot="475530">
            <a:off x="7623113" y="3219380"/>
            <a:ext cx="1175391" cy="987495"/>
          </a:xfrm>
          <a:prstGeom prst="rect">
            <a:avLst/>
          </a:prstGeom>
          <a:effectLst>
            <a:glow rad="38100">
              <a:schemeClr val="tx1">
                <a:alpha val="85000"/>
              </a:schemeClr>
            </a:glow>
          </a:effectLst>
        </p:spPr>
      </p:pic>
      <p:pic>
        <p:nvPicPr>
          <p:cNvPr id="23" name="cá đèn">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80788" y="3074520"/>
            <a:ext cx="1234023" cy="1277215"/>
          </a:xfrm>
          <a:prstGeom prst="rect">
            <a:avLst/>
          </a:prstGeom>
          <a:effectLst>
            <a:glow>
              <a:schemeClr val="tx1"/>
            </a:glow>
          </a:effectLst>
        </p:spPr>
      </p:pic>
      <p:pic>
        <p:nvPicPr>
          <p:cNvPr id="24" name="cua">
            <a:hlinkClick r:id="rId20" action="ppaction://hlinksldjump"/>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3182" b="95455" l="455" r="99545">
                        <a14:foregroundMark x1="39091" y1="20455" x2="41364" y2="40000"/>
                        <a14:foregroundMark x1="59091" y1="16364" x2="60455" y2="31818"/>
                        <a14:foregroundMark x1="56818" y1="20000" x2="54091" y2="36364"/>
                      </a14:backgroundRemoval>
                    </a14:imgEffect>
                  </a14:imgLayer>
                </a14:imgProps>
              </a:ext>
              <a:ext uri="{28A0092B-C50C-407E-A947-70E740481C1C}">
                <a14:useLocalDpi xmlns:a14="http://schemas.microsoft.com/office/drawing/2010/main" val="0"/>
              </a:ext>
            </a:extLst>
          </a:blip>
          <a:stretch>
            <a:fillRect/>
          </a:stretch>
        </p:blipFill>
        <p:spPr>
          <a:xfrm>
            <a:off x="5192805" y="3222489"/>
            <a:ext cx="1073363" cy="1073363"/>
          </a:xfrm>
          <a:prstGeom prst="rect">
            <a:avLst/>
          </a:prstGeom>
        </p:spPr>
      </p:pic>
      <p:pic>
        <p:nvPicPr>
          <p:cNvPr id="2" name="BabySharkDance-VA-5837750">
            <a:hlinkClick r:id="" action="ppaction://media"/>
          </p:cNvPr>
          <p:cNvPicPr>
            <a:picLocks noChangeAspect="1"/>
          </p:cNvPicPr>
          <p:nvPr>
            <a:audioFile r:link="rId1"/>
            <p:extLst>
              <p:ext uri="{DAA4B4D4-6D71-4841-9C94-3DE7FCFB9230}">
                <p14:media xmlns:p14="http://schemas.microsoft.com/office/powerpoint/2010/main" r:embed="rId2">
                  <p14:trim st="28260"/>
                </p14:media>
              </p:ext>
            </p:extLst>
          </p:nvPr>
        </p:nvPicPr>
        <p:blipFill>
          <a:blip r:embed="rId23"/>
          <a:stretch>
            <a:fillRect/>
          </a:stretch>
        </p:blipFill>
        <p:spPr>
          <a:xfrm>
            <a:off x="1526417" y="-591936"/>
            <a:ext cx="487363" cy="487363"/>
          </a:xfrm>
          <a:prstGeom prst="rect">
            <a:avLst/>
          </a:prstGeom>
        </p:spPr>
      </p:pic>
      <p:sp>
        <p:nvSpPr>
          <p:cNvPr id="4" name="TextBox 3"/>
          <p:cNvSpPr txBox="1"/>
          <p:nvPr/>
        </p:nvSpPr>
        <p:spPr>
          <a:xfrm>
            <a:off x="1081879" y="1081819"/>
            <a:ext cx="10197792" cy="1569660"/>
          </a:xfrm>
          <a:prstGeom prst="rect">
            <a:avLst/>
          </a:prstGeom>
          <a:noFill/>
        </p:spPr>
        <p:txBody>
          <a:bodyPr wrap="none" lIns="91316" tIns="45678" rIns="91316" bIns="45678" rtlCol="0">
            <a:spAutoFit/>
          </a:bodyPr>
          <a:lstStyle/>
          <a:p>
            <a:pPr algn="ctr" defTabSz="913123"/>
            <a:r>
              <a:rPr lang="en-GB" sz="9600" dirty="0">
                <a:ln>
                  <a:solidFill>
                    <a:sysClr val="windowText" lastClr="000000"/>
                  </a:solidFill>
                </a:ln>
                <a:solidFill>
                  <a:srgbClr val="FFC000"/>
                </a:solidFill>
                <a:latin typeface="iCiel Cadena" panose="02000503000000020004" pitchFamily="2" charset="0"/>
              </a:rPr>
              <a:t>TẠM BIỆT CÁC EM!</a:t>
            </a:r>
          </a:p>
        </p:txBody>
      </p:sp>
    </p:spTree>
    <p:extLst>
      <p:ext uri="{BB962C8B-B14F-4D97-AF65-F5344CB8AC3E}">
        <p14:creationId xmlns:p14="http://schemas.microsoft.com/office/powerpoint/2010/main" val="25104841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par>
                                <p:cTn id="11" presetID="15"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65" fill="hold">
                            <p:stCondLst>
                              <p:cond delay="2200"/>
                            </p:stCondLst>
                            <p:childTnLst>
                              <p:par>
                                <p:cTn id="66" presetID="32" presetClass="emph" presetSubtype="0" repeatCount="indefinite" fill="hold" nodeType="afterEffect">
                                  <p:stCondLst>
                                    <p:cond delay="0"/>
                                  </p:stCondLst>
                                  <p:childTnLst>
                                    <p:animRot by="120000">
                                      <p:cBhvr>
                                        <p:cTn id="67" dur="100" fill="hold">
                                          <p:stCondLst>
                                            <p:cond delay="0"/>
                                          </p:stCondLst>
                                        </p:cTn>
                                        <p:tgtEl>
                                          <p:spTgt spid="16"/>
                                        </p:tgtEl>
                                        <p:attrNameLst>
                                          <p:attrName>r</p:attrName>
                                        </p:attrNameLst>
                                      </p:cBhvr>
                                    </p:animRot>
                                    <p:animRot by="-240000">
                                      <p:cBhvr>
                                        <p:cTn id="68" dur="200" fill="hold">
                                          <p:stCondLst>
                                            <p:cond delay="200"/>
                                          </p:stCondLst>
                                        </p:cTn>
                                        <p:tgtEl>
                                          <p:spTgt spid="16"/>
                                        </p:tgtEl>
                                        <p:attrNameLst>
                                          <p:attrName>r</p:attrName>
                                        </p:attrNameLst>
                                      </p:cBhvr>
                                    </p:animRot>
                                    <p:animRot by="240000">
                                      <p:cBhvr>
                                        <p:cTn id="69" dur="200" fill="hold">
                                          <p:stCondLst>
                                            <p:cond delay="400"/>
                                          </p:stCondLst>
                                        </p:cTn>
                                        <p:tgtEl>
                                          <p:spTgt spid="16"/>
                                        </p:tgtEl>
                                        <p:attrNameLst>
                                          <p:attrName>r</p:attrName>
                                        </p:attrNameLst>
                                      </p:cBhvr>
                                    </p:animRot>
                                    <p:animRot by="-240000">
                                      <p:cBhvr>
                                        <p:cTn id="70" dur="200" fill="hold">
                                          <p:stCondLst>
                                            <p:cond delay="600"/>
                                          </p:stCondLst>
                                        </p:cTn>
                                        <p:tgtEl>
                                          <p:spTgt spid="16"/>
                                        </p:tgtEl>
                                        <p:attrNameLst>
                                          <p:attrName>r</p:attrName>
                                        </p:attrNameLst>
                                      </p:cBhvr>
                                    </p:animRot>
                                    <p:animRot by="120000">
                                      <p:cBhvr>
                                        <p:cTn id="71" dur="200" fill="hold">
                                          <p:stCondLst>
                                            <p:cond delay="800"/>
                                          </p:stCondLst>
                                        </p:cTn>
                                        <p:tgtEl>
                                          <p:spTgt spid="16"/>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7"/>
                                        </p:tgtEl>
                                        <p:attrNameLst>
                                          <p:attrName>r</p:attrName>
                                        </p:attrNameLst>
                                      </p:cBhvr>
                                    </p:animRot>
                                    <p:animRot by="-240000">
                                      <p:cBhvr>
                                        <p:cTn id="74" dur="200" fill="hold">
                                          <p:stCondLst>
                                            <p:cond delay="200"/>
                                          </p:stCondLst>
                                        </p:cTn>
                                        <p:tgtEl>
                                          <p:spTgt spid="17"/>
                                        </p:tgtEl>
                                        <p:attrNameLst>
                                          <p:attrName>r</p:attrName>
                                        </p:attrNameLst>
                                      </p:cBhvr>
                                    </p:animRot>
                                    <p:animRot by="240000">
                                      <p:cBhvr>
                                        <p:cTn id="75" dur="200" fill="hold">
                                          <p:stCondLst>
                                            <p:cond delay="400"/>
                                          </p:stCondLst>
                                        </p:cTn>
                                        <p:tgtEl>
                                          <p:spTgt spid="17"/>
                                        </p:tgtEl>
                                        <p:attrNameLst>
                                          <p:attrName>r</p:attrName>
                                        </p:attrNameLst>
                                      </p:cBhvr>
                                    </p:animRot>
                                    <p:animRot by="-240000">
                                      <p:cBhvr>
                                        <p:cTn id="76" dur="200" fill="hold">
                                          <p:stCondLst>
                                            <p:cond delay="600"/>
                                          </p:stCondLst>
                                        </p:cTn>
                                        <p:tgtEl>
                                          <p:spTgt spid="17"/>
                                        </p:tgtEl>
                                        <p:attrNameLst>
                                          <p:attrName>r</p:attrName>
                                        </p:attrNameLst>
                                      </p:cBhvr>
                                    </p:animRot>
                                    <p:animRot by="120000">
                                      <p:cBhvr>
                                        <p:cTn id="77" dur="200" fill="hold">
                                          <p:stCondLst>
                                            <p:cond delay="800"/>
                                          </p:stCondLst>
                                        </p:cTn>
                                        <p:tgtEl>
                                          <p:spTgt spid="17"/>
                                        </p:tgtEl>
                                        <p:attrNameLst>
                                          <p:attrName>r</p:attrName>
                                        </p:attrNameLst>
                                      </p:cBhvr>
                                    </p:animRot>
                                  </p:childTnLst>
                                </p:cTn>
                              </p:par>
                              <p:par>
                                <p:cTn id="78" presetID="32" presetClass="emph" presetSubtype="0" repeatCount="indefinite" fill="hold" nodeType="withEffect">
                                  <p:stCondLst>
                                    <p:cond delay="0"/>
                                  </p:stCondLst>
                                  <p:childTnLst>
                                    <p:animRot by="120000">
                                      <p:cBhvr>
                                        <p:cTn id="79" dur="100" fill="hold">
                                          <p:stCondLst>
                                            <p:cond delay="0"/>
                                          </p:stCondLst>
                                        </p:cTn>
                                        <p:tgtEl>
                                          <p:spTgt spid="18"/>
                                        </p:tgtEl>
                                        <p:attrNameLst>
                                          <p:attrName>r</p:attrName>
                                        </p:attrNameLst>
                                      </p:cBhvr>
                                    </p:animRot>
                                    <p:animRot by="-240000">
                                      <p:cBhvr>
                                        <p:cTn id="80" dur="200" fill="hold">
                                          <p:stCondLst>
                                            <p:cond delay="200"/>
                                          </p:stCondLst>
                                        </p:cTn>
                                        <p:tgtEl>
                                          <p:spTgt spid="18"/>
                                        </p:tgtEl>
                                        <p:attrNameLst>
                                          <p:attrName>r</p:attrName>
                                        </p:attrNameLst>
                                      </p:cBhvr>
                                    </p:animRot>
                                    <p:animRot by="240000">
                                      <p:cBhvr>
                                        <p:cTn id="81" dur="200" fill="hold">
                                          <p:stCondLst>
                                            <p:cond delay="400"/>
                                          </p:stCondLst>
                                        </p:cTn>
                                        <p:tgtEl>
                                          <p:spTgt spid="18"/>
                                        </p:tgtEl>
                                        <p:attrNameLst>
                                          <p:attrName>r</p:attrName>
                                        </p:attrNameLst>
                                      </p:cBhvr>
                                    </p:animRot>
                                    <p:animRot by="-240000">
                                      <p:cBhvr>
                                        <p:cTn id="82" dur="200" fill="hold">
                                          <p:stCondLst>
                                            <p:cond delay="600"/>
                                          </p:stCondLst>
                                        </p:cTn>
                                        <p:tgtEl>
                                          <p:spTgt spid="18"/>
                                        </p:tgtEl>
                                        <p:attrNameLst>
                                          <p:attrName>r</p:attrName>
                                        </p:attrNameLst>
                                      </p:cBhvr>
                                    </p:animRot>
                                    <p:animRot by="120000">
                                      <p:cBhvr>
                                        <p:cTn id="83" dur="200" fill="hold">
                                          <p:stCondLst>
                                            <p:cond delay="800"/>
                                          </p:stCondLst>
                                        </p:cTn>
                                        <p:tgtEl>
                                          <p:spTgt spid="18"/>
                                        </p:tgtEl>
                                        <p:attrNameLst>
                                          <p:attrName>r</p:attrName>
                                        </p:attrNameLst>
                                      </p:cBhvr>
                                    </p:animRot>
                                  </p:childTnLst>
                                </p:cTn>
                              </p:par>
                              <p:par>
                                <p:cTn id="84" presetID="32" presetClass="emph" presetSubtype="0" repeatCount="indefinite" fill="hold" nodeType="withEffect">
                                  <p:stCondLst>
                                    <p:cond delay="0"/>
                                  </p:stCondLst>
                                  <p:childTnLst>
                                    <p:animRot by="120000">
                                      <p:cBhvr>
                                        <p:cTn id="85" dur="100" fill="hold">
                                          <p:stCondLst>
                                            <p:cond delay="0"/>
                                          </p:stCondLst>
                                        </p:cTn>
                                        <p:tgtEl>
                                          <p:spTgt spid="19"/>
                                        </p:tgtEl>
                                        <p:attrNameLst>
                                          <p:attrName>r</p:attrName>
                                        </p:attrNameLst>
                                      </p:cBhvr>
                                    </p:animRot>
                                    <p:animRot by="-240000">
                                      <p:cBhvr>
                                        <p:cTn id="86" dur="200" fill="hold">
                                          <p:stCondLst>
                                            <p:cond delay="200"/>
                                          </p:stCondLst>
                                        </p:cTn>
                                        <p:tgtEl>
                                          <p:spTgt spid="19"/>
                                        </p:tgtEl>
                                        <p:attrNameLst>
                                          <p:attrName>r</p:attrName>
                                        </p:attrNameLst>
                                      </p:cBhvr>
                                    </p:animRot>
                                    <p:animRot by="240000">
                                      <p:cBhvr>
                                        <p:cTn id="87" dur="200" fill="hold">
                                          <p:stCondLst>
                                            <p:cond delay="400"/>
                                          </p:stCondLst>
                                        </p:cTn>
                                        <p:tgtEl>
                                          <p:spTgt spid="19"/>
                                        </p:tgtEl>
                                        <p:attrNameLst>
                                          <p:attrName>r</p:attrName>
                                        </p:attrNameLst>
                                      </p:cBhvr>
                                    </p:animRot>
                                    <p:animRot by="-240000">
                                      <p:cBhvr>
                                        <p:cTn id="88" dur="200" fill="hold">
                                          <p:stCondLst>
                                            <p:cond delay="600"/>
                                          </p:stCondLst>
                                        </p:cTn>
                                        <p:tgtEl>
                                          <p:spTgt spid="19"/>
                                        </p:tgtEl>
                                        <p:attrNameLst>
                                          <p:attrName>r</p:attrName>
                                        </p:attrNameLst>
                                      </p:cBhvr>
                                    </p:animRot>
                                    <p:animRot by="120000">
                                      <p:cBhvr>
                                        <p:cTn id="89" dur="200" fill="hold">
                                          <p:stCondLst>
                                            <p:cond delay="800"/>
                                          </p:stCondLst>
                                        </p:cTn>
                                        <p:tgtEl>
                                          <p:spTgt spid="19"/>
                                        </p:tgtEl>
                                        <p:attrNameLst>
                                          <p:attrName>r</p:attrName>
                                        </p:attrNameLst>
                                      </p:cBhvr>
                                    </p:animRot>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20"/>
                                        </p:tgtEl>
                                        <p:attrNameLst>
                                          <p:attrName>r</p:attrName>
                                        </p:attrNameLst>
                                      </p:cBhvr>
                                    </p:animRot>
                                    <p:animRot by="-240000">
                                      <p:cBhvr>
                                        <p:cTn id="92" dur="200" fill="hold">
                                          <p:stCondLst>
                                            <p:cond delay="200"/>
                                          </p:stCondLst>
                                        </p:cTn>
                                        <p:tgtEl>
                                          <p:spTgt spid="20"/>
                                        </p:tgtEl>
                                        <p:attrNameLst>
                                          <p:attrName>r</p:attrName>
                                        </p:attrNameLst>
                                      </p:cBhvr>
                                    </p:animRot>
                                    <p:animRot by="240000">
                                      <p:cBhvr>
                                        <p:cTn id="93" dur="200" fill="hold">
                                          <p:stCondLst>
                                            <p:cond delay="400"/>
                                          </p:stCondLst>
                                        </p:cTn>
                                        <p:tgtEl>
                                          <p:spTgt spid="20"/>
                                        </p:tgtEl>
                                        <p:attrNameLst>
                                          <p:attrName>r</p:attrName>
                                        </p:attrNameLst>
                                      </p:cBhvr>
                                    </p:animRot>
                                    <p:animRot by="-240000">
                                      <p:cBhvr>
                                        <p:cTn id="94" dur="200" fill="hold">
                                          <p:stCondLst>
                                            <p:cond delay="600"/>
                                          </p:stCondLst>
                                        </p:cTn>
                                        <p:tgtEl>
                                          <p:spTgt spid="20"/>
                                        </p:tgtEl>
                                        <p:attrNameLst>
                                          <p:attrName>r</p:attrName>
                                        </p:attrNameLst>
                                      </p:cBhvr>
                                    </p:animRot>
                                    <p:animRot by="120000">
                                      <p:cBhvr>
                                        <p:cTn id="95" dur="200" fill="hold">
                                          <p:stCondLst>
                                            <p:cond delay="800"/>
                                          </p:stCondLst>
                                        </p:cTn>
                                        <p:tgtEl>
                                          <p:spTgt spid="20"/>
                                        </p:tgtEl>
                                        <p:attrNameLst>
                                          <p:attrName>r</p:attrName>
                                        </p:attrNameLst>
                                      </p:cBhvr>
                                    </p:animRo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1"/>
                                        </p:tgtEl>
                                        <p:attrNameLst>
                                          <p:attrName>r</p:attrName>
                                        </p:attrNameLst>
                                      </p:cBhvr>
                                    </p:animRot>
                                    <p:animRot by="-240000">
                                      <p:cBhvr>
                                        <p:cTn id="98" dur="200" fill="hold">
                                          <p:stCondLst>
                                            <p:cond delay="200"/>
                                          </p:stCondLst>
                                        </p:cTn>
                                        <p:tgtEl>
                                          <p:spTgt spid="21"/>
                                        </p:tgtEl>
                                        <p:attrNameLst>
                                          <p:attrName>r</p:attrName>
                                        </p:attrNameLst>
                                      </p:cBhvr>
                                    </p:animRot>
                                    <p:animRot by="240000">
                                      <p:cBhvr>
                                        <p:cTn id="99" dur="200" fill="hold">
                                          <p:stCondLst>
                                            <p:cond delay="400"/>
                                          </p:stCondLst>
                                        </p:cTn>
                                        <p:tgtEl>
                                          <p:spTgt spid="21"/>
                                        </p:tgtEl>
                                        <p:attrNameLst>
                                          <p:attrName>r</p:attrName>
                                        </p:attrNameLst>
                                      </p:cBhvr>
                                    </p:animRot>
                                    <p:animRot by="-240000">
                                      <p:cBhvr>
                                        <p:cTn id="100" dur="200" fill="hold">
                                          <p:stCondLst>
                                            <p:cond delay="600"/>
                                          </p:stCondLst>
                                        </p:cTn>
                                        <p:tgtEl>
                                          <p:spTgt spid="21"/>
                                        </p:tgtEl>
                                        <p:attrNameLst>
                                          <p:attrName>r</p:attrName>
                                        </p:attrNameLst>
                                      </p:cBhvr>
                                    </p:animRot>
                                    <p:animRot by="120000">
                                      <p:cBhvr>
                                        <p:cTn id="101" dur="200" fill="hold">
                                          <p:stCondLst>
                                            <p:cond delay="800"/>
                                          </p:stCondLst>
                                        </p:cTn>
                                        <p:tgtEl>
                                          <p:spTgt spid="21"/>
                                        </p:tgtEl>
                                        <p:attrNameLst>
                                          <p:attrName>r</p:attrName>
                                        </p:attrNameLst>
                                      </p:cBhvr>
                                    </p:animRo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22"/>
                                        </p:tgtEl>
                                        <p:attrNameLst>
                                          <p:attrName>r</p:attrName>
                                        </p:attrNameLst>
                                      </p:cBhvr>
                                    </p:animRot>
                                    <p:animRot by="-240000">
                                      <p:cBhvr>
                                        <p:cTn id="104" dur="200" fill="hold">
                                          <p:stCondLst>
                                            <p:cond delay="200"/>
                                          </p:stCondLst>
                                        </p:cTn>
                                        <p:tgtEl>
                                          <p:spTgt spid="22"/>
                                        </p:tgtEl>
                                        <p:attrNameLst>
                                          <p:attrName>r</p:attrName>
                                        </p:attrNameLst>
                                      </p:cBhvr>
                                    </p:animRot>
                                    <p:animRot by="240000">
                                      <p:cBhvr>
                                        <p:cTn id="105" dur="200" fill="hold">
                                          <p:stCondLst>
                                            <p:cond delay="400"/>
                                          </p:stCondLst>
                                        </p:cTn>
                                        <p:tgtEl>
                                          <p:spTgt spid="22"/>
                                        </p:tgtEl>
                                        <p:attrNameLst>
                                          <p:attrName>r</p:attrName>
                                        </p:attrNameLst>
                                      </p:cBhvr>
                                    </p:animRot>
                                    <p:animRot by="-240000">
                                      <p:cBhvr>
                                        <p:cTn id="106" dur="200" fill="hold">
                                          <p:stCondLst>
                                            <p:cond delay="600"/>
                                          </p:stCondLst>
                                        </p:cTn>
                                        <p:tgtEl>
                                          <p:spTgt spid="22"/>
                                        </p:tgtEl>
                                        <p:attrNameLst>
                                          <p:attrName>r</p:attrName>
                                        </p:attrNameLst>
                                      </p:cBhvr>
                                    </p:animRot>
                                    <p:animRot by="120000">
                                      <p:cBhvr>
                                        <p:cTn id="107" dur="200" fill="hold">
                                          <p:stCondLst>
                                            <p:cond delay="800"/>
                                          </p:stCondLst>
                                        </p:cTn>
                                        <p:tgtEl>
                                          <p:spTgt spid="22"/>
                                        </p:tgtEl>
                                        <p:attrNameLst>
                                          <p:attrName>r</p:attrName>
                                        </p:attrNameLst>
                                      </p:cBhvr>
                                    </p:animRot>
                                  </p:childTnLst>
                                </p:cTn>
                              </p:par>
                              <p:par>
                                <p:cTn id="108" presetID="32" presetClass="emph" presetSubtype="0" repeatCount="indefinite" fill="hold" nodeType="withEffect">
                                  <p:stCondLst>
                                    <p:cond delay="0"/>
                                  </p:stCondLst>
                                  <p:childTnLst>
                                    <p:animRot by="120000">
                                      <p:cBhvr>
                                        <p:cTn id="109" dur="100" fill="hold">
                                          <p:stCondLst>
                                            <p:cond delay="0"/>
                                          </p:stCondLst>
                                        </p:cTn>
                                        <p:tgtEl>
                                          <p:spTgt spid="23"/>
                                        </p:tgtEl>
                                        <p:attrNameLst>
                                          <p:attrName>r</p:attrName>
                                        </p:attrNameLst>
                                      </p:cBhvr>
                                    </p:animRot>
                                    <p:animRot by="-240000">
                                      <p:cBhvr>
                                        <p:cTn id="110" dur="200" fill="hold">
                                          <p:stCondLst>
                                            <p:cond delay="200"/>
                                          </p:stCondLst>
                                        </p:cTn>
                                        <p:tgtEl>
                                          <p:spTgt spid="23"/>
                                        </p:tgtEl>
                                        <p:attrNameLst>
                                          <p:attrName>r</p:attrName>
                                        </p:attrNameLst>
                                      </p:cBhvr>
                                    </p:animRot>
                                    <p:animRot by="240000">
                                      <p:cBhvr>
                                        <p:cTn id="111" dur="200" fill="hold">
                                          <p:stCondLst>
                                            <p:cond delay="400"/>
                                          </p:stCondLst>
                                        </p:cTn>
                                        <p:tgtEl>
                                          <p:spTgt spid="23"/>
                                        </p:tgtEl>
                                        <p:attrNameLst>
                                          <p:attrName>r</p:attrName>
                                        </p:attrNameLst>
                                      </p:cBhvr>
                                    </p:animRot>
                                    <p:animRot by="-240000">
                                      <p:cBhvr>
                                        <p:cTn id="112" dur="200" fill="hold">
                                          <p:stCondLst>
                                            <p:cond delay="600"/>
                                          </p:stCondLst>
                                        </p:cTn>
                                        <p:tgtEl>
                                          <p:spTgt spid="23"/>
                                        </p:tgtEl>
                                        <p:attrNameLst>
                                          <p:attrName>r</p:attrName>
                                        </p:attrNameLst>
                                      </p:cBhvr>
                                    </p:animRot>
                                    <p:animRot by="120000">
                                      <p:cBhvr>
                                        <p:cTn id="113" dur="200" fill="hold">
                                          <p:stCondLst>
                                            <p:cond delay="800"/>
                                          </p:stCondLst>
                                        </p:cTn>
                                        <p:tgtEl>
                                          <p:spTgt spid="23"/>
                                        </p:tgtEl>
                                        <p:attrNameLst>
                                          <p:attrName>r</p:attrName>
                                        </p:attrNameLst>
                                      </p:cBhvr>
                                    </p:animRot>
                                  </p:childTnLst>
                                </p:cTn>
                              </p:par>
                              <p:par>
                                <p:cTn id="114" presetID="32" presetClass="emph" presetSubtype="0" repeatCount="indefinite" fill="hold" nodeType="withEffect">
                                  <p:stCondLst>
                                    <p:cond delay="0"/>
                                  </p:stCondLst>
                                  <p:childTnLst>
                                    <p:animRot by="120000">
                                      <p:cBhvr>
                                        <p:cTn id="115" dur="100" fill="hold">
                                          <p:stCondLst>
                                            <p:cond delay="0"/>
                                          </p:stCondLst>
                                        </p:cTn>
                                        <p:tgtEl>
                                          <p:spTgt spid="24"/>
                                        </p:tgtEl>
                                        <p:attrNameLst>
                                          <p:attrName>r</p:attrName>
                                        </p:attrNameLst>
                                      </p:cBhvr>
                                    </p:animRot>
                                    <p:animRot by="-240000">
                                      <p:cBhvr>
                                        <p:cTn id="116" dur="200" fill="hold">
                                          <p:stCondLst>
                                            <p:cond delay="200"/>
                                          </p:stCondLst>
                                        </p:cTn>
                                        <p:tgtEl>
                                          <p:spTgt spid="24"/>
                                        </p:tgtEl>
                                        <p:attrNameLst>
                                          <p:attrName>r</p:attrName>
                                        </p:attrNameLst>
                                      </p:cBhvr>
                                    </p:animRot>
                                    <p:animRot by="240000">
                                      <p:cBhvr>
                                        <p:cTn id="117" dur="200" fill="hold">
                                          <p:stCondLst>
                                            <p:cond delay="400"/>
                                          </p:stCondLst>
                                        </p:cTn>
                                        <p:tgtEl>
                                          <p:spTgt spid="24"/>
                                        </p:tgtEl>
                                        <p:attrNameLst>
                                          <p:attrName>r</p:attrName>
                                        </p:attrNameLst>
                                      </p:cBhvr>
                                    </p:animRot>
                                    <p:animRot by="-240000">
                                      <p:cBhvr>
                                        <p:cTn id="118" dur="200" fill="hold">
                                          <p:stCondLst>
                                            <p:cond delay="600"/>
                                          </p:stCondLst>
                                        </p:cTn>
                                        <p:tgtEl>
                                          <p:spTgt spid="24"/>
                                        </p:tgtEl>
                                        <p:attrNameLst>
                                          <p:attrName>r</p:attrName>
                                        </p:attrNameLst>
                                      </p:cBhvr>
                                    </p:animRot>
                                    <p:animRot by="120000">
                                      <p:cBhvr>
                                        <p:cTn id="119" dur="200" fill="hold">
                                          <p:stCondLst>
                                            <p:cond delay="800"/>
                                          </p:stCondLst>
                                        </p:cTn>
                                        <p:tgtEl>
                                          <p:spTgt spid="24"/>
                                        </p:tgtEl>
                                        <p:attrNameLst>
                                          <p:attrName>r</p:attrName>
                                        </p:attrNameLst>
                                      </p:cBhvr>
                                    </p:animRot>
                                  </p:childTnLst>
                                </p:cTn>
                              </p:par>
                              <p:par>
                                <p:cTn id="120" presetID="1" presetClass="mediacall" presetSubtype="0" fill="hold" nodeType="withEffect">
                                  <p:stCondLst>
                                    <p:cond delay="0"/>
                                  </p:stCondLst>
                                  <p:childTnLst>
                                    <p:cmd type="call" cmd="playFrom(0.0)">
                                      <p:cBhvr>
                                        <p:cTn id="121" dur="108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4" descr="https://o.remove.bg/downloads/847d1338-73de-4f44-8b04-705864752ada/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411" y="3852152"/>
            <a:ext cx="3831774" cy="263596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62647" y="1173892"/>
            <a:ext cx="4183815" cy="2183496"/>
            <a:chOff x="252919" y="1264595"/>
            <a:chExt cx="3832697" cy="2130358"/>
          </a:xfrm>
        </p:grpSpPr>
        <p:sp>
          <p:nvSpPr>
            <p:cNvPr id="4" name="Oval Callout 3"/>
            <p:cNvSpPr/>
            <p:nvPr/>
          </p:nvSpPr>
          <p:spPr>
            <a:xfrm>
              <a:off x="252919" y="1264595"/>
              <a:ext cx="3832697" cy="2130358"/>
            </a:xfrm>
            <a:prstGeom prst="wedgeEllipseCallout">
              <a:avLst>
                <a:gd name="adj1" fmla="val 13685"/>
                <a:gd name="adj2" fmla="val 66153"/>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2919" y="1732469"/>
              <a:ext cx="3734496" cy="1291232"/>
            </a:xfrm>
            <a:prstGeom prst="rect">
              <a:avLst/>
            </a:prstGeom>
            <a:noFill/>
          </p:spPr>
          <p:txBody>
            <a:bodyPr wrap="square" rtlCol="0">
              <a:spAutoFit/>
            </a:bodyPr>
            <a:lstStyle/>
            <a:p>
              <a:pPr algn="ctr"/>
              <a:r>
                <a:rPr lang="en-US" sz="2000" b="1" dirty="0"/>
                <a:t>    </a:t>
              </a:r>
              <a:r>
                <a:rPr lang="en-US" sz="2000" b="1" dirty="0" err="1"/>
                <a:t>Quan</a:t>
              </a:r>
              <a:r>
                <a:rPr lang="en-US" sz="2000" b="1" dirty="0"/>
                <a:t> </a:t>
              </a:r>
              <a:r>
                <a:rPr lang="en-US" sz="2000" b="1" dirty="0" err="1"/>
                <a:t>sát</a:t>
              </a:r>
              <a:r>
                <a:rPr lang="en-US" sz="2000" b="1" dirty="0"/>
                <a:t> </a:t>
              </a:r>
              <a:r>
                <a:rPr lang="en-US" sz="2000" b="1" dirty="0" err="1"/>
                <a:t>tranh</a:t>
              </a:r>
              <a:r>
                <a:rPr lang="en-US" sz="2000" b="1" dirty="0"/>
                <a:t> minh </a:t>
              </a:r>
              <a:r>
                <a:rPr lang="en-US" sz="2000" b="1" dirty="0" err="1"/>
                <a:t>hoạ</a:t>
              </a:r>
              <a:r>
                <a:rPr lang="en-US" sz="2000" b="1" dirty="0"/>
                <a:t>, </a:t>
              </a:r>
              <a:r>
                <a:rPr lang="en-US" sz="2000" b="1" dirty="0" err="1"/>
                <a:t>cho</a:t>
              </a:r>
              <a:r>
                <a:rPr lang="en-US" sz="2000" b="1" dirty="0"/>
                <a:t> </a:t>
              </a:r>
              <a:r>
                <a:rPr lang="en-US" sz="2000" b="1" dirty="0" err="1"/>
                <a:t>biết</a:t>
              </a:r>
              <a:r>
                <a:rPr lang="en-US" sz="2000" b="1" dirty="0"/>
                <a:t> </a:t>
              </a:r>
              <a:r>
                <a:rPr lang="en-US" sz="2000" b="1" dirty="0" err="1"/>
                <a:t>tranh</a:t>
              </a:r>
              <a:r>
                <a:rPr lang="en-US" sz="2000" b="1" dirty="0"/>
                <a:t> </a:t>
              </a:r>
              <a:r>
                <a:rPr lang="en-US" sz="2000" b="1" dirty="0" err="1"/>
                <a:t>vẽ</a:t>
              </a:r>
              <a:r>
                <a:rPr lang="en-US" sz="2000" b="1" dirty="0"/>
                <a:t> </a:t>
              </a:r>
              <a:r>
                <a:rPr lang="en-US" sz="2000" b="1" dirty="0" err="1"/>
                <a:t>những</a:t>
              </a:r>
              <a:r>
                <a:rPr lang="en-US" sz="2000" b="1" dirty="0"/>
                <a:t> </a:t>
              </a:r>
              <a:r>
                <a:rPr lang="en-US" sz="2000" b="1" dirty="0" err="1"/>
                <a:t>gì</a:t>
              </a:r>
              <a:r>
                <a:rPr lang="en-US" sz="2000" b="1" dirty="0"/>
                <a:t> </a:t>
              </a:r>
              <a:r>
                <a:rPr lang="en-US" sz="2000" b="1" dirty="0" err="1"/>
                <a:t>và</a:t>
              </a:r>
              <a:r>
                <a:rPr lang="en-US" sz="2000" b="1" dirty="0"/>
                <a:t> </a:t>
              </a:r>
              <a:r>
                <a:rPr lang="en-US" sz="2000" b="1" dirty="0" err="1"/>
                <a:t>đoán</a:t>
              </a:r>
              <a:r>
                <a:rPr lang="en-US" sz="2000" b="1" dirty="0"/>
                <a:t> </a:t>
              </a:r>
              <a:r>
                <a:rPr lang="en-US" sz="2000" b="1" dirty="0" err="1"/>
                <a:t>xem</a:t>
              </a:r>
              <a:r>
                <a:rPr lang="en-US" sz="2000" b="1" dirty="0"/>
                <a:t> </a:t>
              </a:r>
              <a:r>
                <a:rPr lang="en-US" sz="2000" b="1" dirty="0" err="1"/>
                <a:t>câu</a:t>
              </a:r>
              <a:r>
                <a:rPr lang="en-US" sz="2000" b="1" dirty="0"/>
                <a:t> </a:t>
              </a:r>
              <a:r>
                <a:rPr lang="en-US" sz="2000" b="1" dirty="0" err="1"/>
                <a:t>chuyện</a:t>
              </a:r>
              <a:r>
                <a:rPr lang="en-US" sz="2000" b="1" dirty="0"/>
                <a:t> </a:t>
              </a:r>
              <a:r>
                <a:rPr lang="en-US" sz="2000" b="1" dirty="0" err="1"/>
                <a:t>nói</a:t>
              </a:r>
              <a:r>
                <a:rPr lang="en-US" sz="2000" b="1" dirty="0"/>
                <a:t> </a:t>
              </a:r>
              <a:r>
                <a:rPr lang="en-US" sz="2000" b="1" dirty="0" err="1"/>
                <a:t>về</a:t>
              </a:r>
              <a:endParaRPr lang="en-US" sz="2000" b="1" dirty="0"/>
            </a:p>
            <a:p>
              <a:pPr algn="ctr"/>
              <a:r>
                <a:rPr lang="en-US" sz="2000" b="1" dirty="0"/>
                <a:t> </a:t>
              </a:r>
              <a:r>
                <a:rPr lang="en-US" sz="2000" b="1" dirty="0" err="1"/>
                <a:t>việc</a:t>
              </a:r>
              <a:r>
                <a:rPr lang="en-US" sz="2000" b="1" dirty="0"/>
                <a:t> </a:t>
              </a:r>
              <a:r>
                <a:rPr lang="en-US" sz="2000" b="1" dirty="0" err="1"/>
                <a:t>gì</a:t>
              </a:r>
              <a:r>
                <a:rPr lang="en-US" sz="2000" b="1" dirty="0"/>
                <a:t>?</a:t>
              </a:r>
            </a:p>
          </p:txBody>
        </p:sp>
      </p:grpSp>
      <p:pic>
        <p:nvPicPr>
          <p:cNvPr id="7" name="Picture 6"/>
          <p:cNvPicPr>
            <a:picLocks noChangeAspect="1"/>
          </p:cNvPicPr>
          <p:nvPr/>
        </p:nvPicPr>
        <p:blipFill>
          <a:blip r:embed="rId3"/>
          <a:stretch>
            <a:fillRect/>
          </a:stretch>
        </p:blipFill>
        <p:spPr>
          <a:xfrm>
            <a:off x="4446462" y="393118"/>
            <a:ext cx="7343059" cy="4777019"/>
          </a:xfrm>
          <a:prstGeom prst="rect">
            <a:avLst/>
          </a:prstGeom>
          <a:ln>
            <a:noFill/>
          </a:ln>
          <a:effectLst>
            <a:softEdge rad="112500"/>
          </a:effectLst>
        </p:spPr>
      </p:pic>
    </p:spTree>
    <p:extLst>
      <p:ext uri="{BB962C8B-B14F-4D97-AF65-F5344CB8AC3E}">
        <p14:creationId xmlns:p14="http://schemas.microsoft.com/office/powerpoint/2010/main" val="23117709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22245" y="153662"/>
            <a:ext cx="1867830"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ĐỌC MẪU</a:t>
            </a:r>
          </a:p>
        </p:txBody>
      </p:sp>
      <p:sp>
        <p:nvSpPr>
          <p:cNvPr id="4" name="TextBox 3"/>
          <p:cNvSpPr txBox="1"/>
          <p:nvPr/>
        </p:nvSpPr>
        <p:spPr>
          <a:xfrm>
            <a:off x="322245" y="763124"/>
            <a:ext cx="11605098" cy="5324535"/>
          </a:xfrm>
          <a:prstGeom prst="rect">
            <a:avLst/>
          </a:prstGeom>
          <a:noFill/>
        </p:spPr>
        <p:txBody>
          <a:bodyPr wrap="square" rtlCol="0">
            <a:spAutoFit/>
          </a:bodyPr>
          <a:lstStyle/>
          <a:p>
            <a:r>
              <a:rPr lang="en-GB" sz="2000" b="1" dirty="0"/>
              <a:t>    </a:t>
            </a:r>
            <a:r>
              <a:rPr lang="vi-VN" sz="20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000" b="1" dirty="0"/>
            </a:br>
            <a:r>
              <a:rPr lang="en-GB" sz="2000" b="1" dirty="0"/>
              <a:t>     </a:t>
            </a:r>
            <a:r>
              <a:rPr lang="vi-VN" sz="2000" b="1" dirty="0"/>
              <a:t>Nhưng mấy chục năm nay, ông thấy yếu đi nhiều. Bởi vì mỗi năm con người thải xuống biển hơn sáu triệu tấn rác. Tôm cá cứ chết dần. Ông Biển đành lên đường tìm người giúp đỡ.</a:t>
            </a:r>
          </a:p>
          <a:p>
            <a:r>
              <a:rPr lang="vi-VN" sz="2000" b="1" dirty="0"/>
              <a:t>Đi mãi, đi mãi, gặp một hòn đảo nhỏ, ông nói:</a:t>
            </a:r>
          </a:p>
          <a:p>
            <a:r>
              <a:rPr lang="en-GB" sz="2000" b="1" dirty="0"/>
              <a:t>   </a:t>
            </a:r>
            <a:r>
              <a:rPr lang="vi-VN" sz="2000" b="1" dirty="0"/>
              <a:t>- Cháu nhận giúp ông một ít rác nhé!</a:t>
            </a:r>
          </a:p>
          <a:p>
            <a:r>
              <a:rPr lang="en-GB" sz="2000" b="1" dirty="0"/>
              <a:t>    </a:t>
            </a:r>
            <a:r>
              <a:rPr lang="vi-VN" sz="2000" b="1" dirty="0"/>
              <a:t>Đảo nhỏ lắc đầu:</a:t>
            </a:r>
          </a:p>
          <a:p>
            <a:r>
              <a:rPr lang="en-GB" sz="2000" b="1" dirty="0"/>
              <a:t>   </a:t>
            </a:r>
            <a:r>
              <a:rPr lang="vi-VN" sz="2000" b="1" dirty="0"/>
              <a:t>- Nhận rác của ông thì cháu biết để đâu!</a:t>
            </a:r>
          </a:p>
          <a:p>
            <a:r>
              <a:rPr lang="en-GB" sz="2000" b="1" dirty="0"/>
              <a:t>    </a:t>
            </a:r>
            <a:r>
              <a:rPr lang="vi-VN" sz="2000" b="1" dirty="0"/>
              <a:t>Hướng về đất liền, ông thấy một bãi cát. Gió đang lùa rác từ bãi cát xuống biển, rồi sóng biển lại đưa rác lên bờ. “Không thể loanh quanh mãi thế này!” – Ông Biển thở dài.</a:t>
            </a:r>
          </a:p>
          <a:p>
            <a:r>
              <a:rPr lang="en-GB" sz="2000" b="1" dirty="0"/>
              <a:t>    </a:t>
            </a:r>
            <a:r>
              <a:rPr lang="vi-VN" sz="2000" b="1" dirty="0"/>
              <a:t>Đang tuyệt vọng, ông Biển bỗng thấy trên bãi cát mấy cô bé, cậu bé mang theo những chiếc bao to nhặt rác. “Cứu tinh đây rồi!” – Ông reo lên và tặng các cô cậu những làn gió mát nhất.</a:t>
            </a:r>
          </a:p>
          <a:p>
            <a:r>
              <a:rPr lang="en-GB" sz="2000" b="1" dirty="0"/>
              <a:t>    </a:t>
            </a:r>
            <a:r>
              <a:rPr lang="vi-VN" sz="2000" b="1" dirty="0"/>
              <a:t>Ông thầm mơ: “Con người sẽ không xả rác xuống biển nữa. Chẳng bao lâu, nước biển sẽ lại trong xanh, các loài sinh vật sẽ tiếp tục sinh sôi nảy nở, biển sẽ lại vui như xưa.”.</a:t>
            </a:r>
          </a:p>
          <a:p>
            <a:r>
              <a:rPr lang="en-GB" sz="2000" b="1" dirty="0"/>
              <a:t>                                                                                          </a:t>
            </a:r>
            <a:r>
              <a:rPr lang="vi-VN" sz="2000" b="1" dirty="0"/>
              <a:t>Phỏng theo QUÁCH THIẾU VINH</a:t>
            </a:r>
          </a:p>
        </p:txBody>
      </p:sp>
      <p:pic>
        <p:nvPicPr>
          <p:cNvPr id="5" name="Picture 4"/>
          <p:cNvPicPr>
            <a:picLocks noChangeAspect="1"/>
          </p:cNvPicPr>
          <p:nvPr/>
        </p:nvPicPr>
        <p:blipFill>
          <a:blip r:embed="rId3"/>
          <a:stretch>
            <a:fillRect/>
          </a:stretch>
        </p:blipFill>
        <p:spPr>
          <a:xfrm>
            <a:off x="3830336" y="238823"/>
            <a:ext cx="5114987" cy="524301"/>
          </a:xfrm>
          <a:prstGeom prst="rect">
            <a:avLst/>
          </a:prstGeom>
        </p:spPr>
      </p:pic>
    </p:spTree>
    <p:extLst>
      <p:ext uri="{BB962C8B-B14F-4D97-AF65-F5344CB8AC3E}">
        <p14:creationId xmlns:p14="http://schemas.microsoft.com/office/powerpoint/2010/main" val="44997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57939" y="635000"/>
            <a:ext cx="6530622" cy="2415288"/>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76187" tIns="38094" rIns="76187" bIns="38094" anchor="ctr">
              <a:sp3d/>
            </a:bodyPr>
            <a:lstStyle/>
            <a:p>
              <a:pPr marL="0" lvl="2" algn="ctr" defTabSz="428425" eaLnBrk="0" fontAlgn="ctr" hangingPunct="0">
                <a:buClr>
                  <a:srgbClr val="FF0000"/>
                </a:buClr>
                <a:buSzPct val="70000"/>
                <a:tabLst>
                  <a:tab pos="85277" algn="l"/>
                </a:tabLst>
                <a:defRPr/>
              </a:pPr>
              <a:r>
                <a:rPr lang="en-US" sz="3600" b="1" dirty="0" err="1"/>
                <a:t>Đọc</a:t>
              </a:r>
              <a:r>
                <a:rPr lang="en-US" sz="3600" b="1" dirty="0"/>
                <a:t> </a:t>
              </a:r>
              <a:r>
                <a:rPr lang="en-US" sz="3600" b="1" dirty="0" err="1"/>
                <a:t>diễn</a:t>
              </a:r>
              <a:r>
                <a:rPr lang="en-US" sz="3600" b="1" dirty="0"/>
                <a:t> </a:t>
              </a:r>
              <a:r>
                <a:rPr lang="en-US" sz="3600" b="1" dirty="0" err="1"/>
                <a:t>cảm</a:t>
              </a:r>
              <a:r>
                <a:rPr lang="en-US" sz="3600" b="1" dirty="0"/>
                <a:t> </a:t>
              </a:r>
              <a:r>
                <a:rPr lang="en-US" sz="3600" b="1" dirty="0" err="1"/>
                <a:t>toàn</a:t>
              </a:r>
              <a:r>
                <a:rPr lang="en-US" sz="3600" b="1" dirty="0"/>
                <a:t> </a:t>
              </a:r>
              <a:r>
                <a:rPr lang="en-US" sz="3600" b="1" dirty="0" err="1"/>
                <a:t>bài</a:t>
              </a:r>
              <a:r>
                <a:rPr lang="en-US" sz="3600" b="1" dirty="0"/>
                <a:t>. </a:t>
              </a:r>
              <a:r>
                <a:rPr lang="en-US" sz="3600" b="1" dirty="0" err="1"/>
                <a:t>Giọng</a:t>
              </a:r>
              <a:r>
                <a:rPr lang="en-US" sz="3600" b="1" dirty="0"/>
                <a:t> thong </a:t>
              </a:r>
              <a:r>
                <a:rPr lang="en-US" sz="3600" b="1" dirty="0" err="1"/>
                <a:t>thả</a:t>
              </a:r>
              <a:r>
                <a:rPr lang="en-US" sz="3600" b="1" dirty="0"/>
                <a:t>, </a:t>
              </a:r>
              <a:r>
                <a:rPr lang="en-US" sz="3600" b="1" dirty="0" err="1"/>
                <a:t>trang</a:t>
              </a:r>
              <a:r>
                <a:rPr lang="en-US" sz="3600" b="1" dirty="0"/>
                <a:t> </a:t>
              </a:r>
              <a:r>
                <a:rPr lang="en-US" sz="3600" b="1" dirty="0" err="1"/>
                <a:t>trọng</a:t>
              </a:r>
              <a:r>
                <a:rPr lang="en-US" sz="3600" b="1" dirty="0"/>
                <a:t>.</a:t>
              </a:r>
              <a:endParaRPr lang="zh-CN" altLang="en-US" sz="36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76188" tIns="76188" rIns="76188" bIns="7618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28425"/>
              <a:endParaRPr sz="1167" kern="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Flowchart: Document 13"/>
          <p:cNvSpPr/>
          <p:nvPr/>
        </p:nvSpPr>
        <p:spPr>
          <a:xfrm>
            <a:off x="4957940" y="3547872"/>
            <a:ext cx="5760160" cy="2675128"/>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6188" tIns="38093" rIns="76188" bIns="38093" spcCol="0" rtlCol="0" anchor="ctr"/>
          <a:lstStyle/>
          <a:p>
            <a:r>
              <a:rPr lang="en-US" sz="4500" b="1"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4500" b="1"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45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3600" b="1" dirty="0">
                <a:solidFill>
                  <a:srgbClr val="002060"/>
                </a:solidFill>
              </a:rPr>
              <a:t>Ngắt nghỉ hơi đúng giữa các cụm từ, các câu. Biết thể hiện tình cảm, cảm xúc qua giọng đọc. </a:t>
            </a:r>
            <a:endParaRPr lang="en-US" sz="3600" b="1" dirty="0">
              <a:solidFill>
                <a:srgbClr val="002060"/>
              </a:solidFill>
            </a:endParaRPr>
          </a:p>
        </p:txBody>
      </p:sp>
      <p:sp>
        <p:nvSpPr>
          <p:cNvPr id="9" name="圆角矩形 4"/>
          <p:cNvSpPr/>
          <p:nvPr/>
        </p:nvSpPr>
        <p:spPr bwMode="auto">
          <a:xfrm>
            <a:off x="6545439" y="922360"/>
            <a:ext cx="2984500" cy="783296"/>
          </a:xfrm>
          <a:prstGeom prst="roundRect">
            <a:avLst>
              <a:gd name="adj" fmla="val 0"/>
            </a:avLst>
          </a:prstGeom>
          <a:solidFill>
            <a:srgbClr val="FFFF99"/>
          </a:solidFill>
          <a:ln w="38100" cap="flat" cmpd="sng" algn="ctr">
            <a:noFill/>
            <a:prstDash val="dash"/>
            <a:miter lim="800000"/>
          </a:ln>
          <a:effectLst/>
        </p:spPr>
        <p:txBody>
          <a:bodyPr lIns="76181" tIns="38092" rIns="76181" bIns="38092" anchor="ctr">
            <a:sp3d/>
          </a:bodyPr>
          <a:lstStyle/>
          <a:p>
            <a:pPr marL="0" lvl="2" algn="ctr" defTabSz="428425" eaLnBrk="0" fontAlgn="ctr" hangingPunct="0">
              <a:buClr>
                <a:srgbClr val="FF0000"/>
              </a:buClr>
              <a:buSzPct val="70000"/>
              <a:tabLst>
                <a:tab pos="85277" algn="l"/>
              </a:tabLst>
              <a:defRPr/>
            </a:pPr>
            <a:r>
              <a:rPr lang="en-US" sz="4500" b="1" u="sng" kern="0" dirty="0" err="1">
                <a:solidFill>
                  <a:srgbClr val="FF0000"/>
                </a:solidFill>
                <a:ea typeface="Arial-Rounded" pitchFamily="34" charset="0"/>
                <a:cs typeface="Arial-Rounded" pitchFamily="34" charset="0"/>
              </a:rPr>
              <a:t>Giọng</a:t>
            </a:r>
            <a:r>
              <a:rPr lang="en-US" sz="4500" b="1" u="sng" kern="0" dirty="0">
                <a:solidFill>
                  <a:srgbClr val="FF0000"/>
                </a:solidFill>
                <a:ea typeface="Arial-Rounded" pitchFamily="34" charset="0"/>
                <a:cs typeface="Arial-Rounded" pitchFamily="34" charset="0"/>
              </a:rPr>
              <a:t> </a:t>
            </a:r>
            <a:r>
              <a:rPr lang="en-US" sz="4500" b="1" u="sng" kern="0" dirty="0" err="1">
                <a:solidFill>
                  <a:srgbClr val="FF0000"/>
                </a:solidFill>
                <a:ea typeface="Arial-Rounded" pitchFamily="34" charset="0"/>
                <a:cs typeface="Arial-Rounded" pitchFamily="34" charset="0"/>
              </a:rPr>
              <a:t>đọc</a:t>
            </a:r>
            <a:endParaRPr lang="en-US" sz="4500" b="1" u="sng" kern="0" dirty="0">
              <a:solidFill>
                <a:srgbClr val="FF0000"/>
              </a:solidFill>
              <a:ea typeface="Arial-Rounded" pitchFamily="34" charset="0"/>
              <a:cs typeface="Arial-Rounded" pitchFamily="34" charset="0"/>
            </a:endParaRP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5900" y="2064389"/>
            <a:ext cx="2240308" cy="22403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96364" y="1490472"/>
            <a:ext cx="5299180" cy="4261081"/>
            <a:chOff x="520706" y="1883664"/>
            <a:chExt cx="4675324" cy="3218665"/>
          </a:xfrm>
        </p:grpSpPr>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7" b="98500" l="0" r="100000"/>
                      </a14:imgEffect>
                    </a14:imgLayer>
                  </a14:imgProps>
                </a:ext>
                <a:ext uri="{28A0092B-C50C-407E-A947-70E740481C1C}">
                  <a14:useLocalDpi xmlns:a14="http://schemas.microsoft.com/office/drawing/2010/main" val="0"/>
                </a:ext>
              </a:extLst>
            </a:blip>
            <a:srcRect l="5311" t="36515" r="63526"/>
            <a:stretch/>
          </p:blipFill>
          <p:spPr>
            <a:xfrm>
              <a:off x="520706" y="1883664"/>
              <a:ext cx="2167629" cy="3218665"/>
            </a:xfrm>
            <a:prstGeom prst="rect">
              <a:avLst/>
            </a:prstGeom>
          </p:spPr>
        </p:pic>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7" b="98500" l="0" r="100000"/>
                      </a14:imgEffect>
                    </a14:imgLayer>
                  </a14:imgProps>
                </a:ext>
                <a:ext uri="{28A0092B-C50C-407E-A947-70E740481C1C}">
                  <a14:useLocalDpi xmlns:a14="http://schemas.microsoft.com/office/drawing/2010/main" val="0"/>
                </a:ext>
              </a:extLst>
            </a:blip>
            <a:srcRect l="65510" t="39577" r="-169" b="7841"/>
            <a:stretch/>
          </p:blipFill>
          <p:spPr>
            <a:xfrm>
              <a:off x="2688335" y="1902340"/>
              <a:ext cx="2507695" cy="2793480"/>
            </a:xfrm>
            <a:prstGeom prst="rect">
              <a:avLst/>
            </a:prstGeom>
          </p:spPr>
        </p:pic>
      </p:grpSp>
    </p:spTree>
    <p:extLst>
      <p:ext uri="{BB962C8B-B14F-4D97-AF65-F5344CB8AC3E}">
        <p14:creationId xmlns:p14="http://schemas.microsoft.com/office/powerpoint/2010/main" val="3665173938"/>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14:presetBounceEnd="82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82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82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204" y="-74082"/>
            <a:ext cx="1577308" cy="147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6124058B-859B-4F12-A5FD-FCDC126D9A64}"/>
              </a:ext>
            </a:extLst>
          </p:cNvPr>
          <p:cNvGrpSpPr/>
          <p:nvPr/>
        </p:nvGrpSpPr>
        <p:grpSpPr>
          <a:xfrm>
            <a:off x="582117" y="2641112"/>
            <a:ext cx="4979731" cy="978591"/>
            <a:chOff x="2816736" y="343910"/>
            <a:chExt cx="3086564" cy="1233031"/>
          </a:xfrm>
        </p:grpSpPr>
        <p:sp>
          <p:nvSpPr>
            <p:cNvPr id="22"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3" name="Google Shape;5317;p41">
              <a:extLst>
                <a:ext uri="{FF2B5EF4-FFF2-40B4-BE49-F238E27FC236}">
                  <a16:creationId xmlns:a16="http://schemas.microsoft.com/office/drawing/2014/main" id="{D594DCEE-5922-45FC-B551-33A5AD2F0EBC}"/>
                </a:ext>
              </a:extLst>
            </p:cNvPr>
            <p:cNvSpPr txBox="1">
              <a:spLocks/>
            </p:cNvSpPr>
            <p:nvPr/>
          </p:nvSpPr>
          <p:spPr>
            <a:xfrm>
              <a:off x="2816736" y="474634"/>
              <a:ext cx="2952044" cy="106563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defTabSz="913130" fontAlgn="base">
                <a:spcBef>
                  <a:spcPct val="0"/>
                </a:spcBef>
                <a:spcAft>
                  <a:spcPct val="0"/>
                </a:spcAft>
                <a:buClrTx/>
                <a:buSzTx/>
                <a:defRPr/>
              </a:pPr>
              <a:r>
                <a:rPr kumimoji="0" lang="vi-VN" altLang="vi-VN" sz="3200" i="0" u="none" strike="noStrike" kern="0" cap="none" spc="0" normalizeH="0" baseline="0" noProof="0" dirty="0">
                  <a:ln>
                    <a:noFill/>
                  </a:ln>
                  <a:solidFill>
                    <a:srgbClr val="231F20"/>
                  </a:solidFill>
                  <a:effectLst/>
                  <a:uLnTx/>
                  <a:uFillTx/>
                  <a:latin typeface="+mn-lt"/>
                  <a:ea typeface="Arial-Rounded" panose="020B0500000000000000" pitchFamily="34" charset="0"/>
                  <a:cs typeface="Arial-Rounded" panose="020B0500000000000000" pitchFamily="34" charset="0"/>
                  <a:sym typeface="Gloria Hallelujah"/>
                </a:rPr>
                <a:t> </a:t>
              </a:r>
              <a:r>
                <a:rPr lang="en-GB" sz="3200" dirty="0" err="1">
                  <a:solidFill>
                    <a:srgbClr val="000000"/>
                  </a:solidFill>
                  <a:latin typeface="+mn-lt"/>
                </a:rPr>
                <a:t>bắt</a:t>
              </a:r>
              <a:r>
                <a:rPr lang="en-GB" sz="3200" dirty="0">
                  <a:solidFill>
                    <a:srgbClr val="000000"/>
                  </a:solidFill>
                  <a:latin typeface="+mn-lt"/>
                </a:rPr>
                <a:t> </a:t>
              </a:r>
              <a:r>
                <a:rPr lang="en-GB" sz="3200" dirty="0" err="1">
                  <a:solidFill>
                    <a:srgbClr val="000000"/>
                  </a:solidFill>
                  <a:latin typeface="+mn-lt"/>
                </a:rPr>
                <a:t>đầu</a:t>
              </a:r>
              <a:r>
                <a:rPr lang="en-GB" sz="3200" dirty="0">
                  <a:solidFill>
                    <a:srgbClr val="000000"/>
                  </a:solidFill>
                  <a:latin typeface="+mn-lt"/>
                </a:rPr>
                <a:t> </a:t>
              </a:r>
              <a:r>
                <a:rPr lang="en-GB" sz="3200" dirty="0" err="1">
                  <a:solidFill>
                    <a:srgbClr val="000000"/>
                  </a:solidFill>
                  <a:latin typeface="+mn-lt"/>
                </a:rPr>
                <a:t>có</a:t>
              </a:r>
              <a:r>
                <a:rPr lang="en-GB" sz="3200" dirty="0">
                  <a:solidFill>
                    <a:srgbClr val="000000"/>
                  </a:solidFill>
                  <a:latin typeface="+mn-lt"/>
                </a:rPr>
                <a:t> </a:t>
              </a:r>
              <a:r>
                <a:rPr lang="en-GB" sz="3200" dirty="0" err="1">
                  <a:solidFill>
                    <a:srgbClr val="000000"/>
                  </a:solidFill>
                  <a:latin typeface="+mn-lt"/>
                </a:rPr>
                <a:t>trời</a:t>
              </a:r>
              <a:r>
                <a:rPr lang="en-GB" sz="3200" dirty="0">
                  <a:solidFill>
                    <a:srgbClr val="000000"/>
                  </a:solidFill>
                  <a:latin typeface="+mn-lt"/>
                </a:rPr>
                <a:t> </a:t>
              </a:r>
              <a:r>
                <a:rPr lang="en-GB" sz="3200" dirty="0" err="1">
                  <a:solidFill>
                    <a:srgbClr val="000000"/>
                  </a:solidFill>
                  <a:latin typeface="+mn-lt"/>
                </a:rPr>
                <a:t>đất</a:t>
              </a:r>
              <a:r>
                <a:rPr lang="vi-VN" sz="3200" dirty="0">
                  <a:solidFill>
                    <a:srgbClr val="000000"/>
                  </a:solidFill>
                  <a:latin typeface="+mn-lt"/>
                </a:rPr>
                <a:t>.</a:t>
              </a:r>
              <a:endParaRPr kumimoji="0" lang="en-US" altLang="vi-VN" sz="3200" i="0" u="none" strike="noStrike" kern="0" cap="none" spc="0" normalizeH="0" baseline="0" noProof="0" dirty="0">
                <a:ln>
                  <a:noFill/>
                </a:ln>
                <a:solidFill>
                  <a:srgbClr val="231F20"/>
                </a:solidFill>
                <a:effectLst/>
                <a:uLnTx/>
                <a:uFillTx/>
                <a:latin typeface="+mn-lt"/>
                <a:ea typeface="Arial-Rounded" panose="020B0500000000000000" pitchFamily="34" charset="0"/>
                <a:cs typeface="Arial-Rounded" panose="020B0500000000000000" pitchFamily="34" charset="0"/>
                <a:sym typeface="+mn-lt"/>
              </a:endParaRPr>
            </a:p>
          </p:txBody>
        </p:sp>
      </p:grpSp>
      <p:grpSp>
        <p:nvGrpSpPr>
          <p:cNvPr id="25" name="Group 24">
            <a:extLst>
              <a:ext uri="{FF2B5EF4-FFF2-40B4-BE49-F238E27FC236}">
                <a16:creationId xmlns:a16="http://schemas.microsoft.com/office/drawing/2014/main" id="{3DBF9704-87D5-4C97-AE8E-D8AF7F9E713E}"/>
              </a:ext>
            </a:extLst>
          </p:cNvPr>
          <p:cNvGrpSpPr/>
          <p:nvPr/>
        </p:nvGrpSpPr>
        <p:grpSpPr>
          <a:xfrm>
            <a:off x="671846" y="686324"/>
            <a:ext cx="5287389" cy="1282048"/>
            <a:chOff x="-1971768" y="3680456"/>
            <a:chExt cx="4679944" cy="1930781"/>
          </a:xfrm>
        </p:grpSpPr>
        <p:grpSp>
          <p:nvGrpSpPr>
            <p:cNvPr id="26" name="Group 25">
              <a:extLst>
                <a:ext uri="{FF2B5EF4-FFF2-40B4-BE49-F238E27FC236}">
                  <a16:creationId xmlns:a16="http://schemas.microsoft.com/office/drawing/2014/main" id="{67D81EDD-220A-4145-A185-DDF451EF67BE}"/>
                </a:ext>
              </a:extLst>
            </p:cNvPr>
            <p:cNvGrpSpPr/>
            <p:nvPr/>
          </p:nvGrpSpPr>
          <p:grpSpPr>
            <a:xfrm>
              <a:off x="-1040646" y="4515354"/>
              <a:ext cx="3748822" cy="1095883"/>
              <a:chOff x="3137761" y="395681"/>
              <a:chExt cx="3123924" cy="972255"/>
            </a:xfrm>
          </p:grpSpPr>
          <p:sp>
            <p:nvSpPr>
              <p:cNvPr id="28" name="îṥḷíďê">
                <a:extLst>
                  <a:ext uri="{FF2B5EF4-FFF2-40B4-BE49-F238E27FC236}">
                    <a16:creationId xmlns:a16="http://schemas.microsoft.com/office/drawing/2014/main" id="{9D12DA63-739E-4E30-B465-9CB11EA72755}"/>
                  </a:ext>
                </a:extLst>
              </p:cNvPr>
              <p:cNvSpPr/>
              <p:nvPr/>
            </p:nvSpPr>
            <p:spPr bwMode="auto">
              <a:xfrm>
                <a:off x="3137761" y="449119"/>
                <a:ext cx="3123924"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29" name="Google Shape;5317;p41">
                <a:extLst>
                  <a:ext uri="{FF2B5EF4-FFF2-40B4-BE49-F238E27FC236}">
                    <a16:creationId xmlns:a16="http://schemas.microsoft.com/office/drawing/2014/main" id="{9D48688C-02FE-4E18-AFBF-AB5BB65111DA}"/>
                  </a:ext>
                </a:extLst>
              </p:cNvPr>
              <p:cNvSpPr txBox="1">
                <a:spLocks/>
              </p:cNvSpPr>
              <p:nvPr/>
            </p:nvSpPr>
            <p:spPr>
              <a:xfrm>
                <a:off x="3181814" y="395681"/>
                <a:ext cx="3036445"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Khai</a:t>
                </a:r>
                <a:r>
                  <a:rPr kumimoji="0" lang="en-GB"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thiên</a:t>
                </a:r>
                <a:r>
                  <a:rPr kumimoji="0" lang="en-GB" sz="360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lập</a:t>
                </a:r>
                <a:r>
                  <a:rPr kumimoji="0" lang="en-GB" sz="360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địa</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27"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33" name="Picture 32"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2521295" y="1732927"/>
            <a:ext cx="1201643" cy="1206771"/>
          </a:xfrm>
          <a:prstGeom prst="rect">
            <a:avLst/>
          </a:prstGeom>
        </p:spPr>
      </p:pic>
      <p:grpSp>
        <p:nvGrpSpPr>
          <p:cNvPr id="34" name="Group 33">
            <a:extLst>
              <a:ext uri="{FF2B5EF4-FFF2-40B4-BE49-F238E27FC236}">
                <a16:creationId xmlns:a16="http://schemas.microsoft.com/office/drawing/2014/main" id="{6124058B-859B-4F12-A5FD-FCDC126D9A64}"/>
              </a:ext>
            </a:extLst>
          </p:cNvPr>
          <p:cNvGrpSpPr/>
          <p:nvPr/>
        </p:nvGrpSpPr>
        <p:grpSpPr>
          <a:xfrm>
            <a:off x="6961574" y="2331999"/>
            <a:ext cx="4545735" cy="1573037"/>
            <a:chOff x="2873171" y="343910"/>
            <a:chExt cx="3030129" cy="1233031"/>
          </a:xfrm>
        </p:grpSpPr>
        <p:sp>
          <p:nvSpPr>
            <p:cNvPr id="35"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6" name="Google Shape;5317;p41">
              <a:extLst>
                <a:ext uri="{FF2B5EF4-FFF2-40B4-BE49-F238E27FC236}">
                  <a16:creationId xmlns:a16="http://schemas.microsoft.com/office/drawing/2014/main" id="{D594DCEE-5922-45FC-B551-33A5AD2F0EBC}"/>
                </a:ext>
              </a:extLst>
            </p:cNvPr>
            <p:cNvSpPr txBox="1">
              <a:spLocks/>
            </p:cNvSpPr>
            <p:nvPr/>
          </p:nvSpPr>
          <p:spPr>
            <a:xfrm>
              <a:off x="2920839" y="343911"/>
              <a:ext cx="2982461" cy="106563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just"/>
              <a:r>
                <a:rPr lang="en-GB" altLang="vi-VN" kern="0" dirty="0">
                  <a:solidFill>
                    <a:srgbClr val="231F20"/>
                  </a:solidFill>
                  <a:latin typeface="+mn-lt"/>
                  <a:ea typeface="Arial-Rounded" panose="020B0500000000000000" pitchFamily="34" charset="0"/>
                  <a:cs typeface="Arial-Rounded" panose="020B0500000000000000" pitchFamily="34" charset="0"/>
                </a:rPr>
                <a:t> </a:t>
              </a:r>
              <a:r>
                <a:rPr lang="en-GB" dirty="0" err="1">
                  <a:solidFill>
                    <a:srgbClr val="000000"/>
                  </a:solidFill>
                  <a:latin typeface="+mn-lt"/>
                </a:rPr>
                <a:t>Những</a:t>
              </a:r>
              <a:r>
                <a:rPr lang="en-GB" dirty="0">
                  <a:solidFill>
                    <a:srgbClr val="000000"/>
                  </a:solidFill>
                  <a:latin typeface="+mn-lt"/>
                </a:rPr>
                <a:t> </a:t>
              </a:r>
              <a:r>
                <a:rPr lang="en-GB" dirty="0" err="1">
                  <a:solidFill>
                    <a:srgbClr val="000000"/>
                  </a:solidFill>
                  <a:latin typeface="+mn-lt"/>
                </a:rPr>
                <a:t>vật</a:t>
              </a:r>
              <a:r>
                <a:rPr lang="en-GB" dirty="0">
                  <a:solidFill>
                    <a:srgbClr val="000000"/>
                  </a:solidFill>
                  <a:latin typeface="+mn-lt"/>
                </a:rPr>
                <a:t> </a:t>
              </a:r>
              <a:r>
                <a:rPr lang="en-GB" dirty="0" err="1">
                  <a:solidFill>
                    <a:srgbClr val="000000"/>
                  </a:solidFill>
                  <a:latin typeface="+mn-lt"/>
                </a:rPr>
                <a:t>được</a:t>
              </a:r>
              <a:r>
                <a:rPr lang="en-GB" dirty="0">
                  <a:solidFill>
                    <a:srgbClr val="000000"/>
                  </a:solidFill>
                  <a:latin typeface="+mn-lt"/>
                </a:rPr>
                <a:t> </a:t>
              </a:r>
              <a:r>
                <a:rPr lang="en-GB" dirty="0" err="1">
                  <a:solidFill>
                    <a:srgbClr val="000000"/>
                  </a:solidFill>
                  <a:latin typeface="+mn-lt"/>
                </a:rPr>
                <a:t>làm</a:t>
              </a:r>
              <a:r>
                <a:rPr lang="en-GB" dirty="0">
                  <a:solidFill>
                    <a:srgbClr val="000000"/>
                  </a:solidFill>
                  <a:latin typeface="+mn-lt"/>
                </a:rPr>
                <a:t> </a:t>
              </a:r>
              <a:r>
                <a:rPr lang="en-GB" dirty="0" err="1">
                  <a:solidFill>
                    <a:srgbClr val="000000"/>
                  </a:solidFill>
                  <a:latin typeface="+mn-lt"/>
                </a:rPr>
                <a:t>ra</a:t>
              </a:r>
              <a:r>
                <a:rPr lang="en-GB" dirty="0">
                  <a:solidFill>
                    <a:srgbClr val="000000"/>
                  </a:solidFill>
                  <a:latin typeface="+mn-lt"/>
                </a:rPr>
                <a:t> </a:t>
              </a:r>
              <a:r>
                <a:rPr lang="en-GB" dirty="0" err="1">
                  <a:solidFill>
                    <a:srgbClr val="000000"/>
                  </a:solidFill>
                  <a:latin typeface="+mn-lt"/>
                </a:rPr>
                <a:t>hoặc</a:t>
              </a:r>
              <a:r>
                <a:rPr lang="en-GB" dirty="0">
                  <a:solidFill>
                    <a:srgbClr val="000000"/>
                  </a:solidFill>
                  <a:latin typeface="+mn-lt"/>
                </a:rPr>
                <a:t> </a:t>
              </a:r>
              <a:r>
                <a:rPr lang="en-GB" dirty="0" err="1">
                  <a:solidFill>
                    <a:srgbClr val="000000"/>
                  </a:solidFill>
                  <a:latin typeface="+mn-lt"/>
                </a:rPr>
                <a:t>khai</a:t>
              </a:r>
              <a:r>
                <a:rPr lang="en-GB" dirty="0">
                  <a:solidFill>
                    <a:srgbClr val="000000"/>
                  </a:solidFill>
                  <a:latin typeface="+mn-lt"/>
                </a:rPr>
                <a:t> </a:t>
              </a:r>
              <a:r>
                <a:rPr lang="en-GB" dirty="0" err="1">
                  <a:solidFill>
                    <a:srgbClr val="000000"/>
                  </a:solidFill>
                  <a:latin typeface="+mn-lt"/>
                </a:rPr>
                <a:t>thác</a:t>
              </a:r>
              <a:r>
                <a:rPr lang="en-GB" dirty="0">
                  <a:solidFill>
                    <a:srgbClr val="000000"/>
                  </a:solidFill>
                  <a:latin typeface="+mn-lt"/>
                </a:rPr>
                <a:t> </a:t>
              </a:r>
              <a:r>
                <a:rPr lang="en-GB" dirty="0" err="1">
                  <a:solidFill>
                    <a:srgbClr val="000000"/>
                  </a:solidFill>
                  <a:latin typeface="+mn-lt"/>
                </a:rPr>
                <a:t>từ</a:t>
              </a:r>
              <a:r>
                <a:rPr lang="en-GB" dirty="0">
                  <a:solidFill>
                    <a:srgbClr val="000000"/>
                  </a:solidFill>
                  <a:latin typeface="+mn-lt"/>
                </a:rPr>
                <a:t> </a:t>
              </a:r>
              <a:r>
                <a:rPr lang="en-GB" dirty="0" err="1">
                  <a:solidFill>
                    <a:srgbClr val="000000"/>
                  </a:solidFill>
                  <a:latin typeface="+mn-lt"/>
                </a:rPr>
                <a:t>thiên</a:t>
              </a:r>
              <a:r>
                <a:rPr lang="en-GB" dirty="0">
                  <a:solidFill>
                    <a:srgbClr val="000000"/>
                  </a:solidFill>
                  <a:latin typeface="+mn-lt"/>
                </a:rPr>
                <a:t> </a:t>
              </a:r>
              <a:r>
                <a:rPr lang="en-GB" dirty="0" err="1">
                  <a:solidFill>
                    <a:srgbClr val="000000"/>
                  </a:solidFill>
                  <a:latin typeface="+mn-lt"/>
                </a:rPr>
                <a:t>nhiên</a:t>
              </a:r>
              <a:r>
                <a:rPr lang="en-GB" dirty="0">
                  <a:solidFill>
                    <a:srgbClr val="000000"/>
                  </a:solidFill>
                  <a:latin typeface="+mn-lt"/>
                </a:rPr>
                <a:t>.</a:t>
              </a:r>
              <a:endParaRPr lang="vi-VN" dirty="0">
                <a:solidFill>
                  <a:srgbClr val="000000"/>
                </a:solidFill>
                <a:latin typeface="+mn-lt"/>
              </a:endParaRPr>
            </a:p>
          </p:txBody>
        </p:sp>
      </p:grpSp>
      <p:grpSp>
        <p:nvGrpSpPr>
          <p:cNvPr id="37" name="Group 36">
            <a:extLst>
              <a:ext uri="{FF2B5EF4-FFF2-40B4-BE49-F238E27FC236}">
                <a16:creationId xmlns:a16="http://schemas.microsoft.com/office/drawing/2014/main" id="{3DBF9704-87D5-4C97-AE8E-D8AF7F9E713E}"/>
              </a:ext>
            </a:extLst>
          </p:cNvPr>
          <p:cNvGrpSpPr/>
          <p:nvPr/>
        </p:nvGrpSpPr>
        <p:grpSpPr>
          <a:xfrm>
            <a:off x="5993936" y="415777"/>
            <a:ext cx="3778010" cy="1203306"/>
            <a:chOff x="-1971768" y="3680456"/>
            <a:chExt cx="3778010" cy="1812194"/>
          </a:xfrm>
        </p:grpSpPr>
        <p:grpSp>
          <p:nvGrpSpPr>
            <p:cNvPr id="38" name="Group 37">
              <a:extLst>
                <a:ext uri="{FF2B5EF4-FFF2-40B4-BE49-F238E27FC236}">
                  <a16:creationId xmlns:a16="http://schemas.microsoft.com/office/drawing/2014/main" id="{67D81EDD-220A-4145-A185-DDF451EF67BE}"/>
                </a:ext>
              </a:extLst>
            </p:cNvPr>
            <p:cNvGrpSpPr/>
            <p:nvPr/>
          </p:nvGrpSpPr>
          <p:grpSpPr>
            <a:xfrm>
              <a:off x="-1358164" y="4457000"/>
              <a:ext cx="3164406" cy="1035650"/>
              <a:chOff x="2873171" y="343910"/>
              <a:chExt cx="2636925" cy="918817"/>
            </a:xfrm>
          </p:grpSpPr>
          <p:sp>
            <p:nvSpPr>
              <p:cNvPr id="40" name="îṥḷíďê">
                <a:extLst>
                  <a:ext uri="{FF2B5EF4-FFF2-40B4-BE49-F238E27FC236}">
                    <a16:creationId xmlns:a16="http://schemas.microsoft.com/office/drawing/2014/main" id="{9D12DA63-739E-4E30-B465-9CB11EA72755}"/>
                  </a:ext>
                </a:extLst>
              </p:cNvPr>
              <p:cNvSpPr/>
              <p:nvPr/>
            </p:nvSpPr>
            <p:spPr bwMode="auto">
              <a:xfrm>
                <a:off x="2873171" y="343910"/>
                <a:ext cx="2636925"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1" name="Google Shape;5317;p41">
                <a:extLst>
                  <a:ext uri="{FF2B5EF4-FFF2-40B4-BE49-F238E27FC236}">
                    <a16:creationId xmlns:a16="http://schemas.microsoft.com/office/drawing/2014/main" id="{9D48688C-02FE-4E18-AFBF-AB5BB65111DA}"/>
                  </a:ext>
                </a:extLst>
              </p:cNvPr>
              <p:cNvSpPr txBox="1">
                <a:spLocks/>
              </p:cNvSpPr>
              <p:nvPr/>
            </p:nvSpPr>
            <p:spPr>
              <a:xfrm>
                <a:off x="3181814" y="395680"/>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Sản</a:t>
                </a:r>
                <a:r>
                  <a:rPr kumimoji="0" lang="en-GB" sz="3600"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vật</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39"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42" name="Picture 41"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7320243" y="1261753"/>
            <a:ext cx="1201643" cy="1206771"/>
          </a:xfrm>
          <a:prstGeom prst="rect">
            <a:avLst/>
          </a:prstGeom>
        </p:spPr>
      </p:pic>
      <p:pic>
        <p:nvPicPr>
          <p:cNvPr id="3" name="Picture 2"/>
          <p:cNvPicPr>
            <a:picLocks noChangeAspect="1"/>
          </p:cNvPicPr>
          <p:nvPr/>
        </p:nvPicPr>
        <p:blipFill>
          <a:blip r:embed="rId6"/>
          <a:stretch>
            <a:fillRect/>
          </a:stretch>
        </p:blipFill>
        <p:spPr>
          <a:xfrm>
            <a:off x="286951" y="267074"/>
            <a:ext cx="3401863" cy="896190"/>
          </a:xfrm>
          <a:prstGeom prst="rect">
            <a:avLst/>
          </a:prstGeom>
        </p:spPr>
      </p:pic>
      <p:grpSp>
        <p:nvGrpSpPr>
          <p:cNvPr id="30" name="Group 29">
            <a:extLst>
              <a:ext uri="{FF2B5EF4-FFF2-40B4-BE49-F238E27FC236}">
                <a16:creationId xmlns:a16="http://schemas.microsoft.com/office/drawing/2014/main" id="{6124058B-859B-4F12-A5FD-FCDC126D9A64}"/>
              </a:ext>
            </a:extLst>
          </p:cNvPr>
          <p:cNvGrpSpPr/>
          <p:nvPr/>
        </p:nvGrpSpPr>
        <p:grpSpPr>
          <a:xfrm>
            <a:off x="669839" y="5476997"/>
            <a:ext cx="4979731" cy="978591"/>
            <a:chOff x="2816736" y="343910"/>
            <a:chExt cx="3086564" cy="1233031"/>
          </a:xfrm>
        </p:grpSpPr>
        <p:sp>
          <p:nvSpPr>
            <p:cNvPr id="31"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32" name="Google Shape;5317;p41">
              <a:extLst>
                <a:ext uri="{FF2B5EF4-FFF2-40B4-BE49-F238E27FC236}">
                  <a16:creationId xmlns:a16="http://schemas.microsoft.com/office/drawing/2014/main" id="{D594DCEE-5922-45FC-B551-33A5AD2F0EBC}"/>
                </a:ext>
              </a:extLst>
            </p:cNvPr>
            <p:cNvSpPr txBox="1">
              <a:spLocks/>
            </p:cNvSpPr>
            <p:nvPr/>
          </p:nvSpPr>
          <p:spPr>
            <a:xfrm>
              <a:off x="2816736" y="474634"/>
              <a:ext cx="2952044" cy="106563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defTabSz="913130" fontAlgn="base">
                <a:spcBef>
                  <a:spcPct val="0"/>
                </a:spcBef>
                <a:spcAft>
                  <a:spcPct val="0"/>
                </a:spcAft>
                <a:buClrTx/>
                <a:buSzTx/>
                <a:defRPr/>
              </a:pPr>
              <a:r>
                <a:rPr kumimoji="0" lang="vi-VN" altLang="vi-VN" sz="3200" i="0" u="none" strike="noStrike" kern="0" cap="none" spc="0" normalizeH="0" baseline="0" noProof="0" dirty="0">
                  <a:ln>
                    <a:noFill/>
                  </a:ln>
                  <a:solidFill>
                    <a:srgbClr val="231F20"/>
                  </a:solidFill>
                  <a:effectLst/>
                  <a:uLnTx/>
                  <a:uFillTx/>
                  <a:latin typeface="+mn-lt"/>
                  <a:ea typeface="Arial-Rounded" panose="020B0500000000000000" pitchFamily="34" charset="0"/>
                  <a:cs typeface="Arial-Rounded" panose="020B0500000000000000" pitchFamily="34" charset="0"/>
                  <a:sym typeface="Gloria Hallelujah"/>
                </a:rPr>
                <a:t> </a:t>
              </a:r>
              <a:r>
                <a:rPr lang="en-GB" sz="3200" dirty="0">
                  <a:solidFill>
                    <a:srgbClr val="000000"/>
                  </a:solidFill>
                  <a:latin typeface="+mn-lt"/>
                </a:rPr>
                <a:t>1 000 </a:t>
              </a:r>
              <a:r>
                <a:rPr lang="en-GB" sz="3200" dirty="0" err="1">
                  <a:solidFill>
                    <a:srgbClr val="000000"/>
                  </a:solidFill>
                  <a:latin typeface="+mn-lt"/>
                </a:rPr>
                <a:t>ki</a:t>
              </a:r>
              <a:r>
                <a:rPr lang="en-GB" sz="3200" dirty="0">
                  <a:solidFill>
                    <a:srgbClr val="000000"/>
                  </a:solidFill>
                  <a:latin typeface="+mn-lt"/>
                </a:rPr>
                <a:t>- </a:t>
              </a:r>
              <a:r>
                <a:rPr lang="en-GB" sz="3200" dirty="0" err="1">
                  <a:solidFill>
                    <a:srgbClr val="000000"/>
                  </a:solidFill>
                  <a:latin typeface="+mn-lt"/>
                </a:rPr>
                <a:t>lô</a:t>
              </a:r>
              <a:r>
                <a:rPr lang="en-GB" sz="3200" dirty="0">
                  <a:solidFill>
                    <a:srgbClr val="000000"/>
                  </a:solidFill>
                  <a:latin typeface="+mn-lt"/>
                </a:rPr>
                <a:t> -gam</a:t>
              </a:r>
              <a:r>
                <a:rPr lang="vi-VN" sz="3200" dirty="0">
                  <a:solidFill>
                    <a:srgbClr val="000000"/>
                  </a:solidFill>
                  <a:latin typeface="+mn-lt"/>
                </a:rPr>
                <a:t>.</a:t>
              </a:r>
              <a:endParaRPr kumimoji="0" lang="en-US" altLang="vi-VN" sz="3200" i="0" u="none" strike="noStrike" kern="0" cap="none" spc="0" normalizeH="0" baseline="0" noProof="0" dirty="0">
                <a:ln>
                  <a:noFill/>
                </a:ln>
                <a:solidFill>
                  <a:srgbClr val="231F20"/>
                </a:solidFill>
                <a:effectLst/>
                <a:uLnTx/>
                <a:uFillTx/>
                <a:latin typeface="+mn-lt"/>
                <a:ea typeface="Arial-Rounded" panose="020B0500000000000000" pitchFamily="34" charset="0"/>
                <a:cs typeface="Arial-Rounded" panose="020B0500000000000000" pitchFamily="34" charset="0"/>
                <a:sym typeface="+mn-lt"/>
              </a:endParaRPr>
            </a:p>
          </p:txBody>
        </p:sp>
      </p:grpSp>
      <p:grpSp>
        <p:nvGrpSpPr>
          <p:cNvPr id="43" name="Group 42">
            <a:extLst>
              <a:ext uri="{FF2B5EF4-FFF2-40B4-BE49-F238E27FC236}">
                <a16:creationId xmlns:a16="http://schemas.microsoft.com/office/drawing/2014/main" id="{3DBF9704-87D5-4C97-AE8E-D8AF7F9E713E}"/>
              </a:ext>
            </a:extLst>
          </p:cNvPr>
          <p:cNvGrpSpPr/>
          <p:nvPr/>
        </p:nvGrpSpPr>
        <p:grpSpPr>
          <a:xfrm>
            <a:off x="750003" y="3521780"/>
            <a:ext cx="4679944" cy="1282048"/>
            <a:chOff x="-1971768" y="3680456"/>
            <a:chExt cx="4679944" cy="1930781"/>
          </a:xfrm>
        </p:grpSpPr>
        <p:grpSp>
          <p:nvGrpSpPr>
            <p:cNvPr id="44" name="Group 43">
              <a:extLst>
                <a:ext uri="{FF2B5EF4-FFF2-40B4-BE49-F238E27FC236}">
                  <a16:creationId xmlns:a16="http://schemas.microsoft.com/office/drawing/2014/main" id="{67D81EDD-220A-4145-A185-DDF451EF67BE}"/>
                </a:ext>
              </a:extLst>
            </p:cNvPr>
            <p:cNvGrpSpPr/>
            <p:nvPr/>
          </p:nvGrpSpPr>
          <p:grpSpPr>
            <a:xfrm>
              <a:off x="-1040646" y="4515354"/>
              <a:ext cx="3748822" cy="1095883"/>
              <a:chOff x="3137761" y="395681"/>
              <a:chExt cx="3123924" cy="972255"/>
            </a:xfrm>
          </p:grpSpPr>
          <p:sp>
            <p:nvSpPr>
              <p:cNvPr id="46" name="îṥḷíďê">
                <a:extLst>
                  <a:ext uri="{FF2B5EF4-FFF2-40B4-BE49-F238E27FC236}">
                    <a16:creationId xmlns:a16="http://schemas.microsoft.com/office/drawing/2014/main" id="{9D12DA63-739E-4E30-B465-9CB11EA72755}"/>
                  </a:ext>
                </a:extLst>
              </p:cNvPr>
              <p:cNvSpPr/>
              <p:nvPr/>
            </p:nvSpPr>
            <p:spPr bwMode="auto">
              <a:xfrm>
                <a:off x="3137761" y="449119"/>
                <a:ext cx="3123924"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47" name="Google Shape;5317;p41">
                <a:extLst>
                  <a:ext uri="{FF2B5EF4-FFF2-40B4-BE49-F238E27FC236}">
                    <a16:creationId xmlns:a16="http://schemas.microsoft.com/office/drawing/2014/main" id="{9D48688C-02FE-4E18-AFBF-AB5BB65111DA}"/>
                  </a:ext>
                </a:extLst>
              </p:cNvPr>
              <p:cNvSpPr txBox="1">
                <a:spLocks/>
              </p:cNvSpPr>
              <p:nvPr/>
            </p:nvSpPr>
            <p:spPr>
              <a:xfrm>
                <a:off x="3181814" y="395681"/>
                <a:ext cx="3036445"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Tấn</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45"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48" name="Picture 47"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2609017" y="4568812"/>
            <a:ext cx="1201643" cy="1206771"/>
          </a:xfrm>
          <a:prstGeom prst="rect">
            <a:avLst/>
          </a:prstGeom>
        </p:spPr>
      </p:pic>
      <p:grpSp>
        <p:nvGrpSpPr>
          <p:cNvPr id="49" name="Group 48">
            <a:extLst>
              <a:ext uri="{FF2B5EF4-FFF2-40B4-BE49-F238E27FC236}">
                <a16:creationId xmlns:a16="http://schemas.microsoft.com/office/drawing/2014/main" id="{6124058B-859B-4F12-A5FD-FCDC126D9A64}"/>
              </a:ext>
            </a:extLst>
          </p:cNvPr>
          <p:cNvGrpSpPr/>
          <p:nvPr/>
        </p:nvGrpSpPr>
        <p:grpSpPr>
          <a:xfrm>
            <a:off x="6129060" y="5387799"/>
            <a:ext cx="5914452" cy="1027827"/>
            <a:chOff x="2821057" y="281872"/>
            <a:chExt cx="3082243" cy="1295069"/>
          </a:xfrm>
        </p:grpSpPr>
        <p:sp>
          <p:nvSpPr>
            <p:cNvPr id="50" name="îṥḷíďê">
              <a:extLst>
                <a:ext uri="{FF2B5EF4-FFF2-40B4-BE49-F238E27FC236}">
                  <a16:creationId xmlns:a16="http://schemas.microsoft.com/office/drawing/2014/main" id="{1E053FE8-3D45-4418-8360-28231F933C8D}"/>
                </a:ext>
              </a:extLst>
            </p:cNvPr>
            <p:cNvSpPr/>
            <p:nvPr/>
          </p:nvSpPr>
          <p:spPr bwMode="auto">
            <a:xfrm>
              <a:off x="2873171" y="343910"/>
              <a:ext cx="3030129" cy="1233031"/>
            </a:xfrm>
            <a:prstGeom prst="roundRect">
              <a:avLst>
                <a:gd name="adj" fmla="val 432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51" name="Google Shape;5317;p41">
              <a:extLst>
                <a:ext uri="{FF2B5EF4-FFF2-40B4-BE49-F238E27FC236}">
                  <a16:creationId xmlns:a16="http://schemas.microsoft.com/office/drawing/2014/main" id="{D594DCEE-5922-45FC-B551-33A5AD2F0EBC}"/>
                </a:ext>
              </a:extLst>
            </p:cNvPr>
            <p:cNvSpPr txBox="1">
              <a:spLocks/>
            </p:cNvSpPr>
            <p:nvPr/>
          </p:nvSpPr>
          <p:spPr>
            <a:xfrm>
              <a:off x="2821057" y="281872"/>
              <a:ext cx="2952044" cy="106563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defTabSz="913130" fontAlgn="base">
                <a:spcBef>
                  <a:spcPct val="0"/>
                </a:spcBef>
                <a:spcAft>
                  <a:spcPct val="0"/>
                </a:spcAft>
                <a:buClrTx/>
                <a:buSzTx/>
                <a:defRPr/>
              </a:pPr>
              <a:r>
                <a:rPr kumimoji="0" lang="vi-VN" altLang="vi-VN" i="0" u="none" strike="noStrike" kern="0" cap="none" spc="0" normalizeH="0" baseline="0" noProof="0" dirty="0">
                  <a:ln>
                    <a:noFill/>
                  </a:ln>
                  <a:solidFill>
                    <a:srgbClr val="231F20"/>
                  </a:solidFill>
                  <a:effectLst/>
                  <a:uLnTx/>
                  <a:uFillTx/>
                  <a:latin typeface="+mn-lt"/>
                  <a:ea typeface="Arial-Rounded" panose="020B0500000000000000" pitchFamily="34" charset="0"/>
                  <a:cs typeface="Arial-Rounded" panose="020B0500000000000000" pitchFamily="34" charset="0"/>
                  <a:sym typeface="Gloria Hallelujah"/>
                </a:rPr>
                <a:t> </a:t>
              </a:r>
              <a:r>
                <a:rPr lang="en-GB" dirty="0" err="1">
                  <a:solidFill>
                    <a:srgbClr val="000000"/>
                  </a:solidFill>
                  <a:latin typeface="+mn-lt"/>
                </a:rPr>
                <a:t>người</a:t>
              </a:r>
              <a:r>
                <a:rPr lang="en-GB" dirty="0">
                  <a:solidFill>
                    <a:srgbClr val="000000"/>
                  </a:solidFill>
                  <a:latin typeface="+mn-lt"/>
                </a:rPr>
                <a:t> </a:t>
              </a:r>
              <a:r>
                <a:rPr lang="en-GB" dirty="0" err="1">
                  <a:solidFill>
                    <a:srgbClr val="000000"/>
                  </a:solidFill>
                  <a:latin typeface="+mn-lt"/>
                </a:rPr>
                <a:t>giúp</a:t>
              </a:r>
              <a:r>
                <a:rPr lang="en-GB" dirty="0">
                  <a:solidFill>
                    <a:srgbClr val="000000"/>
                  </a:solidFill>
                  <a:latin typeface="+mn-lt"/>
                </a:rPr>
                <a:t> </a:t>
              </a:r>
              <a:r>
                <a:rPr lang="en-GB" dirty="0" err="1">
                  <a:solidFill>
                    <a:srgbClr val="000000"/>
                  </a:solidFill>
                  <a:latin typeface="+mn-lt"/>
                </a:rPr>
                <a:t>cho</a:t>
              </a:r>
              <a:r>
                <a:rPr lang="en-GB" dirty="0">
                  <a:solidFill>
                    <a:srgbClr val="000000"/>
                  </a:solidFill>
                  <a:latin typeface="+mn-lt"/>
                </a:rPr>
                <a:t> </a:t>
              </a:r>
              <a:r>
                <a:rPr lang="en-GB" dirty="0" err="1">
                  <a:solidFill>
                    <a:srgbClr val="000000"/>
                  </a:solidFill>
                  <a:latin typeface="+mn-lt"/>
                </a:rPr>
                <a:t>thoát</a:t>
              </a:r>
              <a:r>
                <a:rPr lang="en-GB" dirty="0">
                  <a:solidFill>
                    <a:srgbClr val="000000"/>
                  </a:solidFill>
                  <a:latin typeface="+mn-lt"/>
                </a:rPr>
                <a:t> </a:t>
              </a:r>
              <a:r>
                <a:rPr lang="en-GB" dirty="0" err="1">
                  <a:solidFill>
                    <a:srgbClr val="000000"/>
                  </a:solidFill>
                  <a:latin typeface="+mn-lt"/>
                </a:rPr>
                <a:t>khỏi</a:t>
              </a:r>
              <a:r>
                <a:rPr lang="en-GB" dirty="0">
                  <a:solidFill>
                    <a:srgbClr val="000000"/>
                  </a:solidFill>
                  <a:latin typeface="+mn-lt"/>
                </a:rPr>
                <a:t> </a:t>
              </a:r>
              <a:r>
                <a:rPr lang="en-GB" dirty="0" err="1">
                  <a:solidFill>
                    <a:srgbClr val="000000"/>
                  </a:solidFill>
                  <a:latin typeface="+mn-lt"/>
                </a:rPr>
                <a:t>hoàn</a:t>
              </a:r>
              <a:r>
                <a:rPr lang="en-GB" dirty="0">
                  <a:solidFill>
                    <a:srgbClr val="000000"/>
                  </a:solidFill>
                  <a:latin typeface="+mn-lt"/>
                </a:rPr>
                <a:t> </a:t>
              </a:r>
              <a:r>
                <a:rPr lang="en-GB" dirty="0" err="1">
                  <a:solidFill>
                    <a:srgbClr val="000000"/>
                  </a:solidFill>
                  <a:latin typeface="+mn-lt"/>
                </a:rPr>
                <a:t>cảnh</a:t>
              </a:r>
              <a:r>
                <a:rPr lang="en-GB" dirty="0">
                  <a:solidFill>
                    <a:srgbClr val="000000"/>
                  </a:solidFill>
                  <a:latin typeface="+mn-lt"/>
                </a:rPr>
                <a:t> </a:t>
              </a:r>
              <a:r>
                <a:rPr lang="en-GB" dirty="0" err="1">
                  <a:solidFill>
                    <a:srgbClr val="000000"/>
                  </a:solidFill>
                  <a:latin typeface="+mn-lt"/>
                </a:rPr>
                <a:t>nguy</a:t>
              </a:r>
              <a:r>
                <a:rPr lang="en-GB" dirty="0">
                  <a:solidFill>
                    <a:srgbClr val="000000"/>
                  </a:solidFill>
                  <a:latin typeface="+mn-lt"/>
                </a:rPr>
                <a:t> nan, </a:t>
              </a:r>
              <a:r>
                <a:rPr lang="en-GB" dirty="0" err="1">
                  <a:solidFill>
                    <a:srgbClr val="000000"/>
                  </a:solidFill>
                  <a:latin typeface="+mn-lt"/>
                </a:rPr>
                <a:t>khốn</a:t>
              </a:r>
              <a:r>
                <a:rPr lang="en-GB" dirty="0">
                  <a:solidFill>
                    <a:srgbClr val="000000"/>
                  </a:solidFill>
                  <a:latin typeface="+mn-lt"/>
                </a:rPr>
                <a:t> </a:t>
              </a:r>
              <a:r>
                <a:rPr lang="en-GB" dirty="0" err="1">
                  <a:solidFill>
                    <a:srgbClr val="000000"/>
                  </a:solidFill>
                  <a:latin typeface="+mn-lt"/>
                </a:rPr>
                <a:t>khổ</a:t>
              </a:r>
              <a:endParaRPr kumimoji="0" lang="en-US" altLang="vi-VN" i="0" u="none" strike="noStrike" kern="0" cap="none" spc="0" normalizeH="0" baseline="0" noProof="0" dirty="0">
                <a:ln>
                  <a:noFill/>
                </a:ln>
                <a:solidFill>
                  <a:srgbClr val="231F20"/>
                </a:solidFill>
                <a:effectLst/>
                <a:uLnTx/>
                <a:uFillTx/>
                <a:latin typeface="+mn-lt"/>
                <a:ea typeface="Arial-Rounded" panose="020B0500000000000000" pitchFamily="34" charset="0"/>
                <a:cs typeface="Arial-Rounded" panose="020B0500000000000000" pitchFamily="34" charset="0"/>
                <a:sym typeface="+mn-lt"/>
              </a:endParaRPr>
            </a:p>
          </p:txBody>
        </p:sp>
      </p:grpSp>
      <p:grpSp>
        <p:nvGrpSpPr>
          <p:cNvPr id="52" name="Group 51">
            <a:extLst>
              <a:ext uri="{FF2B5EF4-FFF2-40B4-BE49-F238E27FC236}">
                <a16:creationId xmlns:a16="http://schemas.microsoft.com/office/drawing/2014/main" id="{3DBF9704-87D5-4C97-AE8E-D8AF7F9E713E}"/>
              </a:ext>
            </a:extLst>
          </p:cNvPr>
          <p:cNvGrpSpPr/>
          <p:nvPr/>
        </p:nvGrpSpPr>
        <p:grpSpPr>
          <a:xfrm>
            <a:off x="6827427" y="3482247"/>
            <a:ext cx="4679944" cy="1282048"/>
            <a:chOff x="-1971768" y="3680456"/>
            <a:chExt cx="4679944" cy="1930781"/>
          </a:xfrm>
        </p:grpSpPr>
        <p:grpSp>
          <p:nvGrpSpPr>
            <p:cNvPr id="53" name="Group 52">
              <a:extLst>
                <a:ext uri="{FF2B5EF4-FFF2-40B4-BE49-F238E27FC236}">
                  <a16:creationId xmlns:a16="http://schemas.microsoft.com/office/drawing/2014/main" id="{67D81EDD-220A-4145-A185-DDF451EF67BE}"/>
                </a:ext>
              </a:extLst>
            </p:cNvPr>
            <p:cNvGrpSpPr/>
            <p:nvPr/>
          </p:nvGrpSpPr>
          <p:grpSpPr>
            <a:xfrm>
              <a:off x="-1040646" y="4515354"/>
              <a:ext cx="3748822" cy="1095883"/>
              <a:chOff x="3137761" y="395681"/>
              <a:chExt cx="3123924" cy="972255"/>
            </a:xfrm>
          </p:grpSpPr>
          <p:sp>
            <p:nvSpPr>
              <p:cNvPr id="55" name="îṥḷíďê">
                <a:extLst>
                  <a:ext uri="{FF2B5EF4-FFF2-40B4-BE49-F238E27FC236}">
                    <a16:creationId xmlns:a16="http://schemas.microsoft.com/office/drawing/2014/main" id="{9D12DA63-739E-4E30-B465-9CB11EA72755}"/>
                  </a:ext>
                </a:extLst>
              </p:cNvPr>
              <p:cNvSpPr/>
              <p:nvPr/>
            </p:nvSpPr>
            <p:spPr bwMode="auto">
              <a:xfrm>
                <a:off x="3137761" y="449119"/>
                <a:ext cx="3123924" cy="918817"/>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
            <p:nvSpPr>
              <p:cNvPr id="56" name="Google Shape;5317;p41">
                <a:extLst>
                  <a:ext uri="{FF2B5EF4-FFF2-40B4-BE49-F238E27FC236}">
                    <a16:creationId xmlns:a16="http://schemas.microsoft.com/office/drawing/2014/main" id="{9D48688C-02FE-4E18-AFBF-AB5BB65111DA}"/>
                  </a:ext>
                </a:extLst>
              </p:cNvPr>
              <p:cNvSpPr txBox="1">
                <a:spLocks/>
              </p:cNvSpPr>
              <p:nvPr/>
            </p:nvSpPr>
            <p:spPr>
              <a:xfrm>
                <a:off x="3181814" y="395681"/>
                <a:ext cx="3036445"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3130" rtl="0" eaLnBrk="1" fontAlgn="base" latinLnBrk="0" hangingPunct="1">
                  <a:lnSpc>
                    <a:spcPct val="100000"/>
                  </a:lnSpc>
                  <a:spcBef>
                    <a:spcPct val="0"/>
                  </a:spcBef>
                  <a:spcAft>
                    <a:spcPct val="0"/>
                  </a:spcAft>
                  <a:buClrTx/>
                  <a:buSzTx/>
                  <a:buFont typeface="Gloria Hallelujah"/>
                  <a:buNone/>
                  <a:tabLst/>
                  <a:defRPr/>
                </a:pP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Cứu</a:t>
                </a:r>
                <a:r>
                  <a:rPr kumimoji="0" lang="en-GB"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 </a:t>
                </a:r>
                <a:r>
                  <a:rPr kumimoji="0" lang="en-GB" sz="360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rPr>
                  <a:t>tinh</a:t>
                </a:r>
                <a:endParaRPr kumimoji="0" 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p:pic>
          <p:nvPicPr>
            <p:cNvPr id="54" name="图片 12">
              <a:extLst>
                <a:ext uri="{FF2B5EF4-FFF2-40B4-BE49-F238E27FC236}">
                  <a16:creationId xmlns:a16="http://schemas.microsoft.com/office/drawing/2014/main" id="{4E851344-4DA1-4974-9282-0E14A1F71BB3}"/>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pic>
        <p:nvPicPr>
          <p:cNvPr id="57" name="Picture 56" descr="Shape, arrow&#10;&#10;Description automatically generated">
            <a:extLst>
              <a:ext uri="{FF2B5EF4-FFF2-40B4-BE49-F238E27FC236}">
                <a16:creationId xmlns:a16="http://schemas.microsoft.com/office/drawing/2014/main" id="{C3C94311-BF78-48CE-9D61-AA3F7D806E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93" t="32690" r="16317" b="50000"/>
          <a:stretch/>
        </p:blipFill>
        <p:spPr>
          <a:xfrm rot="3440861">
            <a:off x="8676875" y="4528850"/>
            <a:ext cx="1201643" cy="1206771"/>
          </a:xfrm>
          <a:prstGeom prst="rect">
            <a:avLst/>
          </a:prstGeom>
        </p:spPr>
      </p:pic>
    </p:spTree>
    <p:extLst>
      <p:ext uri="{BB962C8B-B14F-4D97-AF65-F5344CB8AC3E}">
        <p14:creationId xmlns:p14="http://schemas.microsoft.com/office/powerpoint/2010/main" val="9540385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barn(inVertical)">
                                      <p:cBhvr>
                                        <p:cTn id="38" dur="500"/>
                                        <p:tgtEl>
                                          <p:spTgt spid="48"/>
                                        </p:tgtEl>
                                      </p:cBhvr>
                                    </p:animEffect>
                                  </p:childTnLst>
                                </p:cTn>
                              </p:par>
                              <p:par>
                                <p:cTn id="39" presetID="16" presetClass="entr" presetSubtype="2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barn(inVertical)">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barn(inVertical)">
                                      <p:cBhvr>
                                        <p:cTn id="51" dur="500"/>
                                        <p:tgtEl>
                                          <p:spTgt spid="57"/>
                                        </p:tgtEl>
                                      </p:cBhvr>
                                    </p:animEffect>
                                  </p:childTnLst>
                                </p:cTn>
                              </p:par>
                              <p:par>
                                <p:cTn id="52" presetID="16" presetClass="entr" presetSubtype="21"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barn(inVertical)">
                                      <p:cBhvr>
                                        <p:cTn id="5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245" y="763124"/>
            <a:ext cx="11605098" cy="5509200"/>
          </a:xfrm>
          <a:prstGeom prst="rect">
            <a:avLst/>
          </a:prstGeom>
          <a:noFill/>
        </p:spPr>
        <p:txBody>
          <a:bodyPr wrap="square" rtlCol="0">
            <a:spAutoFit/>
          </a:bodyPr>
          <a:lstStyle/>
          <a:p>
            <a:r>
              <a:rPr lang="en-GB" sz="2000" b="1" dirty="0"/>
              <a:t>    </a:t>
            </a:r>
            <a:r>
              <a:rPr lang="vi-VN" sz="20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000" b="1" dirty="0"/>
            </a:br>
            <a:r>
              <a:rPr lang="en-GB" sz="2000" b="1" dirty="0"/>
              <a:t>   </a:t>
            </a:r>
            <a:r>
              <a:rPr lang="vi-VN" sz="2000" b="1" dirty="0"/>
              <a:t>Nhưng mấy chục năm nay, ông thấy yếu đi nhiều. Bởi vì mỗi năm con người thải xuống biển hơn sáu triệu tấn rác. Tôm cá cứ chết dần. Ông Biển đành lên đường tìm người giúp đỡ.</a:t>
            </a:r>
          </a:p>
          <a:p>
            <a:r>
              <a:rPr lang="vi-VN" sz="2000" b="1" dirty="0"/>
              <a:t>Đi mãi, đi mãi, gặp một hòn đảo nhỏ, ông nói:</a:t>
            </a:r>
          </a:p>
          <a:p>
            <a:r>
              <a:rPr lang="en-GB" sz="2000" b="1" dirty="0"/>
              <a:t>   </a:t>
            </a:r>
            <a:r>
              <a:rPr lang="vi-VN" sz="2000" b="1" dirty="0"/>
              <a:t>- Cháu nhận giúp ông một ít rác nhé!</a:t>
            </a:r>
          </a:p>
          <a:p>
            <a:r>
              <a:rPr lang="en-GB" sz="2000" b="1" dirty="0"/>
              <a:t>    </a:t>
            </a:r>
            <a:r>
              <a:rPr lang="vi-VN" sz="2000" b="1" dirty="0"/>
              <a:t>Đảo nhỏ lắc đầu:</a:t>
            </a:r>
          </a:p>
          <a:p>
            <a:r>
              <a:rPr lang="en-GB" sz="2000" b="1" dirty="0"/>
              <a:t>   </a:t>
            </a:r>
            <a:r>
              <a:rPr lang="vi-VN" sz="2000" b="1" dirty="0"/>
              <a:t>- Nhận rác của ông thì cháu biết để đâu!</a:t>
            </a:r>
          </a:p>
          <a:p>
            <a:r>
              <a:rPr lang="en-GB" sz="2000" b="1" dirty="0"/>
              <a:t>    </a:t>
            </a:r>
            <a:r>
              <a:rPr lang="vi-VN" sz="2000" b="1" dirty="0"/>
              <a:t>Hướng về đất liền, ông thấy một bãi cát. Gió đang lùa rác từ bãi cát xuống biển, rồi sóng biển lại đưa rác lên bờ. “Không thể loanh quanh mãi thế này!” – Ông Biển thở dài.</a:t>
            </a:r>
          </a:p>
          <a:p>
            <a:r>
              <a:rPr lang="en-GB" sz="2000" b="1" dirty="0"/>
              <a:t>    </a:t>
            </a:r>
            <a:r>
              <a:rPr lang="vi-VN" sz="2000" b="1" dirty="0"/>
              <a:t>Đang tuyệt vọng, ông Biển bỗng thấy trên bãi cát mấy cô bé, cậu bé mang theo những chiếc bao to nhặt rác. “Cứu tinh đây rồi!” – Ông reo lên và tặng các cô cậu những làn gió mát nhất.</a:t>
            </a:r>
          </a:p>
          <a:p>
            <a:r>
              <a:rPr lang="en-GB" sz="2000" b="1" dirty="0"/>
              <a:t>    </a:t>
            </a:r>
            <a:r>
              <a:rPr lang="vi-VN" sz="2000" b="1" dirty="0"/>
              <a:t>Ông thầm mơ: “Con người sẽ không xả rác xuống biển nữa. Chẳng bao lâu, nước biển sẽ lại trong xanh, các loài sinh vật sẽ tiếp tục sinh sôi nảy nở, biển sẽ lại vui như xưa.”.</a:t>
            </a:r>
          </a:p>
          <a:p>
            <a:r>
              <a:rPr lang="en-GB" sz="2000" b="1" dirty="0"/>
              <a:t>                                                                                                       </a:t>
            </a:r>
            <a:r>
              <a:rPr lang="vi-VN" sz="2000" b="1" dirty="0"/>
              <a:t>Phỏng theo QUÁCH THIẾU VINH</a:t>
            </a:r>
          </a:p>
        </p:txBody>
      </p:sp>
      <p:pic>
        <p:nvPicPr>
          <p:cNvPr id="5" name="Picture 4"/>
          <p:cNvPicPr>
            <a:picLocks noChangeAspect="1"/>
          </p:cNvPicPr>
          <p:nvPr/>
        </p:nvPicPr>
        <p:blipFill>
          <a:blip r:embed="rId3"/>
          <a:stretch>
            <a:fillRect/>
          </a:stretch>
        </p:blipFill>
        <p:spPr>
          <a:xfrm>
            <a:off x="3830336" y="238823"/>
            <a:ext cx="5114987" cy="524301"/>
          </a:xfrm>
          <a:prstGeom prst="rect">
            <a:avLst/>
          </a:prstGeom>
        </p:spPr>
      </p:pic>
      <p:sp>
        <p:nvSpPr>
          <p:cNvPr id="6" name="Rounded Rectangle 5"/>
          <p:cNvSpPr/>
          <p:nvPr/>
        </p:nvSpPr>
        <p:spPr>
          <a:xfrm>
            <a:off x="124984" y="17801"/>
            <a:ext cx="2518609"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Arial-Rounded" pitchFamily="34" charset="0"/>
                <a:ea typeface="Arial-Rounded" pitchFamily="34" charset="0"/>
                <a:cs typeface="Arial-Rounded" pitchFamily="34" charset="0"/>
              </a:rPr>
              <a:t>Tìm</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từ</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khó</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đọc</a:t>
            </a:r>
            <a:endPar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52088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9476" y="818386"/>
            <a:ext cx="4444946" cy="1369621"/>
            <a:chOff x="8857468" y="1810434"/>
            <a:chExt cx="3558571" cy="1329789"/>
          </a:xfrm>
        </p:grpSpPr>
        <p:grpSp>
          <p:nvGrpSpPr>
            <p:cNvPr id="13"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15"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16"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17" name="Google Shape;159;p10">
                <a:extLst>
                  <a:ext uri="{FF2B5EF4-FFF2-40B4-BE49-F238E27FC236}">
                    <a16:creationId xmlns:a16="http://schemas.microsoft.com/office/drawing/2014/main" id="{ECAF73BE-6A27-4EE3-B497-68C29B85A35E}"/>
                  </a:ext>
                </a:extLst>
              </p:cNvPr>
              <p:cNvSpPr txBox="1"/>
              <p:nvPr/>
            </p:nvSpPr>
            <p:spPr>
              <a:xfrm>
                <a:off x="5807968" y="1816964"/>
                <a:ext cx="6141045" cy="507852"/>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14" name="TextBox 13"/>
            <p:cNvSpPr txBox="1"/>
            <p:nvPr/>
          </p:nvSpPr>
          <p:spPr>
            <a:xfrm>
              <a:off x="8911607" y="2286927"/>
              <a:ext cx="3423027" cy="637477"/>
            </a:xfrm>
            <a:prstGeom prst="rect">
              <a:avLst/>
            </a:prstGeom>
            <a:noFill/>
          </p:spPr>
          <p:txBody>
            <a:bodyPr wrap="square" lIns="101584" tIns="50791" rIns="101584" bIns="50791" rtlCol="0">
              <a:spAutoFit/>
            </a:bodyPr>
            <a:lstStyle/>
            <a:p>
              <a:pPr defTabSz="1219170">
                <a:buClr>
                  <a:srgbClr val="000000"/>
                </a:buClr>
              </a:pPr>
              <a:r>
                <a:rPr lang="vi-VN" sz="3600" b="1" dirty="0"/>
                <a:t>khai thiên lập địa </a:t>
              </a:r>
              <a:endParaRPr lang="en-US" sz="3600" b="1" kern="0" dirty="0">
                <a:solidFill>
                  <a:srgbClr val="C00000"/>
                </a:solidFill>
                <a:cs typeface="Arial"/>
                <a:sym typeface="Arial"/>
              </a:endParaRPr>
            </a:p>
          </p:txBody>
        </p:sp>
      </p:grpSp>
      <p:grpSp>
        <p:nvGrpSpPr>
          <p:cNvPr id="27" name="Group 26"/>
          <p:cNvGrpSpPr/>
          <p:nvPr/>
        </p:nvGrpSpPr>
        <p:grpSpPr>
          <a:xfrm>
            <a:off x="685132" y="2002993"/>
            <a:ext cx="4309052" cy="1338584"/>
            <a:chOff x="8857468" y="1810434"/>
            <a:chExt cx="3878147" cy="1329789"/>
          </a:xfrm>
        </p:grpSpPr>
        <p:grpSp>
          <p:nvGrpSpPr>
            <p:cNvPr id="28"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30"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31"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32" name="Google Shape;159;p10">
                <a:extLst>
                  <a:ext uri="{FF2B5EF4-FFF2-40B4-BE49-F238E27FC236}">
                    <a16:creationId xmlns:a16="http://schemas.microsoft.com/office/drawing/2014/main" id="{ECAF73BE-6A27-4EE3-B497-68C29B85A35E}"/>
                  </a:ext>
                </a:extLst>
              </p:cNvPr>
              <p:cNvSpPr txBox="1"/>
              <p:nvPr/>
            </p:nvSpPr>
            <p:spPr>
              <a:xfrm>
                <a:off x="5807968" y="1816965"/>
                <a:ext cx="6141045" cy="519627"/>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29" name="TextBox 28"/>
            <p:cNvSpPr txBox="1"/>
            <p:nvPr/>
          </p:nvSpPr>
          <p:spPr>
            <a:xfrm>
              <a:off x="9312586" y="2194926"/>
              <a:ext cx="3423029" cy="713409"/>
            </a:xfrm>
            <a:prstGeom prst="rect">
              <a:avLst/>
            </a:prstGeom>
            <a:noFill/>
          </p:spPr>
          <p:txBody>
            <a:bodyPr wrap="square" lIns="101584" tIns="50791" rIns="101584" bIns="50791" rtlCol="0">
              <a:spAutoFit/>
            </a:bodyPr>
            <a:lstStyle/>
            <a:p>
              <a:pPr defTabSz="1219170">
                <a:buClr>
                  <a:srgbClr val="000000"/>
                </a:buClr>
              </a:pPr>
              <a:r>
                <a:rPr lang="vi-VN" sz="4000" b="1" dirty="0"/>
                <a:t>sản vật</a:t>
              </a:r>
              <a:endParaRPr lang="en-US" sz="4000" kern="0" dirty="0">
                <a:solidFill>
                  <a:srgbClr val="000000"/>
                </a:solidFill>
                <a:cs typeface="Arial"/>
                <a:sym typeface="Arial"/>
              </a:endParaRPr>
            </a:p>
          </p:txBody>
        </p:sp>
      </p:grpSp>
      <p:grpSp>
        <p:nvGrpSpPr>
          <p:cNvPr id="33" name="Group 32"/>
          <p:cNvGrpSpPr/>
          <p:nvPr/>
        </p:nvGrpSpPr>
        <p:grpSpPr>
          <a:xfrm>
            <a:off x="1271808" y="3221778"/>
            <a:ext cx="4409816" cy="1269217"/>
            <a:chOff x="4453297" y="3768192"/>
            <a:chExt cx="3307362" cy="1113150"/>
          </a:xfrm>
        </p:grpSpPr>
        <p:grpSp>
          <p:nvGrpSpPr>
            <p:cNvPr id="20" name="Group 19"/>
            <p:cNvGrpSpPr/>
            <p:nvPr/>
          </p:nvGrpSpPr>
          <p:grpSpPr>
            <a:xfrm>
              <a:off x="4453297" y="3768192"/>
              <a:ext cx="3307362" cy="1113150"/>
              <a:chOff x="8857468" y="1810434"/>
              <a:chExt cx="3951037" cy="1329789"/>
            </a:xfrm>
          </p:grpSpPr>
          <p:grpSp>
            <p:nvGrpSpPr>
              <p:cNvPr id="21"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23"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24"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25" name="Google Shape;159;p10">
                  <a:extLst>
                    <a:ext uri="{FF2B5EF4-FFF2-40B4-BE49-F238E27FC236}">
                      <a16:creationId xmlns:a16="http://schemas.microsoft.com/office/drawing/2014/main" id="{ECAF73BE-6A27-4EE3-B497-68C29B85A35E}"/>
                    </a:ext>
                  </a:extLst>
                </p:cNvPr>
                <p:cNvSpPr txBox="1"/>
                <p:nvPr/>
              </p:nvSpPr>
              <p:spPr>
                <a:xfrm>
                  <a:off x="5807967" y="1816964"/>
                  <a:ext cx="6141046" cy="548026"/>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22" name="TextBox 21"/>
              <p:cNvSpPr txBox="1"/>
              <p:nvPr/>
            </p:nvSpPr>
            <p:spPr>
              <a:xfrm>
                <a:off x="9390086" y="2301548"/>
                <a:ext cx="3418419" cy="824012"/>
              </a:xfrm>
              <a:prstGeom prst="rect">
                <a:avLst/>
              </a:prstGeom>
              <a:noFill/>
            </p:spPr>
            <p:txBody>
              <a:bodyPr wrap="square" lIns="101584" tIns="50791" rIns="101584" bIns="50791" rtlCol="0">
                <a:spAutoFit/>
              </a:bodyPr>
              <a:lstStyle/>
              <a:p>
                <a:pPr defTabSz="1219170">
                  <a:buClr>
                    <a:srgbClr val="000000"/>
                  </a:buClr>
                </a:pPr>
                <a:endParaRPr lang="en-US" sz="4444" b="1" kern="0" dirty="0">
                  <a:solidFill>
                    <a:srgbClr val="C00000"/>
                  </a:solidFill>
                  <a:cs typeface="Arial"/>
                  <a:sym typeface="Arial"/>
                </a:endParaRPr>
              </a:p>
            </p:txBody>
          </p:sp>
        </p:grpSp>
        <p:sp>
          <p:nvSpPr>
            <p:cNvPr id="18" name="Rectangle 17"/>
            <p:cNvSpPr/>
            <p:nvPr/>
          </p:nvSpPr>
          <p:spPr>
            <a:xfrm>
              <a:off x="4511745" y="4102312"/>
              <a:ext cx="2735626" cy="620842"/>
            </a:xfrm>
            <a:prstGeom prst="rect">
              <a:avLst/>
            </a:prstGeom>
          </p:spPr>
          <p:txBody>
            <a:bodyPr wrap="square">
              <a:spAutoFit/>
            </a:bodyPr>
            <a:lstStyle/>
            <a:p>
              <a:pPr defTabSz="1219170">
                <a:buClr>
                  <a:srgbClr val="000000"/>
                </a:buClr>
              </a:pPr>
              <a:r>
                <a:rPr lang="vi-VN" sz="4000" b="1" dirty="0"/>
                <a:t>tuyệt vọng</a:t>
              </a:r>
              <a:endParaRPr lang="en-US" sz="4000" kern="0" dirty="0">
                <a:solidFill>
                  <a:srgbClr val="000000"/>
                </a:solidFill>
                <a:cs typeface="Arial"/>
                <a:sym typeface="Arial"/>
              </a:endParaRPr>
            </a:p>
          </p:txBody>
        </p:sp>
      </p:grpSp>
      <p:grpSp>
        <p:nvGrpSpPr>
          <p:cNvPr id="36" name="Group 35"/>
          <p:cNvGrpSpPr/>
          <p:nvPr/>
        </p:nvGrpSpPr>
        <p:grpSpPr>
          <a:xfrm>
            <a:off x="1804553" y="4364594"/>
            <a:ext cx="4409816" cy="1306438"/>
            <a:chOff x="4453297" y="3768193"/>
            <a:chExt cx="3307362" cy="1113150"/>
          </a:xfrm>
        </p:grpSpPr>
        <p:grpSp>
          <p:nvGrpSpPr>
            <p:cNvPr id="37" name="Group 36"/>
            <p:cNvGrpSpPr/>
            <p:nvPr/>
          </p:nvGrpSpPr>
          <p:grpSpPr>
            <a:xfrm>
              <a:off x="4453297" y="3768193"/>
              <a:ext cx="3307362" cy="1113150"/>
              <a:chOff x="8857468" y="1810434"/>
              <a:chExt cx="3951037" cy="1329789"/>
            </a:xfrm>
          </p:grpSpPr>
          <p:grpSp>
            <p:nvGrpSpPr>
              <p:cNvPr id="39" name="Google Shape;156;p10">
                <a:extLst>
                  <a:ext uri="{FF2B5EF4-FFF2-40B4-BE49-F238E27FC236}">
                    <a16:creationId xmlns:a16="http://schemas.microsoft.com/office/drawing/2014/main" id="{1E462C41-605E-4315-B42D-E03F961A199E}"/>
                  </a:ext>
                </a:extLst>
              </p:cNvPr>
              <p:cNvGrpSpPr/>
              <p:nvPr/>
            </p:nvGrpSpPr>
            <p:grpSpPr>
              <a:xfrm>
                <a:off x="8857468" y="1810434"/>
                <a:ext cx="3558571" cy="1329789"/>
                <a:chOff x="5647866" y="1110140"/>
                <a:chExt cx="6301147" cy="1355932"/>
              </a:xfrm>
            </p:grpSpPr>
            <p:sp>
              <p:nvSpPr>
                <p:cNvPr id="41" name="Google Shape;157;p10">
                  <a:extLst>
                    <a:ext uri="{FF2B5EF4-FFF2-40B4-BE49-F238E27FC236}">
                      <a16:creationId xmlns:a16="http://schemas.microsoft.com/office/drawing/2014/main" id="{E1C40AFA-80C4-447D-B554-F6DC46B7524E}"/>
                    </a:ext>
                  </a:extLst>
                </p:cNvPr>
                <p:cNvSpPr/>
                <p:nvPr/>
              </p:nvSpPr>
              <p:spPr>
                <a:xfrm flipH="1">
                  <a:off x="5647866" y="1530709"/>
                  <a:ext cx="5832648" cy="935363"/>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rgbClr val="000000"/>
                  </a:solidFill>
                  <a:prstDash val="solid"/>
                  <a:round/>
                  <a:headEnd type="none" w="sm" len="sm"/>
                  <a:tailEnd type="none" w="sm" len="sm"/>
                </a:ln>
              </p:spPr>
              <p:txBody>
                <a:bodyPr spcFirstLastPara="1" wrap="square" lIns="101584" tIns="50777" rIns="101584" bIns="50777" anchor="ctr" anchorCtr="0">
                  <a:noAutofit/>
                </a:bodyPr>
                <a:lstStyle/>
                <a:p>
                  <a:pPr algn="ctr" defTabSz="1015935">
                    <a:buClr>
                      <a:srgbClr val="000000"/>
                    </a:buClr>
                    <a:defRPr/>
                  </a:pPr>
                  <a:endParaRPr sz="2000" kern="0">
                    <a:solidFill>
                      <a:srgbClr val="000000"/>
                    </a:solidFill>
                    <a:ea typeface="Arial"/>
                    <a:cs typeface="Arial"/>
                    <a:sym typeface="Arial"/>
                  </a:endParaRPr>
                </a:p>
              </p:txBody>
            </p:sp>
            <p:pic>
              <p:nvPicPr>
                <p:cNvPr id="42" name="Google Shape;158;p10">
                  <a:extLst>
                    <a:ext uri="{FF2B5EF4-FFF2-40B4-BE49-F238E27FC236}">
                      <a16:creationId xmlns:a16="http://schemas.microsoft.com/office/drawing/2014/main" id="{93B4ACCD-AEBC-4A49-8E87-CDE22299C7B2}"/>
                    </a:ext>
                  </a:extLst>
                </p:cNvPr>
                <p:cNvPicPr preferRelativeResize="0"/>
                <p:nvPr/>
              </p:nvPicPr>
              <p:blipFill rotWithShape="1">
                <a:blip r:embed="rId2">
                  <a:alphaModFix/>
                </a:blip>
                <a:srcRect/>
                <a:stretch/>
              </p:blipFill>
              <p:spPr>
                <a:xfrm>
                  <a:off x="10887720" y="1110140"/>
                  <a:ext cx="773520" cy="711544"/>
                </a:xfrm>
                <a:prstGeom prst="rect">
                  <a:avLst/>
                </a:prstGeom>
                <a:noFill/>
                <a:ln>
                  <a:noFill/>
                </a:ln>
              </p:spPr>
            </p:pic>
            <p:sp>
              <p:nvSpPr>
                <p:cNvPr id="43" name="Google Shape;159;p10">
                  <a:extLst>
                    <a:ext uri="{FF2B5EF4-FFF2-40B4-BE49-F238E27FC236}">
                      <a16:creationId xmlns:a16="http://schemas.microsoft.com/office/drawing/2014/main" id="{ECAF73BE-6A27-4EE3-B497-68C29B85A35E}"/>
                    </a:ext>
                  </a:extLst>
                </p:cNvPr>
                <p:cNvSpPr txBox="1"/>
                <p:nvPr/>
              </p:nvSpPr>
              <p:spPr>
                <a:xfrm>
                  <a:off x="5807967" y="1816964"/>
                  <a:ext cx="6141046" cy="532413"/>
                </a:xfrm>
                <a:prstGeom prst="rect">
                  <a:avLst/>
                </a:prstGeom>
                <a:noFill/>
                <a:ln>
                  <a:noFill/>
                </a:ln>
              </p:spPr>
              <p:txBody>
                <a:bodyPr spcFirstLastPara="1" wrap="square" lIns="101584" tIns="50777" rIns="101584" bIns="50777" anchor="t" anchorCtr="0">
                  <a:spAutoFit/>
                </a:bodyPr>
                <a:lstStyle/>
                <a:p>
                  <a:pPr algn="just" defTabSz="1015935">
                    <a:buClr>
                      <a:srgbClr val="000000"/>
                    </a:buClr>
                    <a:buSzPts val="2400"/>
                    <a:defRPr/>
                  </a:pPr>
                  <a:endParaRPr sz="2667" b="1" kern="0" dirty="0">
                    <a:solidFill>
                      <a:srgbClr val="000000"/>
                    </a:solidFill>
                    <a:ea typeface="Arial"/>
                    <a:cs typeface="Arial"/>
                    <a:sym typeface="Arial"/>
                  </a:endParaRPr>
                </a:p>
              </p:txBody>
            </p:sp>
          </p:grpSp>
          <p:sp>
            <p:nvSpPr>
              <p:cNvPr id="40" name="TextBox 39"/>
              <p:cNvSpPr txBox="1"/>
              <p:nvPr/>
            </p:nvSpPr>
            <p:spPr>
              <a:xfrm>
                <a:off x="9390086" y="2301549"/>
                <a:ext cx="3418419" cy="800536"/>
              </a:xfrm>
              <a:prstGeom prst="rect">
                <a:avLst/>
              </a:prstGeom>
              <a:noFill/>
            </p:spPr>
            <p:txBody>
              <a:bodyPr wrap="square" lIns="101584" tIns="50791" rIns="101584" bIns="50791" rtlCol="0">
                <a:spAutoFit/>
              </a:bodyPr>
              <a:lstStyle/>
              <a:p>
                <a:pPr defTabSz="1219170">
                  <a:buClr>
                    <a:srgbClr val="000000"/>
                  </a:buClr>
                </a:pPr>
                <a:endParaRPr lang="en-US" sz="4444" b="1" kern="0" dirty="0">
                  <a:solidFill>
                    <a:srgbClr val="C00000"/>
                  </a:solidFill>
                  <a:cs typeface="Arial"/>
                  <a:sym typeface="Arial"/>
                </a:endParaRPr>
              </a:p>
            </p:txBody>
          </p:sp>
        </p:grpSp>
        <p:sp>
          <p:nvSpPr>
            <p:cNvPr id="38" name="Rectangle 37"/>
            <p:cNvSpPr/>
            <p:nvPr/>
          </p:nvSpPr>
          <p:spPr>
            <a:xfrm>
              <a:off x="4519146" y="4109247"/>
              <a:ext cx="2594102" cy="603154"/>
            </a:xfrm>
            <a:prstGeom prst="rect">
              <a:avLst/>
            </a:prstGeom>
          </p:spPr>
          <p:txBody>
            <a:bodyPr wrap="square">
              <a:spAutoFit/>
            </a:bodyPr>
            <a:lstStyle/>
            <a:p>
              <a:pPr defTabSz="1219170">
                <a:buClr>
                  <a:srgbClr val="000000"/>
                </a:buClr>
              </a:pPr>
              <a:r>
                <a:rPr lang="vi-VN" sz="4000" b="1" dirty="0"/>
                <a:t>sôi nảy nở</a:t>
              </a:r>
              <a:endParaRPr lang="en-US" sz="4000" kern="0" dirty="0">
                <a:solidFill>
                  <a:srgbClr val="000000"/>
                </a:solidFill>
                <a:cs typeface="Arial"/>
                <a:sym typeface="Arial"/>
              </a:endParaRPr>
            </a:p>
          </p:txBody>
        </p:sp>
      </p:grpSp>
      <p:pic>
        <p:nvPicPr>
          <p:cNvPr id="45" name="Picture 44"/>
          <p:cNvPicPr>
            <a:picLocks noChangeAspect="1"/>
          </p:cNvPicPr>
          <p:nvPr/>
        </p:nvPicPr>
        <p:blipFill>
          <a:blip r:embed="rId3"/>
          <a:stretch>
            <a:fillRect/>
          </a:stretch>
        </p:blipFill>
        <p:spPr>
          <a:xfrm>
            <a:off x="2491003" y="327675"/>
            <a:ext cx="5505165" cy="646232"/>
          </a:xfrm>
          <a:prstGeom prst="rect">
            <a:avLst/>
          </a:prstGeom>
        </p:spPr>
      </p:pic>
      <p:pic>
        <p:nvPicPr>
          <p:cNvPr id="46" name="Picture 2" descr="https://o.remove.bg/downloads/c1dfc026-79f9-40b7-949d-d6e7b0b8d50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865" y="1243201"/>
            <a:ext cx="5057775" cy="447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344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148" y="866668"/>
            <a:ext cx="11605098" cy="5509200"/>
          </a:xfrm>
          <a:prstGeom prst="rect">
            <a:avLst/>
          </a:prstGeom>
          <a:noFill/>
        </p:spPr>
        <p:txBody>
          <a:bodyPr wrap="square" rtlCol="0">
            <a:spAutoFit/>
          </a:bodyPr>
          <a:lstStyle/>
          <a:p>
            <a:r>
              <a:rPr lang="en-GB" sz="2000" b="1" dirty="0"/>
              <a:t>    </a:t>
            </a:r>
            <a:r>
              <a:rPr lang="vi-VN" sz="20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000" b="1" dirty="0"/>
            </a:br>
            <a:r>
              <a:rPr lang="en-GB" sz="2000" b="1" dirty="0"/>
              <a:t>     </a:t>
            </a:r>
            <a:r>
              <a:rPr lang="vi-VN" sz="2000" b="1" dirty="0"/>
              <a:t>Nhưng mấy chục năm nay, ông thấy yếu đi nhiều. Bởi vì mỗi năm con người thải xuống biển hơn sáu triệu tấn rác. Tôm cá cứ chết dần. Ông Biển đành lên đường tìm người giúp đỡ.</a:t>
            </a:r>
          </a:p>
          <a:p>
            <a:r>
              <a:rPr lang="vi-VN" sz="2000" b="1" dirty="0"/>
              <a:t>Đi mãi, đi mãi, gặp một hòn đảo nhỏ, ông nói:</a:t>
            </a:r>
          </a:p>
          <a:p>
            <a:r>
              <a:rPr lang="en-GB" sz="2000" b="1" dirty="0"/>
              <a:t>   </a:t>
            </a:r>
            <a:r>
              <a:rPr lang="vi-VN" sz="2000" b="1" dirty="0"/>
              <a:t>- Cháu nhận giúp ông một ít rác nhé!</a:t>
            </a:r>
          </a:p>
          <a:p>
            <a:r>
              <a:rPr lang="en-GB" sz="2000" b="1" dirty="0"/>
              <a:t>    </a:t>
            </a:r>
            <a:r>
              <a:rPr lang="vi-VN" sz="2000" b="1" dirty="0"/>
              <a:t>Đảo nhỏ lắc đầu:</a:t>
            </a:r>
          </a:p>
          <a:p>
            <a:r>
              <a:rPr lang="en-GB" sz="2000" b="1" dirty="0"/>
              <a:t>   </a:t>
            </a:r>
            <a:r>
              <a:rPr lang="vi-VN" sz="2000" b="1" dirty="0"/>
              <a:t>- Nhận rác của ông thì cháu biết để đâu!</a:t>
            </a:r>
          </a:p>
          <a:p>
            <a:r>
              <a:rPr lang="en-GB" sz="2000" b="1" dirty="0"/>
              <a:t>    </a:t>
            </a:r>
            <a:r>
              <a:rPr lang="vi-VN" sz="2000" b="1" dirty="0"/>
              <a:t>Hướng về đất liền, ông thấy một bãi cát. Gió đang lùa rác từ bãi cát xuống biển, rồi sóng biển lại đưa rác lên bờ. “Không thể loanh quanh mãi thế này!” – Ông Biển thở dài.</a:t>
            </a:r>
          </a:p>
          <a:p>
            <a:r>
              <a:rPr lang="en-GB" sz="2000" b="1" dirty="0"/>
              <a:t>    </a:t>
            </a:r>
            <a:r>
              <a:rPr lang="vi-VN" sz="2000" b="1" dirty="0"/>
              <a:t>Đang tuyệt vọng, ông Biển bỗng thấy trên bãi cát mấy cô bé, cậu bé mang theo những chiếc bao to nhặt rác. “Cứu tinh đây rồi!” – Ông reo lên và tặng các cô cậu những làn gió mát nhất.</a:t>
            </a:r>
          </a:p>
          <a:p>
            <a:r>
              <a:rPr lang="en-GB" sz="2000" b="1" dirty="0"/>
              <a:t>    </a:t>
            </a:r>
            <a:r>
              <a:rPr lang="vi-VN" sz="2000" b="1" dirty="0"/>
              <a:t>Ông thầm mơ: “Con người sẽ không xả rác xuống biển nữa. Chẳng bao lâu, nước biển sẽ lại trong xanh, các loài sinh vật sẽ tiếp tục sinh sôi nảy nở, biển sẽ lại vui như xưa.”.</a:t>
            </a:r>
          </a:p>
          <a:p>
            <a:r>
              <a:rPr lang="en-GB" sz="2000" b="1" dirty="0"/>
              <a:t>                                                                                          </a:t>
            </a:r>
            <a:r>
              <a:rPr lang="vi-VN" sz="2000" b="1" dirty="0"/>
              <a:t>Phỏng theo QUÁCH THIẾU VINH</a:t>
            </a:r>
          </a:p>
        </p:txBody>
      </p:sp>
      <p:pic>
        <p:nvPicPr>
          <p:cNvPr id="5" name="Picture 4"/>
          <p:cNvPicPr>
            <a:picLocks noChangeAspect="1"/>
          </p:cNvPicPr>
          <p:nvPr/>
        </p:nvPicPr>
        <p:blipFill>
          <a:blip r:embed="rId3"/>
          <a:stretch>
            <a:fillRect/>
          </a:stretch>
        </p:blipFill>
        <p:spPr>
          <a:xfrm>
            <a:off x="3838150" y="353851"/>
            <a:ext cx="5114987" cy="524301"/>
          </a:xfrm>
          <a:prstGeom prst="rect">
            <a:avLst/>
          </a:prstGeom>
        </p:spPr>
      </p:pic>
      <p:sp>
        <p:nvSpPr>
          <p:cNvPr id="6" name="Rounded Rectangle 5"/>
          <p:cNvSpPr/>
          <p:nvPr/>
        </p:nvSpPr>
        <p:spPr>
          <a:xfrm>
            <a:off x="102140" y="85596"/>
            <a:ext cx="3736010" cy="52430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rPr>
              <a:t>Bài</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văn</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có</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mấy</a:t>
            </a:r>
            <a:r>
              <a:rPr kumimoji="0" lang="en-US" sz="2400" b="1" i="0" u="none" strike="noStrike" kern="0" cap="none" spc="0" normalizeH="0" noProof="0" dirty="0">
                <a:ln>
                  <a:noFill/>
                </a:ln>
                <a:solidFill>
                  <a:sysClr val="windowText" lastClr="000000"/>
                </a:solidFill>
                <a:effectLst/>
                <a:uLnTx/>
                <a:uFillTx/>
                <a:latin typeface="Arial-Rounded" pitchFamily="34" charset="0"/>
                <a:ea typeface="Arial-Rounded" pitchFamily="34" charset="0"/>
                <a:cs typeface="Arial-Rounded" pitchFamily="34" charset="0"/>
              </a:rPr>
              <a:t> </a:t>
            </a:r>
            <a:r>
              <a:rPr kumimoji="0" lang="en-US" sz="2400" b="1" i="0" u="none" strike="noStrike" kern="0" cap="none" spc="0" normalizeH="0" noProof="0" dirty="0" err="1">
                <a:ln>
                  <a:noFill/>
                </a:ln>
                <a:solidFill>
                  <a:sysClr val="windowText" lastClr="000000"/>
                </a:solidFill>
                <a:effectLst/>
                <a:uLnTx/>
                <a:uFillTx/>
                <a:latin typeface="Arial-Rounded" pitchFamily="34" charset="0"/>
                <a:ea typeface="Arial-Rounded" pitchFamily="34" charset="0"/>
                <a:cs typeface="Arial-Rounded" pitchFamily="34" charset="0"/>
              </a:rPr>
              <a:t>đoạn</a:t>
            </a:r>
            <a:endPar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113173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4737" y="932882"/>
            <a:ext cx="11454063" cy="2242009"/>
          </a:xfrm>
          <a:prstGeom prst="rect">
            <a:avLst/>
          </a:prstGeom>
          <a:noFill/>
        </p:spPr>
        <p:txBody>
          <a:bodyPr wrap="square" lIns="86725" tIns="43363" rIns="86725" bIns="43363" rtlCol="0">
            <a:spAutoFit/>
          </a:bodyPr>
          <a:lstStyle/>
          <a:p>
            <a:r>
              <a:rPr lang="en-GB" sz="2800" b="1" dirty="0">
                <a:latin typeface="Arial-Rounded" panose="020B0500000000000000" pitchFamily="34" charset="0"/>
                <a:ea typeface="Arial-Rounded" panose="020B0500000000000000" pitchFamily="34" charset="0"/>
                <a:cs typeface="Arial-Rounded" panose="020B0500000000000000" pitchFamily="34" charset="0"/>
              </a:rPr>
              <a:t>     </a:t>
            </a:r>
            <a:r>
              <a:rPr lang="vi-VN" sz="28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800" b="1" dirty="0"/>
            </a:br>
            <a:endParaRPr lang="vi-VN"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069" y="132168"/>
            <a:ext cx="2356433"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4126113" y="3751592"/>
            <a:ext cx="4374114" cy="784160"/>
          </a:xfrm>
          <a:prstGeom prst="wedgeRoundRectCallout">
            <a:avLst>
              <a:gd name="adj1" fmla="val 58934"/>
              <a:gd name="adj2" fmla="val -951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183" tIns="38092" rIns="76183" bIns="38092" spcCol="0" rtlCol="0" anchor="ctr"/>
          <a:lstStyle/>
          <a:p>
            <a:pPr algn="ctr"/>
            <a:r>
              <a:rPr lang="en-US" sz="3667" b="1" dirty="0">
                <a:solidFill>
                  <a:srgbClr val="FF0000"/>
                </a:solidFill>
              </a:rPr>
              <a:t>Luyện </a:t>
            </a:r>
            <a:r>
              <a:rPr lang="en-US" sz="3667" b="1" err="1">
                <a:solidFill>
                  <a:srgbClr val="FF0000"/>
                </a:solidFill>
              </a:rPr>
              <a:t>đọc</a:t>
            </a:r>
            <a:r>
              <a:rPr lang="en-US" sz="3667" b="1">
                <a:solidFill>
                  <a:srgbClr val="FF0000"/>
                </a:solidFill>
              </a:rPr>
              <a:t> câu</a:t>
            </a:r>
            <a:endParaRPr lang="en-US" sz="3667" b="1" dirty="0">
              <a:solidFill>
                <a:srgbClr val="FF0000"/>
              </a:solidFill>
            </a:endParaRPr>
          </a:p>
        </p:txBody>
      </p:sp>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765" b="97941" l="10000" r="76765"/>
                    </a14:imgEffect>
                  </a14:imgLayer>
                </a14:imgProps>
              </a:ext>
            </a:extLst>
          </a:blip>
          <a:stretch>
            <a:fillRect/>
          </a:stretch>
        </p:blipFill>
        <p:spPr>
          <a:xfrm>
            <a:off x="8395405" y="2852351"/>
            <a:ext cx="4167484" cy="3845522"/>
          </a:xfrm>
          <a:prstGeom prst="rect">
            <a:avLst/>
          </a:prstGeom>
        </p:spPr>
      </p:pic>
      <p:grpSp>
        <p:nvGrpSpPr>
          <p:cNvPr id="20" name="Group 19"/>
          <p:cNvGrpSpPr/>
          <p:nvPr/>
        </p:nvGrpSpPr>
        <p:grpSpPr>
          <a:xfrm>
            <a:off x="6519816" y="1373474"/>
            <a:ext cx="180483" cy="416973"/>
            <a:chOff x="6790113" y="3886200"/>
            <a:chExt cx="216579" cy="500368"/>
          </a:xfrm>
        </p:grpSpPr>
        <p:cxnSp>
          <p:nvCxnSpPr>
            <p:cNvPr id="21" name="Straight Connector 20"/>
            <p:cNvCxnSpPr/>
            <p:nvPr/>
          </p:nvCxnSpPr>
          <p:spPr>
            <a:xfrm flipH="1">
              <a:off x="6790113" y="3886200"/>
              <a:ext cx="128358" cy="500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78334" y="3886200"/>
              <a:ext cx="128358" cy="500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8689006" y="1005518"/>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126113" y="1422491"/>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688872" y="1373474"/>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820851" y="1790447"/>
            <a:ext cx="61150" cy="475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488483" y="1813466"/>
            <a:ext cx="191023" cy="429877"/>
            <a:chOff x="3840378" y="3244021"/>
            <a:chExt cx="191023" cy="429877"/>
          </a:xfrm>
        </p:grpSpPr>
        <p:cxnSp>
          <p:nvCxnSpPr>
            <p:cNvPr id="31" name="Straight Connector 30"/>
            <p:cNvCxnSpPr/>
            <p:nvPr/>
          </p:nvCxnSpPr>
          <p:spPr>
            <a:xfrm flipH="1">
              <a:off x="3840378" y="3244021"/>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924436" y="3256925"/>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H="1">
            <a:off x="2675643" y="2266363"/>
            <a:ext cx="61150" cy="475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038925" y="2288130"/>
            <a:ext cx="61150" cy="475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5292348" y="2676531"/>
            <a:ext cx="191023" cy="429877"/>
            <a:chOff x="3840378" y="3244021"/>
            <a:chExt cx="191023" cy="429877"/>
          </a:xfrm>
        </p:grpSpPr>
        <p:cxnSp>
          <p:nvCxnSpPr>
            <p:cNvPr id="33" name="Straight Connector 32"/>
            <p:cNvCxnSpPr/>
            <p:nvPr/>
          </p:nvCxnSpPr>
          <p:spPr>
            <a:xfrm flipH="1">
              <a:off x="3840378" y="3244021"/>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924436" y="3256925"/>
              <a:ext cx="106965" cy="416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7"/>
          <a:stretch>
            <a:fillRect/>
          </a:stretch>
        </p:blipFill>
        <p:spPr>
          <a:xfrm>
            <a:off x="3796689" y="311618"/>
            <a:ext cx="5114987" cy="524301"/>
          </a:xfrm>
          <a:prstGeom prst="rect">
            <a:avLst/>
          </a:prstGeom>
        </p:spPr>
      </p:pic>
    </p:spTree>
    <p:extLst>
      <p:ext uri="{BB962C8B-B14F-4D97-AF65-F5344CB8AC3E}">
        <p14:creationId xmlns:p14="http://schemas.microsoft.com/office/powerpoint/2010/main" val="23889875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031011" y="-209992"/>
            <a:ext cx="10089135" cy="8021689"/>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31" y="1414765"/>
            <a:ext cx="6218086" cy="6218086"/>
          </a:xfrm>
          <a:prstGeom prst="rect">
            <a:avLst/>
          </a:prstGeom>
        </p:spPr>
      </p:pic>
      <p:sp>
        <p:nvSpPr>
          <p:cNvPr id="7" name="文本框 6">
            <a:extLst>
              <a:ext uri="{FF2B5EF4-FFF2-40B4-BE49-F238E27FC236}">
                <a16:creationId xmlns:a16="http://schemas.microsoft.com/office/drawing/2014/main" id="{F9BC79E7-211D-47E8-8406-EC83B2CA42AF}"/>
              </a:ext>
            </a:extLst>
          </p:cNvPr>
          <p:cNvSpPr txBox="1"/>
          <p:nvPr/>
        </p:nvSpPr>
        <p:spPr>
          <a:xfrm>
            <a:off x="5823657" y="2945073"/>
            <a:ext cx="4934383" cy="1320163"/>
          </a:xfrm>
          <a:prstGeom prst="rect">
            <a:avLst/>
          </a:prstGeom>
          <a:noFill/>
        </p:spPr>
        <p:txBody>
          <a:bodyPr wrap="square" lIns="91202" tIns="45606" rIns="91202" bIns="4560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55">
              <a:lnSpc>
                <a:spcPct val="100000"/>
              </a:lnSpc>
              <a:defRPr/>
            </a:pP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Khởi</a:t>
            </a:r>
            <a:r>
              <a:rPr lang="en-US" altLang="zh-CN"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động</a:t>
            </a:r>
            <a:endParaRPr lang="zh-CN" altLang="en-US"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5265248" y="3625730"/>
            <a:ext cx="985233" cy="1091560"/>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9966803" y="2281655"/>
            <a:ext cx="985233" cy="1091560"/>
          </a:xfrm>
          <a:prstGeom prst="rect">
            <a:avLst/>
          </a:prstGeom>
        </p:spPr>
      </p:pic>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38383" y="2165968"/>
            <a:ext cx="776848" cy="487494"/>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606918" y="498469"/>
            <a:ext cx="1046651" cy="656804"/>
          </a:xfrm>
          <a:prstGeom prst="rect">
            <a:avLst/>
          </a:prstGeom>
        </p:spPr>
      </p:pic>
    </p:spTree>
    <p:extLst>
      <p:ext uri="{BB962C8B-B14F-4D97-AF65-F5344CB8AC3E}">
        <p14:creationId xmlns:p14="http://schemas.microsoft.com/office/powerpoint/2010/main" val="18304468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245" y="763124"/>
            <a:ext cx="11605098" cy="5509200"/>
          </a:xfrm>
          <a:prstGeom prst="rect">
            <a:avLst/>
          </a:prstGeom>
          <a:noFill/>
        </p:spPr>
        <p:txBody>
          <a:bodyPr wrap="square" rtlCol="0">
            <a:spAutoFit/>
          </a:bodyPr>
          <a:lstStyle/>
          <a:p>
            <a:r>
              <a:rPr lang="en-GB" sz="2000" b="1" dirty="0"/>
              <a:t>    </a:t>
            </a:r>
            <a:r>
              <a:rPr lang="vi-VN" sz="20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000" b="1" dirty="0"/>
            </a:br>
            <a:r>
              <a:rPr lang="en-GB" sz="2000" b="1" dirty="0"/>
              <a:t>     </a:t>
            </a:r>
            <a:r>
              <a:rPr lang="vi-VN" sz="2000" b="1" dirty="0"/>
              <a:t>Nhưng mấy chục năm nay, ông thấy yếu đi nhiều. Bởi vì mỗi năm con người thải xuống biển hơn sáu triệu tấn rác. Tôm cá cứ chết dần. Ông Biển đành lên đường tìm người giúp đỡ.</a:t>
            </a:r>
          </a:p>
          <a:p>
            <a:r>
              <a:rPr lang="vi-VN" sz="2000" b="1" dirty="0"/>
              <a:t>Đi mãi, đi mãi, gặp một hòn đảo nhỏ, ông nói:</a:t>
            </a:r>
          </a:p>
          <a:p>
            <a:r>
              <a:rPr lang="en-GB" sz="2000" b="1" dirty="0"/>
              <a:t>   </a:t>
            </a:r>
            <a:r>
              <a:rPr lang="vi-VN" sz="2000" b="1" dirty="0"/>
              <a:t>- Cháu nhận giúp ông một ít rác nhé!</a:t>
            </a:r>
          </a:p>
          <a:p>
            <a:r>
              <a:rPr lang="en-GB" sz="2000" b="1" dirty="0"/>
              <a:t>    </a:t>
            </a:r>
            <a:r>
              <a:rPr lang="vi-VN" sz="2000" b="1" dirty="0"/>
              <a:t>Đảo nhỏ lắc đầu:</a:t>
            </a:r>
          </a:p>
          <a:p>
            <a:r>
              <a:rPr lang="en-GB" sz="2000" b="1" dirty="0"/>
              <a:t>   </a:t>
            </a:r>
            <a:r>
              <a:rPr lang="vi-VN" sz="2000" b="1" dirty="0"/>
              <a:t>- Nhận rác của ông thì cháu biết để đâu!</a:t>
            </a:r>
          </a:p>
          <a:p>
            <a:r>
              <a:rPr lang="en-GB" sz="2000" b="1" dirty="0"/>
              <a:t>    </a:t>
            </a:r>
            <a:r>
              <a:rPr lang="vi-VN" sz="2000" b="1" dirty="0"/>
              <a:t>Hướng về đất liền, ông thấy một bãi cát. Gió đang lùa rác từ bãi cát xuống biển, rồi sóng biển lại đưa rác lên bờ. “Không thể loanh quanh mãi thế này!” – Ông Biển thở dài.</a:t>
            </a:r>
          </a:p>
          <a:p>
            <a:r>
              <a:rPr lang="en-GB" sz="2000" b="1" dirty="0"/>
              <a:t>    </a:t>
            </a:r>
            <a:r>
              <a:rPr lang="vi-VN" sz="2000" b="1" dirty="0"/>
              <a:t>Đang tuyệt vọng, ông Biển bỗng thấy trên bãi cát mấy cô bé, cậu bé mang theo những chiếc bao to nhặt rác. “Cứu tinh đây rồi!” – Ông reo lên và tặng các cô cậu những làn gió mát nhất.</a:t>
            </a:r>
          </a:p>
          <a:p>
            <a:r>
              <a:rPr lang="en-GB" sz="2000" b="1" dirty="0"/>
              <a:t>    </a:t>
            </a:r>
            <a:r>
              <a:rPr lang="vi-VN" sz="2000" b="1" dirty="0"/>
              <a:t>Ông thầm mơ: “Con người sẽ không xả rác xuống biển nữa. Chẳng bao lâu, nước biển sẽ lại trong xanh, các loài sinh vật sẽ tiếp tục sinh sôi nảy nở, biển sẽ lại vui như xưa.”.</a:t>
            </a:r>
          </a:p>
          <a:p>
            <a:r>
              <a:rPr lang="en-GB" sz="2000" b="1" dirty="0"/>
              <a:t>                                                                                          </a:t>
            </a:r>
            <a:r>
              <a:rPr lang="vi-VN" sz="2000" b="1" dirty="0"/>
              <a:t>Phỏng theo QUÁCH THIẾU VINH</a:t>
            </a:r>
          </a:p>
        </p:txBody>
      </p:sp>
      <p:pic>
        <p:nvPicPr>
          <p:cNvPr id="5" name="Picture 4"/>
          <p:cNvPicPr>
            <a:picLocks noChangeAspect="1"/>
          </p:cNvPicPr>
          <p:nvPr/>
        </p:nvPicPr>
        <p:blipFill>
          <a:blip r:embed="rId3"/>
          <a:stretch>
            <a:fillRect/>
          </a:stretch>
        </p:blipFill>
        <p:spPr>
          <a:xfrm>
            <a:off x="3830336" y="238823"/>
            <a:ext cx="5114987" cy="524301"/>
          </a:xfrm>
          <a:prstGeom prst="rect">
            <a:avLst/>
          </a:prstGeom>
        </p:spPr>
      </p:pic>
      <p:sp>
        <p:nvSpPr>
          <p:cNvPr id="6" name="Rounded Rectangle 5"/>
          <p:cNvSpPr/>
          <p:nvPr/>
        </p:nvSpPr>
        <p:spPr>
          <a:xfrm>
            <a:off x="124984" y="17801"/>
            <a:ext cx="2518609"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ysClr val="windowText" lastClr="000000"/>
                </a:solidFill>
                <a:latin typeface="Arial-Rounded" pitchFamily="34" charset="0"/>
                <a:ea typeface="Arial-Rounded" pitchFamily="34" charset="0"/>
                <a:cs typeface="Arial-Rounded" pitchFamily="34" charset="0"/>
              </a:rPr>
              <a:t>Đọc</a:t>
            </a:r>
            <a:r>
              <a:rPr lang="en-GB" sz="2400" b="1" kern="0" dirty="0">
                <a:solidFill>
                  <a:sysClr val="windowText" lastClr="000000"/>
                </a:solidFill>
                <a:latin typeface="Arial-Rounded" pitchFamily="34" charset="0"/>
                <a:ea typeface="Arial-Rounded" pitchFamily="34" charset="0"/>
                <a:cs typeface="Arial-Rounded" pitchFamily="34" charset="0"/>
              </a:rPr>
              <a:t> </a:t>
            </a:r>
            <a:r>
              <a:rPr lang="en-GB" sz="2400" b="1" kern="0" dirty="0" err="1">
                <a:solidFill>
                  <a:sysClr val="windowText" lastClr="000000"/>
                </a:solidFill>
                <a:latin typeface="Arial-Rounded" pitchFamily="34" charset="0"/>
                <a:ea typeface="Arial-Rounded" pitchFamily="34" charset="0"/>
                <a:cs typeface="Arial-Rounded" pitchFamily="34" charset="0"/>
              </a:rPr>
              <a:t>toàn</a:t>
            </a:r>
            <a:r>
              <a:rPr lang="en-GB" sz="2400" b="1" kern="0" dirty="0">
                <a:solidFill>
                  <a:sysClr val="windowText" lastClr="000000"/>
                </a:solidFill>
                <a:latin typeface="Arial-Rounded" pitchFamily="34" charset="0"/>
                <a:ea typeface="Arial-Rounded" pitchFamily="34" charset="0"/>
                <a:cs typeface="Arial-Rounded" pitchFamily="34" charset="0"/>
              </a:rPr>
              <a:t> </a:t>
            </a:r>
            <a:r>
              <a:rPr lang="en-GB" sz="2400" b="1" kern="0" dirty="0" err="1">
                <a:solidFill>
                  <a:sysClr val="windowText" lastClr="000000"/>
                </a:solidFill>
                <a:latin typeface="Arial-Rounded" pitchFamily="34" charset="0"/>
                <a:ea typeface="Arial-Rounded" pitchFamily="34" charset="0"/>
                <a:cs typeface="Arial-Rounded" pitchFamily="34" charset="0"/>
              </a:rPr>
              <a:t>bài</a:t>
            </a:r>
            <a:endPar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50443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07AF94C-9CBF-4324-86F1-0E553BEE39C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72038" y="303428"/>
            <a:ext cx="8958892" cy="6735155"/>
          </a:xfrm>
          <a:prstGeom prst="rect">
            <a:avLst/>
          </a:prstGeom>
        </p:spPr>
      </p:pic>
      <p:pic>
        <p:nvPicPr>
          <p:cNvPr id="4" name="Picture 3"/>
          <p:cNvPicPr>
            <a:picLocks noChangeAspect="1"/>
          </p:cNvPicPr>
          <p:nvPr/>
        </p:nvPicPr>
        <p:blipFill>
          <a:blip r:embed="rId5"/>
          <a:stretch>
            <a:fillRect/>
          </a:stretch>
        </p:blipFill>
        <p:spPr>
          <a:xfrm>
            <a:off x="1136474" y="825782"/>
            <a:ext cx="9919052" cy="5206435"/>
          </a:xfrm>
          <a:prstGeom prst="rect">
            <a:avLst/>
          </a:prstGeom>
        </p:spPr>
      </p:pic>
    </p:spTree>
    <p:extLst>
      <p:ext uri="{BB962C8B-B14F-4D97-AF65-F5344CB8AC3E}">
        <p14:creationId xmlns:p14="http://schemas.microsoft.com/office/powerpoint/2010/main" val="16409268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35018" y="122196"/>
            <a:ext cx="10114157" cy="8041584"/>
          </a:xfrm>
          <a:prstGeom prst="rect">
            <a:avLst/>
          </a:prstGeom>
        </p:spPr>
      </p:pic>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8155" y="3429015"/>
            <a:ext cx="3797816" cy="3310135"/>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5"/>
          <a:stretch>
            <a:fillRect/>
          </a:stretch>
        </p:blipFill>
        <p:spPr>
          <a:xfrm>
            <a:off x="914400" y="1325412"/>
            <a:ext cx="1767592" cy="1082193"/>
          </a:xfrm>
          <a:prstGeom prst="rect">
            <a:avLst/>
          </a:prstGeom>
        </p:spPr>
      </p:pic>
      <p:pic>
        <p:nvPicPr>
          <p:cNvPr id="2" name="Picture 1"/>
          <p:cNvPicPr>
            <a:picLocks noChangeAspect="1"/>
          </p:cNvPicPr>
          <p:nvPr/>
        </p:nvPicPr>
        <p:blipFill>
          <a:blip r:embed="rId6"/>
          <a:stretch>
            <a:fillRect/>
          </a:stretch>
        </p:blipFill>
        <p:spPr>
          <a:xfrm>
            <a:off x="1974388" y="2004385"/>
            <a:ext cx="5895343" cy="3139712"/>
          </a:xfrm>
          <a:prstGeom prst="rect">
            <a:avLst/>
          </a:prstGeom>
        </p:spPr>
      </p:pic>
    </p:spTree>
    <p:extLst>
      <p:ext uri="{BB962C8B-B14F-4D97-AF65-F5344CB8AC3E}">
        <p14:creationId xmlns:p14="http://schemas.microsoft.com/office/powerpoint/2010/main" val="116981590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245" y="763124"/>
            <a:ext cx="11605098" cy="5509200"/>
          </a:xfrm>
          <a:prstGeom prst="rect">
            <a:avLst/>
          </a:prstGeom>
          <a:noFill/>
        </p:spPr>
        <p:txBody>
          <a:bodyPr wrap="square" rtlCol="0">
            <a:spAutoFit/>
          </a:bodyPr>
          <a:lstStyle/>
          <a:p>
            <a:r>
              <a:rPr lang="en-GB" sz="2000" b="1" dirty="0"/>
              <a:t>    </a:t>
            </a:r>
            <a:r>
              <a:rPr lang="vi-VN" sz="20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000" b="1" dirty="0"/>
            </a:br>
            <a:r>
              <a:rPr lang="en-GB" sz="2000" b="1" dirty="0"/>
              <a:t>     </a:t>
            </a:r>
            <a:r>
              <a:rPr lang="vi-VN" sz="2000" b="1" dirty="0"/>
              <a:t>Nhưng mấy chục năm nay, ông thấy yếu đi nhiều. Bởi vì mỗi năm con người thải xuống biển hơn sáu triệu tấn rác. Tôm cá cứ chết dần. Ông Biển đành lên đường tìm người giúp đỡ.</a:t>
            </a:r>
          </a:p>
          <a:p>
            <a:r>
              <a:rPr lang="vi-VN" sz="2000" b="1" dirty="0"/>
              <a:t>Đi mãi, đi mãi, gặp một hòn đảo nhỏ, ông nói:</a:t>
            </a:r>
          </a:p>
          <a:p>
            <a:r>
              <a:rPr lang="en-GB" sz="2000" b="1" dirty="0"/>
              <a:t>   </a:t>
            </a:r>
            <a:r>
              <a:rPr lang="vi-VN" sz="2000" b="1" dirty="0"/>
              <a:t>- Cháu nhận giúp ông một ít rác nhé!</a:t>
            </a:r>
          </a:p>
          <a:p>
            <a:r>
              <a:rPr lang="en-GB" sz="2000" b="1" dirty="0"/>
              <a:t>    </a:t>
            </a:r>
            <a:r>
              <a:rPr lang="vi-VN" sz="2000" b="1" dirty="0"/>
              <a:t>Đảo nhỏ lắc đầu:</a:t>
            </a:r>
          </a:p>
          <a:p>
            <a:r>
              <a:rPr lang="en-GB" sz="2000" b="1" dirty="0"/>
              <a:t>   </a:t>
            </a:r>
            <a:r>
              <a:rPr lang="vi-VN" sz="2000" b="1" dirty="0"/>
              <a:t>- Nhận rác của ông thì cháu biết để đâu!</a:t>
            </a:r>
          </a:p>
          <a:p>
            <a:r>
              <a:rPr lang="en-GB" sz="2000" b="1" dirty="0"/>
              <a:t>    </a:t>
            </a:r>
            <a:r>
              <a:rPr lang="vi-VN" sz="2000" b="1" dirty="0"/>
              <a:t>Hướng về đất liền, ông thấy một bãi cát. Gió đang lùa rác từ bãi cát xuống biển, rồi sóng biển lại đưa rác lên bờ. “Không thể loanh quanh mãi thế này!” – Ông Biển thở dài.</a:t>
            </a:r>
          </a:p>
          <a:p>
            <a:r>
              <a:rPr lang="en-GB" sz="2000" b="1" dirty="0"/>
              <a:t>    </a:t>
            </a:r>
            <a:r>
              <a:rPr lang="vi-VN" sz="2000" b="1" dirty="0"/>
              <a:t>Đang tuyệt vọng, ông Biển bỗng thấy trên bãi cát mấy cô bé, cậu bé mang theo những chiếc bao to nhặt rác. “Cứu tinh đây rồi!” – Ông reo lên và tặng các cô cậu những làn gió mát nhất.</a:t>
            </a:r>
          </a:p>
          <a:p>
            <a:r>
              <a:rPr lang="en-GB" sz="2000" b="1" dirty="0"/>
              <a:t>    </a:t>
            </a:r>
            <a:r>
              <a:rPr lang="vi-VN" sz="2000" b="1" dirty="0"/>
              <a:t>Ông thầm mơ: “Con người sẽ không xả rác xuống biển nữa. Chẳng bao lâu, nước biển sẽ lại trong xanh, các loài sinh vật sẽ tiếp tục sinh sôi nảy nở, biển sẽ lại vui như xưa.”.</a:t>
            </a:r>
          </a:p>
          <a:p>
            <a:r>
              <a:rPr lang="en-GB" sz="2000" b="1" dirty="0"/>
              <a:t>                                                                                          </a:t>
            </a:r>
            <a:r>
              <a:rPr lang="vi-VN" sz="2000" b="1" dirty="0"/>
              <a:t>Phỏng theo QUÁCH THIẾU VINH</a:t>
            </a:r>
          </a:p>
        </p:txBody>
      </p:sp>
      <p:pic>
        <p:nvPicPr>
          <p:cNvPr id="5" name="Picture 4"/>
          <p:cNvPicPr>
            <a:picLocks noChangeAspect="1"/>
          </p:cNvPicPr>
          <p:nvPr/>
        </p:nvPicPr>
        <p:blipFill>
          <a:blip r:embed="rId3"/>
          <a:stretch>
            <a:fillRect/>
          </a:stretch>
        </p:blipFill>
        <p:spPr>
          <a:xfrm>
            <a:off x="3830336" y="238823"/>
            <a:ext cx="5114987" cy="524301"/>
          </a:xfrm>
          <a:prstGeom prst="rect">
            <a:avLst/>
          </a:prstGeom>
        </p:spPr>
      </p:pic>
      <p:sp>
        <p:nvSpPr>
          <p:cNvPr id="6" name="Rounded Rectangle 5"/>
          <p:cNvSpPr/>
          <p:nvPr/>
        </p:nvSpPr>
        <p:spPr>
          <a:xfrm>
            <a:off x="124984" y="17801"/>
            <a:ext cx="2518609"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ysClr val="windowText" lastClr="000000"/>
                </a:solidFill>
                <a:latin typeface="Arial-Rounded" pitchFamily="34" charset="0"/>
                <a:ea typeface="Arial-Rounded" pitchFamily="34" charset="0"/>
                <a:cs typeface="Arial-Rounded" pitchFamily="34" charset="0"/>
              </a:rPr>
              <a:t>Đọc</a:t>
            </a:r>
            <a:r>
              <a:rPr lang="en-GB" sz="2400" b="1" kern="0" dirty="0">
                <a:solidFill>
                  <a:sysClr val="windowText" lastClr="000000"/>
                </a:solidFill>
                <a:latin typeface="Arial-Rounded" pitchFamily="34" charset="0"/>
                <a:ea typeface="Arial-Rounded" pitchFamily="34" charset="0"/>
                <a:cs typeface="Arial-Rounded" pitchFamily="34" charset="0"/>
              </a:rPr>
              <a:t> </a:t>
            </a:r>
            <a:r>
              <a:rPr lang="en-GB" sz="2400" b="1" kern="0" dirty="0" err="1">
                <a:solidFill>
                  <a:sysClr val="windowText" lastClr="000000"/>
                </a:solidFill>
                <a:latin typeface="Arial-Rounded" pitchFamily="34" charset="0"/>
                <a:ea typeface="Arial-Rounded" pitchFamily="34" charset="0"/>
                <a:cs typeface="Arial-Rounded" pitchFamily="34" charset="0"/>
              </a:rPr>
              <a:t>toàn</a:t>
            </a:r>
            <a:r>
              <a:rPr lang="en-GB" sz="2400" b="1" kern="0" dirty="0">
                <a:solidFill>
                  <a:sysClr val="windowText" lastClr="000000"/>
                </a:solidFill>
                <a:latin typeface="Arial-Rounded" pitchFamily="34" charset="0"/>
                <a:ea typeface="Arial-Rounded" pitchFamily="34" charset="0"/>
                <a:cs typeface="Arial-Rounded" pitchFamily="34" charset="0"/>
              </a:rPr>
              <a:t> </a:t>
            </a:r>
            <a:r>
              <a:rPr lang="en-GB" sz="2400" b="1" kern="0" dirty="0" err="1">
                <a:solidFill>
                  <a:sysClr val="windowText" lastClr="000000"/>
                </a:solidFill>
                <a:latin typeface="Arial-Rounded" pitchFamily="34" charset="0"/>
                <a:ea typeface="Arial-Rounded" pitchFamily="34" charset="0"/>
                <a:cs typeface="Arial-Rounded" pitchFamily="34" charset="0"/>
              </a:rPr>
              <a:t>bài</a:t>
            </a:r>
            <a:endPar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0914456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16083" y="778088"/>
            <a:ext cx="6643482"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GB" sz="2800" b="1" dirty="0" err="1">
                <a:solidFill>
                  <a:prstClr val="black"/>
                </a:solidFill>
                <a:latin typeface="Arial-Rounded" pitchFamily="34" charset="0"/>
                <a:ea typeface="Arial-Rounded" pitchFamily="34" charset="0"/>
                <a:cs typeface="Arial-Rounded" pitchFamily="34" charset="0"/>
              </a:rPr>
              <a:t>Em</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đọc</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lại</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đoạn</a:t>
            </a:r>
            <a:r>
              <a:rPr lang="en-GB" sz="2800" b="1" dirty="0">
                <a:solidFill>
                  <a:prstClr val="black"/>
                </a:solidFill>
                <a:latin typeface="Arial-Rounded" pitchFamily="34" charset="0"/>
                <a:ea typeface="Arial-Rounded" pitchFamily="34" charset="0"/>
                <a:cs typeface="Arial-Rounded" pitchFamily="34" charset="0"/>
              </a:rPr>
              <a:t> 1 </a:t>
            </a:r>
            <a:r>
              <a:rPr lang="en-GB" sz="2800" b="1" dirty="0" err="1">
                <a:solidFill>
                  <a:prstClr val="black"/>
                </a:solidFill>
                <a:latin typeface="Arial-Rounded" pitchFamily="34" charset="0"/>
                <a:ea typeface="Arial-Rounded" pitchFamily="34" charset="0"/>
                <a:cs typeface="Arial-Rounded" pitchFamily="34" charset="0"/>
              </a:rPr>
              <a:t>để</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tìm</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câu</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trả</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lời</a:t>
            </a:r>
            <a:r>
              <a:rPr lang="en-GB" sz="2800" b="1" dirty="0">
                <a:solidFill>
                  <a:prstClr val="black"/>
                </a:solidFill>
                <a:latin typeface="Arial-Rounded" pitchFamily="34" charset="0"/>
                <a:ea typeface="Arial-Rounded" pitchFamily="34" charset="0"/>
                <a:cs typeface="Arial-Rounded" pitchFamily="34" charset="0"/>
              </a:rPr>
              <a:t>.</a:t>
            </a:r>
            <a:endParaRPr lang="en-US" sz="2800" b="1" dirty="0">
              <a:solidFill>
                <a:prstClr val="black"/>
              </a:solidFill>
              <a:latin typeface="Arial-Rounded" pitchFamily="34" charset="0"/>
              <a:ea typeface="Arial-Rounded" pitchFamily="34" charset="0"/>
              <a:cs typeface="Arial-Rounded" pitchFamily="34" charset="0"/>
            </a:endParaRPr>
          </a:p>
        </p:txBody>
      </p:sp>
      <p:sp>
        <p:nvSpPr>
          <p:cNvPr id="28" name="Speech Bubble: Rectangle with Corners Rounded 7">
            <a:extLst>
              <a:ext uri="{FF2B5EF4-FFF2-40B4-BE49-F238E27FC236}">
                <a16:creationId xmlns:a16="http://schemas.microsoft.com/office/drawing/2014/main" id="{35111695-4F00-4F13-8399-433CE41B326F}"/>
              </a:ext>
            </a:extLst>
          </p:cNvPr>
          <p:cNvSpPr/>
          <p:nvPr/>
        </p:nvSpPr>
        <p:spPr>
          <a:xfrm>
            <a:off x="3099046" y="4309353"/>
            <a:ext cx="6477555" cy="1750980"/>
          </a:xfrm>
          <a:prstGeom prst="wedgeRoundRectCallout">
            <a:avLst>
              <a:gd name="adj1" fmla="val 58917"/>
              <a:gd name="adj2" fmla="val -38184"/>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3790" fontAlgn="base">
              <a:spcBef>
                <a:spcPct val="0"/>
              </a:spcBef>
              <a:spcAft>
                <a:spcPct val="0"/>
              </a:spcAft>
              <a:defRPr/>
            </a:pP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defTabSz="683790" fontAlgn="base">
              <a:spcBef>
                <a:spcPct val="0"/>
              </a:spcBef>
              <a:spcAft>
                <a:spcPct val="0"/>
              </a:spcAft>
              <a:defRPr/>
            </a:pP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a:solidFill>
                  <a:srgbClr val="C00000"/>
                </a:solidFill>
              </a:rPr>
              <a:t> </a:t>
            </a:r>
            <a:r>
              <a:rPr lang="vi-VN" sz="2800" b="1" dirty="0">
                <a:solidFill>
                  <a:srgbClr val="C00000"/>
                </a:solidFill>
              </a:rPr>
              <a:t> Ông Biển thổi gió mát vào đất liền, đưa hơi nước lên trời làm mưa và mang đến cho con người bao nhiêu là sản vật.   </a:t>
            </a:r>
            <a:br>
              <a:rPr lang="vi-VN" sz="2800" b="1" dirty="0">
                <a:solidFill>
                  <a:srgbClr val="C00000"/>
                </a:solidFill>
              </a:rPr>
            </a:br>
            <a:endPar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ounded Rectangular Callout 1"/>
          <p:cNvSpPr/>
          <p:nvPr/>
        </p:nvSpPr>
        <p:spPr>
          <a:xfrm>
            <a:off x="3682821" y="1566153"/>
            <a:ext cx="6317213" cy="1398015"/>
          </a:xfrm>
          <a:prstGeom prst="wedgeRoundRectCallout">
            <a:avLst>
              <a:gd name="adj1" fmla="val -61863"/>
              <a:gd name="adj2" fmla="val 937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rgbClr val="002060"/>
              </a:solidFill>
              <a:ea typeface="Arial-Rounded" panose="020B0500000000000000" pitchFamily="34" charset="0"/>
              <a:cs typeface="Arial-Rounded" panose="020B0500000000000000" pitchFamily="34" charset="0"/>
              <a:sym typeface="+mn-lt"/>
            </a:endParaRPr>
          </a:p>
          <a:p>
            <a:r>
              <a:rPr lang="en-US" altLang="zh-CN" sz="2800" b="1" dirty="0">
                <a:solidFill>
                  <a:srgbClr val="002060"/>
                </a:solidFill>
                <a:ea typeface="Arial-Rounded" panose="020B0500000000000000" pitchFamily="34" charset="0"/>
                <a:cs typeface="Arial-Rounded" panose="020B0500000000000000" pitchFamily="34" charset="0"/>
                <a:sym typeface="+mn-lt"/>
              </a:rPr>
              <a:t>1. </a:t>
            </a:r>
            <a:r>
              <a:rPr lang="vi-VN" sz="2800" b="1" dirty="0">
                <a:solidFill>
                  <a:srgbClr val="002060"/>
                </a:solidFill>
              </a:rPr>
              <a:t>Ông Biển đem lại những gì cho con người? </a:t>
            </a:r>
            <a:br>
              <a:rPr lang="vi-VN" sz="2800" dirty="0">
                <a:solidFill>
                  <a:srgbClr val="002060"/>
                </a:solidFill>
              </a:rPr>
            </a:br>
            <a:endParaRPr lang="en-US" sz="2800" b="1" dirty="0">
              <a:solidFill>
                <a:srgbClr val="002060"/>
              </a:solidFill>
            </a:endParaRPr>
          </a:p>
        </p:txBody>
      </p:sp>
      <p:pic>
        <p:nvPicPr>
          <p:cNvPr id="12"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27659" t="30312" r="47276" b="4885"/>
          <a:stretch/>
        </p:blipFill>
        <p:spPr bwMode="auto">
          <a:xfrm>
            <a:off x="7873" y="2363821"/>
            <a:ext cx="2822875" cy="4858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9759DF5-1CDD-40F3-A9D3-B12E61C359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8176" t="2633" r="32330" b="9269"/>
          <a:stretch/>
        </p:blipFill>
        <p:spPr>
          <a:xfrm flipH="1">
            <a:off x="10000034" y="2363821"/>
            <a:ext cx="2532435" cy="4243776"/>
          </a:xfrm>
          <a:prstGeom prst="rect">
            <a:avLst/>
          </a:prstGeom>
        </p:spPr>
      </p:pic>
      <p:pic>
        <p:nvPicPr>
          <p:cNvPr id="3" name="Picture 2"/>
          <p:cNvPicPr>
            <a:picLocks noChangeAspect="1"/>
          </p:cNvPicPr>
          <p:nvPr/>
        </p:nvPicPr>
        <p:blipFill>
          <a:blip r:embed="rId7"/>
          <a:stretch>
            <a:fillRect/>
          </a:stretch>
        </p:blipFill>
        <p:spPr>
          <a:xfrm>
            <a:off x="3396266" y="253787"/>
            <a:ext cx="5114987" cy="524301"/>
          </a:xfrm>
          <a:prstGeom prst="rect">
            <a:avLst/>
          </a:prstGeom>
        </p:spPr>
      </p:pic>
    </p:spTree>
    <p:extLst>
      <p:ext uri="{BB962C8B-B14F-4D97-AF65-F5344CB8AC3E}">
        <p14:creationId xmlns:p14="http://schemas.microsoft.com/office/powerpoint/2010/main" val="30093566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7">
            <a:extLst>
              <a:ext uri="{FF2B5EF4-FFF2-40B4-BE49-F238E27FC236}">
                <a16:creationId xmlns:a16="http://schemas.microsoft.com/office/drawing/2014/main" id="{35111695-4F00-4F13-8399-433CE41B326F}"/>
              </a:ext>
            </a:extLst>
          </p:cNvPr>
          <p:cNvSpPr/>
          <p:nvPr/>
        </p:nvSpPr>
        <p:spPr>
          <a:xfrm>
            <a:off x="3016082" y="3723809"/>
            <a:ext cx="6539494" cy="1857975"/>
          </a:xfrm>
          <a:prstGeom prst="wedgeRoundRectCallout">
            <a:avLst>
              <a:gd name="adj1" fmla="val 62616"/>
              <a:gd name="adj2" fmla="val -14832"/>
              <a:gd name="adj3" fmla="val 16667"/>
            </a:avLst>
          </a:prstGeom>
          <a:solidFill>
            <a:schemeClr val="accent6">
              <a:lumMod val="20000"/>
              <a:lumOff val="80000"/>
            </a:schemeClr>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3790" fontAlgn="base">
              <a:spcBef>
                <a:spcPct val="0"/>
              </a:spcBef>
              <a:spcAft>
                <a:spcPct val="0"/>
              </a:spcAft>
              <a:defRPr/>
            </a:pPr>
            <a:r>
              <a:rPr lang="en-GB" sz="2800" b="1" dirty="0">
                <a:solidFill>
                  <a:srgbClr val="002060"/>
                </a:solidFill>
              </a:rPr>
              <a:t>     </a:t>
            </a:r>
            <a:r>
              <a:rPr lang="vi-VN" sz="2800" b="1" dirty="0">
                <a:solidFill>
                  <a:srgbClr val="002060"/>
                </a:solidFill>
              </a:rPr>
              <a:t>Ông Biển phải đi tìm người giúp đỡ vì mỗi năm con người thải xuống biển hơn sáu triệu tấn rác. Tôm cá cứ chết dần.  </a:t>
            </a:r>
            <a:br>
              <a:rPr lang="vi-VN" sz="2800" b="1" dirty="0">
                <a:solidFill>
                  <a:srgbClr val="002060"/>
                </a:solidFill>
              </a:rPr>
            </a:br>
            <a:endParaRPr lang="vi-VN" sz="2800" b="1" dirty="0">
              <a:solidFill>
                <a:srgbClr val="002060"/>
              </a:solidFill>
            </a:endParaRPr>
          </a:p>
        </p:txBody>
      </p:sp>
      <p:sp>
        <p:nvSpPr>
          <p:cNvPr id="2" name="Rounded Rectangular Callout 1"/>
          <p:cNvSpPr/>
          <p:nvPr/>
        </p:nvSpPr>
        <p:spPr>
          <a:xfrm>
            <a:off x="3390590" y="1511522"/>
            <a:ext cx="6554688" cy="1186474"/>
          </a:xfrm>
          <a:prstGeom prst="wedgeRoundRectCallout">
            <a:avLst>
              <a:gd name="adj1" fmla="val -57117"/>
              <a:gd name="adj2" fmla="val 492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a:solidFill>
                <a:srgbClr val="002060"/>
              </a:solidFill>
              <a:ea typeface="Arial-Rounded" panose="020B0500000000000000" pitchFamily="34" charset="0"/>
              <a:cs typeface="Arial-Rounded" panose="020B0500000000000000" pitchFamily="34" charset="0"/>
              <a:sym typeface="+mn-lt"/>
            </a:endParaRPr>
          </a:p>
          <a:p>
            <a:endParaRPr lang="en-US" altLang="zh-CN" sz="2800" b="1" dirty="0">
              <a:solidFill>
                <a:srgbClr val="002060"/>
              </a:solidFill>
              <a:ea typeface="Arial-Rounded" panose="020B0500000000000000" pitchFamily="34" charset="0"/>
              <a:cs typeface="Arial-Rounded" panose="020B0500000000000000" pitchFamily="34" charset="0"/>
              <a:sym typeface="+mn-lt"/>
            </a:endParaRPr>
          </a:p>
          <a:p>
            <a:r>
              <a:rPr lang="en-US" altLang="zh-CN" sz="2800" b="1" dirty="0">
                <a:solidFill>
                  <a:srgbClr val="002060"/>
                </a:solidFill>
                <a:ea typeface="Arial-Rounded" panose="020B0500000000000000" pitchFamily="34" charset="0"/>
                <a:cs typeface="Arial-Rounded" panose="020B0500000000000000" pitchFamily="34" charset="0"/>
                <a:sym typeface="+mn-lt"/>
              </a:rPr>
              <a:t>2. </a:t>
            </a:r>
            <a:r>
              <a:rPr lang="en-US" sz="2800" b="1" dirty="0">
                <a:solidFill>
                  <a:srgbClr val="002060"/>
                </a:solidFill>
              </a:rPr>
              <a:t> </a:t>
            </a:r>
            <a:r>
              <a:rPr lang="vi-VN" sz="2800" b="1" dirty="0">
                <a:solidFill>
                  <a:srgbClr val="002060"/>
                </a:solidFill>
              </a:rPr>
              <a:t>Điều gì xảy ra khiến ông Biển phải đi tìm người giúp đỡ? </a:t>
            </a:r>
            <a:br>
              <a:rPr lang="vi-VN" sz="2800" b="1" dirty="0">
                <a:solidFill>
                  <a:srgbClr val="002060"/>
                </a:solidFill>
              </a:rPr>
            </a:br>
            <a:br>
              <a:rPr lang="vi-VN" sz="2800" b="1" dirty="0">
                <a:solidFill>
                  <a:srgbClr val="002060"/>
                </a:solidFill>
              </a:rPr>
            </a:br>
            <a:endParaRPr lang="en-US" sz="2800" b="1" dirty="0">
              <a:solidFill>
                <a:srgbClr val="002060"/>
              </a:solidFill>
            </a:endParaRPr>
          </a:p>
        </p:txBody>
      </p:sp>
      <p:pic>
        <p:nvPicPr>
          <p:cNvPr id="12"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27659" t="30312" r="47276" b="4885"/>
          <a:stretch/>
        </p:blipFill>
        <p:spPr bwMode="auto">
          <a:xfrm>
            <a:off x="7873" y="2363821"/>
            <a:ext cx="2822875" cy="4858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9759DF5-1CDD-40F3-A9D3-B12E61C359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8176" t="2633" r="32330" b="9269"/>
          <a:stretch/>
        </p:blipFill>
        <p:spPr>
          <a:xfrm flipH="1">
            <a:off x="9822298" y="2363821"/>
            <a:ext cx="2532435" cy="4243776"/>
          </a:xfrm>
          <a:prstGeom prst="rect">
            <a:avLst/>
          </a:prstGeom>
        </p:spPr>
      </p:pic>
      <p:pic>
        <p:nvPicPr>
          <p:cNvPr id="3" name="Picture 2"/>
          <p:cNvPicPr>
            <a:picLocks noChangeAspect="1"/>
          </p:cNvPicPr>
          <p:nvPr/>
        </p:nvPicPr>
        <p:blipFill>
          <a:blip r:embed="rId7"/>
          <a:stretch>
            <a:fillRect/>
          </a:stretch>
        </p:blipFill>
        <p:spPr>
          <a:xfrm>
            <a:off x="3728336" y="309719"/>
            <a:ext cx="5114987" cy="524301"/>
          </a:xfrm>
          <a:prstGeom prst="rect">
            <a:avLst/>
          </a:prstGeom>
        </p:spPr>
      </p:pic>
      <p:sp>
        <p:nvSpPr>
          <p:cNvPr id="7" name="Rounded Rectangle 6"/>
          <p:cNvSpPr/>
          <p:nvPr/>
        </p:nvSpPr>
        <p:spPr>
          <a:xfrm>
            <a:off x="3178816" y="932296"/>
            <a:ext cx="6643482" cy="54201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952" tIns="45474" rIns="90952" bIns="45474" rtlCol="0" anchor="ctr"/>
          <a:lstStyle/>
          <a:p>
            <a:pPr algn="ctr"/>
            <a:r>
              <a:rPr lang="en-GB" sz="2800" b="1" dirty="0" err="1">
                <a:solidFill>
                  <a:prstClr val="black"/>
                </a:solidFill>
                <a:latin typeface="Arial-Rounded" pitchFamily="34" charset="0"/>
                <a:ea typeface="Arial-Rounded" pitchFamily="34" charset="0"/>
                <a:cs typeface="Arial-Rounded" pitchFamily="34" charset="0"/>
              </a:rPr>
              <a:t>Em</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đọc</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lại</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đoạn</a:t>
            </a:r>
            <a:r>
              <a:rPr lang="en-GB" sz="2800" b="1" dirty="0">
                <a:solidFill>
                  <a:prstClr val="black"/>
                </a:solidFill>
                <a:latin typeface="Arial-Rounded" pitchFamily="34" charset="0"/>
                <a:ea typeface="Arial-Rounded" pitchFamily="34" charset="0"/>
                <a:cs typeface="Arial-Rounded" pitchFamily="34" charset="0"/>
              </a:rPr>
              <a:t> 2 </a:t>
            </a:r>
            <a:r>
              <a:rPr lang="en-GB" sz="2800" b="1" dirty="0" err="1">
                <a:solidFill>
                  <a:prstClr val="black"/>
                </a:solidFill>
                <a:latin typeface="Arial-Rounded" pitchFamily="34" charset="0"/>
                <a:ea typeface="Arial-Rounded" pitchFamily="34" charset="0"/>
                <a:cs typeface="Arial-Rounded" pitchFamily="34" charset="0"/>
              </a:rPr>
              <a:t>để</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tìm</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câu</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trả</a:t>
            </a:r>
            <a:r>
              <a:rPr lang="en-GB" sz="2800" b="1" dirty="0">
                <a:solidFill>
                  <a:prstClr val="black"/>
                </a:solidFill>
                <a:latin typeface="Arial-Rounded" pitchFamily="34" charset="0"/>
                <a:ea typeface="Arial-Rounded" pitchFamily="34" charset="0"/>
                <a:cs typeface="Arial-Rounded" pitchFamily="34" charset="0"/>
              </a:rPr>
              <a:t> </a:t>
            </a:r>
            <a:r>
              <a:rPr lang="en-GB" sz="2800" b="1" dirty="0" err="1">
                <a:solidFill>
                  <a:prstClr val="black"/>
                </a:solidFill>
                <a:latin typeface="Arial-Rounded" pitchFamily="34" charset="0"/>
                <a:ea typeface="Arial-Rounded" pitchFamily="34" charset="0"/>
                <a:cs typeface="Arial-Rounded" pitchFamily="34" charset="0"/>
              </a:rPr>
              <a:t>lời</a:t>
            </a:r>
            <a:r>
              <a:rPr lang="en-GB" sz="2800" b="1" dirty="0">
                <a:solidFill>
                  <a:prstClr val="black"/>
                </a:solidFill>
                <a:latin typeface="Arial-Rounded" pitchFamily="34" charset="0"/>
                <a:ea typeface="Arial-Rounded" pitchFamily="34" charset="0"/>
                <a:cs typeface="Arial-Rounded" pitchFamily="34" charset="0"/>
              </a:rPr>
              <a:t>.</a:t>
            </a:r>
            <a:endParaRPr lang="en-US" sz="2800" b="1"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693372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3327650" y="1111036"/>
            <a:ext cx="4330468" cy="593969"/>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58" tIns="37985" rIns="75958" bIns="37985" rtlCol="0" anchor="ctr"/>
          <a:lstStyle/>
          <a:p>
            <a:pPr algn="ctr"/>
            <a:r>
              <a:rPr lang="en-US" sz="2667" b="1" dirty="0" err="1">
                <a:solidFill>
                  <a:schemeClr val="tx1"/>
                </a:solidFill>
              </a:rPr>
              <a:t>Em</a:t>
            </a:r>
            <a:r>
              <a:rPr lang="en-US" sz="2667" b="1" dirty="0">
                <a:solidFill>
                  <a:schemeClr val="tx1"/>
                </a:solidFill>
              </a:rPr>
              <a:t> </a:t>
            </a:r>
            <a:r>
              <a:rPr lang="en-US" sz="2667" b="1" dirty="0" err="1">
                <a:solidFill>
                  <a:schemeClr val="tx1"/>
                </a:solidFill>
              </a:rPr>
              <a:t>đọc</a:t>
            </a:r>
            <a:r>
              <a:rPr lang="en-US" sz="2667" b="1" dirty="0">
                <a:solidFill>
                  <a:schemeClr val="tx1"/>
                </a:solidFill>
              </a:rPr>
              <a:t> </a:t>
            </a:r>
            <a:r>
              <a:rPr lang="en-US" sz="2667" b="1" dirty="0" err="1">
                <a:solidFill>
                  <a:schemeClr val="tx1"/>
                </a:solidFill>
              </a:rPr>
              <a:t>lại</a:t>
            </a:r>
            <a:r>
              <a:rPr lang="en-US" sz="2667" b="1" dirty="0">
                <a:solidFill>
                  <a:schemeClr val="tx1"/>
                </a:solidFill>
              </a:rPr>
              <a:t> </a:t>
            </a:r>
            <a:r>
              <a:rPr lang="en-US" sz="2667" b="1" dirty="0" err="1">
                <a:solidFill>
                  <a:schemeClr val="tx1"/>
                </a:solidFill>
              </a:rPr>
              <a:t>toàn</a:t>
            </a:r>
            <a:r>
              <a:rPr lang="en-US" sz="2667" b="1" dirty="0">
                <a:solidFill>
                  <a:schemeClr val="tx1"/>
                </a:solidFill>
              </a:rPr>
              <a:t> </a:t>
            </a:r>
            <a:r>
              <a:rPr lang="en-US" sz="2667" b="1" dirty="0" err="1">
                <a:solidFill>
                  <a:schemeClr val="tx1"/>
                </a:solidFill>
              </a:rPr>
              <a:t>bài</a:t>
            </a:r>
            <a:r>
              <a:rPr lang="en-US" sz="2667" b="1" dirty="0">
                <a:solidFill>
                  <a:schemeClr val="tx1"/>
                </a:solidFill>
              </a:rPr>
              <a: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8895" y="2644092"/>
            <a:ext cx="4207599" cy="3915627"/>
          </a:xfrm>
          <a:prstGeom prst="rect">
            <a:avLst/>
          </a:prstGeom>
        </p:spPr>
      </p:pic>
      <p:sp>
        <p:nvSpPr>
          <p:cNvPr id="22" name="Rounded Rectangular Callout 21"/>
          <p:cNvSpPr/>
          <p:nvPr/>
        </p:nvSpPr>
        <p:spPr>
          <a:xfrm>
            <a:off x="3945406" y="3608629"/>
            <a:ext cx="7425424" cy="2520322"/>
          </a:xfrm>
          <a:prstGeom prst="wedgeRoundRectCallout">
            <a:avLst>
              <a:gd name="adj1" fmla="val -50020"/>
              <a:gd name="adj2" fmla="val -10349"/>
              <a:gd name="adj3" fmla="val 16667"/>
            </a:avLst>
          </a:prstGeom>
          <a:solidFill>
            <a:sysClr val="window" lastClr="FFFFFF"/>
          </a:solidFill>
          <a:ln w="12700" cap="flat" cmpd="sng" algn="ctr">
            <a:solidFill>
              <a:sysClr val="windowText" lastClr="000000">
                <a:lumMod val="50000"/>
                <a:lumOff val="50000"/>
              </a:sysClr>
            </a:solidFill>
            <a:prstDash val="solid"/>
            <a:miter lim="800000"/>
          </a:ln>
          <a:effectLst>
            <a:outerShdw blurRad="50800" dist="38100" dir="5400000" algn="t" rotWithShape="0">
              <a:prstClr val="black">
                <a:alpha val="40000"/>
              </a:prstClr>
            </a:outerShdw>
          </a:effectLst>
        </p:spPr>
        <p:txBody>
          <a:bodyPr rtlCol="0" anchor="ctr"/>
          <a:lstStyle/>
          <a:p>
            <a:pPr lvl="0">
              <a:spcAft>
                <a:spcPts val="1200"/>
              </a:spcAft>
              <a:defRPr/>
            </a:pPr>
            <a:endParaRPr lang="en-GB" sz="2800" b="1" dirty="0"/>
          </a:p>
          <a:p>
            <a:r>
              <a:rPr lang="en-GB" sz="2800" b="1" dirty="0"/>
              <a:t>    </a:t>
            </a:r>
            <a:r>
              <a:rPr lang="vi-VN" sz="2800" b="1" dirty="0"/>
              <a:t>Em hiểu lời của ông Biển “Không thể loanh quanh mãi thế này!” nghĩa là không thể cứ để việc xả rác xuống biển không kết thúc, cứ mãi lặp đi lặp lại được.  </a:t>
            </a:r>
            <a:br>
              <a:rPr lang="vi-VN" sz="2800" b="1" dirty="0"/>
            </a:br>
            <a:endParaRPr lang="vi-VN" sz="2800" b="1" kern="0" dirty="0">
              <a:solidFill>
                <a:sysClr val="windowText" lastClr="000000"/>
              </a:solidFill>
              <a:latin typeface="Arial-Rounded"/>
            </a:endParaRPr>
          </a:p>
        </p:txBody>
      </p:sp>
      <p:sp>
        <p:nvSpPr>
          <p:cNvPr id="11" name="Rounded Rectangular Callout 10"/>
          <p:cNvSpPr/>
          <p:nvPr/>
        </p:nvSpPr>
        <p:spPr>
          <a:xfrm>
            <a:off x="3327650" y="1910558"/>
            <a:ext cx="6554688" cy="1492518"/>
          </a:xfrm>
          <a:prstGeom prst="wedgeRoundRectCallout">
            <a:avLst>
              <a:gd name="adj1" fmla="val -54672"/>
              <a:gd name="adj2" fmla="val 4286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rPr>
              <a:t>3.</a:t>
            </a:r>
            <a:r>
              <a:rPr lang="vi-VN" sz="2800" b="1" dirty="0">
                <a:solidFill>
                  <a:srgbClr val="002060"/>
                </a:solidFill>
              </a:rPr>
              <a:t> </a:t>
            </a:r>
            <a:r>
              <a:rPr lang="en-US" sz="2800" b="1" dirty="0">
                <a:solidFill>
                  <a:srgbClr val="002060"/>
                </a:solidFill>
              </a:rPr>
              <a:t> </a:t>
            </a:r>
            <a:r>
              <a:rPr lang="vi-VN" sz="2800" b="1" dirty="0">
                <a:solidFill>
                  <a:srgbClr val="002060"/>
                </a:solidFill>
              </a:rPr>
              <a:t>Em hiểu lời của ông Biển “Không thể loanh quanh mãi thế này!” như thế nào? </a:t>
            </a:r>
            <a:endParaRPr lang="en-US" sz="2800" b="1" dirty="0">
              <a:solidFill>
                <a:srgbClr val="002060"/>
              </a:solidFill>
            </a:endParaRPr>
          </a:p>
        </p:txBody>
      </p:sp>
      <p:pic>
        <p:nvPicPr>
          <p:cNvPr id="2" name="Picture 1"/>
          <p:cNvPicPr>
            <a:picLocks noChangeAspect="1"/>
          </p:cNvPicPr>
          <p:nvPr/>
        </p:nvPicPr>
        <p:blipFill>
          <a:blip r:embed="rId4"/>
          <a:stretch>
            <a:fillRect/>
          </a:stretch>
        </p:blipFill>
        <p:spPr>
          <a:xfrm>
            <a:off x="3227221" y="381182"/>
            <a:ext cx="5114987" cy="524301"/>
          </a:xfrm>
          <a:prstGeom prst="rect">
            <a:avLst/>
          </a:prstGeom>
        </p:spPr>
      </p:pic>
    </p:spTree>
    <p:extLst>
      <p:ext uri="{BB962C8B-B14F-4D97-AF65-F5344CB8AC3E}">
        <p14:creationId xmlns:p14="http://schemas.microsoft.com/office/powerpoint/2010/main" val="23155779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2"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7">
            <a:extLst>
              <a:ext uri="{FF2B5EF4-FFF2-40B4-BE49-F238E27FC236}">
                <a16:creationId xmlns:a16="http://schemas.microsoft.com/office/drawing/2014/main" id="{35111695-4F00-4F13-8399-433CE41B326F}"/>
              </a:ext>
            </a:extLst>
          </p:cNvPr>
          <p:cNvSpPr/>
          <p:nvPr/>
        </p:nvSpPr>
        <p:spPr>
          <a:xfrm>
            <a:off x="3093396" y="4075889"/>
            <a:ext cx="6477555" cy="2287819"/>
          </a:xfrm>
          <a:prstGeom prst="wedgeRoundRectCallout">
            <a:avLst>
              <a:gd name="adj1" fmla="val 56965"/>
              <a:gd name="adj2" fmla="val -56042"/>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3790" fontAlgn="base">
              <a:spcBef>
                <a:spcPct val="0"/>
              </a:spcBef>
              <a:spcAft>
                <a:spcPct val="0"/>
              </a:spcAft>
              <a:defRPr/>
            </a:pPr>
            <a:r>
              <a:rPr lang="en-GB"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rPr>
              <a:t>Điều</a:t>
            </a:r>
            <a:r>
              <a:rPr lang="en-US" sz="2800" b="1" dirty="0">
                <a:solidFill>
                  <a:srgbClr val="C00000"/>
                </a:solidFill>
              </a:rPr>
              <a:t> </a:t>
            </a:r>
            <a:r>
              <a:rPr lang="en-US" sz="2800" b="1" dirty="0" err="1">
                <a:solidFill>
                  <a:srgbClr val="C00000"/>
                </a:solidFill>
              </a:rPr>
              <a:t>khiến</a:t>
            </a:r>
            <a:r>
              <a:rPr lang="en-US" sz="2800" b="1" dirty="0">
                <a:solidFill>
                  <a:srgbClr val="C00000"/>
                </a:solidFill>
              </a:rPr>
              <a:t> </a:t>
            </a:r>
            <a:r>
              <a:rPr lang="en-US" sz="2800" b="1" dirty="0" err="1">
                <a:solidFill>
                  <a:srgbClr val="C00000"/>
                </a:solidFill>
              </a:rPr>
              <a:t>ông</a:t>
            </a:r>
            <a:r>
              <a:rPr lang="en-US" sz="2800" b="1" dirty="0">
                <a:solidFill>
                  <a:srgbClr val="C00000"/>
                </a:solidFill>
              </a:rPr>
              <a:t> </a:t>
            </a:r>
            <a:r>
              <a:rPr lang="en-US" sz="2800" b="1" dirty="0" err="1">
                <a:solidFill>
                  <a:srgbClr val="C00000"/>
                </a:solidFill>
              </a:rPr>
              <a:t>Biển</a:t>
            </a:r>
            <a:r>
              <a:rPr lang="en-US" sz="2800" b="1" dirty="0">
                <a:solidFill>
                  <a:srgbClr val="C00000"/>
                </a:solidFill>
              </a:rPr>
              <a:t> </a:t>
            </a:r>
            <a:r>
              <a:rPr lang="en-US" sz="2800" b="1" dirty="0" err="1">
                <a:solidFill>
                  <a:srgbClr val="C00000"/>
                </a:solidFill>
              </a:rPr>
              <a:t>vui</a:t>
            </a:r>
            <a:r>
              <a:rPr lang="en-US" sz="2800" b="1" dirty="0">
                <a:solidFill>
                  <a:srgbClr val="C00000"/>
                </a:solidFill>
              </a:rPr>
              <a:t> </a:t>
            </a:r>
            <a:r>
              <a:rPr lang="en-US" sz="2800" b="1" dirty="0" err="1">
                <a:solidFill>
                  <a:srgbClr val="C00000"/>
                </a:solidFill>
              </a:rPr>
              <a:t>trở</a:t>
            </a:r>
            <a:r>
              <a:rPr lang="en-US" sz="2800" b="1" dirty="0">
                <a:solidFill>
                  <a:srgbClr val="C00000"/>
                </a:solidFill>
              </a:rPr>
              <a:t> </a:t>
            </a:r>
            <a:r>
              <a:rPr lang="en-US" sz="2800" b="1" dirty="0" err="1">
                <a:solidFill>
                  <a:srgbClr val="C00000"/>
                </a:solidFill>
              </a:rPr>
              <a:t>lại</a:t>
            </a:r>
            <a:r>
              <a:rPr lang="en-US" sz="2800" b="1" dirty="0">
                <a:solidFill>
                  <a:srgbClr val="C00000"/>
                </a:solidFill>
              </a:rPr>
              <a:t> </a:t>
            </a:r>
            <a:r>
              <a:rPr lang="en-US" sz="2800" b="1" dirty="0" err="1">
                <a:solidFill>
                  <a:srgbClr val="C00000"/>
                </a:solidFill>
              </a:rPr>
              <a:t>là</a:t>
            </a:r>
            <a:r>
              <a:rPr lang="en-US" sz="2800" b="1" dirty="0">
                <a:solidFill>
                  <a:srgbClr val="C00000"/>
                </a:solidFill>
              </a:rPr>
              <a:t> </a:t>
            </a:r>
            <a:r>
              <a:rPr lang="en-US" sz="2800" b="1" dirty="0" err="1">
                <a:solidFill>
                  <a:srgbClr val="C00000"/>
                </a:solidFill>
              </a:rPr>
              <a:t>ông</a:t>
            </a:r>
            <a:r>
              <a:rPr lang="en-US" sz="2800" b="1" dirty="0">
                <a:solidFill>
                  <a:srgbClr val="C00000"/>
                </a:solidFill>
              </a:rPr>
              <a:t> </a:t>
            </a:r>
            <a:r>
              <a:rPr lang="en-US" sz="2800" b="1" dirty="0" err="1">
                <a:solidFill>
                  <a:srgbClr val="C00000"/>
                </a:solidFill>
              </a:rPr>
              <a:t>nhìn</a:t>
            </a:r>
            <a:r>
              <a:rPr lang="en-US" sz="2800" b="1" dirty="0">
                <a:solidFill>
                  <a:srgbClr val="C00000"/>
                </a:solidFill>
              </a:rPr>
              <a:t> </a:t>
            </a:r>
            <a:r>
              <a:rPr lang="en-US" sz="2800" b="1" dirty="0" err="1">
                <a:solidFill>
                  <a:srgbClr val="C00000"/>
                </a:solidFill>
              </a:rPr>
              <a:t>thấy</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cô</a:t>
            </a:r>
            <a:r>
              <a:rPr lang="en-US" sz="2800" b="1" dirty="0">
                <a:solidFill>
                  <a:srgbClr val="C00000"/>
                </a:solidFill>
              </a:rPr>
              <a:t> </a:t>
            </a:r>
            <a:r>
              <a:rPr lang="en-US" sz="2800" b="1" dirty="0" err="1">
                <a:solidFill>
                  <a:srgbClr val="C00000"/>
                </a:solidFill>
              </a:rPr>
              <a:t>bé</a:t>
            </a:r>
            <a:r>
              <a:rPr lang="en-US" sz="2800" b="1" dirty="0">
                <a:solidFill>
                  <a:srgbClr val="C00000"/>
                </a:solidFill>
              </a:rPr>
              <a:t>, </a:t>
            </a:r>
            <a:r>
              <a:rPr lang="en-US" sz="2800" b="1" dirty="0" err="1">
                <a:solidFill>
                  <a:srgbClr val="C00000"/>
                </a:solidFill>
              </a:rPr>
              <a:t>cậu</a:t>
            </a:r>
            <a:r>
              <a:rPr lang="en-US" sz="2800" b="1" dirty="0">
                <a:solidFill>
                  <a:srgbClr val="C00000"/>
                </a:solidFill>
              </a:rPr>
              <a:t> </a:t>
            </a:r>
            <a:r>
              <a:rPr lang="en-US" sz="2800" b="1" dirty="0" err="1">
                <a:solidFill>
                  <a:srgbClr val="C00000"/>
                </a:solidFill>
              </a:rPr>
              <a:t>bé</a:t>
            </a:r>
            <a:r>
              <a:rPr lang="en-US" sz="2800" b="1" dirty="0">
                <a:solidFill>
                  <a:srgbClr val="C00000"/>
                </a:solidFill>
              </a:rPr>
              <a:t> </a:t>
            </a:r>
            <a:r>
              <a:rPr lang="en-US" sz="2800" b="1" dirty="0" err="1">
                <a:solidFill>
                  <a:srgbClr val="C00000"/>
                </a:solidFill>
              </a:rPr>
              <a:t>đang</a:t>
            </a:r>
            <a:r>
              <a:rPr lang="en-US" sz="2800" b="1" dirty="0">
                <a:solidFill>
                  <a:srgbClr val="C00000"/>
                </a:solidFill>
              </a:rPr>
              <a:t> </a:t>
            </a:r>
            <a:r>
              <a:rPr lang="en-US" sz="2800" b="1" dirty="0" err="1">
                <a:solidFill>
                  <a:srgbClr val="C00000"/>
                </a:solidFill>
              </a:rPr>
              <a:t>cầm</a:t>
            </a:r>
            <a:r>
              <a:rPr lang="en-US" sz="2800" b="1" dirty="0">
                <a:solidFill>
                  <a:srgbClr val="C00000"/>
                </a:solidFill>
              </a:rPr>
              <a:t> </a:t>
            </a:r>
            <a:r>
              <a:rPr lang="en-US" sz="2800" b="1" dirty="0" err="1">
                <a:solidFill>
                  <a:srgbClr val="C00000"/>
                </a:solidFill>
              </a:rPr>
              <a:t>những</a:t>
            </a:r>
            <a:r>
              <a:rPr lang="en-US" sz="2800" b="1" dirty="0">
                <a:solidFill>
                  <a:srgbClr val="C00000"/>
                </a:solidFill>
              </a:rPr>
              <a:t> </a:t>
            </a:r>
            <a:r>
              <a:rPr lang="en-US" sz="2800" b="1" dirty="0" err="1">
                <a:solidFill>
                  <a:srgbClr val="C00000"/>
                </a:solidFill>
              </a:rPr>
              <a:t>túi</a:t>
            </a:r>
            <a:r>
              <a:rPr lang="en-US" sz="2800" b="1" dirty="0">
                <a:solidFill>
                  <a:srgbClr val="C00000"/>
                </a:solidFill>
              </a:rPr>
              <a:t> to </a:t>
            </a:r>
            <a:r>
              <a:rPr lang="en-US" sz="2800" b="1" dirty="0" err="1">
                <a:solidFill>
                  <a:srgbClr val="C00000"/>
                </a:solidFill>
              </a:rPr>
              <a:t>để</a:t>
            </a:r>
            <a:r>
              <a:rPr lang="en-US" sz="2800" b="1" dirty="0">
                <a:solidFill>
                  <a:srgbClr val="C00000"/>
                </a:solidFill>
              </a:rPr>
              <a:t> </a:t>
            </a:r>
            <a:r>
              <a:rPr lang="en-US" sz="2800" b="1" dirty="0" err="1">
                <a:solidFill>
                  <a:srgbClr val="C00000"/>
                </a:solidFill>
              </a:rPr>
              <a:t>nhặt</a:t>
            </a:r>
            <a:r>
              <a:rPr lang="en-US" sz="2800" b="1" dirty="0">
                <a:solidFill>
                  <a:srgbClr val="C00000"/>
                </a:solidFill>
              </a:rPr>
              <a:t> </a:t>
            </a:r>
            <a:r>
              <a:rPr lang="en-US" sz="2800" b="1" dirty="0" err="1">
                <a:solidFill>
                  <a:srgbClr val="C00000"/>
                </a:solidFill>
              </a:rPr>
              <a:t>rác</a:t>
            </a:r>
            <a:r>
              <a:rPr lang="en-US" sz="2800" b="1" dirty="0">
                <a:solidFill>
                  <a:srgbClr val="C00000"/>
                </a:solidFill>
              </a:rPr>
              <a:t> </a:t>
            </a:r>
            <a:r>
              <a:rPr lang="en-US" sz="2800" b="1" dirty="0" err="1">
                <a:solidFill>
                  <a:srgbClr val="C00000"/>
                </a:solidFill>
              </a:rPr>
              <a:t>trên</a:t>
            </a:r>
            <a:r>
              <a:rPr lang="en-US" sz="2800" b="1" dirty="0">
                <a:solidFill>
                  <a:srgbClr val="C00000"/>
                </a:solidFill>
              </a:rPr>
              <a:t> </a:t>
            </a:r>
            <a:r>
              <a:rPr lang="en-US" sz="2800" b="1" dirty="0" err="1">
                <a:solidFill>
                  <a:srgbClr val="C00000"/>
                </a:solidFill>
              </a:rPr>
              <a:t>bãi</a:t>
            </a:r>
            <a:r>
              <a:rPr lang="en-US" sz="2800" b="1" dirty="0">
                <a:solidFill>
                  <a:srgbClr val="C00000"/>
                </a:solidFill>
              </a:rPr>
              <a:t> </a:t>
            </a:r>
            <a:r>
              <a:rPr lang="en-US" sz="2800" b="1" dirty="0" err="1">
                <a:solidFill>
                  <a:srgbClr val="C00000"/>
                </a:solidFill>
              </a:rPr>
              <a:t>biển</a:t>
            </a:r>
            <a:r>
              <a:rPr lang="en-US" sz="2800" b="1" dirty="0">
                <a:solidFill>
                  <a:srgbClr val="C00000"/>
                </a:solidFill>
              </a:rPr>
              <a:t>.  </a:t>
            </a:r>
            <a:br>
              <a:rPr lang="en-US" sz="2800" b="1" dirty="0">
                <a:solidFill>
                  <a:srgbClr val="C00000"/>
                </a:solidFill>
              </a:rPr>
            </a:br>
            <a:endPar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ounded Rectangular Callout 1"/>
          <p:cNvSpPr/>
          <p:nvPr/>
        </p:nvSpPr>
        <p:spPr>
          <a:xfrm>
            <a:off x="3729955" y="1236215"/>
            <a:ext cx="6317213" cy="1398015"/>
          </a:xfrm>
          <a:prstGeom prst="wedgeRoundRectCallout">
            <a:avLst>
              <a:gd name="adj1" fmla="val -61863"/>
              <a:gd name="adj2" fmla="val 937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solidFill>
                  <a:srgbClr val="002060"/>
                </a:solidFill>
                <a:ea typeface="Arial-Rounded" panose="020B0500000000000000" pitchFamily="34" charset="0"/>
                <a:cs typeface="Arial-Rounded" panose="020B0500000000000000" pitchFamily="34" charset="0"/>
                <a:sym typeface="+mn-lt"/>
              </a:rPr>
              <a:t>4. </a:t>
            </a:r>
            <a:r>
              <a:rPr lang="en-US" sz="2800" b="1" dirty="0">
                <a:solidFill>
                  <a:srgbClr val="002060"/>
                </a:solidFill>
              </a:rPr>
              <a:t> </a:t>
            </a:r>
            <a:r>
              <a:rPr lang="en-US" sz="2800" b="1" dirty="0" err="1">
                <a:solidFill>
                  <a:srgbClr val="002060"/>
                </a:solidFill>
              </a:rPr>
              <a:t>Điều</a:t>
            </a:r>
            <a:r>
              <a:rPr lang="en-US" sz="2800" b="1" dirty="0">
                <a:solidFill>
                  <a:srgbClr val="002060"/>
                </a:solidFill>
              </a:rPr>
              <a:t> </a:t>
            </a:r>
            <a:r>
              <a:rPr lang="en-US" sz="2800" b="1" dirty="0" err="1">
                <a:solidFill>
                  <a:srgbClr val="002060"/>
                </a:solidFill>
              </a:rPr>
              <a:t>gì</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khiến</a:t>
            </a:r>
            <a:r>
              <a:rPr lang="en-US" sz="2800" b="1" dirty="0">
                <a:solidFill>
                  <a:srgbClr val="002060"/>
                </a:solidFill>
              </a:rPr>
              <a:t> </a:t>
            </a:r>
            <a:r>
              <a:rPr lang="en-US" sz="2800" b="1" dirty="0" err="1">
                <a:solidFill>
                  <a:srgbClr val="002060"/>
                </a:solidFill>
              </a:rPr>
              <a:t>ông</a:t>
            </a:r>
            <a:r>
              <a:rPr lang="en-US" sz="2800" b="1" dirty="0">
                <a:solidFill>
                  <a:srgbClr val="002060"/>
                </a:solidFill>
              </a:rPr>
              <a:t> </a:t>
            </a:r>
            <a:r>
              <a:rPr lang="en-US" sz="2800" b="1" dirty="0" err="1">
                <a:solidFill>
                  <a:srgbClr val="002060"/>
                </a:solidFill>
              </a:rPr>
              <a:t>Biển</a:t>
            </a:r>
            <a:r>
              <a:rPr lang="en-US" sz="2800" b="1" dirty="0">
                <a:solidFill>
                  <a:srgbClr val="002060"/>
                </a:solidFill>
              </a:rPr>
              <a:t> </a:t>
            </a:r>
            <a:r>
              <a:rPr lang="en-US" sz="2800" b="1" dirty="0" err="1">
                <a:solidFill>
                  <a:srgbClr val="002060"/>
                </a:solidFill>
              </a:rPr>
              <a:t>vui</a:t>
            </a:r>
            <a:r>
              <a:rPr lang="en-US" sz="2800" b="1" dirty="0">
                <a:solidFill>
                  <a:srgbClr val="002060"/>
                </a:solidFill>
              </a:rPr>
              <a:t> </a:t>
            </a:r>
            <a:r>
              <a:rPr lang="en-US" sz="2800" b="1" dirty="0" err="1">
                <a:solidFill>
                  <a:srgbClr val="002060"/>
                </a:solidFill>
              </a:rPr>
              <a:t>trở</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br>
              <a:rPr lang="en-US" sz="2800" b="1" dirty="0">
                <a:solidFill>
                  <a:srgbClr val="002060"/>
                </a:solidFill>
              </a:rPr>
            </a:br>
            <a:endParaRPr lang="en-US" sz="2800" b="1" dirty="0">
              <a:solidFill>
                <a:srgbClr val="002060"/>
              </a:solidFill>
            </a:endParaRPr>
          </a:p>
        </p:txBody>
      </p:sp>
      <p:pic>
        <p:nvPicPr>
          <p:cNvPr id="12"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27659" t="30312" r="47276" b="4885"/>
          <a:stretch/>
        </p:blipFill>
        <p:spPr bwMode="auto">
          <a:xfrm>
            <a:off x="7873" y="2363821"/>
            <a:ext cx="2822875" cy="48584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9759DF5-1CDD-40F3-A9D3-B12E61C359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8176" t="2633" r="32330" b="9269"/>
          <a:stretch/>
        </p:blipFill>
        <p:spPr>
          <a:xfrm flipH="1">
            <a:off x="9822298" y="2363821"/>
            <a:ext cx="2532435" cy="4243776"/>
          </a:xfrm>
          <a:prstGeom prst="rect">
            <a:avLst/>
          </a:prstGeom>
        </p:spPr>
      </p:pic>
      <p:pic>
        <p:nvPicPr>
          <p:cNvPr id="3" name="Picture 2"/>
          <p:cNvPicPr>
            <a:picLocks noChangeAspect="1"/>
          </p:cNvPicPr>
          <p:nvPr/>
        </p:nvPicPr>
        <p:blipFill>
          <a:blip r:embed="rId7"/>
          <a:stretch>
            <a:fillRect/>
          </a:stretch>
        </p:blipFill>
        <p:spPr>
          <a:xfrm>
            <a:off x="3198038" y="443105"/>
            <a:ext cx="5114987" cy="524301"/>
          </a:xfrm>
          <a:prstGeom prst="rect">
            <a:avLst/>
          </a:prstGeom>
        </p:spPr>
      </p:pic>
    </p:spTree>
    <p:extLst>
      <p:ext uri="{BB962C8B-B14F-4D97-AF65-F5344CB8AC3E}">
        <p14:creationId xmlns:p14="http://schemas.microsoft.com/office/powerpoint/2010/main" val="1970162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A175E782-AD01-4DF9-825B-469E3A90E0B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19172" y="140902"/>
            <a:ext cx="9467361" cy="7556567"/>
          </a:xfrm>
          <a:prstGeom prst="rect">
            <a:avLst/>
          </a:prstGeom>
        </p:spPr>
      </p:pic>
      <p:pic>
        <p:nvPicPr>
          <p:cNvPr id="3" name="图片 8">
            <a:extLst>
              <a:ext uri="{FF2B5EF4-FFF2-40B4-BE49-F238E27FC236}">
                <a16:creationId xmlns:a16="http://schemas.microsoft.com/office/drawing/2014/main" id="{B3CD408B-C7EF-4F8E-A3EB-9EECD5681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64" y="205385"/>
            <a:ext cx="1288180" cy="1210489"/>
          </a:xfrm>
          <a:prstGeom prst="rect">
            <a:avLst/>
          </a:prstGeom>
        </p:spPr>
      </p:pic>
      <p:sp>
        <p:nvSpPr>
          <p:cNvPr id="5" name="TextBox 4"/>
          <p:cNvSpPr txBox="1"/>
          <p:nvPr/>
        </p:nvSpPr>
        <p:spPr>
          <a:xfrm rot="21432807">
            <a:off x="2936405" y="3288016"/>
            <a:ext cx="6325139" cy="2246537"/>
          </a:xfrm>
          <a:prstGeom prst="rect">
            <a:avLst/>
          </a:prstGeom>
          <a:noFill/>
        </p:spPr>
        <p:txBody>
          <a:bodyPr wrap="square" lIns="91196" tIns="45605" rIns="91196" bIns="45605" rtlCol="0">
            <a:spAutoFit/>
          </a:bodyPr>
          <a:lstStyle/>
          <a:p>
            <a:r>
              <a:rPr lang="nl-NL" sz="2800" b="1" dirty="0">
                <a:solidFill>
                  <a:srgbClr val="FF0000"/>
                </a:solidFill>
              </a:rPr>
              <a:t>    </a:t>
            </a:r>
            <a:r>
              <a:rPr lang="en-US" sz="2800" b="1" dirty="0" err="1"/>
              <a:t>Câu</a:t>
            </a:r>
            <a:r>
              <a:rPr lang="en-US" sz="2800" b="1" dirty="0"/>
              <a:t> </a:t>
            </a:r>
            <a:r>
              <a:rPr lang="en-US" sz="2800" b="1" dirty="0" err="1"/>
              <a:t>chuyện</a:t>
            </a:r>
            <a:r>
              <a:rPr lang="en-US" sz="2800" b="1" dirty="0"/>
              <a:t> </a:t>
            </a:r>
            <a:r>
              <a:rPr lang="en-US" sz="2800" b="1" dirty="0" err="1"/>
              <a:t>giúp</a:t>
            </a:r>
            <a:r>
              <a:rPr lang="en-US" sz="2800" b="1" dirty="0"/>
              <a:t> </a:t>
            </a:r>
            <a:r>
              <a:rPr lang="en-US" sz="2800" b="1" dirty="0" err="1"/>
              <a:t>chúng</a:t>
            </a:r>
            <a:r>
              <a:rPr lang="en-US" sz="2800" b="1" dirty="0"/>
              <a:t> ta </a:t>
            </a:r>
            <a:r>
              <a:rPr lang="en-US" sz="2800" b="1" dirty="0" err="1"/>
              <a:t>hiểu</a:t>
            </a:r>
            <a:r>
              <a:rPr lang="en-US" sz="2800" b="1" dirty="0"/>
              <a:t>: </a:t>
            </a:r>
            <a:r>
              <a:rPr lang="en-US" sz="2800" b="1" dirty="0" err="1"/>
              <a:t>Biển</a:t>
            </a:r>
            <a:r>
              <a:rPr lang="en-US" sz="2800" b="1" dirty="0"/>
              <a:t> </a:t>
            </a:r>
            <a:r>
              <a:rPr lang="en-US" sz="2800" b="1" dirty="0" err="1"/>
              <a:t>rộng</a:t>
            </a:r>
            <a:r>
              <a:rPr lang="en-US" sz="2800" b="1" dirty="0"/>
              <a:t> </a:t>
            </a:r>
            <a:r>
              <a:rPr lang="en-US" sz="2800" b="1" dirty="0" err="1"/>
              <a:t>mênh</a:t>
            </a:r>
            <a:r>
              <a:rPr lang="en-US" sz="2800" b="1" dirty="0"/>
              <a:t> </a:t>
            </a:r>
            <a:r>
              <a:rPr lang="en-US" sz="2800" b="1" dirty="0" err="1"/>
              <a:t>mông</a:t>
            </a:r>
            <a:r>
              <a:rPr lang="en-US" sz="2800" b="1" dirty="0"/>
              <a:t> </a:t>
            </a:r>
            <a:r>
              <a:rPr lang="en-US" sz="2800" b="1" dirty="0" err="1"/>
              <a:t>cũng</a:t>
            </a:r>
            <a:r>
              <a:rPr lang="en-US" sz="2800" b="1" dirty="0"/>
              <a:t> </a:t>
            </a:r>
            <a:r>
              <a:rPr lang="en-US" sz="2800" b="1" dirty="0" err="1"/>
              <a:t>không</a:t>
            </a:r>
            <a:r>
              <a:rPr lang="en-US" sz="2800" b="1" dirty="0"/>
              <a:t> </a:t>
            </a:r>
            <a:r>
              <a:rPr lang="en-US" sz="2800" b="1" dirty="0" err="1"/>
              <a:t>chịu</a:t>
            </a:r>
            <a:r>
              <a:rPr lang="en-US" sz="2800" b="1" dirty="0"/>
              <a:t> </a:t>
            </a:r>
            <a:r>
              <a:rPr lang="en-US" sz="2800" b="1" dirty="0" err="1"/>
              <a:t>nổi</a:t>
            </a:r>
            <a:r>
              <a:rPr lang="en-US" sz="2800" b="1" dirty="0"/>
              <a:t> </a:t>
            </a:r>
            <a:r>
              <a:rPr lang="en-US" sz="2800" b="1" dirty="0" err="1"/>
              <a:t>rác</a:t>
            </a:r>
            <a:r>
              <a:rPr lang="en-US" sz="2800" b="1" dirty="0"/>
              <a:t>. </a:t>
            </a:r>
            <a:r>
              <a:rPr lang="en-US" sz="2800" b="1" dirty="0" err="1"/>
              <a:t>Chúng</a:t>
            </a:r>
            <a:r>
              <a:rPr lang="en-US" sz="2800" b="1" dirty="0"/>
              <a:t> ta </a:t>
            </a:r>
            <a:r>
              <a:rPr lang="en-US" sz="2800" b="1" dirty="0" err="1"/>
              <a:t>không</a:t>
            </a:r>
            <a:r>
              <a:rPr lang="en-US" sz="2800" b="1" dirty="0"/>
              <a:t> </a:t>
            </a:r>
            <a:r>
              <a:rPr lang="en-US" sz="2800" b="1" dirty="0" err="1"/>
              <a:t>được</a:t>
            </a:r>
            <a:r>
              <a:rPr lang="en-US" sz="2800" b="1" dirty="0"/>
              <a:t> </a:t>
            </a:r>
            <a:r>
              <a:rPr lang="en-US" sz="2800" b="1" dirty="0" err="1"/>
              <a:t>xả</a:t>
            </a:r>
            <a:r>
              <a:rPr lang="en-US" sz="2800" b="1" dirty="0"/>
              <a:t> </a:t>
            </a:r>
            <a:r>
              <a:rPr lang="en-US" sz="2800" b="1" dirty="0" err="1"/>
              <a:t>rác</a:t>
            </a:r>
            <a:r>
              <a:rPr lang="en-US" sz="2800" b="1" dirty="0"/>
              <a:t> </a:t>
            </a:r>
            <a:r>
              <a:rPr lang="en-US" sz="2800" b="1" dirty="0" err="1"/>
              <a:t>bừa</a:t>
            </a:r>
            <a:r>
              <a:rPr lang="en-US" sz="2800" b="1" dirty="0"/>
              <a:t> </a:t>
            </a:r>
            <a:r>
              <a:rPr lang="en-US" sz="2800" b="1" dirty="0" err="1"/>
              <a:t>bãi</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việc</a:t>
            </a:r>
            <a:r>
              <a:rPr lang="en-US" sz="2800" b="1" dirty="0"/>
              <a:t> </a:t>
            </a:r>
            <a:r>
              <a:rPr lang="en-US" sz="2800" b="1" dirty="0" err="1"/>
              <a:t>làm</a:t>
            </a:r>
            <a:r>
              <a:rPr lang="en-US" sz="2800" b="1" dirty="0"/>
              <a:t> </a:t>
            </a:r>
            <a:r>
              <a:rPr lang="en-US" sz="2800" b="1" dirty="0" err="1"/>
              <a:t>thiết</a:t>
            </a:r>
            <a:r>
              <a:rPr lang="en-US" sz="2800" b="1" dirty="0"/>
              <a:t> thực </a:t>
            </a:r>
            <a:r>
              <a:rPr lang="en-US" sz="2800" b="1" dirty="0" err="1"/>
              <a:t>để</a:t>
            </a:r>
            <a:r>
              <a:rPr lang="en-US" sz="2800" b="1" dirty="0"/>
              <a:t> </a:t>
            </a:r>
            <a:r>
              <a:rPr lang="en-US" sz="2800" b="1" dirty="0" err="1"/>
              <a:t>góp</a:t>
            </a:r>
            <a:r>
              <a:rPr lang="en-US" sz="2800" b="1" dirty="0"/>
              <a:t> </a:t>
            </a:r>
            <a:r>
              <a:rPr lang="en-US" sz="2800" b="1" dirty="0" err="1"/>
              <a:t>phần</a:t>
            </a:r>
            <a:r>
              <a:rPr lang="en-US" sz="2800" b="1" dirty="0"/>
              <a:t> </a:t>
            </a:r>
            <a:r>
              <a:rPr lang="en-US" sz="2800" b="1" dirty="0" err="1"/>
              <a:t>bảo</a:t>
            </a:r>
            <a:r>
              <a:rPr lang="en-US" sz="2800" b="1" dirty="0"/>
              <a:t> </a:t>
            </a:r>
            <a:r>
              <a:rPr lang="en-US" sz="2800" b="1" dirty="0" err="1"/>
              <a:t>vệ</a:t>
            </a:r>
            <a:r>
              <a:rPr lang="en-US" sz="2800" b="1" dirty="0"/>
              <a:t> </a:t>
            </a:r>
            <a:r>
              <a:rPr lang="en-US" sz="2800" b="1" dirty="0" err="1"/>
              <a:t>môi</a:t>
            </a:r>
            <a:r>
              <a:rPr lang="en-US" sz="2800" b="1" dirty="0"/>
              <a:t> </a:t>
            </a:r>
            <a:r>
              <a:rPr lang="en-US" sz="2800" b="1" dirty="0" err="1"/>
              <a:t>trường</a:t>
            </a:r>
            <a:r>
              <a:rPr lang="en-US" sz="2800" b="1" dirty="0"/>
              <a:t>.</a:t>
            </a:r>
            <a:endParaRPr lang="en-US" sz="2800" b="1" dirty="0">
              <a:solidFill>
                <a:srgbClr val="FF0000"/>
              </a:solidFill>
            </a:endParaRPr>
          </a:p>
        </p:txBody>
      </p:sp>
      <p:sp>
        <p:nvSpPr>
          <p:cNvPr id="7" name="Rectangle 2"/>
          <p:cNvSpPr>
            <a:spLocks noChangeArrowheads="1"/>
          </p:cNvSpPr>
          <p:nvPr/>
        </p:nvSpPr>
        <p:spPr bwMode="auto">
          <a:xfrm>
            <a:off x="369415" y="-56369"/>
            <a:ext cx="89805" cy="3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15082" y="-11499"/>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15082" y="-96138"/>
            <a:ext cx="6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sz="1100">
                <a:latin typeface="Arial" panose="020B0604020202020204" pitchFamily="34" charset="0"/>
              </a:rPr>
            </a:br>
            <a:endParaRPr lang="en-US">
              <a:latin typeface="Arial" panose="020B0604020202020204" pitchFamily="34" charset="0"/>
            </a:endParaRPr>
          </a:p>
        </p:txBody>
      </p:sp>
      <p:sp>
        <p:nvSpPr>
          <p:cNvPr id="12" name="Rectangle 8"/>
          <p:cNvSpPr>
            <a:spLocks noChangeArrowheads="1"/>
          </p:cNvSpPr>
          <p:nvPr/>
        </p:nvSpPr>
        <p:spPr bwMode="auto">
          <a:xfrm>
            <a:off x="167482" y="-30969"/>
            <a:ext cx="89805" cy="36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167482" y="140902"/>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167482" y="56262"/>
            <a:ext cx="6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br>
              <a:rPr lang="en-US" sz="1100">
                <a:latin typeface="Arial" panose="020B0604020202020204" pitchFamily="34" charset="0"/>
              </a:rPr>
            </a:br>
            <a:endParaRPr lang="en-US">
              <a:latin typeface="Arial" panose="020B0604020202020204" pitchFamily="34" charset="0"/>
            </a:endParaRPr>
          </a:p>
        </p:txBody>
      </p:sp>
      <p:sp>
        <p:nvSpPr>
          <p:cNvPr id="15" name="AutoShape 10" descr="blob:file:///acc8ab04-cb85-4d74-bf17-0fc561ef86a1"/>
          <p:cNvSpPr>
            <a:spLocks noChangeAspect="1" noChangeArrowheads="1"/>
          </p:cNvSpPr>
          <p:nvPr/>
        </p:nvSpPr>
        <p:spPr bwMode="auto">
          <a:xfrm>
            <a:off x="439264" y="264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2118282" y="417901"/>
            <a:ext cx="7760881" cy="707197"/>
          </a:xfrm>
          <a:prstGeom prst="rect">
            <a:avLst/>
          </a:prstGeom>
        </p:spPr>
      </p:pic>
    </p:spTree>
    <p:extLst>
      <p:ext uri="{BB962C8B-B14F-4D97-AF65-F5344CB8AC3E}">
        <p14:creationId xmlns:p14="http://schemas.microsoft.com/office/powerpoint/2010/main" val="34147306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245" y="763124"/>
            <a:ext cx="11605098" cy="5509200"/>
          </a:xfrm>
          <a:prstGeom prst="rect">
            <a:avLst/>
          </a:prstGeom>
          <a:noFill/>
        </p:spPr>
        <p:txBody>
          <a:bodyPr wrap="square" rtlCol="0">
            <a:spAutoFit/>
          </a:bodyPr>
          <a:lstStyle/>
          <a:p>
            <a:r>
              <a:rPr lang="en-GB" sz="2000" b="1" dirty="0"/>
              <a:t>    </a:t>
            </a:r>
            <a:r>
              <a:rPr lang="vi-VN" sz="2000" b="1" dirty="0"/>
              <a:t>Ông Biển không nhớ mình đã bao nhiêu tuổi. Chỉ biết rằng từ lúc khai thiên lập địa đã có ông rồi. Già như vậy nhưng suốt ngày đêm ông vẫn rì rầm kể chuyện không biết mệt. Ông thổi gió mát vào đất liền, đưa hơi nước lên trời làm mưa và mang đến cho con người bao nhiêu là sản vật. </a:t>
            </a:r>
            <a:br>
              <a:rPr lang="vi-VN" sz="2000" b="1" dirty="0"/>
            </a:br>
            <a:r>
              <a:rPr lang="en-GB" sz="2000" b="1" dirty="0"/>
              <a:t>     </a:t>
            </a:r>
            <a:r>
              <a:rPr lang="vi-VN" sz="2000" b="1" dirty="0"/>
              <a:t>Nhưng mấy chục năm nay, ông thấy yếu đi nhiều. Bởi vì mỗi năm con người thải xuống biển hơn sáu triệu tấn rác. Tôm cá cứ chết dần. Ông Biển đành lên đường tìm người giúp đỡ.</a:t>
            </a:r>
          </a:p>
          <a:p>
            <a:r>
              <a:rPr lang="vi-VN" sz="2000" b="1" dirty="0"/>
              <a:t>Đi mãi, đi mãi, gặp một hòn đảo nhỏ, ông nói:</a:t>
            </a:r>
          </a:p>
          <a:p>
            <a:r>
              <a:rPr lang="en-GB" sz="2000" b="1" dirty="0"/>
              <a:t>   </a:t>
            </a:r>
            <a:r>
              <a:rPr lang="vi-VN" sz="2000" b="1" dirty="0"/>
              <a:t>- Cháu nhận giúp ông một ít rác nhé!</a:t>
            </a:r>
          </a:p>
          <a:p>
            <a:r>
              <a:rPr lang="en-GB" sz="2000" b="1" dirty="0"/>
              <a:t>    </a:t>
            </a:r>
            <a:r>
              <a:rPr lang="vi-VN" sz="2000" b="1" dirty="0"/>
              <a:t>Đảo nhỏ lắc đầu:</a:t>
            </a:r>
          </a:p>
          <a:p>
            <a:r>
              <a:rPr lang="en-GB" sz="2000" b="1" dirty="0"/>
              <a:t>   </a:t>
            </a:r>
            <a:r>
              <a:rPr lang="vi-VN" sz="2000" b="1" dirty="0"/>
              <a:t>- Nhận rác của ông thì cháu biết để đâu!</a:t>
            </a:r>
          </a:p>
          <a:p>
            <a:r>
              <a:rPr lang="en-GB" sz="2000" b="1" dirty="0"/>
              <a:t>    </a:t>
            </a:r>
            <a:r>
              <a:rPr lang="vi-VN" sz="2000" b="1" dirty="0"/>
              <a:t>Hướng về đất liền, ông thấy một bãi cát. Gió đang lùa rác từ bãi cát xuống biển, rồi sóng biển lại đưa rác lên bờ. “Không thể loanh quanh mãi thế này!” – Ông Biển thở dài.</a:t>
            </a:r>
          </a:p>
          <a:p>
            <a:r>
              <a:rPr lang="en-GB" sz="2000" b="1" dirty="0"/>
              <a:t>    </a:t>
            </a:r>
            <a:r>
              <a:rPr lang="vi-VN" sz="2000" b="1" dirty="0"/>
              <a:t>Đang tuyệt vọng, ông Biển bỗng thấy trên bãi cát mấy cô bé, cậu bé mang theo những chiếc bao to nhặt rác. “Cứu tinh đây rồi!” – Ông reo lên và tặng các cô cậu những làn gió mát nhất.</a:t>
            </a:r>
          </a:p>
          <a:p>
            <a:r>
              <a:rPr lang="en-GB" sz="2000" b="1" dirty="0"/>
              <a:t>    </a:t>
            </a:r>
            <a:r>
              <a:rPr lang="vi-VN" sz="2000" b="1" dirty="0"/>
              <a:t>Ông thầm mơ: “Con người sẽ không xả rác xuống biển nữa. Chẳng bao lâu, nước biển sẽ lại trong xanh, các loài sinh vật sẽ tiếp tục sinh sôi nảy nở, biển sẽ lại vui như xưa.”.</a:t>
            </a:r>
          </a:p>
          <a:p>
            <a:r>
              <a:rPr lang="en-GB" sz="2000" b="1" dirty="0"/>
              <a:t>                                                                                          </a:t>
            </a:r>
            <a:r>
              <a:rPr lang="vi-VN" sz="2000" b="1" dirty="0"/>
              <a:t>Phỏng theo QUÁCH THIẾU VINH</a:t>
            </a:r>
          </a:p>
        </p:txBody>
      </p:sp>
      <p:pic>
        <p:nvPicPr>
          <p:cNvPr id="5" name="Picture 4"/>
          <p:cNvPicPr>
            <a:picLocks noChangeAspect="1"/>
          </p:cNvPicPr>
          <p:nvPr/>
        </p:nvPicPr>
        <p:blipFill>
          <a:blip r:embed="rId3"/>
          <a:stretch>
            <a:fillRect/>
          </a:stretch>
        </p:blipFill>
        <p:spPr>
          <a:xfrm>
            <a:off x="3830336" y="238823"/>
            <a:ext cx="5114987" cy="524301"/>
          </a:xfrm>
          <a:prstGeom prst="rect">
            <a:avLst/>
          </a:prstGeom>
        </p:spPr>
      </p:pic>
      <p:sp>
        <p:nvSpPr>
          <p:cNvPr id="6" name="Rounded Rectangle 5"/>
          <p:cNvSpPr/>
          <p:nvPr/>
        </p:nvSpPr>
        <p:spPr>
          <a:xfrm>
            <a:off x="124984" y="17801"/>
            <a:ext cx="2518609"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err="1">
                <a:solidFill>
                  <a:sysClr val="windowText" lastClr="000000"/>
                </a:solidFill>
                <a:latin typeface="Arial-Rounded" pitchFamily="34" charset="0"/>
                <a:ea typeface="Arial-Rounded" pitchFamily="34" charset="0"/>
                <a:cs typeface="Arial-Rounded" pitchFamily="34" charset="0"/>
              </a:rPr>
              <a:t>Đọc</a:t>
            </a:r>
            <a:r>
              <a:rPr lang="en-GB" sz="2400" b="1" kern="0" dirty="0">
                <a:solidFill>
                  <a:sysClr val="windowText" lastClr="000000"/>
                </a:solidFill>
                <a:latin typeface="Arial-Rounded" pitchFamily="34" charset="0"/>
                <a:ea typeface="Arial-Rounded" pitchFamily="34" charset="0"/>
                <a:cs typeface="Arial-Rounded" pitchFamily="34" charset="0"/>
              </a:rPr>
              <a:t> </a:t>
            </a:r>
            <a:r>
              <a:rPr lang="en-GB" sz="2400" b="1" kern="0" dirty="0" err="1">
                <a:solidFill>
                  <a:sysClr val="windowText" lastClr="000000"/>
                </a:solidFill>
                <a:latin typeface="Arial-Rounded" pitchFamily="34" charset="0"/>
                <a:ea typeface="Arial-Rounded" pitchFamily="34" charset="0"/>
                <a:cs typeface="Arial-Rounded" pitchFamily="34" charset="0"/>
              </a:rPr>
              <a:t>toàn</a:t>
            </a:r>
            <a:r>
              <a:rPr lang="en-GB" sz="2400" b="1" kern="0" dirty="0">
                <a:solidFill>
                  <a:sysClr val="windowText" lastClr="000000"/>
                </a:solidFill>
                <a:latin typeface="Arial-Rounded" pitchFamily="34" charset="0"/>
                <a:ea typeface="Arial-Rounded" pitchFamily="34" charset="0"/>
                <a:cs typeface="Arial-Rounded" pitchFamily="34" charset="0"/>
              </a:rPr>
              <a:t> </a:t>
            </a:r>
            <a:r>
              <a:rPr lang="en-GB" sz="2400" b="1" kern="0" dirty="0" err="1">
                <a:solidFill>
                  <a:sysClr val="windowText" lastClr="000000"/>
                </a:solidFill>
                <a:latin typeface="Arial-Rounded" pitchFamily="34" charset="0"/>
                <a:ea typeface="Arial-Rounded" pitchFamily="34" charset="0"/>
                <a:cs typeface="Arial-Rounded" pitchFamily="34" charset="0"/>
              </a:rPr>
              <a:t>bài</a:t>
            </a:r>
            <a:endParaRPr kumimoji="0" lang="en-US" sz="2400" b="1" i="0" u="none" strike="noStrike" kern="0" cap="none" spc="0" normalizeH="0" baseline="0" noProof="0" dirty="0">
              <a:ln>
                <a:noFill/>
              </a:ln>
              <a:solidFill>
                <a:sysClr val="windowText" lastClr="000000"/>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709968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91376" y="2369157"/>
            <a:ext cx="1346200" cy="1346200"/>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379" y="1105229"/>
            <a:ext cx="1771251" cy="1771251"/>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3579" y="5517623"/>
            <a:ext cx="1507696" cy="1507696"/>
          </a:xfrm>
          <a:prstGeom prst="rect">
            <a:avLst/>
          </a:prstGeom>
        </p:spPr>
      </p:pic>
      <p:pic>
        <p:nvPicPr>
          <p:cNvPr id="15" name="Picture 14"/>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548496" y="3919584"/>
            <a:ext cx="1643517" cy="1643517"/>
          </a:xfrm>
          <a:prstGeom prst="rect">
            <a:avLst/>
          </a:prstGeom>
        </p:spPr>
      </p:pic>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889" b="89778" l="424" r="100000">
                        <a14:foregroundMark x1="8475" y1="9778" x2="8475" y2="9778"/>
                        <a14:foregroundMark x1="6356" y1="22222" x2="6356" y2="22222"/>
                        <a14:foregroundMark x1="9322" y1="12889" x2="9322" y2="12889"/>
                        <a14:foregroundMark x1="19068" y1="24444" x2="38559" y2="42222"/>
                        <a14:foregroundMark x1="42373" y1="26222" x2="29237" y2="32889"/>
                      </a14:backgroundRemoval>
                    </a14:imgEffect>
                  </a14:imgLayer>
                </a14:imgProps>
              </a:ext>
              <a:ext uri="{28A0092B-C50C-407E-A947-70E740481C1C}">
                <a14:useLocalDpi xmlns:a14="http://schemas.microsoft.com/office/drawing/2010/main" val="0"/>
              </a:ext>
            </a:extLst>
          </a:blip>
          <a:stretch>
            <a:fillRect/>
          </a:stretch>
        </p:blipFill>
        <p:spPr>
          <a:xfrm rot="415021">
            <a:off x="9765139" y="1729057"/>
            <a:ext cx="941124" cy="897259"/>
          </a:xfrm>
          <a:prstGeom prst="rect">
            <a:avLst/>
          </a:prstGeom>
        </p:spPr>
      </p:pic>
      <p:pic>
        <p:nvPicPr>
          <p:cNvPr id="18" name="Picture 17"/>
          <p:cNvPicPr>
            <a:picLocks noChangeAspect="1"/>
          </p:cNvPicPr>
          <p:nvPr/>
        </p:nvPicPr>
        <p:blipFill>
          <a:blip r:embed="rId16">
            <a:extLst>
              <a:ext uri="{BEBA8EAE-BF5A-486C-A8C5-ECC9F3942E4B}">
                <a14:imgProps xmlns:a14="http://schemas.microsoft.com/office/drawing/2010/main">
                  <a14:imgLayer r:embed="rId17">
                    <a14:imgEffect>
                      <a14:backgroundRemoval t="9746" b="93220" l="2119" r="89831"/>
                    </a14:imgEffect>
                  </a14:imgLayer>
                </a14:imgProps>
              </a:ext>
              <a:ext uri="{28A0092B-C50C-407E-A947-70E740481C1C}">
                <a14:useLocalDpi xmlns:a14="http://schemas.microsoft.com/office/drawing/2010/main" val="0"/>
              </a:ext>
            </a:extLst>
          </a:blip>
          <a:stretch>
            <a:fillRect/>
          </a:stretch>
        </p:blipFill>
        <p:spPr>
          <a:xfrm rot="490875">
            <a:off x="10876560" y="922345"/>
            <a:ext cx="1346200" cy="1346200"/>
          </a:xfrm>
          <a:prstGeom prst="rect">
            <a:avLst/>
          </a:prstGeom>
        </p:spPr>
      </p:pic>
      <p:pic>
        <p:nvPicPr>
          <p:cNvPr id="23" name="TheWhistlersSong-SteveBarakatt-27999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07148" y="-1005499"/>
            <a:ext cx="487363" cy="487363"/>
          </a:xfrm>
          <a:prstGeom prst="rect">
            <a:avLst/>
          </a:prstGeom>
        </p:spPr>
      </p:pic>
      <p:pic>
        <p:nvPicPr>
          <p:cNvPr id="24" name="Picture 23"/>
          <p:cNvPicPr>
            <a:picLocks noChangeAspect="1"/>
          </p:cNvPicPr>
          <p:nvPr/>
        </p:nvPicPr>
        <p:blipFill>
          <a:blip r:embed="rId19" cstate="print">
            <a:extLst>
              <a:ext uri="{BEBA8EAE-BF5A-486C-A8C5-ECC9F3942E4B}">
                <a14:imgProps xmlns:a14="http://schemas.microsoft.com/office/drawing/2010/main">
                  <a14:imgLayer r:embed="rId20">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10756889" y="3287245"/>
            <a:ext cx="856297" cy="856297"/>
          </a:xfrm>
          <a:prstGeom prst="rect">
            <a:avLst/>
          </a:prstGeom>
        </p:spPr>
      </p:pic>
      <p:pic>
        <p:nvPicPr>
          <p:cNvPr id="25" name="Picture 24"/>
          <p:cNvPicPr>
            <a:picLocks noChangeAspect="1"/>
          </p:cNvPicPr>
          <p:nvPr/>
        </p:nvPicPr>
        <p:blipFill>
          <a:blip r:embed="rId21" cstate="print">
            <a:extLst>
              <a:ext uri="{BEBA8EAE-BF5A-486C-A8C5-ECC9F3942E4B}">
                <a14:imgProps xmlns:a14="http://schemas.microsoft.com/office/drawing/2010/main">
                  <a14:imgLayer r:embed="rId22">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8983054" y="424115"/>
            <a:ext cx="936569" cy="936569"/>
          </a:xfrm>
          <a:prstGeom prst="rect">
            <a:avLst/>
          </a:prstGeom>
        </p:spPr>
      </p:pic>
      <p:pic>
        <p:nvPicPr>
          <p:cNvPr id="27" name="CARTOON BO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509289" y="-968675"/>
            <a:ext cx="487363" cy="487363"/>
          </a:xfrm>
          <a:prstGeom prst="rect">
            <a:avLst/>
          </a:prstGeom>
        </p:spPr>
      </p:pic>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83786" y="4132393"/>
            <a:ext cx="1611343" cy="1611343"/>
          </a:xfrm>
          <a:prstGeom prst="rect">
            <a:avLst/>
          </a:prstGeom>
        </p:spPr>
      </p:pic>
      <p:pic>
        <p:nvPicPr>
          <p:cNvPr id="9" name="Picture 8">
            <a:hlinkClick r:id="rId24" action="ppaction://hlinksldjump"/>
          </p:cNvPr>
          <p:cNvPicPr>
            <a:picLocks noChangeAspect="1"/>
          </p:cNvPicPr>
          <p:nvPr/>
        </p:nvPicPr>
        <p:blipFill rotWithShape="1">
          <a:blip r:embed="rId25">
            <a:extLst>
              <a:ext uri="{28A0092B-C50C-407E-A947-70E740481C1C}">
                <a14:useLocalDpi xmlns:a14="http://schemas.microsoft.com/office/drawing/2010/main" val="0"/>
              </a:ext>
            </a:extLst>
          </a:blip>
          <a:srcRect r="50341" b="59433"/>
          <a:stretch/>
        </p:blipFill>
        <p:spPr>
          <a:xfrm>
            <a:off x="4589982" y="2829576"/>
            <a:ext cx="2313207" cy="1704760"/>
          </a:xfrm>
          <a:prstGeom prst="rect">
            <a:avLst/>
          </a:prstGeom>
        </p:spPr>
      </p:pic>
      <p:pic>
        <p:nvPicPr>
          <p:cNvPr id="21" name="Picture 2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8361843" y="4476595"/>
            <a:ext cx="2705380" cy="2460328"/>
          </a:xfrm>
          <a:prstGeom prst="rect">
            <a:avLst/>
          </a:prstGeom>
          <a:effectLst>
            <a:glow rad="139700">
              <a:srgbClr val="FFC000">
                <a:alpha val="90000"/>
              </a:srgbClr>
            </a:glow>
          </a:effectLst>
        </p:spPr>
      </p:pic>
      <p:sp>
        <p:nvSpPr>
          <p:cNvPr id="4" name="TextBox 3"/>
          <p:cNvSpPr txBox="1"/>
          <p:nvPr/>
        </p:nvSpPr>
        <p:spPr>
          <a:xfrm>
            <a:off x="509310" y="2034947"/>
            <a:ext cx="11341567" cy="1569660"/>
          </a:xfrm>
          <a:prstGeom prst="rect">
            <a:avLst/>
          </a:prstGeom>
          <a:noFill/>
        </p:spPr>
        <p:txBody>
          <a:bodyPr wrap="none" lIns="91316" tIns="45678" rIns="91316" bIns="45678" rtlCol="0">
            <a:prstTxWarp prst="textArchUp">
              <a:avLst/>
            </a:prstTxWarp>
            <a:spAutoFit/>
          </a:bodyPr>
          <a:lstStyle/>
          <a:p>
            <a:pPr defTabSz="913123"/>
            <a:r>
              <a:rPr lang="en-US" sz="9600" dirty="0">
                <a:ln w="19050">
                  <a:solidFill>
                    <a:prstClr val="black"/>
                  </a:solidFill>
                </a:ln>
                <a:solidFill>
                  <a:srgbClr val="FFD44B"/>
                </a:solidFill>
                <a:latin typeface="iCiel Cadena" panose="02000503000000020004" charset="0"/>
              </a:rPr>
              <a:t>THÁM HIỂM ĐẠI DƯƠNG</a:t>
            </a:r>
          </a:p>
        </p:txBody>
      </p:sp>
      <p:pic>
        <p:nvPicPr>
          <p:cNvPr id="17" name="Picture 1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091528" y="159623"/>
            <a:ext cx="713120" cy="713120"/>
          </a:xfrm>
          <a:prstGeom prst="rect">
            <a:avLst/>
          </a:prstGeom>
        </p:spPr>
      </p:pic>
    </p:spTree>
    <p:extLst>
      <p:ext uri="{BB962C8B-B14F-4D97-AF65-F5344CB8AC3E}">
        <p14:creationId xmlns:p14="http://schemas.microsoft.com/office/powerpoint/2010/main" val="12472717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4">
                                            <p:txEl>
                                              <p:pRg st="0" end="0"/>
                                            </p:txEl>
                                          </p:spTgt>
                                        </p:tgtEl>
                                        <p:attrNameLst>
                                          <p:attrName>style.visibility</p:attrName>
                                        </p:attrNameLst>
                                      </p:cBhvr>
                                      <p:to>
                                        <p:strVal val="visible"/>
                                      </p:to>
                                    </p:set>
                                    <p:anim by="(-#ppt_w*2)" calcmode="lin" valueType="num">
                                      <p:cBhvr rctx="PPT">
                                        <p:cTn id="9" dur="500" autoRev="1" fill="hold">
                                          <p:stCondLst>
                                            <p:cond delay="0"/>
                                          </p:stCondLst>
                                        </p:cTn>
                                        <p:tgtEl>
                                          <p:spTgt spid="4">
                                            <p:txEl>
                                              <p:pRg st="0" end="0"/>
                                            </p:txEl>
                                          </p:spTgt>
                                        </p:tgtEl>
                                        <p:attrNameLst>
                                          <p:attrName>ppt_w</p:attrName>
                                        </p:attrNameLst>
                                      </p:cBhvr>
                                    </p:anim>
                                    <p:anim by="(#ppt_w*0.50)" calcmode="lin" valueType="num">
                                      <p:cBhvr>
                                        <p:cTn id="10" dur="500" decel="50000" autoRev="1" fill="hold">
                                          <p:stCondLst>
                                            <p:cond delay="0"/>
                                          </p:stCondLst>
                                        </p:cTn>
                                        <p:tgtEl>
                                          <p:spTgt spid="4">
                                            <p:txEl>
                                              <p:pRg st="0" end="0"/>
                                            </p:txEl>
                                          </p:spTgt>
                                        </p:tgtEl>
                                        <p:attrNameLst>
                                          <p:attrName>ppt_x</p:attrName>
                                        </p:attrNameLst>
                                      </p:cBhvr>
                                    </p:anim>
                                    <p:anim from="(-#ppt_h/2)" to="(#ppt_y)" calcmode="lin" valueType="num">
                                      <p:cBhvr>
                                        <p:cTn id="11" dur="1000" fill="hold">
                                          <p:stCondLst>
                                            <p:cond delay="0"/>
                                          </p:stCondLst>
                                        </p:cTn>
                                        <p:tgtEl>
                                          <p:spTgt spid="4">
                                            <p:txEl>
                                              <p:pRg st="0" end="0"/>
                                            </p:txEl>
                                          </p:spTgt>
                                        </p:tgtEl>
                                        <p:attrNameLst>
                                          <p:attrName>ppt_y</p:attrName>
                                        </p:attrNameLst>
                                      </p:cBhvr>
                                    </p:anim>
                                    <p:animRot by="21600000">
                                      <p:cBhvr>
                                        <p:cTn id="12" dur="1000" fill="hold">
                                          <p:stCondLst>
                                            <p:cond delay="0"/>
                                          </p:stCondLst>
                                        </p:cTn>
                                        <p:tgtEl>
                                          <p:spTgt spid="4">
                                            <p:txEl>
                                              <p:pRg st="0" end="0"/>
                                            </p:txEl>
                                          </p:spTgt>
                                        </p:tgtEl>
                                        <p:attrNameLst>
                                          <p:attrName>r</p:attrName>
                                        </p:attrNameLst>
                                      </p:cBhvr>
                                    </p:animRot>
                                  </p:childTnLst>
                                </p:cTn>
                              </p:par>
                              <p:par>
                                <p:cTn id="13" presetID="27" presetClass="emph" presetSubtype="0" repeatCount="indefinite" fill="remove" grpId="1" nodeType="withEffect">
                                  <p:stCondLst>
                                    <p:cond delay="0"/>
                                  </p:stCondLst>
                                  <p:iterate type="lt">
                                    <p:tmPct val="0"/>
                                  </p:iterate>
                                  <p:childTnLst>
                                    <p:animClr clrSpc="rgb" dir="cw">
                                      <p:cBhvr override="childStyle">
                                        <p:cTn id="14" dur="375" autoRev="1" fill="remove"/>
                                        <p:tgtEl>
                                          <p:spTgt spid="4">
                                            <p:txEl>
                                              <p:pRg st="0" end="0"/>
                                            </p:txEl>
                                          </p:spTgt>
                                        </p:tgtEl>
                                        <p:attrNameLst>
                                          <p:attrName>style.color</p:attrName>
                                        </p:attrNameLst>
                                      </p:cBhvr>
                                      <p:to>
                                        <a:srgbClr val="FF9966"/>
                                      </p:to>
                                    </p:animClr>
                                    <p:animClr clrSpc="rgb" dir="cw">
                                      <p:cBhvr>
                                        <p:cTn id="15" dur="375" autoRev="1" fill="remove"/>
                                        <p:tgtEl>
                                          <p:spTgt spid="4">
                                            <p:txEl>
                                              <p:pRg st="0" end="0"/>
                                            </p:txEl>
                                          </p:spTgt>
                                        </p:tgtEl>
                                        <p:attrNameLst>
                                          <p:attrName>fillcolor</p:attrName>
                                        </p:attrNameLst>
                                      </p:cBhvr>
                                      <p:to>
                                        <a:srgbClr val="FF9966"/>
                                      </p:to>
                                    </p:animClr>
                                    <p:set>
                                      <p:cBhvr>
                                        <p:cTn id="16" dur="375" autoRev="1" fill="remove"/>
                                        <p:tgtEl>
                                          <p:spTgt spid="4">
                                            <p:txEl>
                                              <p:pRg st="0" end="0"/>
                                            </p:txEl>
                                          </p:spTgt>
                                        </p:tgtEl>
                                        <p:attrNameLst>
                                          <p:attrName>fill.type</p:attrName>
                                        </p:attrNameLst>
                                      </p:cBhvr>
                                      <p:to>
                                        <p:strVal val="solid"/>
                                      </p:to>
                                    </p:set>
                                    <p:set>
                                      <p:cBhvr>
                                        <p:cTn id="17" dur="375" autoRev="1" fill="remove"/>
                                        <p:tgtEl>
                                          <p:spTgt spid="4">
                                            <p:txEl>
                                              <p:pRg st="0" end="0"/>
                                            </p:txEl>
                                          </p:spTgt>
                                        </p:tgtEl>
                                        <p:attrNameLst>
                                          <p:attrName>fill.on</p:attrName>
                                        </p:attrNameLst>
                                      </p:cBhvr>
                                      <p:to>
                                        <p:strVal val="true"/>
                                      </p:to>
                                    </p:set>
                                  </p:childTnLst>
                                </p:cTn>
                              </p:par>
                              <p:par>
                                <p:cTn id="18" presetID="0" presetClass="path" presetSubtype="0" accel="50000" decel="50000" fill="hold" nodeType="withEffect">
                                  <p:stCondLst>
                                    <p:cond delay="0"/>
                                  </p:stCondLst>
                                  <p:childTnLst>
                                    <p:animMotion origin="layout" path="M -0.02916 -0.11759 C -0.0276 -0.11713 -0.02578 -0.11782 -0.02448 -0.11597 C -0.02265 -0.11342 -0.02226 -0.10879 -0.0207 -0.10579 C -0.01888 -0.10278 -0.01836 -0.10116 -0.01588 -0.09907 C -0.01497 -0.09838 -0.01406 -0.09791 -0.01302 -0.09745 C -0.01068 -0.09329 -0.00898 -0.08819 -0.00456 -0.09745 C -0.00351 -0.09954 -0.00482 -0.10324 -0.00547 -0.10579 C -0.00742 -0.11319 -0.00924 -0.11597 -0.01211 -0.12106 L -0.01406 -0.13125 L -0.01497 -0.13634 C -0.01471 -0.13912 -0.0151 -0.14259 -0.01406 -0.14467 C -0.01341 -0.14583 -0.01263 -0.14259 -0.01211 -0.14143 C -0.01146 -0.13981 -0.01068 -0.13819 -0.01028 -0.13634 C -0.01028 -0.13611 -0.00781 -0.12361 -0.00742 -0.12106 C -0.00703 -0.11944 -0.00703 -0.11759 -0.00638 -0.11597 C -0.00573 -0.11435 -0.00547 -0.11204 -0.00456 -0.11088 C -0.00338 -0.10972 -0.00195 -0.10972 -0.00078 -0.10926 C -0.00013 -0.11041 0.00104 -0.11111 0.00117 -0.11273 C 0.00143 -0.11435 0.00065 -0.1162 0.00026 -0.11759 C -0.00026 -0.11944 -0.00091 -0.12129 -0.00169 -0.12268 C -0.00364 -0.12708 -0.00403 -0.12546 -0.00547 -0.13125 C -0.01002 -0.1493 -0.00495 -0.13495 -0.00924 -0.14629 C -0.01198 -0.16574 -0.00781 -0.14259 -0.01302 -0.15648 C -0.0138 -0.15856 -0.01367 -0.16111 -0.01406 -0.16319 C -0.01341 -0.1662 -0.01354 -0.17014 -0.01211 -0.17176 C -0.01068 -0.17315 -0.00885 -0.17106 -0.00742 -0.17014 C -0.00625 -0.16921 -0.0026 -0.15995 -0.0026 -0.15972 C 0.00013 -0.1456 -0.00364 -0.16296 0.00026 -0.15139 C 0.00078 -0.15 0.00091 -0.14815 0.00117 -0.14629 C 0.00456 -0.15231 0.003 -0.14745 0.00026 -0.15486 C -0.00039 -0.15625 -0.00039 -0.15833 -0.00078 -0.15995 C -0.00104 -0.16319 -0.00091 -0.1669 -0.00169 -0.17014 C -0.0026 -0.17384 -0.00547 -0.18009 -0.00547 -0.17986 C -0.00573 -0.18241 -0.00612 -0.18472 -0.00638 -0.18704 C -0.00664 -0.18866 -0.00742 -0.19028 -0.00742 -0.1919 C -0.00716 -0.20116 -0.00612 -0.20995 -0.00547 -0.21898 C 0.00039 -0.20856 -0.00755 -0.22361 -0.0026 -0.21065 C -0.00182 -0.20856 -0.00078 -0.20717 0.00026 -0.20555 C 0.00248 -0.19352 -0.00065 -0.2081 0.00404 -0.19537 C 0.00768 -0.18565 0.00143 -0.19444 0.00781 -0.18704 C 0.00755 -0.18935 0.00638 -0.20555 0.00495 -0.20717 L 0.00209 -0.21065 C 0.00143 -0.21227 0.00065 -0.21389 0.00026 -0.21574 C -0.00052 -0.21898 -0.00169 -0.22569 -0.00169 -0.22546 C -0.00104 -0.2331 -0.00104 -0.24074 0.00026 -0.24768 C 0.00065 -0.25 0.00078 -0.24305 0.00117 -0.24097 C 0.00222 -0.23611 0.00339 -0.23333 0.00495 -0.22916 C 0.0056 -0.22523 0.00612 -0.21759 0.00873 -0.21574 C 0.00964 -0.21504 0.01003 -0.21782 0.01068 -0.21898 C 0.01042 -0.22523 0.01055 -0.23148 0.00977 -0.2375 C 0.00951 -0.23912 0.00834 -0.23958 0.00781 -0.24097 C 0.00703 -0.24305 0.00651 -0.24537 0.00599 -0.24768 C 0.00625 -0.27245 0.00573 -0.29722 0.0069 -0.32199 C 0.00716 -0.32662 0.00729 -0.31227 0.00873 -0.30856 L 0.01263 -0.29838 C 0.01328 -0.29213 0.01328 -0.28565 0.01446 -0.27986 C 0.01485 -0.27824 0.01537 -0.2831 0.0155 -0.28495 C 0.01602 -0.29375 0.01602 -0.30278 0.01641 -0.3118 C 0.01602 -0.31481 0.01589 -0.31759 0.0155 -0.32037 C 0.01524 -0.32199 0.01472 -0.32361 0.01446 -0.32546 C 0.01406 -0.32824 0.01276 -0.33125 0.01354 -0.33379 C 0.01406 -0.33565 0.01498 -0.33055 0.0155 -0.3287 C 0.01628 -0.32546 0.01589 -0.32106 0.01732 -0.31875 C 0.02005 -0.31389 0.01875 -0.31666 0.0211 -0.31018 C 0.02656 -0.32477 0.02305 -0.31296 0.02214 -0.34907 C 0.02175 -0.36204 0.02175 -0.375 0.0211 -0.38796 C 0.0211 -0.38958 0.01914 -0.39282 0.02018 -0.39282 C 0.02136 -0.39282 0.02149 -0.38958 0.02214 -0.38796 C 0.02474 -0.37361 0.02044 -0.39606 0.02591 -0.37268 C 0.02904 -0.35926 0.02591 -0.36574 0.02969 -0.35926 C 0.0306 -0.36018 0.03242 -0.36041 0.03255 -0.3625 C 0.03607 -0.40879 0.02578 -0.41898 0.03633 -0.40648 C 0.03698 -0.4037 0.03737 -0.40069 0.03828 -0.39791 C 0.03867 -0.39653 0.03972 -0.39606 0.04011 -0.39467 C 0.04323 -0.38565 0.03828 -0.39282 0.04401 -0.38611 C 0.04362 -0.3919 0.04349 -0.39745 0.04297 -0.40301 C 0.04284 -0.40532 0.04271 -0.40787 0.04206 -0.40972 C 0.04141 -0.4118 0.04011 -0.41296 0.03919 -0.41481 C 0.03477 -0.42454 0.04011 -0.41504 0.03542 -0.42662 C 0.03464 -0.4287 0.03347 -0.43009 0.03255 -0.43171 C 0.0319 -0.43403 0.03138 -0.43634 0.0306 -0.43842 C 0.03021 -0.43981 0.0293 -0.44074 0.02878 -0.4419 C 0.02565 -0.44838 0.02604 -0.44815 0.02396 -0.45532 C 0.02214 -0.47222 0.02357 -0.46342 0.02214 -0.4419 C 0.02175 -0.4375 0.02084 -0.43426 0.02018 -0.43009 C 0.01979 -0.42778 0.01953 -0.42569 0.01927 -0.42338 C 0.01797 -0.42454 0.01641 -0.425 0.0155 -0.42662 C 0.01406 -0.42916 0.01198 -0.44166 0.01159 -0.44352 C 0.01159 -0.44329 0.00977 -0.4537 0.00977 -0.45347 C 0.00834 -0.46898 0.00899 -0.46041 0.00781 -0.47893 C 0.00755 -0.47662 0.00599 -0.46134 0.00495 -0.46041 L 0.00117 -0.45717 C 0.00052 -0.45833 -0.00026 -0.45903 -0.00078 -0.46041 C -0.00443 -0.47153 0.0013 -0.46041 -0.00351 -0.46898 L -0.00456 -0.47569 " pathEditMode="relative" rAng="0" ptsTypes="AAAAAAAAAAAAAAAAAAAAAAAAAAAAAAAAAAAAAAAAAAAAAAAAAAAAAAAAAAAAAAAAAAAAAAAAAAAAAAAAAAAAAAAAAAAAAAA">
                                      <p:cBhvr>
                                        <p:cTn id="19" dur="30000" fill="hold"/>
                                        <p:tgtEl>
                                          <p:spTgt spid="11"/>
                                        </p:tgtEl>
                                        <p:attrNameLst>
                                          <p:attrName>ppt_x</p:attrName>
                                          <p:attrName>ppt_y</p:attrName>
                                        </p:attrNameLst>
                                      </p:cBhvr>
                                      <p:rCtr x="3659" y="-16806"/>
                                    </p:animMotion>
                                  </p:childTnLst>
                                </p:cTn>
                              </p:par>
                              <p:par>
                                <p:cTn id="20" presetID="62" presetClass="path" presetSubtype="0" accel="50000" decel="50000" fill="hold" nodeType="withEffect">
                                  <p:stCondLst>
                                    <p:cond delay="0"/>
                                  </p:stCondLst>
                                  <p:childTnLst>
                                    <p:animMotion origin="layout" path="M -0.2013 0.06042 L -0.11328 0.06042 L -0.11328 0.03889 L -0.025 0.03889 L -0.025 0.01944 L 0.06328 0.01944 L 0.06328 -0.00023 L 0.15156 -0.00023 L 0.15156 -0.02153 L 0.23958 -0.02153 L 0.23958 -0.04121 L 0.32812 -0.04121 L 0.32812 -0.06088 L 0.41667 -0.06088 L 0.41667 -0.08033 " pathEditMode="relative" rAng="0" ptsTypes="AAAAAAAAAAAAAAA">
                                      <p:cBhvr>
                                        <p:cTn id="21" dur="30000" fill="hold"/>
                                        <p:tgtEl>
                                          <p:spTgt spid="20"/>
                                        </p:tgtEl>
                                        <p:attrNameLst>
                                          <p:attrName>ppt_x</p:attrName>
                                          <p:attrName>ppt_y</p:attrName>
                                        </p:attrNameLst>
                                      </p:cBhvr>
                                      <p:rCtr x="30898" y="-7037"/>
                                    </p:animMotion>
                                  </p:childTnLst>
                                </p:cTn>
                              </p:par>
                              <p:par>
                                <p:cTn id="22" presetID="0" presetClass="path" presetSubtype="0" accel="50000" decel="50000" fill="hold" nodeType="withEffect">
                                  <p:stCondLst>
                                    <p:cond delay="0"/>
                                  </p:stCondLst>
                                  <p:childTnLst>
                                    <p:animMotion origin="layout" path="M 4.79167E-6 1.11111E-6 L 4.79167E-6 1.11111E-6 C 0.00104 -0.00371 0.00208 -0.00741 0.00312 -0.01135 C 0.00351 -0.01274 0.00351 -0.01436 0.0039 -0.01551 C 0.00481 -0.01783 0.00729 -0.0213 0.00872 -0.02269 C 0.0095 -0.02338 0.01028 -0.02361 0.01106 -0.02408 C 0.01237 -0.02361 0.0138 -0.02338 0.0151 -0.02269 C 0.01979 -0.01945 0.01718 -0.01505 0.01666 -0.00556 C 0.01614 -0.00649 0.01523 -0.00718 0.0151 -0.00857 C 0.01484 -0.01227 0.01562 -0.01644 0.01744 -0.01829 C 0.01822 -0.01922 0.01914 -0.01945 0.01992 -0.01991 C 0.02174 -0.01945 0.02369 -0.01945 0.02552 -0.01829 C 0.02669 -0.0176 0.02799 -0.0125 0.02864 -0.01135 C 0.02929 -0.01019 0.0302 -0.00949 0.03099 -0.00857 C 0.03242 -0.00903 0.03411 -0.00811 0.03502 -0.00996 C 0.03867 -0.01736 0.03463 -0.01899 0.03828 -0.02408 C 0.03893 -0.025 0.03984 -0.02477 0.04062 -0.02547 C 0.04153 -0.02616 0.04218 -0.02732 0.04296 -0.02824 C 0.04492 -0.02778 0.04726 -0.02917 0.04856 -0.02686 C 0.04987 -0.02454 0.04882 -0.02014 0.04934 -0.0169 C 0.04961 -0.01574 0.05039 -0.01505 0.05104 -0.01412 C 0.05208 -0.01459 0.05338 -0.01412 0.05416 -0.01551 C 0.05494 -0.0169 0.05455 -0.01945 0.05494 -0.0213 C 0.05612 -0.02616 0.05638 -0.02547 0.05898 -0.02686 C 0.06106 -0.02431 0.06184 -0.02431 0.06289 -0.01991 C 0.06393 -0.01574 0.06315 -0.01297 0.06536 -0.00996 C 0.06601 -0.00903 0.06692 -0.00903 0.0677 -0.00857 C 0.06927 -0.00949 0.07161 -0.0088 0.07252 -0.01135 C 0.07617 -0.02269 0.07031 -0.02408 0.07565 -0.02963 C 0.07669 -0.03079 0.07786 -0.03079 0.0789 -0.03125 C 0.08125 -0.03079 0.08398 -0.03195 0.08606 -0.02963 C 0.0875 -0.02824 0.08645 -0.02338 0.08763 -0.0213 L 0.08932 -0.01829 C 0.08958 -0.01412 0.08971 -0.00996 0.0901 -0.00556 C 0.09023 -0.00417 0.09023 -0.00232 0.09088 -0.00139 C 0.09218 0.00046 0.09401 0.00046 0.0957 0.00139 L 0.09804 0.00301 C 0.09882 0.00231 0.1 0.00277 0.10039 0.00139 C 0.10143 -0.00093 0.10156 -0.00417 0.10208 -0.00695 C 0.10234 -0.00857 0.10221 -0.01019 0.10286 -0.01135 L 0.10442 -0.01412 C 0.10468 -0.01551 0.10455 -0.0176 0.1052 -0.01829 C 0.10664 -0.02014 0.11002 -0.0213 0.11002 -0.0213 C 0.11432 -0.02084 0.11888 -0.02269 0.12278 -0.01991 C 0.12421 -0.01875 0.1233 -0.01412 0.12356 -0.01135 C 0.12434 -0.0044 0.12343 -0.00625 0.12682 -0.00417 C 0.1302 -0.01343 0.1276 -0.0051 0.12916 -0.02408 C 0.12929 -0.02547 0.12955 -0.02709 0.12994 -0.02824 C 0.13033 -0.02986 0.13086 -0.03149 0.13151 -0.03264 C 0.13437 -0.03681 0.13567 -0.0382 0.13867 -0.03959 C 0.13984 -0.04028 0.14088 -0.04051 0.14192 -0.04098 C 0.1427 -0.04051 0.14362 -0.04028 0.14427 -0.03959 C 0.1457 -0.03843 0.14726 -0.03611 0.1483 -0.03403 C 0.14895 -0.03264 0.14934 -0.03125 0.14987 -0.02963 C 0.15052 -0.01713 0.1483 -0.01551 0.15312 -0.01135 C 0.15377 -0.01065 0.15468 -0.01042 0.15546 -0.00996 C 0.16263 -0.01412 0.15898 -0.00949 0.16106 -0.0169 C 0.16145 -0.01852 0.16211 -0.01991 0.16263 -0.0213 C 0.16289 -0.02269 0.16302 -0.02431 0.16341 -0.02547 C 0.1638 -0.02662 0.16445 -0.02755 0.1651 -0.02824 C 0.16731 -0.03149 0.16731 -0.03102 0.16979 -0.03264 C 0.17174 -0.03218 0.17356 -0.03218 0.17539 -0.03125 C 0.17825 -0.0294 0.17747 -0.01875 0.17786 -0.0169 C 0.17812 -0.01459 0.17994 -0.01158 0.18099 -0.00996 C 0.18333 -0.01088 0.18593 -0.01088 0.18815 -0.01274 C 0.19023 -0.01436 0.19036 -0.02361 0.19062 -0.02547 C 0.19114 -0.0301 0.19283 -0.03519 0.19453 -0.0382 L 0.19609 -0.04098 C 0.19921 -0.03982 0.19987 -0.04051 0.20169 -0.03542 C 0.20338 -0.03102 0.20143 -0.03079 0.20416 -0.02686 C 0.20481 -0.02593 0.20572 -0.02593 0.20651 -0.02547 C 0.21067 -0.02662 0.21523 -0.02871 0.21927 -0.02547 C 0.22031 -0.02477 0.21966 -0.02153 0.22005 -0.01991 C 0.22044 -0.01829 0.22174 -0.01551 0.22174 -0.01551 " pathEditMode="relative" ptsTypes="AAAAAAAAAAAAAAAAAAAAAAAAAAAAAAAAAAAAAAAAAAAAAAAAAAAAAAAAAAAAAAAAAAAAAAAAAA">
                                      <p:cBhvr>
                                        <p:cTn id="23" dur="29000" fill="hold"/>
                                        <p:tgtEl>
                                          <p:spTgt spid="6"/>
                                        </p:tgtEl>
                                        <p:attrNameLst>
                                          <p:attrName>ppt_x</p:attrName>
                                          <p:attrName>ppt_y</p:attrName>
                                        </p:attrNameLst>
                                      </p:cBhvr>
                                    </p:animMotion>
                                  </p:childTnLst>
                                </p:cTn>
                              </p:par>
                              <p:par>
                                <p:cTn id="24" presetID="35" presetClass="path" presetSubtype="0" accel="50000" decel="50000" fill="hold" nodeType="withEffect">
                                  <p:stCondLst>
                                    <p:cond delay="0"/>
                                  </p:stCondLst>
                                  <p:childTnLst>
                                    <p:animMotion origin="layout" path="M 0.01133 0.00856 L -0.60586 -0.10208 " pathEditMode="relative" rAng="0" ptsTypes="AA">
                                      <p:cBhvr>
                                        <p:cTn id="25" dur="45000" fill="hold"/>
                                        <p:tgtEl>
                                          <p:spTgt spid="18"/>
                                        </p:tgtEl>
                                        <p:attrNameLst>
                                          <p:attrName>ppt_x</p:attrName>
                                          <p:attrName>ppt_y</p:attrName>
                                        </p:attrNameLst>
                                      </p:cBhvr>
                                      <p:rCtr x="-30859" y="-5532"/>
                                    </p:animMotion>
                                  </p:childTnLst>
                                </p:cTn>
                              </p:par>
                              <p:par>
                                <p:cTn id="26" presetID="26" presetClass="emph" presetSubtype="0" repeatCount="indefinite" fill="hold" nodeType="withEffect">
                                  <p:stCondLst>
                                    <p:cond delay="0"/>
                                  </p:stCondLst>
                                  <p:childTnLst>
                                    <p:animEffect transition="out" filter="fade">
                                      <p:cBhvr>
                                        <p:cTn id="27" dur="1000" tmFilter="0, 0; .2, .5; .8, .5; 1, 0"/>
                                        <p:tgtEl>
                                          <p:spTgt spid="25"/>
                                        </p:tgtEl>
                                      </p:cBhvr>
                                    </p:animEffect>
                                    <p:animScale>
                                      <p:cBhvr>
                                        <p:cTn id="28" dur="500" autoRev="1" fill="hold"/>
                                        <p:tgtEl>
                                          <p:spTgt spid="25"/>
                                        </p:tgtEl>
                                      </p:cBhvr>
                                      <p:by x="105000" y="105000"/>
                                    </p:animScale>
                                  </p:childTnLst>
                                </p:cTn>
                              </p:par>
                              <p:par>
                                <p:cTn id="29" presetID="26" presetClass="emph" presetSubtype="0" repeatCount="indefinite" fill="hold" nodeType="withEffect">
                                  <p:stCondLst>
                                    <p:cond delay="0"/>
                                  </p:stCondLst>
                                  <p:childTnLst>
                                    <p:animEffect transition="out" filter="fade">
                                      <p:cBhvr>
                                        <p:cTn id="30" dur="1000" tmFilter="0, 0; .2, .5; .8, .5; 1, 0"/>
                                        <p:tgtEl>
                                          <p:spTgt spid="24"/>
                                        </p:tgtEl>
                                      </p:cBhvr>
                                    </p:animEffect>
                                    <p:animScale>
                                      <p:cBhvr>
                                        <p:cTn id="31" dur="500" autoRev="1" fill="hold"/>
                                        <p:tgtEl>
                                          <p:spTgt spid="24"/>
                                        </p:tgtEl>
                                      </p:cBhvr>
                                      <p:by x="105000" y="105000"/>
                                    </p:animScale>
                                  </p:childTnLst>
                                </p:cTn>
                              </p:par>
                              <p:par>
                                <p:cTn id="32" presetID="26" presetClass="entr" presetSubtype="0" fill="hold" nodeType="withEffect">
                                  <p:stCondLst>
                                    <p:cond delay="175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290">
                                          <p:stCondLst>
                                            <p:cond delay="0"/>
                                          </p:stCondLst>
                                        </p:cTn>
                                        <p:tgtEl>
                                          <p:spTgt spid="16"/>
                                        </p:tgtEl>
                                      </p:cBhvr>
                                    </p:animEffect>
                                    <p:anim calcmode="lin" valueType="num">
                                      <p:cBhvr>
                                        <p:cTn id="35"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0" dur="13">
                                          <p:stCondLst>
                                            <p:cond delay="325"/>
                                          </p:stCondLst>
                                        </p:cTn>
                                        <p:tgtEl>
                                          <p:spTgt spid="16"/>
                                        </p:tgtEl>
                                      </p:cBhvr>
                                      <p:to x="100000" y="60000"/>
                                    </p:animScale>
                                    <p:animScale>
                                      <p:cBhvr>
                                        <p:cTn id="41" dur="83" decel="50000">
                                          <p:stCondLst>
                                            <p:cond delay="338"/>
                                          </p:stCondLst>
                                        </p:cTn>
                                        <p:tgtEl>
                                          <p:spTgt spid="16"/>
                                        </p:tgtEl>
                                      </p:cBhvr>
                                      <p:to x="100000" y="100000"/>
                                    </p:animScale>
                                    <p:animScale>
                                      <p:cBhvr>
                                        <p:cTn id="42" dur="13">
                                          <p:stCondLst>
                                            <p:cond delay="656"/>
                                          </p:stCondLst>
                                        </p:cTn>
                                        <p:tgtEl>
                                          <p:spTgt spid="16"/>
                                        </p:tgtEl>
                                      </p:cBhvr>
                                      <p:to x="100000" y="80000"/>
                                    </p:animScale>
                                    <p:animScale>
                                      <p:cBhvr>
                                        <p:cTn id="43" dur="83" decel="50000">
                                          <p:stCondLst>
                                            <p:cond delay="669"/>
                                          </p:stCondLst>
                                        </p:cTn>
                                        <p:tgtEl>
                                          <p:spTgt spid="16"/>
                                        </p:tgtEl>
                                      </p:cBhvr>
                                      <p:to x="100000" y="100000"/>
                                    </p:animScale>
                                    <p:animScale>
                                      <p:cBhvr>
                                        <p:cTn id="44" dur="13">
                                          <p:stCondLst>
                                            <p:cond delay="821"/>
                                          </p:stCondLst>
                                        </p:cTn>
                                        <p:tgtEl>
                                          <p:spTgt spid="16"/>
                                        </p:tgtEl>
                                      </p:cBhvr>
                                      <p:to x="100000" y="90000"/>
                                    </p:animScale>
                                    <p:animScale>
                                      <p:cBhvr>
                                        <p:cTn id="45" dur="83" decel="50000">
                                          <p:stCondLst>
                                            <p:cond delay="834"/>
                                          </p:stCondLst>
                                        </p:cTn>
                                        <p:tgtEl>
                                          <p:spTgt spid="16"/>
                                        </p:tgtEl>
                                      </p:cBhvr>
                                      <p:to x="100000" y="100000"/>
                                    </p:animScale>
                                    <p:animScale>
                                      <p:cBhvr>
                                        <p:cTn id="46" dur="13">
                                          <p:stCondLst>
                                            <p:cond delay="904"/>
                                          </p:stCondLst>
                                        </p:cTn>
                                        <p:tgtEl>
                                          <p:spTgt spid="16"/>
                                        </p:tgtEl>
                                      </p:cBhvr>
                                      <p:to x="100000" y="95000"/>
                                    </p:animScale>
                                    <p:animScale>
                                      <p:cBhvr>
                                        <p:cTn id="47" dur="83" decel="50000">
                                          <p:stCondLst>
                                            <p:cond delay="917"/>
                                          </p:stCondLst>
                                        </p:cTn>
                                        <p:tgtEl>
                                          <p:spTgt spid="16"/>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7" name="CARTOON BOING (online-audio-converter.com).wav"/>
                                        </p:tgtEl>
                                      </p:cMediaNode>
                                    </p:audio>
                                  </p:subTnLst>
                                </p:cTn>
                              </p:par>
                              <p:par>
                                <p:cTn id="48" presetID="26" presetClass="emph" presetSubtype="0" repeatCount="indefinite" fill="hold" nodeType="withEffect">
                                  <p:stCondLst>
                                    <p:cond delay="0"/>
                                  </p:stCondLst>
                                  <p:childTnLst>
                                    <p:animEffect transition="out" filter="fade">
                                      <p:cBhvr>
                                        <p:cTn id="49" dur="750" tmFilter="0, 0; .2, .5; .8, .5; 1, 0"/>
                                        <p:tgtEl>
                                          <p:spTgt spid="9"/>
                                        </p:tgtEl>
                                      </p:cBhvr>
                                    </p:animEffect>
                                    <p:animScale>
                                      <p:cBhvr>
                                        <p:cTn id="50" dur="375" autoRev="1" fill="hold"/>
                                        <p:tgtEl>
                                          <p:spTgt spid="9"/>
                                        </p:tgtEl>
                                      </p:cBhvr>
                                      <p:by x="105000" y="105000"/>
                                    </p:animScale>
                                  </p:childTnLst>
                                </p:cTn>
                              </p:par>
                              <p:par>
                                <p:cTn id="51" presetID="32" presetClass="emph" presetSubtype="0" repeatCount="indefinite" fill="hold" nodeType="withEffect">
                                  <p:stCondLst>
                                    <p:cond delay="0"/>
                                  </p:stCondLst>
                                  <p:childTnLst>
                                    <p:animRot by="120000">
                                      <p:cBhvr>
                                        <p:cTn id="52" dur="50" fill="hold">
                                          <p:stCondLst>
                                            <p:cond delay="0"/>
                                          </p:stCondLst>
                                        </p:cTn>
                                        <p:tgtEl>
                                          <p:spTgt spid="21"/>
                                        </p:tgtEl>
                                        <p:attrNameLst>
                                          <p:attrName>r</p:attrName>
                                        </p:attrNameLst>
                                      </p:cBhvr>
                                    </p:animRot>
                                    <p:animRot by="-240000">
                                      <p:cBhvr>
                                        <p:cTn id="53" dur="100" fill="hold">
                                          <p:stCondLst>
                                            <p:cond delay="100"/>
                                          </p:stCondLst>
                                        </p:cTn>
                                        <p:tgtEl>
                                          <p:spTgt spid="21"/>
                                        </p:tgtEl>
                                        <p:attrNameLst>
                                          <p:attrName>r</p:attrName>
                                        </p:attrNameLst>
                                      </p:cBhvr>
                                    </p:animRot>
                                    <p:animRot by="240000">
                                      <p:cBhvr>
                                        <p:cTn id="54" dur="100" fill="hold">
                                          <p:stCondLst>
                                            <p:cond delay="200"/>
                                          </p:stCondLst>
                                        </p:cTn>
                                        <p:tgtEl>
                                          <p:spTgt spid="21"/>
                                        </p:tgtEl>
                                        <p:attrNameLst>
                                          <p:attrName>r</p:attrName>
                                        </p:attrNameLst>
                                      </p:cBhvr>
                                    </p:animRot>
                                    <p:animRot by="-240000">
                                      <p:cBhvr>
                                        <p:cTn id="55" dur="100" fill="hold">
                                          <p:stCondLst>
                                            <p:cond delay="300"/>
                                          </p:stCondLst>
                                        </p:cTn>
                                        <p:tgtEl>
                                          <p:spTgt spid="21"/>
                                        </p:tgtEl>
                                        <p:attrNameLst>
                                          <p:attrName>r</p:attrName>
                                        </p:attrNameLst>
                                      </p:cBhvr>
                                    </p:animRot>
                                    <p:animRot by="120000">
                                      <p:cBhvr>
                                        <p:cTn id="56" dur="100" fill="hold">
                                          <p:stCondLst>
                                            <p:cond delay="400"/>
                                          </p:stCondLst>
                                        </p:cTn>
                                        <p:tgtEl>
                                          <p:spTgt spid="21"/>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1" fill="hold" display="0">
                  <p:stCondLst>
                    <p:cond delay="indefinite"/>
                  </p:stCondLst>
                  <p:endCondLst>
                    <p:cond evt="onStopAudio" delay="0">
                      <p:tgtEl>
                        <p:sldTgt/>
                      </p:tgtEl>
                    </p:cond>
                  </p:endCondLst>
                </p:cTn>
                <p:tgtEl>
                  <p:spTgt spid="23"/>
                </p:tgtEl>
              </p:cMediaNode>
            </p:audio>
            <p:audio>
              <p:cMediaNode vol="80000">
                <p:cTn id="62" fill="hold" display="0">
                  <p:stCondLst>
                    <p:cond delay="indefinite"/>
                  </p:stCondLst>
                  <p:endCondLst>
                    <p:cond evt="onStopAudio" delay="0">
                      <p:tgtEl>
                        <p:sldTgt/>
                      </p:tgtEl>
                    </p:cond>
                  </p:endCondLst>
                </p:cTn>
                <p:tgtEl>
                  <p:spTgt spid="27"/>
                </p:tgtEl>
              </p:cMediaNode>
            </p:audio>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3" presetClass="mediacall" presetSubtype="0" fill="hold" nodeType="clickEffect">
                                  <p:stCondLst>
                                    <p:cond delay="0"/>
                                  </p:stCondLst>
                                  <p:childTnLst>
                                    <p:cmd type="call" cmd="stop">
                                      <p:cBhvr>
                                        <p:cTn id="67" dur="1" fill="hold"/>
                                        <p:tgtEl>
                                          <p:spTgt spid="23"/>
                                        </p:tgtEl>
                                      </p:cBhvr>
                                    </p:cmd>
                                  </p:childTnLst>
                                </p:cTn>
                              </p:par>
                            </p:childTnLst>
                          </p:cTn>
                        </p:par>
                      </p:childTnLst>
                    </p:cTn>
                  </p:par>
                </p:childTnLst>
              </p:cTn>
              <p:nextCondLst>
                <p:cond evt="onClick" delay="0">
                  <p:tgtEl>
                    <p:spTgt spid="9"/>
                  </p:tgtEl>
                </p:cond>
              </p:nextCondLst>
            </p:seq>
          </p:childTnLst>
        </p:cTn>
      </p:par>
    </p:tnLst>
    <p:bldLst>
      <p:bldP spid="4" grpId="0" build="allAtOnce"/>
      <p:bldP spid="4" grpId="1" build="allAtOnce"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173" y="416084"/>
            <a:ext cx="8186384" cy="6171606"/>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4"/>
          <a:stretch>
            <a:fillRect/>
          </a:stretch>
        </p:blipFill>
        <p:spPr>
          <a:xfrm>
            <a:off x="371034" y="617638"/>
            <a:ext cx="1523944" cy="956319"/>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4"/>
          <a:stretch>
            <a:fillRect/>
          </a:stretch>
        </p:blipFill>
        <p:spPr>
          <a:xfrm>
            <a:off x="2024745" y="1425956"/>
            <a:ext cx="915853" cy="574724"/>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4"/>
          <a:stretch>
            <a:fillRect/>
          </a:stretch>
        </p:blipFill>
        <p:spPr>
          <a:xfrm>
            <a:off x="2799691" y="416085"/>
            <a:ext cx="915853" cy="574724"/>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4"/>
          <a:stretch>
            <a:fillRect/>
          </a:stretch>
        </p:blipFill>
        <p:spPr>
          <a:xfrm>
            <a:off x="853059" y="2304673"/>
            <a:ext cx="915853" cy="574724"/>
          </a:xfrm>
          <a:prstGeom prst="rect">
            <a:avLst/>
          </a:prstGeom>
        </p:spPr>
      </p:pic>
      <p:grpSp>
        <p:nvGrpSpPr>
          <p:cNvPr id="8" name="组合 7">
            <a:extLst>
              <a:ext uri="{FF2B5EF4-FFF2-40B4-BE49-F238E27FC236}">
                <a16:creationId xmlns:a16="http://schemas.microsoft.com/office/drawing/2014/main" id="{B4E05A1B-035A-4F01-92BD-93A045DEBBBD}"/>
              </a:ext>
            </a:extLst>
          </p:cNvPr>
          <p:cNvGrpSpPr/>
          <p:nvPr/>
        </p:nvGrpSpPr>
        <p:grpSpPr>
          <a:xfrm>
            <a:off x="10087032" y="-517918"/>
            <a:ext cx="1661227" cy="2534471"/>
            <a:chOff x="8683894" y="705760"/>
            <a:chExt cx="1389852" cy="2120445"/>
          </a:xfrm>
        </p:grpSpPr>
        <p:sp>
          <p:nvSpPr>
            <p:cNvPr id="9" name="Freeform 20">
              <a:extLst>
                <a:ext uri="{FF2B5EF4-FFF2-40B4-BE49-F238E27FC236}">
                  <a16:creationId xmlns:a16="http://schemas.microsoft.com/office/drawing/2014/main" id="{E4016596-ADFE-4027-9486-D6887D6AF5B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0" name="Freeform 21">
              <a:extLst>
                <a:ext uri="{FF2B5EF4-FFF2-40B4-BE49-F238E27FC236}">
                  <a16:creationId xmlns:a16="http://schemas.microsoft.com/office/drawing/2014/main" id="{1B15F4C2-3B16-4EDA-9C37-8016A653A9C8}"/>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1" name="Freeform 52">
              <a:extLst>
                <a:ext uri="{FF2B5EF4-FFF2-40B4-BE49-F238E27FC236}">
                  <a16:creationId xmlns:a16="http://schemas.microsoft.com/office/drawing/2014/main" id="{EDDA12B2-9732-4720-B5F1-C3B0629C3063}"/>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2" name="Freeform 53">
              <a:extLst>
                <a:ext uri="{FF2B5EF4-FFF2-40B4-BE49-F238E27FC236}">
                  <a16:creationId xmlns:a16="http://schemas.microsoft.com/office/drawing/2014/main" id="{8D25A068-DE48-450F-A872-A22761B25D3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3" name="Freeform 54">
              <a:extLst>
                <a:ext uri="{FF2B5EF4-FFF2-40B4-BE49-F238E27FC236}">
                  <a16:creationId xmlns:a16="http://schemas.microsoft.com/office/drawing/2014/main" id="{CE3A78AE-606A-4678-A22F-8EB49F585D27}"/>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sp>
          <p:nvSpPr>
            <p:cNvPr id="14" name="Freeform 55">
              <a:extLst>
                <a:ext uri="{FF2B5EF4-FFF2-40B4-BE49-F238E27FC236}">
                  <a16:creationId xmlns:a16="http://schemas.microsoft.com/office/drawing/2014/main" id="{1D00A5D6-3448-49CC-B9D3-BFF925F69B7C}"/>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8" tIns="60809" rIns="121618" bIns="60809" numCol="1" anchor="t" anchorCtr="0" compatLnSpc="1">
              <a:prstTxWarp prst="textNoShape">
                <a:avLst/>
              </a:prstTxWarp>
            </a:bodyPr>
            <a:lstStyle/>
            <a:p>
              <a:pPr defTabSz="455952">
                <a:defRPr/>
              </a:pPr>
              <a:endParaRPr lang="zh-CN" altLang="en-US" sz="2394">
                <a:solidFill>
                  <a:prstClr val="black"/>
                </a:solidFill>
              </a:endParaRPr>
            </a:p>
          </p:txBody>
        </p:sp>
      </p:grpSp>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4"/>
          <a:stretch>
            <a:fillRect/>
          </a:stretch>
        </p:blipFill>
        <p:spPr>
          <a:xfrm>
            <a:off x="3486152" y="1636871"/>
            <a:ext cx="915853" cy="574724"/>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4"/>
          <a:stretch>
            <a:fillRect/>
          </a:stretch>
        </p:blipFill>
        <p:spPr>
          <a:xfrm>
            <a:off x="4698597" y="507834"/>
            <a:ext cx="769666" cy="482987"/>
          </a:xfrm>
          <a:prstGeom prst="rect">
            <a:avLst/>
          </a:prstGeom>
        </p:spPr>
      </p:pic>
      <p:pic>
        <p:nvPicPr>
          <p:cNvPr id="28" name="图片 27">
            <a:extLst>
              <a:ext uri="{FF2B5EF4-FFF2-40B4-BE49-F238E27FC236}">
                <a16:creationId xmlns:a16="http://schemas.microsoft.com/office/drawing/2014/main" id="{7FC34645-D003-4151-AEC3-C5B58A136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981" y="264079"/>
            <a:ext cx="3790834" cy="6340072"/>
          </a:xfrm>
          <a:prstGeom prst="rect">
            <a:avLst/>
          </a:prstGeom>
        </p:spPr>
      </p:pic>
      <p:pic>
        <p:nvPicPr>
          <p:cNvPr id="30" name="图片 29">
            <a:extLst>
              <a:ext uri="{FF2B5EF4-FFF2-40B4-BE49-F238E27FC236}">
                <a16:creationId xmlns:a16="http://schemas.microsoft.com/office/drawing/2014/main" id="{98FC635B-1D69-44D9-AFDB-18B534A188EC}"/>
              </a:ext>
            </a:extLst>
          </p:cNvPr>
          <p:cNvPicPr>
            <a:picLocks noChangeAspect="1"/>
          </p:cNvPicPr>
          <p:nvPr/>
        </p:nvPicPr>
        <p:blipFill>
          <a:blip r:embed="rId4"/>
          <a:stretch>
            <a:fillRect/>
          </a:stretch>
        </p:blipFill>
        <p:spPr>
          <a:xfrm>
            <a:off x="675078" y="5703784"/>
            <a:ext cx="761503" cy="477866"/>
          </a:xfrm>
          <a:prstGeom prst="rect">
            <a:avLst/>
          </a:prstGeom>
        </p:spPr>
      </p:pic>
      <p:pic>
        <p:nvPicPr>
          <p:cNvPr id="3" name="Picture 2"/>
          <p:cNvPicPr>
            <a:picLocks noChangeAspect="1"/>
          </p:cNvPicPr>
          <p:nvPr/>
        </p:nvPicPr>
        <p:blipFill>
          <a:blip r:embed="rId6"/>
          <a:stretch>
            <a:fillRect/>
          </a:stretch>
        </p:blipFill>
        <p:spPr>
          <a:xfrm>
            <a:off x="4339882" y="2473920"/>
            <a:ext cx="6608637" cy="2341067"/>
          </a:xfrm>
          <a:prstGeom prst="rect">
            <a:avLst/>
          </a:prstGeom>
        </p:spPr>
      </p:pic>
    </p:spTree>
    <p:extLst>
      <p:ext uri="{BB962C8B-B14F-4D97-AF65-F5344CB8AC3E}">
        <p14:creationId xmlns:p14="http://schemas.microsoft.com/office/powerpoint/2010/main" val="125765542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1000"/>
            <a:lum/>
          </a:blip>
          <a:srcRect/>
          <a:stretch>
            <a:fillRect t="-9000" b="-9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10406967" y="4707575"/>
            <a:ext cx="1315948" cy="1315948"/>
          </a:xfrm>
          <a:prstGeom prst="rect">
            <a:avLst/>
          </a:prstGeom>
        </p:spPr>
      </p:pic>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10254567" y="4555174"/>
            <a:ext cx="1315948" cy="1315948"/>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207925" y="5391356"/>
            <a:ext cx="936569" cy="936569"/>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1143765" y="2993441"/>
            <a:ext cx="778403" cy="778403"/>
          </a:xfrm>
          <a:prstGeom prst="rect">
            <a:avLst/>
          </a:prstGeom>
        </p:spPr>
      </p:pic>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9328318" y="-387513"/>
            <a:ext cx="936569" cy="936569"/>
          </a:xfrm>
          <a:prstGeom prst="rect">
            <a:avLst/>
          </a:prstGeom>
        </p:spPr>
      </p:pic>
      <p:pic>
        <p:nvPicPr>
          <p:cNvPr id="32" name="bọt biển"/>
          <p:cNvPicPr>
            <a:picLocks noChangeAspect="1"/>
          </p:cNvPicPr>
          <p:nvPr/>
        </p:nvPicPr>
        <p:blipFill>
          <a:blip r:embed="rId10" cstate="print">
            <a:extLst>
              <a:ext uri="{BEBA8EAE-BF5A-486C-A8C5-ECC9F3942E4B}">
                <a14:imgProps xmlns:a14="http://schemas.microsoft.com/office/drawing/2010/main">
                  <a14:imgLayer r:embed="rId11">
                    <a14:imgEffect>
                      <a14:backgroundRemoval t="532" b="99113" l="9752" r="89894">
                        <a14:foregroundMark x1="36170" y1="5496" x2="53723" y2="24291"/>
                        <a14:foregroundMark x1="57270" y1="35461" x2="57270" y2="35461"/>
                        <a14:foregroundMark x1="69326" y1="43085" x2="69326" y2="43085"/>
                        <a14:foregroundMark x1="65426" y1="57801" x2="65426" y2="57801"/>
                        <a14:foregroundMark x1="66667" y1="63121" x2="66667" y2="63121"/>
                        <a14:foregroundMark x1="52837" y1="82801" x2="52837" y2="82801"/>
                      </a14:backgroundRemoval>
                    </a14:imgEffect>
                  </a14:imgLayer>
                </a14:imgProps>
              </a:ext>
              <a:ext uri="{28A0092B-C50C-407E-A947-70E740481C1C}">
                <a14:useLocalDpi xmlns:a14="http://schemas.microsoft.com/office/drawing/2010/main" val="0"/>
              </a:ext>
            </a:extLst>
          </a:blip>
          <a:stretch>
            <a:fillRect/>
          </a:stretch>
        </p:blipFill>
        <p:spPr>
          <a:xfrm>
            <a:off x="6323313" y="5871133"/>
            <a:ext cx="778403" cy="778403"/>
          </a:xfrm>
          <a:prstGeom prst="rect">
            <a:avLst/>
          </a:prstGeom>
        </p:spPr>
      </p:pic>
      <p:pic>
        <p:nvPicPr>
          <p:cNvPr id="4" name="Picture 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563407" y="4218223"/>
            <a:ext cx="3003068" cy="2731052"/>
          </a:xfrm>
          <a:prstGeom prst="rect">
            <a:avLst/>
          </a:prstGeom>
          <a:effectLst>
            <a:glow rad="139700">
              <a:srgbClr val="FFC000">
                <a:alpha val="90000"/>
              </a:srgbClr>
            </a:glow>
          </a:effectLst>
        </p:spPr>
      </p:pic>
      <p:pic>
        <p:nvPicPr>
          <p:cNvPr id="7" name="cá xanh">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336411" flipH="1">
            <a:off x="1064813" y="4715447"/>
            <a:ext cx="1460099" cy="1578148"/>
          </a:xfrm>
          <a:prstGeom prst="rect">
            <a:avLst/>
          </a:prstGeom>
        </p:spPr>
      </p:pic>
      <p:pic>
        <p:nvPicPr>
          <p:cNvPr id="48" name="Cá nemo">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5181" y="2374846"/>
            <a:ext cx="1611343" cy="1611343"/>
          </a:xfrm>
          <a:prstGeom prst="rect">
            <a:avLst/>
          </a:prstGeom>
        </p:spPr>
      </p:pic>
      <p:pic>
        <p:nvPicPr>
          <p:cNvPr id="12" name="cá nóc">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80311" y="4667738"/>
            <a:ext cx="1148007" cy="1447223"/>
          </a:xfrm>
          <a:prstGeom prst="rect">
            <a:avLst/>
          </a:prstGeom>
          <a:effectLst>
            <a:glow rad="38100">
              <a:schemeClr val="tx1">
                <a:alpha val="85000"/>
              </a:schemeClr>
            </a:glow>
          </a:effectLst>
        </p:spPr>
      </p:pic>
      <p:pic>
        <p:nvPicPr>
          <p:cNvPr id="14" name="cá cam">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622537">
            <a:off x="47835" y="3923428"/>
            <a:ext cx="1204900" cy="867357"/>
          </a:xfrm>
          <a:prstGeom prst="rect">
            <a:avLst/>
          </a:prstGeom>
          <a:effectLst>
            <a:glow rad="25400">
              <a:schemeClr val="tx1">
                <a:alpha val="85000"/>
              </a:schemeClr>
            </a:glow>
          </a:effectLst>
        </p:spPr>
      </p:pic>
      <p:pic>
        <p:nvPicPr>
          <p:cNvPr id="16" name="cá đèn">
            <a:hlinkClick r:id="rId20"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38642" y="3060636"/>
            <a:ext cx="1234023" cy="1277215"/>
          </a:xfrm>
          <a:prstGeom prst="rect">
            <a:avLst/>
          </a:prstGeom>
          <a:effectLst>
            <a:glow>
              <a:schemeClr val="tx1"/>
            </a:glow>
          </a:effectLst>
        </p:spPr>
      </p:pic>
      <p:pic>
        <p:nvPicPr>
          <p:cNvPr id="17" name="cua">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3182" b="95455" l="455" r="99545">
                        <a14:foregroundMark x1="39091" y1="20455" x2="41364" y2="40000"/>
                        <a14:foregroundMark x1="59091" y1="16364" x2="60455" y2="31818"/>
                        <a14:foregroundMark x1="56818" y1="20000" x2="54091" y2="36364"/>
                      </a14:backgroundRemoval>
                    </a14:imgEffect>
                  </a14:imgLayer>
                </a14:imgProps>
              </a:ext>
              <a:ext uri="{28A0092B-C50C-407E-A947-70E740481C1C}">
                <a14:useLocalDpi xmlns:a14="http://schemas.microsoft.com/office/drawing/2010/main" val="0"/>
              </a:ext>
            </a:extLst>
          </a:blip>
          <a:stretch>
            <a:fillRect/>
          </a:stretch>
        </p:blipFill>
        <p:spPr>
          <a:xfrm>
            <a:off x="3069169" y="5838809"/>
            <a:ext cx="1073363" cy="1073363"/>
          </a:xfrm>
          <a:prstGeom prst="rect">
            <a:avLst/>
          </a:prstGeom>
        </p:spPr>
      </p:pic>
      <p:pic>
        <p:nvPicPr>
          <p:cNvPr id="9" name="Picture 8"/>
          <p:cNvPicPr>
            <a:picLocks noChangeAspect="1"/>
          </p:cNvPicPr>
          <p:nvPr/>
        </p:nvPicPr>
        <p:blipFill>
          <a:blip r:embed="rId26" cstate="print">
            <a:extLst>
              <a:ext uri="{BEBA8EAE-BF5A-486C-A8C5-ECC9F3942E4B}">
                <a14:imgProps xmlns:a14="http://schemas.microsoft.com/office/drawing/2010/main">
                  <a14:imgLayer r:embed="rId27">
                    <a14:imgEffect>
                      <a14:backgroundRemoval t="0" b="90000" l="0" r="99867">
                        <a14:foregroundMark x1="58481" y1="32926" x2="63011" y2="36383"/>
                        <a14:foregroundMark x1="61545" y1="17872" x2="62345" y2="21170"/>
                        <a14:foregroundMark x1="70870" y1="33670" x2="73135" y2="39840"/>
                        <a14:foregroundMark x1="74245" y1="26915" x2="75533" y2="28883"/>
                        <a14:foregroundMark x1="4574" y1="45638" x2="4218" y2="52181"/>
                        <a14:foregroundMark x1="14520" y1="58191" x2="14876" y2="60319"/>
                        <a14:foregroundMark x1="15675" y1="52021" x2="18384" y2="54149"/>
                        <a14:foregroundMark x1="35968" y1="75745" x2="39343" y2="75160"/>
                        <a14:foregroundMark x1="31927" y1="72819" x2="34325" y2="75160"/>
                        <a14:foregroundMark x1="44565" y1="70282" x2="44565" y2="70282"/>
                        <a14:foregroundMark x1="50181" y1="63341" x2="56159" y2="64859"/>
                        <a14:foregroundMark x1="62500" y1="65293" x2="66304" y2="60738"/>
                        <a14:foregroundMark x1="36232" y1="77440" x2="34058" y2="77440"/>
                        <a14:foregroundMark x1="34058" y1="75488" x2="34058" y2="79610"/>
                        <a14:foregroundMark x1="17572" y1="54013" x2="17572" y2="54013"/>
                        <a14:foregroundMark x1="14855" y1="54013" x2="14855" y2="54013"/>
                        <a14:backgroundMark x1="70471" y1="57872" x2="79796" y2="58723"/>
                        <a14:backgroundMark x1="74156" y1="69681" x2="74156" y2="69681"/>
                        <a14:backgroundMark x1="71758" y1="69468" x2="71758" y2="69468"/>
                        <a14:backgroundMark x1="68828" y1="66649" x2="68828" y2="66649"/>
                        <a14:backgroundMark x1="67185" y1="66383" x2="67185" y2="66383"/>
                      </a14:backgroundRemoval>
                    </a14:imgEffect>
                  </a14:imgLayer>
                </a14:imgProps>
              </a:ext>
              <a:ext uri="{28A0092B-C50C-407E-A947-70E740481C1C}">
                <a14:useLocalDpi xmlns:a14="http://schemas.microsoft.com/office/drawing/2010/main" val="0"/>
              </a:ext>
            </a:extLst>
          </a:blip>
          <a:stretch>
            <a:fillRect/>
          </a:stretch>
        </p:blipFill>
        <p:spPr>
          <a:xfrm>
            <a:off x="8636245" y="103144"/>
            <a:ext cx="2292115" cy="1913489"/>
          </a:xfrm>
          <a:prstGeom prst="rect">
            <a:avLst/>
          </a:prstGeom>
          <a:ln w="88900" cap="sq" cmpd="thickThin">
            <a:noFill/>
            <a:prstDash val="solid"/>
            <a:miter lim="800000"/>
          </a:ln>
          <a:effectLst>
            <a:innerShdw blurRad="76200">
              <a:srgbClr val="000000"/>
            </a:innerShdw>
          </a:effectLst>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7">
                    <a14:imgEffect>
                      <a14:backgroundRemoval t="24096" b="91117" l="67052" r="100000">
                        <a14:foregroundMark x1="72101" y1="59436" x2="80072" y2="59002"/>
                        <a14:backgroundMark x1="68561" y1="65638" x2="77531" y2="73457"/>
                        <a14:backgroundMark x1="78774" y1="73723" x2="88988" y2="69574"/>
                        <a14:backgroundMark x1="91208" y1="67872" x2="89165" y2="82500"/>
                        <a14:backgroundMark x1="73007" y1="48156" x2="94928" y2="32972"/>
                        <a14:backgroundMark x1="74638" y1="66594" x2="87862" y2="67028"/>
                        <a14:backgroundMark x1="95471" y1="75271" x2="96196" y2="82863"/>
                      </a14:backgroundRemoval>
                    </a14:imgEffect>
                  </a14:imgLayer>
                </a14:imgProps>
              </a:ext>
              <a:ext uri="{28A0092B-C50C-407E-A947-70E740481C1C}">
                <a14:useLocalDpi xmlns:a14="http://schemas.microsoft.com/office/drawing/2010/main" val="0"/>
              </a:ext>
            </a:extLst>
          </a:blip>
          <a:stretch>
            <a:fillRect/>
          </a:stretch>
        </p:blipFill>
        <p:spPr>
          <a:xfrm>
            <a:off x="8474779" y="191151"/>
            <a:ext cx="2294164" cy="1915200"/>
          </a:xfrm>
          <a:prstGeom prst="rect">
            <a:avLst/>
          </a:prstGeom>
        </p:spPr>
      </p:pic>
      <p:pic>
        <p:nvPicPr>
          <p:cNvPr id="27" name="Picture 26">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27">
                    <a14:imgEffect>
                      <a14:backgroundRemoval t="10000" b="90000" l="64831" r="100000">
                        <a14:backgroundMark x1="75755" y1="59202" x2="75755" y2="59202"/>
                        <a14:backgroundMark x1="77664" y1="59894" x2="80950" y2="57234"/>
                        <a14:backgroundMark x1="83925" y1="54628" x2="83925" y2="54628"/>
                        <a14:backgroundMark x1="71403" y1="59894" x2="71403" y2="59894"/>
                        <a14:backgroundMark x1="71403" y1="60851" x2="71403" y2="60851"/>
                        <a14:backgroundMark x1="73002" y1="59894" x2="73002" y2="59894"/>
                        <a14:backgroundMark x1="69183" y1="58245" x2="76554" y2="60532"/>
                      </a14:backgroundRemoval>
                    </a14:imgEffect>
                  </a14:imgLayer>
                </a14:imgProps>
              </a:ext>
              <a:ext uri="{28A0092B-C50C-407E-A947-70E740481C1C}">
                <a14:useLocalDpi xmlns:a14="http://schemas.microsoft.com/office/drawing/2010/main" val="0"/>
              </a:ext>
            </a:extLst>
          </a:blip>
          <a:stretch>
            <a:fillRect/>
          </a:stretch>
        </p:blipFill>
        <p:spPr>
          <a:xfrm>
            <a:off x="8528627" y="150556"/>
            <a:ext cx="2294164" cy="1915200"/>
          </a:xfrm>
          <a:prstGeom prst="rect">
            <a:avLst/>
          </a:prstGeom>
          <a:ln w="88900" cap="sq" cmpd="thickThin">
            <a:noFill/>
            <a:prstDash val="solid"/>
            <a:miter lim="800000"/>
          </a:ln>
          <a:effectLst>
            <a:innerShdw blurRad="76200">
              <a:srgbClr val="000000"/>
            </a:innerShdw>
          </a:effectLst>
        </p:spPr>
      </p:pic>
      <p:pic>
        <p:nvPicPr>
          <p:cNvPr id="33" name="TheWhistlersSong-SteveBarakatt-27999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07148" y="-1005499"/>
            <a:ext cx="487363" cy="487363"/>
          </a:xfrm>
          <a:prstGeom prst="rect">
            <a:avLst/>
          </a:prstGeom>
        </p:spPr>
      </p:pic>
      <p:pic>
        <p:nvPicPr>
          <p:cNvPr id="6" name="NHẠC NỀ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5597017" y="-1005500"/>
            <a:ext cx="487363" cy="487363"/>
          </a:xfrm>
          <a:prstGeom prst="rect">
            <a:avLst/>
          </a:prstGeom>
        </p:spPr>
      </p:pic>
      <p:pic>
        <p:nvPicPr>
          <p:cNvPr id="8" name="Picture 7">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75763" y="191151"/>
            <a:ext cx="713120" cy="713120"/>
          </a:xfrm>
          <a:prstGeom prst="rect">
            <a:avLst/>
          </a:prstGeom>
        </p:spPr>
      </p:pic>
    </p:spTree>
    <p:extLst>
      <p:ext uri="{BB962C8B-B14F-4D97-AF65-F5344CB8AC3E}">
        <p14:creationId xmlns:p14="http://schemas.microsoft.com/office/powerpoint/2010/main" val="2308329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0"/>
                                        </p:tgtEl>
                                      </p:cBhvr>
                                    </p:animEffect>
                                    <p:animScale>
                                      <p:cBhvr>
                                        <p:cTn id="7" dur="500" autoRev="1" fill="hold"/>
                                        <p:tgtEl>
                                          <p:spTgt spid="20"/>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23"/>
                                        </p:tgtEl>
                                      </p:cBhvr>
                                    </p:animEffect>
                                    <p:animScale>
                                      <p:cBhvr>
                                        <p:cTn id="10" dur="500" autoRev="1" fill="hold"/>
                                        <p:tgtEl>
                                          <p:spTgt spid="2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2"/>
                                        </p:tgtEl>
                                      </p:cBhvr>
                                    </p:animEffect>
                                    <p:animScale>
                                      <p:cBhvr>
                                        <p:cTn id="16" dur="250" autoRev="1" fill="hold"/>
                                        <p:tgtEl>
                                          <p:spTgt spid="22"/>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28"/>
                                        </p:tgtEl>
                                      </p:cBhvr>
                                    </p:animEffect>
                                    <p:animScale>
                                      <p:cBhvr>
                                        <p:cTn id="19" dur="250" autoRev="1" fill="hold"/>
                                        <p:tgtEl>
                                          <p:spTgt spid="28"/>
                                        </p:tgtEl>
                                      </p:cBhvr>
                                      <p:by x="105000" y="105000"/>
                                    </p:animScale>
                                  </p:childTnLst>
                                </p:cTn>
                              </p:par>
                              <p:par>
                                <p:cTn id="20" presetID="26" presetClass="emph" presetSubtype="0" repeatCount="indefinite" fill="hold" nodeType="withEffect">
                                  <p:stCondLst>
                                    <p:cond delay="0"/>
                                  </p:stCondLst>
                                  <p:childTnLst>
                                    <p:animEffect transition="out" filter="fade">
                                      <p:cBhvr>
                                        <p:cTn id="21" dur="1000" tmFilter="0, 0; .2, .5; .8, .5; 1, 0"/>
                                        <p:tgtEl>
                                          <p:spTgt spid="29"/>
                                        </p:tgtEl>
                                      </p:cBhvr>
                                    </p:animEffect>
                                    <p:animScale>
                                      <p:cBhvr>
                                        <p:cTn id="22" dur="500" autoRev="1" fill="hold"/>
                                        <p:tgtEl>
                                          <p:spTgt spid="29"/>
                                        </p:tgtEl>
                                      </p:cBhvr>
                                      <p:by x="105000" y="105000"/>
                                    </p:animScale>
                                  </p:childTnLst>
                                </p:cTn>
                              </p:par>
                              <p:par>
                                <p:cTn id="23" presetID="32" presetClass="emph" presetSubtype="0" repeatCount="indefinite" fill="hold" nodeType="withEffect">
                                  <p:stCondLst>
                                    <p:cond delay="0"/>
                                  </p:stCondLst>
                                  <p:childTnLst>
                                    <p:animRot by="120000">
                                      <p:cBhvr>
                                        <p:cTn id="24" dur="110" fill="hold">
                                          <p:stCondLst>
                                            <p:cond delay="0"/>
                                          </p:stCondLst>
                                        </p:cTn>
                                        <p:tgtEl>
                                          <p:spTgt spid="27"/>
                                        </p:tgtEl>
                                        <p:attrNameLst>
                                          <p:attrName>r</p:attrName>
                                        </p:attrNameLst>
                                      </p:cBhvr>
                                    </p:animRot>
                                    <p:animRot by="-240000">
                                      <p:cBhvr>
                                        <p:cTn id="25" dur="220" fill="hold">
                                          <p:stCondLst>
                                            <p:cond delay="220"/>
                                          </p:stCondLst>
                                        </p:cTn>
                                        <p:tgtEl>
                                          <p:spTgt spid="27"/>
                                        </p:tgtEl>
                                        <p:attrNameLst>
                                          <p:attrName>r</p:attrName>
                                        </p:attrNameLst>
                                      </p:cBhvr>
                                    </p:animRot>
                                    <p:animRot by="240000">
                                      <p:cBhvr>
                                        <p:cTn id="26" dur="220" fill="hold">
                                          <p:stCondLst>
                                            <p:cond delay="440"/>
                                          </p:stCondLst>
                                        </p:cTn>
                                        <p:tgtEl>
                                          <p:spTgt spid="27"/>
                                        </p:tgtEl>
                                        <p:attrNameLst>
                                          <p:attrName>r</p:attrName>
                                        </p:attrNameLst>
                                      </p:cBhvr>
                                    </p:animRot>
                                    <p:animRot by="-240000">
                                      <p:cBhvr>
                                        <p:cTn id="27" dur="220" fill="hold">
                                          <p:stCondLst>
                                            <p:cond delay="660"/>
                                          </p:stCondLst>
                                        </p:cTn>
                                        <p:tgtEl>
                                          <p:spTgt spid="27"/>
                                        </p:tgtEl>
                                        <p:attrNameLst>
                                          <p:attrName>r</p:attrName>
                                        </p:attrNameLst>
                                      </p:cBhvr>
                                    </p:animRot>
                                    <p:animRot by="120000">
                                      <p:cBhvr>
                                        <p:cTn id="28" dur="220" fill="hold">
                                          <p:stCondLst>
                                            <p:cond delay="880"/>
                                          </p:stCondLst>
                                        </p:cTn>
                                        <p:tgtEl>
                                          <p:spTgt spid="2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6"/>
                                        </p:tgtEl>
                                        <p:attrNameLst>
                                          <p:attrName>r</p:attrName>
                                        </p:attrNameLst>
                                      </p:cBhvr>
                                    </p:animRot>
                                    <p:animRot by="-240000">
                                      <p:cBhvr>
                                        <p:cTn id="31" dur="200" fill="hold">
                                          <p:stCondLst>
                                            <p:cond delay="200"/>
                                          </p:stCondLst>
                                        </p:cTn>
                                        <p:tgtEl>
                                          <p:spTgt spid="26"/>
                                        </p:tgtEl>
                                        <p:attrNameLst>
                                          <p:attrName>r</p:attrName>
                                        </p:attrNameLst>
                                      </p:cBhvr>
                                    </p:animRot>
                                    <p:animRot by="240000">
                                      <p:cBhvr>
                                        <p:cTn id="32" dur="200" fill="hold">
                                          <p:stCondLst>
                                            <p:cond delay="400"/>
                                          </p:stCondLst>
                                        </p:cTn>
                                        <p:tgtEl>
                                          <p:spTgt spid="26"/>
                                        </p:tgtEl>
                                        <p:attrNameLst>
                                          <p:attrName>r</p:attrName>
                                        </p:attrNameLst>
                                      </p:cBhvr>
                                    </p:animRot>
                                    <p:animRot by="-240000">
                                      <p:cBhvr>
                                        <p:cTn id="33" dur="200" fill="hold">
                                          <p:stCondLst>
                                            <p:cond delay="600"/>
                                          </p:stCondLst>
                                        </p:cTn>
                                        <p:tgtEl>
                                          <p:spTgt spid="26"/>
                                        </p:tgtEl>
                                        <p:attrNameLst>
                                          <p:attrName>r</p:attrName>
                                        </p:attrNameLst>
                                      </p:cBhvr>
                                    </p:animRot>
                                    <p:animRot by="120000">
                                      <p:cBhvr>
                                        <p:cTn id="34" dur="200" fill="hold">
                                          <p:stCondLst>
                                            <p:cond delay="800"/>
                                          </p:stCondLst>
                                        </p:cTn>
                                        <p:tgtEl>
                                          <p:spTgt spid="26"/>
                                        </p:tgtEl>
                                        <p:attrNameLst>
                                          <p:attrName>r</p:attrName>
                                        </p:attrNameLst>
                                      </p:cBhvr>
                                    </p:animRot>
                                  </p:childTnLst>
                                </p:cTn>
                              </p:par>
                              <p:par>
                                <p:cTn id="35" presetID="38" presetClass="path" presetSubtype="0" repeatCount="indefinite" accel="50000" decel="50000" fill="hold" nodeType="withEffect">
                                  <p:stCondLst>
                                    <p:cond delay="0"/>
                                  </p:stCondLst>
                                  <p:childTnLst>
                                    <p:animMotion origin="layout" path="M -3.125E-6 3.7037E-7 L 0.01602 0.05255 L 0.03099 3.7037E-7 L 0.04701 0.05255 L 0.06302 3.7037E-7 L 0.078 0.05255 L 0.09401 3.7037E-7 L 0.10899 0.05255 L 0.125 3.7037E-7 L 0.14102 0.05255 L 0.15599 3.7037E-7 L 0.17201 0.05255 L 0.18698 3.7037E-7 L 0.203 0.05255 L 0.21901 3.7037E-7 L 0.23399 0.05255 L 0.25 3.7037E-7 " pathEditMode="relative" rAng="0" ptsTypes="AAAAAAAAAAAAAAAAA">
                                      <p:cBhvr>
                                        <p:cTn id="36" dur="17000" fill="hold"/>
                                        <p:tgtEl>
                                          <p:spTgt spid="17"/>
                                        </p:tgtEl>
                                        <p:attrNameLst>
                                          <p:attrName>ppt_x</p:attrName>
                                          <p:attrName>ppt_y</p:attrName>
                                        </p:attrNameLst>
                                      </p:cBhvr>
                                      <p:rCtr x="12500" y="2616"/>
                                    </p:animMotion>
                                  </p:childTnLst>
                                </p:cTn>
                              </p:par>
                              <p:par>
                                <p:cTn id="37" presetID="63" presetClass="path" presetSubtype="0" repeatCount="indefinite" accel="50000" decel="50000" fill="hold" nodeType="withEffect">
                                  <p:stCondLst>
                                    <p:cond delay="0"/>
                                  </p:stCondLst>
                                  <p:childTnLst>
                                    <p:animMotion origin="layout" path="M -3.75E-6 2.59259E-6 L 0.90091 -0.02708 " pathEditMode="relative" rAng="0" ptsTypes="AA">
                                      <p:cBhvr>
                                        <p:cTn id="38" dur="27000" fill="hold"/>
                                        <p:tgtEl>
                                          <p:spTgt spid="48"/>
                                        </p:tgtEl>
                                        <p:attrNameLst>
                                          <p:attrName>ppt_x</p:attrName>
                                          <p:attrName>ppt_y</p:attrName>
                                        </p:attrNameLst>
                                      </p:cBhvr>
                                      <p:rCtr x="44258" y="-2708"/>
                                    </p:animMotion>
                                  </p:childTnLst>
                                </p:cTn>
                              </p:par>
                              <p:par>
                                <p:cTn id="39" presetID="63" presetClass="path" presetSubtype="0" repeatCount="indefinite" accel="50000" decel="50000" fill="hold" nodeType="withEffect">
                                  <p:stCondLst>
                                    <p:cond delay="0"/>
                                  </p:stCondLst>
                                  <p:childTnLst>
                                    <p:animMotion origin="layout" path="M 3.98072E-6 4.81481E-6 L 0.87521 -0.06274 " pathEditMode="relative" rAng="0" ptsTypes="AA">
                                      <p:cBhvr>
                                        <p:cTn id="40" dur="37000" fill="hold"/>
                                        <p:tgtEl>
                                          <p:spTgt spid="14"/>
                                        </p:tgtEl>
                                        <p:attrNameLst>
                                          <p:attrName>ppt_x</p:attrName>
                                          <p:attrName>ppt_y</p:attrName>
                                        </p:attrNameLst>
                                      </p:cBhvr>
                                      <p:rCtr x="43754" y="-3148"/>
                                    </p:animMotion>
                                  </p:childTnLst>
                                </p:cTn>
                              </p:par>
                              <p:par>
                                <p:cTn id="41" presetID="64" presetClass="path" presetSubtype="0" repeatCount="indefinite" accel="50000" decel="50000" fill="hold" nodeType="withEffect">
                                  <p:stCondLst>
                                    <p:cond delay="0"/>
                                  </p:stCondLst>
                                  <p:childTnLst>
                                    <p:animMotion origin="layout" path="M -0.11172 0.39143 L 0.18658 -0.89144 " pathEditMode="relative" rAng="0" ptsTypes="AA">
                                      <p:cBhvr>
                                        <p:cTn id="42" dur="30000" fill="hold"/>
                                        <p:tgtEl>
                                          <p:spTgt spid="7"/>
                                        </p:tgtEl>
                                        <p:attrNameLst>
                                          <p:attrName>ppt_x</p:attrName>
                                          <p:attrName>ppt_y</p:attrName>
                                        </p:attrNameLst>
                                      </p:cBhvr>
                                      <p:rCtr x="14909" y="-64144"/>
                                    </p:animMotion>
                                  </p:childTnLst>
                                </p:cTn>
                              </p:par>
                              <p:par>
                                <p:cTn id="43" presetID="35" presetClass="path" presetSubtype="0" repeatCount="indefinite" accel="50000" decel="50000" fill="hold" nodeType="withEffect">
                                  <p:stCondLst>
                                    <p:cond delay="0"/>
                                  </p:stCondLst>
                                  <p:childTnLst>
                                    <p:animMotion origin="layout" path="M 0.45352 -0.10278 L -0.59375 -0.06389 " pathEditMode="relative" rAng="0" ptsTypes="AA">
                                      <p:cBhvr>
                                        <p:cTn id="44" dur="50000" fill="hold"/>
                                        <p:tgtEl>
                                          <p:spTgt spid="16"/>
                                        </p:tgtEl>
                                        <p:attrNameLst>
                                          <p:attrName>ppt_x</p:attrName>
                                          <p:attrName>ppt_y</p:attrName>
                                        </p:attrNameLst>
                                      </p:cBhvr>
                                      <p:rCtr x="-52370" y="1944"/>
                                    </p:animMotion>
                                  </p:childTnLst>
                                </p:cTn>
                              </p:par>
                              <p:par>
                                <p:cTn id="45" presetID="35" presetClass="path" presetSubtype="0" repeatCount="indefinite" accel="50000" decel="50000" fill="hold" nodeType="withEffect">
                                  <p:stCondLst>
                                    <p:cond delay="0"/>
                                  </p:stCondLst>
                                  <p:childTnLst>
                                    <p:animMotion origin="layout" path="M 0 0 L -0.25 0 E" pathEditMode="relative" ptsTypes="">
                                      <p:cBhvr>
                                        <p:cTn id="46" dur="40000" fill="hold"/>
                                        <p:tgtEl>
                                          <p:spTgt spid="12"/>
                                        </p:tgtEl>
                                        <p:attrNameLst>
                                          <p:attrName>ppt_x</p:attrName>
                                          <p:attrName>ppt_y</p:attrName>
                                        </p:attrNameLst>
                                      </p:cBhvr>
                                    </p:animMotion>
                                  </p:childTnLst>
                                </p:cTn>
                              </p:par>
                              <p:par>
                                <p:cTn id="47" presetID="1" presetClass="mediacall" presetSubtype="0" fill="hold" nodeType="withEffect">
                                  <p:stCondLst>
                                    <p:cond delay="0"/>
                                  </p:stCondLst>
                                  <p:childTnLst>
                                    <p:cmd type="call" cmd="playFrom(0.0)">
                                      <p:cBhvr>
                                        <p:cTn id="48" dur="196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withEffect">
                                  <p:stCondLst>
                                    <p:cond delay="200"/>
                                  </p:stCondLst>
                                  <p:childTnLst>
                                    <p:set>
                                      <p:cBhvr>
                                        <p:cTn id="5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7"/>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79" repeatCount="indefinite" fill="hold" display="0">
                  <p:stCondLst>
                    <p:cond delay="indefinite"/>
                  </p:stCondLst>
                  <p:endCondLst>
                    <p:cond evt="onStopAudio" delay="0">
                      <p:tgtEl>
                        <p:sldTgt/>
                      </p:tgtEl>
                    </p:cond>
                  </p:endCondLst>
                </p:cTn>
                <p:tgtEl>
                  <p:spTgt spid="33"/>
                </p:tgtEl>
              </p:cMediaNode>
            </p:audio>
            <p:audio>
              <p:cMediaNode vol="80000">
                <p:cTn id="80" fill="hold" display="0">
                  <p:stCondLst>
                    <p:cond delay="indefinite"/>
                  </p:stCondLst>
                  <p:endCondLst>
                    <p:cond evt="onStopAudio" delay="0">
                      <p:tgtEl>
                        <p:sldTgt/>
                      </p:tgtEl>
                    </p:cond>
                  </p:endCondLst>
                </p:cTn>
                <p:tgtEl>
                  <p:spTgt spid="6"/>
                </p:tgtEl>
              </p:cMediaNode>
            </p:audio>
            <p:seq concurrent="1" nextAc="seek">
              <p:cTn id="81" restart="whenNotActive" fill="hold" evtFilter="cancelBubble" nodeType="interactiveSeq">
                <p:stCondLst>
                  <p:cond evt="onClick" delay="0">
                    <p:tgtEl>
                      <p:spTgt spid="8"/>
                    </p:tgtEl>
                  </p:cond>
                </p:stCondLst>
                <p:endSync evt="end" delay="0">
                  <p:rtn val="all"/>
                </p:endSync>
                <p:childTnLst>
                  <p:par>
                    <p:cTn id="82" fill="hold">
                      <p:stCondLst>
                        <p:cond delay="0"/>
                      </p:stCondLst>
                      <p:childTnLst>
                        <p:par>
                          <p:cTn id="83" fill="hold">
                            <p:stCondLst>
                              <p:cond delay="0"/>
                            </p:stCondLst>
                            <p:childTnLst>
                              <p:par>
                                <p:cTn id="84" presetID="3" presetClass="mediacall" presetSubtype="0" fill="hold" nodeType="clickEffect">
                                  <p:stCondLst>
                                    <p:cond delay="0"/>
                                  </p:stCondLst>
                                  <p:childTnLst>
                                    <p:cmd type="call" cmd="stop">
                                      <p:cBhvr>
                                        <p:cTn id="85" dur="1" fill="hold"/>
                                        <p:tgtEl>
                                          <p:spTgt spid="6"/>
                                        </p:tgtEl>
                                      </p:cBhvr>
                                    </p:cmd>
                                  </p:childTnLst>
                                </p:cTn>
                              </p:par>
                            </p:childTnLst>
                          </p:cTn>
                        </p:par>
                      </p:childTnLst>
                    </p:cTn>
                  </p:par>
                  <p:par>
                    <p:cTn id="86" fill="hold">
                      <p:stCondLst>
                        <p:cond delay="indefinite"/>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196904" fill="hold"/>
                                        <p:tgtEl>
                                          <p:spTgt spid="6"/>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07254" flipH="1">
            <a:off x="9920110" y="4502659"/>
            <a:ext cx="2626839" cy="2388900"/>
          </a:xfrm>
          <a:prstGeom prst="rect">
            <a:avLst/>
          </a:prstGeom>
          <a:effectLst>
            <a:glow rad="139700">
              <a:srgbClr val="FFC000">
                <a:alpha val="90000"/>
              </a:srgbClr>
            </a:glow>
          </a:effectLst>
        </p:spPr>
      </p:pic>
      <p:sp>
        <p:nvSpPr>
          <p:cNvPr id="10" name="Double Wave 9"/>
          <p:cNvSpPr/>
          <p:nvPr/>
        </p:nvSpPr>
        <p:spPr>
          <a:xfrm>
            <a:off x="2601311" y="349885"/>
            <a:ext cx="9002112" cy="2225040"/>
          </a:xfrm>
          <a:prstGeom prst="doubleWave">
            <a:avLst/>
          </a:prstGeom>
          <a:solidFill>
            <a:schemeClr val="bg1"/>
          </a:solidFill>
          <a:ln w="28575">
            <a:solidFill>
              <a:srgbClr val="FC8E4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pPr algn="ctr"/>
            <a:r>
              <a:rPr lang="en-US" sz="4800" dirty="0">
                <a:ln>
                  <a:solidFill>
                    <a:srgbClr val="0070C0"/>
                  </a:solidFill>
                </a:ln>
                <a:solidFill>
                  <a:srgbClr val="FFC000"/>
                </a:solidFill>
                <a:latin typeface="iCiel Cadena" panose="02000503000000020004" pitchFamily="2" charset="0"/>
              </a:rPr>
              <a:t>Bài </a:t>
            </a:r>
            <a:r>
              <a:rPr lang="en-US" sz="4800" dirty="0" err="1">
                <a:ln>
                  <a:solidFill>
                    <a:srgbClr val="0070C0"/>
                  </a:solidFill>
                </a:ln>
                <a:solidFill>
                  <a:srgbClr val="FFC000"/>
                </a:solidFill>
                <a:latin typeface="iCiel Cadena" panose="02000503000000020004" pitchFamily="2" charset="0"/>
              </a:rPr>
              <a:t>thơ</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nói</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đến</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những</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mái</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nhà</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riêng</a:t>
            </a:r>
            <a:r>
              <a:rPr lang="en-US" sz="4800" dirty="0">
                <a:ln>
                  <a:solidFill>
                    <a:srgbClr val="0070C0"/>
                  </a:solidFill>
                </a:ln>
                <a:solidFill>
                  <a:srgbClr val="FFC000"/>
                </a:solidFill>
                <a:latin typeface="iCiel Cadena" panose="02000503000000020004" pitchFamily="2" charset="0"/>
              </a:rPr>
              <a:t>” </a:t>
            </a:r>
            <a:r>
              <a:rPr lang="en-US" sz="4800" dirty="0" err="1">
                <a:ln>
                  <a:solidFill>
                    <a:srgbClr val="0070C0"/>
                  </a:solidFill>
                </a:ln>
                <a:solidFill>
                  <a:srgbClr val="FFC000"/>
                </a:solidFill>
                <a:latin typeface="iCiel Cadena" panose="02000503000000020004" pitchFamily="2" charset="0"/>
              </a:rPr>
              <a:t>nào</a:t>
            </a:r>
            <a:r>
              <a:rPr lang="en-US" sz="4800" dirty="0">
                <a:ln>
                  <a:solidFill>
                    <a:srgbClr val="0070C0"/>
                  </a:solidFill>
                </a:ln>
                <a:solidFill>
                  <a:srgbClr val="FFC000"/>
                </a:solidFill>
                <a:latin typeface="iCiel Cadena" panose="02000503000000020004" pitchFamily="2" charset="0"/>
              </a:rPr>
              <a:t>?</a:t>
            </a:r>
          </a:p>
        </p:txBody>
      </p:sp>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5" b="93693" l="3153" r="89994">
                        <a14:foregroundMark x1="54579" y1="38690" x2="20437" y2="65130"/>
                        <a14:foregroundMark x1="48939" y1="43966" x2="18799" y2="77320"/>
                        <a14:foregroundMark x1="59430" y1="39115" x2="33293" y2="75622"/>
                        <a14:foregroundMark x1="56701" y1="38569" x2="63918" y2="52335"/>
                      </a14:backgroundRemoval>
                    </a14:imgEffect>
                  </a14:imgLayer>
                </a14:imgProps>
              </a:ext>
              <a:ext uri="{28A0092B-C50C-407E-A947-70E740481C1C}">
                <a14:useLocalDpi xmlns:a14="http://schemas.microsoft.com/office/drawing/2010/main" val="0"/>
              </a:ext>
            </a:extLst>
          </a:blip>
          <a:srcRect l="-1" t="20257" r="11090" b="18975"/>
          <a:stretch/>
        </p:blipFill>
        <p:spPr>
          <a:xfrm>
            <a:off x="29" y="1"/>
            <a:ext cx="3340145" cy="2282947"/>
          </a:xfrm>
          <a:prstGeom prst="rect">
            <a:avLst/>
          </a:prstGeom>
        </p:spPr>
      </p:pic>
      <p:pic>
        <p:nvPicPr>
          <p:cNvPr id="11" name="Picture 1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5" b="93693" l="3153" r="89994">
                        <a14:foregroundMark x1="54579" y1="38690" x2="20437" y2="65130"/>
                        <a14:foregroundMark x1="48939" y1="43966" x2="18799" y2="77320"/>
                        <a14:foregroundMark x1="59430" y1="39115" x2="33293" y2="75622"/>
                        <a14:foregroundMark x1="56701" y1="38569" x2="63918" y2="52335"/>
                      </a14:backgroundRemoval>
                    </a14:imgEffect>
                  </a14:imgLayer>
                </a14:imgProps>
              </a:ext>
              <a:ext uri="{28A0092B-C50C-407E-A947-70E740481C1C}">
                <a14:useLocalDpi xmlns:a14="http://schemas.microsoft.com/office/drawing/2010/main" val="0"/>
              </a:ext>
            </a:extLst>
          </a:blip>
          <a:srcRect l="-1" t="20257" r="11090" b="18975"/>
          <a:stretch/>
        </p:blipFill>
        <p:spPr>
          <a:xfrm>
            <a:off x="-3582337" y="2161417"/>
            <a:ext cx="3340145" cy="2282947"/>
          </a:xfrm>
          <a:prstGeom prst="rect">
            <a:avLst/>
          </a:prstGeom>
        </p:spPr>
      </p:pic>
      <p:sp>
        <p:nvSpPr>
          <p:cNvPr id="3" name="Đúng"/>
          <p:cNvSpPr/>
          <p:nvPr/>
        </p:nvSpPr>
        <p:spPr>
          <a:xfrm>
            <a:off x="144080" y="3144423"/>
            <a:ext cx="5751576" cy="161422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GB" sz="3200" b="1" dirty="0">
                <a:ln>
                  <a:solidFill>
                    <a:prstClr val="black">
                      <a:lumMod val="85000"/>
                      <a:lumOff val="15000"/>
                    </a:prstClr>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mái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nhím</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ốc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Sai 1"/>
          <p:cNvSpPr/>
          <p:nvPr/>
        </p:nvSpPr>
        <p:spPr>
          <a:xfrm>
            <a:off x="6281928" y="3223506"/>
            <a:ext cx="5550408" cy="161422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pPr algn="ctr" defTabSz="913123"/>
            <a:r>
              <a:rPr lang="en-GB" sz="3200" dirty="0">
                <a:ln>
                  <a:solidFill>
                    <a:prstClr val="black">
                      <a:lumMod val="85000"/>
                      <a:lumOff val="15000"/>
                    </a:prstClr>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mái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GB" sz="3200" dirty="0">
              <a:ln>
                <a:solidFill>
                  <a:prstClr val="black">
                    <a:lumMod val="85000"/>
                    <a:lumOff val="15000"/>
                  </a:prstClr>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5149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1" presetClass="emph" presetSubtype="0" fill="hold" nodeType="clickEffect">
                                  <p:stCondLst>
                                    <p:cond delay="0"/>
                                  </p:stCondLst>
                                  <p:childTnLst>
                                    <p:animClr clrSpc="hsl" dir="cw">
                                      <p:cBhvr override="childStyle">
                                        <p:cTn id="21" dur="500" fill="hold"/>
                                        <p:tgtEl>
                                          <p:spTgt spid="3"/>
                                        </p:tgtEl>
                                        <p:attrNameLst>
                                          <p:attrName>style.color</p:attrName>
                                        </p:attrNameLst>
                                      </p:cBhvr>
                                      <p:by>
                                        <p:hsl h="7200000" s="0" l="0"/>
                                      </p:by>
                                    </p:animClr>
                                    <p:animClr clrSpc="hsl" dir="cw">
                                      <p:cBhvr>
                                        <p:cTn id="22" dur="500" fill="hold"/>
                                        <p:tgtEl>
                                          <p:spTgt spid="3"/>
                                        </p:tgtEl>
                                        <p:attrNameLst>
                                          <p:attrName>fillcolor</p:attrName>
                                        </p:attrNameLst>
                                      </p:cBhvr>
                                      <p:by>
                                        <p:hsl h="7200000" s="0" l="0"/>
                                      </p:by>
                                    </p:animClr>
                                    <p:animClr clrSpc="hsl" dir="cw">
                                      <p:cBhvr>
                                        <p:cTn id="23" dur="500" fill="hold"/>
                                        <p:tgtEl>
                                          <p:spTgt spid="3"/>
                                        </p:tgtEl>
                                        <p:attrNameLst>
                                          <p:attrName>stroke.color</p:attrName>
                                        </p:attrNameLst>
                                      </p:cBhvr>
                                      <p:by>
                                        <p:hsl h="7200000" s="0" l="0"/>
                                      </p:by>
                                    </p:animClr>
                                    <p:set>
                                      <p:cBhvr>
                                        <p:cTn id="24" dur="500" fill="hold"/>
                                        <p:tgtEl>
                                          <p:spTgt spid="3"/>
                                        </p:tgtEl>
                                        <p:attrNameLst>
                                          <p:attrName>fill.type</p:attrName>
                                        </p:attrNameLst>
                                      </p:cBhvr>
                                      <p:to>
                                        <p:strVal val="solid"/>
                                      </p:to>
                                    </p:set>
                                  </p:childTnLst>
                                  <p:subTnLst>
                                    <p:audio>
                                      <p:cMediaNode>
                                        <p:cTn display="0" masterRel="sameClick">
                                          <p:stCondLst>
                                            <p:cond evt="begin" delay="0">
                                              <p:tn val="20"/>
                                            </p:cond>
                                          </p:stCondLst>
                                          <p:endCondLst>
                                            <p:cond evt="onStopAudio" delay="0">
                                              <p:tgtEl>
                                                <p:sldTgt/>
                                              </p:tgtEl>
                                            </p:cond>
                                          </p:endCondLst>
                                        </p:cTn>
                                        <p:tgtEl>
                                          <p:sndTgt r:embed="rId3" name="Tieng-tinh-tinh-www_nhacchuongvui_com (online-audio-converter.com).wav"/>
                                        </p:tgtEl>
                                      </p:cMediaNode>
                                    </p:audio>
                                  </p:sub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Media1 (online-audio-converter.com).wav"/>
                                        </p:tgtEl>
                                      </p:cMediaNode>
                                    </p:audio>
                                  </p:subTnLst>
                                </p:cTn>
                              </p:par>
                            </p:childTnLst>
                          </p:cTn>
                        </p:par>
                      </p:childTnLst>
                    </p:cTn>
                  </p:par>
                </p:childTnLst>
              </p:cTn>
              <p:nextCondLst>
                <p:cond evt="onClick" delay="0">
                  <p:tgtEl>
                    <p:spTgt spid="8"/>
                  </p:tgtEl>
                </p:cond>
              </p:nextCondLst>
            </p:seq>
          </p:childTnLst>
        </p:cTn>
      </p:par>
    </p:tnLst>
    <p:bldLst>
      <p:bldP spid="10" grpId="0" animBg="1"/>
      <p:bldP spid="3" grpId="0"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99495" y="3423722"/>
            <a:ext cx="5362113" cy="18104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bầu</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bầu</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bao</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la..</a:t>
            </a:r>
          </a:p>
        </p:txBody>
      </p:sp>
      <p:sp>
        <p:nvSpPr>
          <p:cNvPr id="9" name="Rounded Rectangle 8"/>
          <p:cNvSpPr/>
          <p:nvPr/>
        </p:nvSpPr>
        <p:spPr>
          <a:xfrm>
            <a:off x="5943637" y="3442598"/>
            <a:ext cx="5464169" cy="179159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bầu</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 name="Group 1"/>
          <p:cNvGrpSpPr/>
          <p:nvPr/>
        </p:nvGrpSpPr>
        <p:grpSpPr>
          <a:xfrm>
            <a:off x="37" y="344514"/>
            <a:ext cx="11101969" cy="2535471"/>
            <a:chOff x="0" y="344478"/>
            <a:chExt cx="11101969" cy="2535471"/>
          </a:xfrm>
        </p:grpSpPr>
        <p:sp>
          <p:nvSpPr>
            <p:cNvPr id="10" name="Double Wave 9"/>
            <p:cNvSpPr/>
            <p:nvPr/>
          </p:nvSpPr>
          <p:spPr>
            <a:xfrm>
              <a:off x="1645453" y="344478"/>
              <a:ext cx="9456516" cy="2225040"/>
            </a:xfrm>
            <a:prstGeom prst="doubleWave">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23"/>
              <a:r>
                <a:rPr lang="en-US" sz="6000" dirty="0" err="1">
                  <a:ln>
                    <a:solidFill>
                      <a:srgbClr val="0070C0"/>
                    </a:solidFill>
                  </a:ln>
                  <a:solidFill>
                    <a:srgbClr val="FFC000"/>
                  </a:solidFill>
                  <a:latin typeface="iCiel Cadena" panose="02000503000000020004" pitchFamily="2" charset="0"/>
                </a:rPr>
                <a:t>Mái</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nhà</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chung</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của</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muôn</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loài</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là</a:t>
              </a:r>
              <a:r>
                <a:rPr lang="en-US" sz="6000" dirty="0">
                  <a:ln>
                    <a:solidFill>
                      <a:srgbClr val="0070C0"/>
                    </a:solidFill>
                  </a:ln>
                  <a:solidFill>
                    <a:srgbClr val="FFC000"/>
                  </a:solidFill>
                  <a:latin typeface="iCiel Cadena" panose="02000503000000020004" pitchFamily="2" charset="0"/>
                </a:rPr>
                <a:t> </a:t>
              </a:r>
              <a:r>
                <a:rPr lang="en-US" sz="6000" dirty="0" err="1">
                  <a:ln>
                    <a:solidFill>
                      <a:srgbClr val="0070C0"/>
                    </a:solidFill>
                  </a:ln>
                  <a:solidFill>
                    <a:srgbClr val="FFC000"/>
                  </a:solidFill>
                  <a:latin typeface="iCiel Cadena" panose="02000503000000020004" pitchFamily="2" charset="0"/>
                </a:rPr>
                <a:t>gì</a:t>
              </a:r>
              <a:r>
                <a:rPr lang="en-US" sz="6000" dirty="0">
                  <a:ln>
                    <a:solidFill>
                      <a:srgbClr val="0070C0"/>
                    </a:solidFill>
                  </a:ln>
                  <a:solidFill>
                    <a:srgbClr val="FFC000"/>
                  </a:solidFill>
                  <a:latin typeface="iCiel Cadena" panose="02000503000000020004" pitchFamily="2" charset="0"/>
                </a:rPr>
                <a:t>?</a:t>
              </a:r>
              <a:endParaRPr lang="en-GB" sz="5500" dirty="0">
                <a:ln>
                  <a:solidFill>
                    <a:srgbClr val="0070C0"/>
                  </a:solidFill>
                </a:ln>
                <a:solidFill>
                  <a:srgbClr val="FFC000"/>
                </a:solidFill>
                <a:latin typeface="iCiel Cadena" panose="02000503000000020004" pitchFamily="2"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44478"/>
              <a:ext cx="2345810" cy="2535471"/>
            </a:xfrm>
            <a:prstGeom prst="rect">
              <a:avLst/>
            </a:prstGeom>
          </p:spPr>
        </p:pic>
      </p:gr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254" flipH="1">
            <a:off x="10364041" y="4957277"/>
            <a:ext cx="2155923" cy="1960639"/>
          </a:xfrm>
          <a:prstGeom prst="rect">
            <a:avLst/>
          </a:prstGeom>
          <a:effectLst>
            <a:glow rad="139700">
              <a:srgbClr val="FFC000">
                <a:alpha val="90000"/>
              </a:srgbClr>
            </a:glow>
          </a:effectLst>
        </p:spPr>
      </p:pic>
    </p:spTree>
    <p:extLst>
      <p:ext uri="{BB962C8B-B14F-4D97-AF65-F5344CB8AC3E}">
        <p14:creationId xmlns:p14="http://schemas.microsoft.com/office/powerpoint/2010/main" val="2617544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fill="hold" grpId="1" nodeType="clickEffect">
                                  <p:stCondLst>
                                    <p:cond delay="0"/>
                                  </p:stCondLst>
                                  <p:childTnLst>
                                    <p:animClr clrSpc="hsl" dir="cw">
                                      <p:cBhvr override="childStyle">
                                        <p:cTn id="18" dur="500" fill="hold"/>
                                        <p:tgtEl>
                                          <p:spTgt spid="7"/>
                                        </p:tgtEl>
                                        <p:attrNameLst>
                                          <p:attrName>style.color</p:attrName>
                                        </p:attrNameLst>
                                      </p:cBhvr>
                                      <p:by>
                                        <p:hsl h="7200000" s="0" l="0"/>
                                      </p:by>
                                    </p:animClr>
                                    <p:animClr clrSpc="hsl" dir="cw">
                                      <p:cBhvr>
                                        <p:cTn id="19" dur="500" fill="hold"/>
                                        <p:tgtEl>
                                          <p:spTgt spid="7"/>
                                        </p:tgtEl>
                                        <p:attrNameLst>
                                          <p:attrName>fillcolor</p:attrName>
                                        </p:attrNameLst>
                                      </p:cBhvr>
                                      <p:by>
                                        <p:hsl h="7200000" s="0" l="0"/>
                                      </p:by>
                                    </p:animClr>
                                    <p:animClr clrSpc="hsl" dir="cw">
                                      <p:cBhvr>
                                        <p:cTn id="20" dur="500" fill="hold"/>
                                        <p:tgtEl>
                                          <p:spTgt spid="7"/>
                                        </p:tgtEl>
                                        <p:attrNameLst>
                                          <p:attrName>stroke.color</p:attrName>
                                        </p:attrNameLst>
                                      </p:cBhvr>
                                      <p:by>
                                        <p:hsl h="7200000" s="0" l="0"/>
                                      </p:by>
                                    </p:animClr>
                                    <p:set>
                                      <p:cBhvr>
                                        <p:cTn id="21" dur="500" fill="hold"/>
                                        <p:tgtEl>
                                          <p:spTgt spid="7"/>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3" name="Tieng-tinh-tinh-www_nhacchuongvui_com (online-audio-converter.com).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Media1 (online-audio-converter.com).wav"/>
                                        </p:tgtEl>
                                      </p:cMediaNode>
                                    </p:audio>
                                  </p:subTnLst>
                                </p:cTn>
                              </p:par>
                            </p:childTnLst>
                          </p:cTn>
                        </p:par>
                      </p:childTnLst>
                    </p:cTn>
                  </p:par>
                </p:childTnLst>
              </p:cTn>
              <p:nextCondLst>
                <p:cond evt="onClick" delay="0">
                  <p:tgtEl>
                    <p:spTgt spid="9"/>
                  </p:tgtEl>
                </p:cond>
              </p:nextCondLst>
            </p:seq>
          </p:childTnLst>
        </p:cTn>
      </p:par>
    </p:tnLst>
    <p:bldLst>
      <p:bldP spid="7" grpId="0" animBg="1"/>
      <p:bldP spid="7"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18455" y="319657"/>
            <a:ext cx="9979840" cy="2693859"/>
            <a:chOff x="1088958" y="319657"/>
            <a:chExt cx="9979840" cy="2693858"/>
          </a:xfrm>
        </p:grpSpPr>
        <p:sp>
          <p:nvSpPr>
            <p:cNvPr id="10" name="Double Wave 9"/>
            <p:cNvSpPr/>
            <p:nvPr/>
          </p:nvSpPr>
          <p:spPr>
            <a:xfrm>
              <a:off x="1088958" y="319657"/>
              <a:ext cx="9456516" cy="2225040"/>
            </a:xfrm>
            <a:prstGeom prst="doubleWave">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Em</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hiểu</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ngôi</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nhà</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chung</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của</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muôn</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loài</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dưới</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mái</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nhà</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ấy</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là</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 </a:t>
              </a:r>
              <a:r>
                <a:rPr lang="en-US" sz="4000" b="1" dirty="0" err="1">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gì</a:t>
              </a:r>
              <a:r>
                <a:rPr lang="en-US"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rPr>
                <a:t>?</a:t>
              </a:r>
            </a:p>
            <a:p>
              <a:pPr algn="ctr" defTabSz="913123"/>
              <a:endParaRPr lang="en-GB" sz="4000" b="1" dirty="0">
                <a:ln>
                  <a:solidFill>
                    <a:srgbClr val="0070C0"/>
                  </a:solidFill>
                </a:ln>
                <a:solidFill>
                  <a:srgbClr val="FFC000"/>
                </a:solidFill>
                <a:latin typeface="iCiel Cadena" panose="02000503000000020004" pitchFamily="2"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3630" y="1158347"/>
              <a:ext cx="1855168" cy="1855168"/>
            </a:xfrm>
            <a:prstGeom prst="rect">
              <a:avLst/>
            </a:prstGeom>
          </p:spPr>
        </p:pic>
      </p:grpSp>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7254" flipH="1">
            <a:off x="9920110" y="4502659"/>
            <a:ext cx="2626839" cy="2388900"/>
          </a:xfrm>
          <a:prstGeom prst="rect">
            <a:avLst/>
          </a:prstGeom>
          <a:effectLst>
            <a:glow rad="139700">
              <a:srgbClr val="FFC000">
                <a:alpha val="90000"/>
              </a:srgbClr>
            </a:glow>
          </a:effectLst>
        </p:spPr>
      </p:pic>
      <p:sp>
        <p:nvSpPr>
          <p:cNvPr id="17" name="Sai 3"/>
          <p:cNvSpPr/>
          <p:nvPr/>
        </p:nvSpPr>
        <p:spPr>
          <a:xfrm>
            <a:off x="1437662" y="3226820"/>
            <a:ext cx="4032999" cy="1518623"/>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Bầu</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Đúng"/>
          <p:cNvSpPr/>
          <p:nvPr/>
        </p:nvSpPr>
        <p:spPr>
          <a:xfrm>
            <a:off x="5875240" y="3245689"/>
            <a:ext cx="4699741" cy="1518623"/>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Trái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Đất</a:t>
            </a:r>
            <a:endPar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9757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Media1 (online-audio-converter.com).wav"/>
                                        </p:tgtEl>
                                      </p:cMediaNode>
                                    </p:audio>
                                  </p:sub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21" presetClass="emph" presetSubtype="0" fill="hold" grpId="1" nodeType="clickEffect">
                                  <p:stCondLst>
                                    <p:cond delay="0"/>
                                  </p:stCondLst>
                                  <p:childTnLst>
                                    <p:animClr clrSpc="hsl" dir="cw">
                                      <p:cBhvr override="childStyle">
                                        <p:cTn id="23" dur="500" fill="hold"/>
                                        <p:tgtEl>
                                          <p:spTgt spid="19"/>
                                        </p:tgtEl>
                                        <p:attrNameLst>
                                          <p:attrName>style.color</p:attrName>
                                        </p:attrNameLst>
                                      </p:cBhvr>
                                      <p:by>
                                        <p:hsl h="7200000" s="0" l="0"/>
                                      </p:by>
                                    </p:animClr>
                                    <p:animClr clrSpc="hsl" dir="cw">
                                      <p:cBhvr>
                                        <p:cTn id="24" dur="500" fill="hold"/>
                                        <p:tgtEl>
                                          <p:spTgt spid="19"/>
                                        </p:tgtEl>
                                        <p:attrNameLst>
                                          <p:attrName>fillcolor</p:attrName>
                                        </p:attrNameLst>
                                      </p:cBhvr>
                                      <p:by>
                                        <p:hsl h="7200000" s="0" l="0"/>
                                      </p:by>
                                    </p:animClr>
                                    <p:animClr clrSpc="hsl" dir="cw">
                                      <p:cBhvr>
                                        <p:cTn id="25" dur="500" fill="hold"/>
                                        <p:tgtEl>
                                          <p:spTgt spid="19"/>
                                        </p:tgtEl>
                                        <p:attrNameLst>
                                          <p:attrName>stroke.color</p:attrName>
                                        </p:attrNameLst>
                                      </p:cBhvr>
                                      <p:by>
                                        <p:hsl h="7200000" s="0" l="0"/>
                                      </p:by>
                                    </p:animClr>
                                    <p:set>
                                      <p:cBhvr>
                                        <p:cTn id="26" dur="500" fill="hold"/>
                                        <p:tgtEl>
                                          <p:spTgt spid="19"/>
                                        </p:tgtEl>
                                        <p:attrNameLst>
                                          <p:attrName>fill.type</p:attrName>
                                        </p:attrNameLst>
                                      </p:cBhvr>
                                      <p:to>
                                        <p:strVal val="solid"/>
                                      </p:to>
                                    </p:set>
                                  </p:childTnLst>
                                  <p:subTnLst>
                                    <p:audio>
                                      <p:cMediaNode>
                                        <p:cTn display="0" masterRel="sameClick">
                                          <p:stCondLst>
                                            <p:cond evt="begin" delay="0">
                                              <p:tn val="22"/>
                                            </p:cond>
                                          </p:stCondLst>
                                          <p:endCondLst>
                                            <p:cond evt="onStopAudio" delay="0">
                                              <p:tgtEl>
                                                <p:sldTgt/>
                                              </p:tgtEl>
                                            </p:cond>
                                          </p:endCondLst>
                                        </p:cTn>
                                        <p:tgtEl>
                                          <p:sndTgt r:embed="rId4" name="Tieng-tinh-tinh-www_nhacchuongvui_com (online-audio-converter.com).wav"/>
                                        </p:tgtEl>
                                      </p:cMediaNode>
                                    </p:audio>
                                  </p:subTnLst>
                                </p:cTn>
                              </p:par>
                            </p:childTnLst>
                          </p:cTn>
                        </p:par>
                      </p:childTnLst>
                    </p:cTn>
                  </p:par>
                </p:childTnLst>
              </p:cTn>
              <p:nextCondLst>
                <p:cond evt="onClick" delay="0">
                  <p:tgtEl>
                    <p:spTgt spid="19"/>
                  </p:tgtEl>
                </p:cond>
              </p:nextCondLst>
            </p:seq>
          </p:childTnLst>
        </p:cTn>
      </p:par>
    </p:tnLst>
    <p:bldLst>
      <p:bldP spid="17" grpId="0" animBg="1"/>
      <p:bldP spid="17"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0" y="-1262781"/>
            <a:ext cx="12192000" cy="8120781"/>
          </a:xfrm>
          <a:prstGeom prst="rect">
            <a:avLst/>
          </a:prstGeom>
        </p:spPr>
      </p:pic>
      <p:sp>
        <p:nvSpPr>
          <p:cNvPr id="3" name="Cloud Callout 2"/>
          <p:cNvSpPr/>
          <p:nvPr/>
        </p:nvSpPr>
        <p:spPr>
          <a:xfrm>
            <a:off x="4688732" y="186816"/>
            <a:ext cx="6028431" cy="3440149"/>
          </a:xfrm>
          <a:prstGeom prst="cloudCallout">
            <a:avLst>
              <a:gd name="adj1" fmla="val -53005"/>
              <a:gd name="adj2" fmla="val 488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pPr algn="ctr" defTabSz="913123"/>
            <a:r>
              <a:rPr lang="vi-VN"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Tớ đang không được vui. Trừ</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vi-VN"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bạn 1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điểm</a:t>
            </a:r>
            <a:r>
              <a:rPr lang="vi-VN"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nhé!</a:t>
            </a:r>
            <a:endPar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6311" y="3626992"/>
            <a:ext cx="3737172" cy="2690233"/>
          </a:xfrm>
          <a:prstGeom prst="rect">
            <a:avLst/>
          </a:prstGeom>
        </p:spPr>
      </p:pic>
      <p:pic>
        <p:nvPicPr>
          <p:cNvPr id="5" name="Picture 4">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07254" flipH="1">
            <a:off x="9920110" y="4502659"/>
            <a:ext cx="2626839" cy="2388900"/>
          </a:xfrm>
          <a:prstGeom prst="rect">
            <a:avLst/>
          </a:prstGeom>
          <a:effectLst>
            <a:glow rad="139700">
              <a:srgbClr val="FFC000">
                <a:alpha val="90000"/>
              </a:srgbClr>
            </a:glow>
          </a:effectLst>
        </p:spPr>
      </p:pic>
    </p:spTree>
    <p:extLst>
      <p:ext uri="{BB962C8B-B14F-4D97-AF65-F5344CB8AC3E}">
        <p14:creationId xmlns:p14="http://schemas.microsoft.com/office/powerpoint/2010/main" val="39785302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4805 0.28542 L -0.34805 0.28542 C -0.34948 0.26296 -0.34935 0.27269 -0.34727 0.23935 C -0.34714 0.2375 -0.34675 0.23565 -0.34649 0.23357 C -0.34623 0.23125 -0.34623 0.2287 -0.34571 0.22639 C -0.34518 0.22431 -0.34401 0.22269 -0.34323 0.22083 C -0.34167 0.2088 -0.34401 0.22083 -0.33932 0.21065 C -0.3388 0.20949 -0.33906 0.20764 -0.33854 0.20648 C -0.33776 0.20463 -0.33646 0.20347 -0.33529 0.20208 C -0.33242 0.19167 -0.33568 0.20023 -0.32969 0.19352 C -0.32878 0.19236 -0.32813 0.19051 -0.32722 0.18912 C -0.32383 0.18449 -0.3237 0.18519 -0.32005 0.18357 C -0.31823 0.18148 -0.31641 0.17894 -0.31432 0.17778 C -0.31302 0.17685 -0.31172 0.17685 -0.31029 0.17639 C -0.30469 0.17685 -0.29896 0.17639 -0.29336 0.17778 C -0.29245 0.17801 -0.29167 0.1794 -0.29102 0.18056 C -0.28932 0.18333 -0.2862 0.18912 -0.2862 0.18912 C -0.28594 0.1912 -0.28568 0.19306 -0.28529 0.19491 C -0.2849 0.19792 -0.28373 0.20347 -0.28373 0.20347 C -0.28399 0.21829 -0.28412 0.2331 -0.28451 0.24792 C -0.28464 0.24954 -0.28503 0.25093 -0.28529 0.25232 C -0.28581 0.25394 -0.28659 0.25509 -0.28698 0.25671 C -0.28893 0.26366 -0.28607 0.25903 -0.29024 0.26389 C -0.29505 0.26319 -0.3 0.26412 -0.30469 0.26227 C -0.30547 0.26204 -0.30521 0.25949 -0.30547 0.2581 C -0.30599 0.25556 -0.30677 0.25324 -0.30716 0.25093 C -0.3086 0.2419 -0.30873 0.23796 -0.30951 0.2294 C -0.30977 0.22708 -0.31003 0.22454 -0.31029 0.22222 C -0.31003 0.21111 -0.31042 0.2 -0.30951 0.18912 C -0.30938 0.18634 -0.30781 0.18449 -0.30716 0.18194 C -0.30378 0.17014 -0.30938 0.18565 -0.30469 0.17338 C -0.303 0.16111 -0.30508 0.17454 -0.30235 0.16204 C -0.30078 0.15532 -0.30078 0.15255 -0.29909 0.1463 C -0.29805 0.14259 -0.2961 0.13935 -0.29505 0.13611 C -0.29414 0.13333 -0.29375 0.13009 -0.29258 0.12755 C -0.29154 0.12523 -0.28985 0.12407 -0.28854 0.12176 C -0.28581 0.11667 -0.28334 0.11111 -0.28047 0.10602 C -0.27982 0.10486 -0.27878 0.10417 -0.27813 0.10324 C -0.27695 0.10139 -0.27604 0.09907 -0.27487 0.09745 C -0.27227 0.09375 -0.26914 0.09144 -0.2668 0.08727 C -0.26602 0.08588 -0.26537 0.08426 -0.26445 0.0831 C -0.26289 0.08125 -0.2612 0.08032 -0.25951 0.0787 C -0.2582 0.07755 -0.2569 0.07569 -0.25547 0.07454 C -0.25287 0.07199 -0.24805 0.06875 -0.24505 0.06736 C -0.24271 0.0662 -0.24024 0.06551 -0.23776 0.06435 C -0.23568 0.06343 -0.23138 0.06157 -0.23138 0.06157 C -0.21393 0.06204 -0.19636 0.06134 -0.17891 0.06296 C -0.17643 0.06319 -0.17409 0.06597 -0.17162 0.06736 C -0.17057 0.06782 -0.16953 0.06829 -0.16849 0.06875 C -0.16224 0.07685 -0.16849 0.06944 -0.15964 0.07732 C -0.15339 0.08287 -0.16081 0.07801 -0.15469 0.08171 C -0.15365 0.08357 -0.15248 0.08519 -0.15156 0.08727 C -0.15078 0.08912 -0.15052 0.0912 -0.14987 0.09306 C -0.14922 0.09514 -0.14831 0.09699 -0.14753 0.09884 C -0.14544 0.11181 -0.14427 0.1169 -0.14427 0.13333 C -0.14427 0.14468 -0.14518 0.15625 -0.14584 0.16759 C -0.14623 0.17431 -0.14636 0.17292 -0.14909 0.17639 C -0.1513 0.18218 -0.15013 0.18079 -0.15469 0.18357 C -0.16563 0.19005 -0.1625 0.18773 -0.17656 0.18912 C -0.19479 0.18866 -0.21302 0.18912 -0.23138 0.18773 C -0.23255 0.18773 -0.23347 0.18565 -0.23451 0.18495 C -0.23555 0.18426 -0.23672 0.18403 -0.23776 0.18357 C -0.23972 0.18264 -0.24154 0.18148 -0.24349 0.18056 C -0.24453 0.1787 -0.24597 0.17732 -0.24662 0.17477 C -0.2474 0.17176 -0.24701 0.16806 -0.2474 0.16482 C -0.24779 0.16181 -0.24857 0.15903 -0.24909 0.15625 C -0.24935 0.15324 -0.24948 0.15046 -0.24987 0.14769 C -0.25 0.14607 -0.25078 0.14491 -0.25065 0.14329 C -0.25013 0.12407 -0.24948 0.10509 -0.24831 0.08588 C -0.24792 0.08079 -0.24623 0.07986 -0.24427 0.07732 C -0.2431 0.07454 -0.24206 0.07153 -0.24102 0.06875 C -0.23698 0.05857 -0.23906 0.06574 -0.23373 0.05 C -0.23294 0.04769 -0.23242 0.04491 -0.23138 0.04282 C -0.22865 0.03727 -0.22526 0.03264 -0.22253 0.02708 C -0.22005 0.02245 -0.21784 0.01713 -0.21524 0.01273 C -0.21172 0.00718 -0.20768 0.00232 -0.20391 -0.00301 C -0.20287 -0.0044 -0.20169 -0.00556 -0.20065 -0.00718 C -0.19987 -0.0088 -0.19922 -0.01042 -0.19831 -0.01157 C -0.19271 -0.01806 -0.18451 -0.02384 -0.17891 -0.0287 C -0.17149 -0.03542 -0.1763 -0.03148 -0.16198 -0.04028 C -0.15495 -0.04468 -0.15404 -0.04491 -0.14427 -0.04745 C -0.14245 -0.04792 -0.1405 -0.04838 -0.13867 -0.04884 C -0.13724 -0.04931 -0.13594 -0.05 -0.13464 -0.05023 C -0.12982 -0.05116 -0.12487 -0.05116 -0.12005 -0.05162 C -0.10482 -0.05116 -0.08945 -0.05208 -0.07409 -0.05023 C -0.07279 -0.05023 -0.07201 -0.04722 -0.07097 -0.04606 C -0.06992 -0.04491 -0.06875 -0.04398 -0.06771 -0.04306 C -0.06628 -0.04074 -0.06511 -0.03819 -0.06367 -0.03588 C -0.06263 -0.03426 -0.06146 -0.03333 -0.06042 -0.03171 C -0.05365 -0.02083 -0.05716 -0.02338 -0.04831 -0.01296 L -0.04102 -0.0044 C -0.04024 -0.00347 -0.03919 -0.00301 -0.03867 -0.00162 C -0.03555 0.00579 -0.03724 0.00255 -0.03386 0.00857 C -0.0336 0.00995 -0.03334 0.01134 -0.03307 0.01273 C -0.03255 0.01482 -0.03164 0.01644 -0.03138 0.01852 C -0.03073 0.02569 -0.03086 0.03287 -0.0306 0.04005 C -0.03086 0.04583 -0.0306 0.05162 -0.03138 0.05718 C -0.03177 0.05995 -0.03294 0.06204 -0.03386 0.06435 C -0.03477 0.0669 -0.03581 0.06968 -0.03711 0.07153 C -0.03789 0.07292 -0.03919 0.07361 -0.04024 0.07454 C -0.04284 0.07639 -0.04466 0.07639 -0.04753 0.07732 C -0.0543 0.07685 -0.06094 0.07708 -0.06771 0.07593 C -0.0694 0.07569 -0.07253 0.07315 -0.07253 0.07315 C -0.07331 0.07199 -0.07409 0.07107 -0.075 0.07014 C -0.08268 0.06157 -0.07591 0.06944 -0.08138 0.06296 C -0.0819 0.06157 -0.08255 0.06019 -0.08294 0.0588 C -0.08581 0.04838 -0.0819 0.03426 -0.0806 0.02569 C -0.08034 0.02407 -0.07943 0.02292 -0.07891 0.0213 C -0.07839 0.01944 -0.07813 0.01736 -0.07735 0.01574 C -0.0763 0.01343 -0.07044 0.00162 -0.06693 -0.00162 C -0.06563 -0.00278 -0.06419 -0.00347 -0.06289 -0.0044 C -0.0599 -0.00393 -0.0569 -0.00393 -0.05404 -0.00301 C -0.05261 -0.00255 -0.0513 -0.00093 -0.05 -3.7037E-7 C -0.04831 0.00093 -0.04675 0.00162 -0.04505 0.00278 C -0.04024 0.00625 -0.04245 0.00486 -0.03867 0.00718 C -0.03789 0.00857 -0.03711 0.01019 -0.0362 0.01134 C -0.03555 0.0125 -0.03438 0.01296 -0.03386 0.01435 C -0.03334 0.01551 -0.0336 0.01736 -0.03307 0.01852 C -0.03164 0.02176 -0.02826 0.02778 -0.02578 0.03009 C -0.025 0.03079 -0.02409 0.03102 -0.02331 0.03148 C -0.02253 0.03241 -0.02188 0.0338 -0.02097 0.03426 C -0.01966 0.03519 -0.01823 0.03519 -0.01693 0.03565 C -0.01602 0.03611 -0.01524 0.03681 -0.01445 0.03727 C -0.01341 0.03773 -0.01237 0.03819 -0.0112 0.03866 C -0.00886 0.03819 -0.00625 0.03889 -0.00404 0.03727 C -0.00156 0.03542 -0.00169 0.03056 -0.00078 0.02708 C -0.00039 0.02569 0.00026 0.02431 0.00091 0.02292 L 3.54167E-6 -3.7037E-7 " pathEditMode="relative" ptsTypes="AAAAAAAAAAAAAAAAAAAAAAAAAAAAAAAAAAAAAAAAAAAAAAAAAAAAAAAAAAAAAAAAAAAAAAAAAAAAAAAAAAAAAAAAAAAAAAAAAAAAAAAAAAAAAAAAAAAAAAAAAAAAAAAA">
                                      <p:cBhvr>
                                        <p:cTn id="6" dur="2000" fill="hold"/>
                                        <p:tgtEl>
                                          <p:spTgt spid="4"/>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Media1 (online-audio-converter.com).wav"/>
                                        </p:tgtEl>
                                      </p:cMediaNode>
                                    </p:audio>
                                  </p:subTnLst>
                                </p:cTn>
                              </p:par>
                              <p:par>
                                <p:cTn id="7" presetID="14" presetClass="entr" presetSubtype="1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2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3" name="Media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0181" y="4440434"/>
            <a:ext cx="2335835" cy="2417591"/>
          </a:xfrm>
          <a:prstGeom prst="rect">
            <a:avLst/>
          </a:prstGeom>
          <a:effectLst>
            <a:glow>
              <a:schemeClr val="tx1"/>
            </a:glow>
          </a:effectLst>
        </p:spPr>
      </p:pic>
      <p:sp>
        <p:nvSpPr>
          <p:cNvPr id="11" name="Cloud Callout 10"/>
          <p:cNvSpPr/>
          <p:nvPr/>
        </p:nvSpPr>
        <p:spPr>
          <a:xfrm flipH="1">
            <a:off x="5976933" y="790227"/>
            <a:ext cx="4931165" cy="3650207"/>
          </a:xfrm>
          <a:prstGeom prst="cloudCallout">
            <a:avLst>
              <a:gd name="adj1" fmla="val -25387"/>
              <a:gd name="adj2" fmla="val 642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16" tIns="45678" rIns="91316" bIns="45678" rtlCol="0" anchor="ctr"/>
          <a:lstStyle/>
          <a:p>
            <a:pPr algn="ctr" defTabSz="913123"/>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Ánh</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đèn</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của</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mình</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sẽ</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dẫn</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bạn</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đến</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1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món</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 </a:t>
            </a:r>
            <a:r>
              <a:rPr lang="en-GB" sz="3600" dirty="0" err="1">
                <a:ln w="0"/>
                <a:solidFill>
                  <a:prstClr val="black"/>
                </a:solidFill>
                <a:effectLst>
                  <a:outerShdw blurRad="38100" dist="19050" dir="2700000" algn="tl" rotWithShape="0">
                    <a:prstClr val="black">
                      <a:alpha val="40000"/>
                    </a:prstClr>
                  </a:outerShdw>
                </a:effectLst>
                <a:latin typeface="iCiel Cadena" panose="02000503000000020004" pitchFamily="2" charset="0"/>
              </a:rPr>
              <a:t>quà</a:t>
            </a:r>
            <a:r>
              <a:rPr lang="en-GB" sz="3600" dirty="0">
                <a:ln w="0"/>
                <a:solidFill>
                  <a:prstClr val="black"/>
                </a:solidFill>
                <a:effectLst>
                  <a:outerShdw blurRad="38100" dist="19050" dir="2700000" algn="tl" rotWithShape="0">
                    <a:prstClr val="black">
                      <a:alpha val="40000"/>
                    </a:prstClr>
                  </a:outerShdw>
                </a:effectLst>
                <a:latin typeface="iCiel Cadena" panose="02000503000000020004" pitchFamily="2" charset="0"/>
              </a:rPr>
              <a:t>!!!</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19189" y="1370592"/>
            <a:ext cx="3256523" cy="2961549"/>
          </a:xfrm>
          <a:prstGeom prst="rect">
            <a:avLst/>
          </a:prstGeom>
          <a:effectLst>
            <a:glow rad="139700">
              <a:srgbClr val="FFC000">
                <a:alpha val="90000"/>
              </a:srgbClr>
            </a:glow>
          </a:effectLst>
        </p:spPr>
      </p:pic>
      <p:grpSp>
        <p:nvGrpSpPr>
          <p:cNvPr id="6" name="Group 5"/>
          <p:cNvGrpSpPr/>
          <p:nvPr/>
        </p:nvGrpSpPr>
        <p:grpSpPr>
          <a:xfrm>
            <a:off x="1026525" y="462142"/>
            <a:ext cx="5909187" cy="5476567"/>
            <a:chOff x="2165727" y="-393290"/>
            <a:chExt cx="5909187" cy="5476567"/>
          </a:xfrm>
        </p:grpSpPr>
        <p:sp>
          <p:nvSpPr>
            <p:cNvPr id="3" name="Explosion 2 2"/>
            <p:cNvSpPr/>
            <p:nvPr/>
          </p:nvSpPr>
          <p:spPr>
            <a:xfrm rot="702501">
              <a:off x="2165727" y="-393290"/>
              <a:ext cx="5909187" cy="5476567"/>
            </a:xfrm>
            <a:prstGeom prst="irregularSeal2">
              <a:avLst/>
            </a:prstGeom>
            <a:solidFill>
              <a:srgbClr val="FF00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23"/>
              <a:endParaRPr lang="en-GB" sz="1900">
                <a:solidFill>
                  <a:prstClr val="white"/>
                </a:solidFill>
              </a:endParaRPr>
            </a:p>
          </p:txBody>
        </p:sp>
        <p:sp>
          <p:nvSpPr>
            <p:cNvPr id="5" name="Rectangle 4"/>
            <p:cNvSpPr/>
            <p:nvPr/>
          </p:nvSpPr>
          <p:spPr>
            <a:xfrm>
              <a:off x="3249802" y="1683273"/>
              <a:ext cx="3170511" cy="1354217"/>
            </a:xfrm>
            <a:prstGeom prst="rect">
              <a:avLst/>
            </a:prstGeom>
            <a:ln>
              <a:noFill/>
            </a:ln>
          </p:spPr>
          <p:txBody>
            <a:bodyPr wrap="square">
              <a:spAutoFit/>
            </a:bodyPr>
            <a:lstStyle/>
            <a:p>
              <a:pPr algn="ctr" defTabSz="913123"/>
              <a:r>
                <a:rPr lang="en-GB" sz="4000" dirty="0" err="1">
                  <a:ln w="12700">
                    <a:solidFill>
                      <a:prstClr val="black">
                        <a:lumMod val="85000"/>
                        <a:lumOff val="15000"/>
                      </a:prstClr>
                    </a:solidFill>
                  </a:ln>
                  <a:solidFill>
                    <a:prstClr val="white"/>
                  </a:solidFill>
                  <a:latin typeface="iCiel Cadena" panose="02000503000000020004" pitchFamily="2" charset="0"/>
                </a:rPr>
                <a:t>Bạn</a:t>
              </a:r>
              <a:r>
                <a:rPr lang="en-GB" sz="4000" dirty="0">
                  <a:ln w="12700">
                    <a:solidFill>
                      <a:prstClr val="black">
                        <a:lumMod val="85000"/>
                        <a:lumOff val="15000"/>
                      </a:prstClr>
                    </a:solidFill>
                  </a:ln>
                  <a:solidFill>
                    <a:prstClr val="white"/>
                  </a:solidFill>
                  <a:latin typeface="iCiel Cadena" panose="02000503000000020004" pitchFamily="2" charset="0"/>
                </a:rPr>
                <a:t> </a:t>
              </a:r>
              <a:r>
                <a:rPr lang="en-GB" sz="4000" dirty="0" err="1">
                  <a:ln w="12700">
                    <a:solidFill>
                      <a:prstClr val="black">
                        <a:lumMod val="85000"/>
                        <a:lumOff val="15000"/>
                      </a:prstClr>
                    </a:solidFill>
                  </a:ln>
                  <a:solidFill>
                    <a:prstClr val="white"/>
                  </a:solidFill>
                  <a:latin typeface="iCiel Cadena" panose="02000503000000020004" pitchFamily="2" charset="0"/>
                </a:rPr>
                <a:t>được</a:t>
              </a:r>
              <a:r>
                <a:rPr lang="en-GB" sz="4000" dirty="0">
                  <a:ln w="12700">
                    <a:solidFill>
                      <a:prstClr val="black">
                        <a:lumMod val="85000"/>
                        <a:lumOff val="15000"/>
                      </a:prstClr>
                    </a:solidFill>
                  </a:ln>
                  <a:solidFill>
                    <a:prstClr val="white"/>
                  </a:solidFill>
                  <a:latin typeface="iCiel Cadena" panose="02000503000000020004" pitchFamily="2" charset="0"/>
                </a:rPr>
                <a:t> </a:t>
              </a:r>
              <a:r>
                <a:rPr lang="en-GB" sz="4000" dirty="0" err="1">
                  <a:ln w="12700">
                    <a:solidFill>
                      <a:prstClr val="black">
                        <a:lumMod val="85000"/>
                        <a:lumOff val="15000"/>
                      </a:prstClr>
                    </a:solidFill>
                  </a:ln>
                  <a:solidFill>
                    <a:prstClr val="white"/>
                  </a:solidFill>
                  <a:latin typeface="iCiel Cadena" panose="02000503000000020004" pitchFamily="2" charset="0"/>
                </a:rPr>
                <a:t>cộng</a:t>
              </a:r>
              <a:r>
                <a:rPr lang="en-GB" sz="4000" dirty="0">
                  <a:ln w="12700">
                    <a:solidFill>
                      <a:prstClr val="black">
                        <a:lumMod val="85000"/>
                        <a:lumOff val="15000"/>
                      </a:prstClr>
                    </a:solidFill>
                  </a:ln>
                  <a:solidFill>
                    <a:prstClr val="white"/>
                  </a:solidFill>
                  <a:latin typeface="iCiel Cadena" panose="02000503000000020004" pitchFamily="2" charset="0"/>
                </a:rPr>
                <a:t> 2 </a:t>
              </a:r>
              <a:r>
                <a:rPr lang="en-GB" sz="4000" dirty="0" err="1">
                  <a:ln w="12700">
                    <a:solidFill>
                      <a:prstClr val="black">
                        <a:lumMod val="85000"/>
                        <a:lumOff val="15000"/>
                      </a:prstClr>
                    </a:solidFill>
                  </a:ln>
                  <a:solidFill>
                    <a:prstClr val="white"/>
                  </a:solidFill>
                  <a:latin typeface="iCiel Cadena" panose="02000503000000020004" pitchFamily="2" charset="0"/>
                </a:rPr>
                <a:t>điểm</a:t>
              </a:r>
              <a:endParaRPr lang="en-GB" sz="4000" dirty="0">
                <a:ln w="12700">
                  <a:solidFill>
                    <a:prstClr val="black">
                      <a:lumMod val="85000"/>
                      <a:lumOff val="15000"/>
                    </a:prstClr>
                  </a:solidFill>
                </a:ln>
                <a:solidFill>
                  <a:prstClr val="white"/>
                </a:solidFill>
                <a:latin typeface="iCiel Cadena" panose="02000503000000020004" pitchFamily="2" charset="0"/>
              </a:endParaRPr>
            </a:p>
          </p:txBody>
        </p:sp>
      </p:grpSp>
      <p:pic>
        <p:nvPicPr>
          <p:cNvPr id="8" name="Picture 7">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07254" flipH="1">
            <a:off x="9755522" y="4478987"/>
            <a:ext cx="2626839" cy="2388900"/>
          </a:xfrm>
          <a:prstGeom prst="rect">
            <a:avLst/>
          </a:prstGeom>
          <a:effectLst>
            <a:glow rad="139700">
              <a:srgbClr val="FFC000">
                <a:alpha val="90000"/>
              </a:srgbClr>
            </a:glow>
          </a:effectLst>
        </p:spPr>
      </p:pic>
    </p:spTree>
    <p:extLst>
      <p:ext uri="{BB962C8B-B14F-4D97-AF65-F5344CB8AC3E}">
        <p14:creationId xmlns:p14="http://schemas.microsoft.com/office/powerpoint/2010/main" val="26823803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1749"/>
                                          </p:stCondLst>
                                        </p:cTn>
                                        <p:tgtEl>
                                          <p:spTgt spid="11"/>
                                        </p:tgtEl>
                                        <p:attrNameLst>
                                          <p:attrName>style.visibility</p:attrName>
                                        </p:attrNameLst>
                                      </p:cBhvr>
                                      <p:to>
                                        <p:strVal val="hidden"/>
                                      </p:to>
                                    </p:set>
                                  </p:childTnLst>
                                </p:cTn>
                              </p:par>
                            </p:childTnLst>
                          </p:cTn>
                        </p:par>
                        <p:par>
                          <p:cTn id="7" fill="hold">
                            <p:stCondLst>
                              <p:cond delay="1750"/>
                            </p:stCondLst>
                            <p:childTnLst>
                              <p:par>
                                <p:cTn id="8" presetID="0" presetClass="path" presetSubtype="0" accel="50000" decel="50000" fill="hold" nodeType="afterEffect">
                                  <p:stCondLst>
                                    <p:cond delay="0"/>
                                  </p:stCondLst>
                                  <p:childTnLst>
                                    <p:animMotion origin="layout" path="M -0.1181 0.03009 L -0.1181 0.03033 C -0.11966 0.02824 -0.12122 0.02593 -0.12278 0.02431 C -0.12344 0.02361 -0.12409 0.02361 -0.12487 0.02269 C -0.12773 0.01968 -0.12591 0.01968 -0.1289 0.01829 C -0.13034 0.01759 -0.1319 0.01736 -0.13346 0.0169 C -0.13437 0.01736 -0.13528 0.01713 -0.13594 0.01829 C -0.13659 0.01921 -0.13659 0.0213 -0.13698 0.02269 C -0.13776 0.02593 -0.1388 0.02847 -0.13958 0.03148 C -0.14323 0.0456 -0.13997 0.03588 -0.1431 0.04491 C -0.14323 0.04676 -0.14336 0.04884 -0.14362 0.0507 C -0.14388 0.05208 -0.1444 0.05324 -0.14453 0.05486 C -0.14505 0.0588 -0.1457 0.0669 -0.1457 0.06713 C -0.14557 0.06852 -0.14544 0.08565 -0.14453 0.09167 C -0.1444 0.09329 -0.14388 0.09445 -0.14362 0.09583 C -0.14323 0.09445 -0.14245 0.09329 -0.14258 0.09167 C -0.14323 0.08241 -0.14453 0.07384 -0.1457 0.06505 C -0.14583 0.06343 -0.14622 0.06204 -0.14661 0.06088 C -0.14739 0.0588 -0.14948 0.05625 -0.15026 0.05486 C -0.15364 0.05556 -0.1569 0.05509 -0.16028 0.05648 C -0.16094 0.05671 -0.16133 0.05833 -0.16185 0.05949 C -0.16588 0.06875 -0.1612 0.05949 -0.16497 0.0669 C -0.16523 0.06829 -0.16549 0.06991 -0.16601 0.07107 C -0.16653 0.07269 -0.16745 0.07361 -0.16797 0.07546 C -0.16823 0.07685 -0.16823 0.0787 -0.16849 0.07986 C -0.1694 0.08426 -0.17031 0.08658 -0.17161 0.09028 C -0.172 0.09236 -0.17292 0.09838 -0.17357 0.10046 C -0.17396 0.10162 -0.17461 0.10232 -0.17513 0.10324 C -0.17526 0.10486 -0.17526 0.10648 -0.17552 0.10764 C -0.17656 0.11134 -0.17734 0.11042 -0.17864 0.11227 C -0.17917 0.11296 -0.17956 0.11435 -0.18021 0.11505 C -0.18151 0.11644 -0.18294 0.11667 -0.18424 0.11783 L -0.18581 0.11968 C -0.19219 0.11875 -0.19857 0.11921 -0.20508 0.11783 C -0.20755 0.11736 -0.20781 0.11505 -0.20963 0.11227 C -0.21028 0.11111 -0.21107 0.11065 -0.21172 0.10926 C -0.22148 0.08796 -0.2082 0.11389 -0.21523 0.10046 C -0.2164 0.09005 -0.21562 0.09421 -0.21719 0.08704 C -0.21823 0.07593 -0.21953 0.06343 -0.21719 0.05208 C -0.2164 0.04792 -0.21393 0.05301 -0.21211 0.05347 C -0.21172 0.0544 -0.21107 0.05509 -0.21055 0.05648 C -0.2095 0.05995 -0.20911 0.06528 -0.20859 0.06968 L -0.20807 0.07408 C -0.20833 0.07847 -0.20794 0.08333 -0.20859 0.08704 C -0.20924 0.09028 -0.21055 0.0919 -0.21172 0.09306 L -0.21627 0.09745 C -0.2168 0.09792 -0.21719 0.09884 -0.21771 0.09908 C -0.22083 0.1007 -0.2194 0.09977 -0.22187 0.10185 C -0.22526 0.10139 -0.22851 0.10162 -0.23203 0.10046 C -0.23294 0.10023 -0.23359 0.09861 -0.2345 0.09745 C -0.23502 0.09676 -0.23555 0.09653 -0.23607 0.09583 C -0.23698 0.09398 -0.23828 0.09259 -0.23906 0.09028 C -0.24167 0.08241 -0.24219 0.08264 -0.24362 0.07408 C -0.24427 0.0706 -0.2444 0.06551 -0.24466 0.06227 C -0.24479 0.06088 -0.24492 0.05949 -0.24518 0.05787 C -0.24557 0.04074 -0.24531 0.02361 -0.24622 0.00671 C -0.24635 0.00324 -0.24831 -0.00208 -0.24831 -0.00185 C -0.24922 -0.01088 -0.24844 -0.00694 -0.25273 -0.01528 C -0.25377 -0.01713 -0.25469 -0.02014 -0.25586 -0.0213 L -0.25898 -0.02407 C -0.25937 -0.02454 -0.25989 -0.02523 -0.26042 -0.02546 C -0.2612 -0.02592 -0.26185 -0.02662 -0.2625 -0.02708 C -0.26419 -0.02801 -0.26758 -0.02986 -0.26758 -0.02963 C -0.27174 -0.0294 -0.27604 -0.02917 -0.28021 -0.02847 C -0.28177 -0.02824 -0.28203 -0.02592 -0.28333 -0.02407 C -0.28372 -0.02338 -0.28424 -0.02315 -0.28476 -0.02268 C -0.28893 -0.01088 -0.28359 -0.02477 -0.28841 -0.01667 C -0.28893 -0.01574 -0.28932 -0.01342 -0.28984 -0.0125 C -0.29049 -0.01134 -0.29127 -0.01157 -0.29193 -0.01111 C -0.29388 -0.00926 -0.29466 -0.00764 -0.29648 -0.00509 C -0.3 -0.00555 -0.30364 -0.00532 -0.30716 -0.00648 C -0.3082 -0.00671 -0.30924 -0.00833 -0.31015 -0.00949 L -0.31172 -0.01111 L -0.31328 -0.0125 C -0.31367 -0.01389 -0.31432 -0.01505 -0.31484 -0.01667 C -0.31523 -0.01852 -0.31549 -0.02083 -0.31575 -0.02268 C -0.31614 -0.0243 -0.3164 -0.02546 -0.3168 -0.02708 L -0.31784 -0.03866 L -0.31836 -0.04467 C -0.31927 -0.07592 -0.3181 -0.05347 -0.3194 -0.06667 C -0.31966 -0.07037 -0.32005 -0.07454 -0.32031 -0.07824 L -0.32083 -0.08403 C -0.32122 -0.0956 -0.32122 -0.0993 -0.32187 -0.10903 C -0.32239 -0.1169 -0.32278 -0.11551 -0.32292 -0.125 C -0.32292 -0.13287 -0.32292 -0.14074 -0.32292 -0.14838 " pathEditMode="relative" rAng="0" ptsTypes="AAAAAAAAAAAAAAAAAAAAAAAAAAAAAAAAAAAAAAAAAAAAAAAAAAAAAAAAAAAAAAAAAAAAAAAAAAAAAAAAAAAAA">
                                      <p:cBhvr>
                                        <p:cTn id="9" dur="3000" fill="hold"/>
                                        <p:tgtEl>
                                          <p:spTgt spid="10"/>
                                        </p:tgtEl>
                                        <p:attrNameLst>
                                          <p:attrName>ppt_x</p:attrName>
                                          <p:attrName>ppt_y</p:attrName>
                                        </p:attrNameLst>
                                      </p:cBhvr>
                                      <p:rCtr x="-10247" y="-4444"/>
                                    </p:animMotion>
                                  </p:childTnLst>
                                </p:cTn>
                              </p:par>
                            </p:childTnLst>
                          </p:cTn>
                        </p:par>
                        <p:par>
                          <p:cTn id="10" fill="hold">
                            <p:stCondLst>
                              <p:cond delay="4750"/>
                            </p:stCondLst>
                            <p:childTnLst>
                              <p:par>
                                <p:cTn id="11" presetID="53" presetClass="entr" presetSubtype="16" repeatCount="3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YAY (online-audio-converter.com).wav"/>
                                        </p:tgtEl>
                                      </p:cMediaNode>
                                    </p:audio>
                                  </p:subTnLst>
                                </p:cTn>
                              </p:par>
                              <p:par>
                                <p:cTn id="16" presetID="1" presetClass="exit" presetSubtype="0" fill="hold"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1665</TotalTime>
  <Words>2601</Words>
  <Application>Microsoft Office PowerPoint</Application>
  <PresentationFormat>Widescreen</PresentationFormat>
  <Paragraphs>148</Paragraphs>
  <Slides>30</Slides>
  <Notes>26</Notes>
  <HiddenSlides>0</HiddenSlides>
  <MMClips>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等线</vt:lpstr>
      <vt:lpstr>Arial</vt:lpstr>
      <vt:lpstr>Arial-Rounded</vt:lpstr>
      <vt:lpstr>Calibri</vt:lpstr>
      <vt:lpstr>Calibri Light</vt:lpstr>
      <vt:lpstr>Didact Gothic</vt:lpstr>
      <vt:lpstr>Gloria Hallelujah</vt:lpstr>
      <vt:lpstr>iCiel Cadena</vt:lpstr>
      <vt:lpstr>Pacifico</vt:lpstr>
      <vt:lpstr>Times New Roman</vt:lpstr>
      <vt:lpstr>千图海量PPT模板www.58pic.com​​</vt:lpstr>
      <vt:lpstr>3_Custom Design</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Hà Nguyễn Thị Thu</cp:lastModifiedBy>
  <cp:revision>625</cp:revision>
  <dcterms:created xsi:type="dcterms:W3CDTF">2018-04-27T06:51:55Z</dcterms:created>
  <dcterms:modified xsi:type="dcterms:W3CDTF">2023-04-15T09:55:01Z</dcterms:modified>
</cp:coreProperties>
</file>