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14" r:id="rId4"/>
    <p:sldId id="257" r:id="rId5"/>
    <p:sldId id="304" r:id="rId6"/>
    <p:sldId id="294" r:id="rId7"/>
    <p:sldId id="303" r:id="rId8"/>
    <p:sldId id="302" r:id="rId9"/>
    <p:sldId id="271" r:id="rId10"/>
    <p:sldId id="272" r:id="rId11"/>
    <p:sldId id="273" r:id="rId12"/>
    <p:sldId id="305" r:id="rId13"/>
    <p:sldId id="275" r:id="rId14"/>
    <p:sldId id="281" r:id="rId15"/>
    <p:sldId id="443" r:id="rId16"/>
    <p:sldId id="444" r:id="rId17"/>
    <p:sldId id="445" r:id="rId18"/>
    <p:sldId id="446" r:id="rId19"/>
    <p:sldId id="447" r:id="rId20"/>
    <p:sldId id="456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758" autoAdjust="0"/>
  </p:normalViewPr>
  <p:slideViewPr>
    <p:cSldViewPr snapToGrid="0">
      <p:cViewPr varScale="1">
        <p:scale>
          <a:sx n="53" d="100"/>
          <a:sy n="53" d="100"/>
        </p:scale>
        <p:origin x="1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2C29E-010E-46EF-A39B-5816BDDAB29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F5B16-289C-4E59-AF0D-7FCB5148F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0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F5B16-289C-4E59-AF0D-7FCB5148F6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3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6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9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8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48A7-3ED8-B99C-3860-1A134D09D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B5214-66F0-3BA2-237D-79B7AACF9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59542-5C43-9811-6479-6B08BEE3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63489-DE41-2486-A7FB-3B7BF225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32B7F-118D-57B6-2A2D-6041EE94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48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1C85-F3EA-361E-6ED5-82388958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AFFB6-148B-572B-9C71-483563A07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9638-B11E-71C6-E1A3-BC44CC46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C214-FD0B-FDA6-F635-21E66814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494A-5270-8904-08C1-91ADB17B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5569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94D69-05C1-FCED-DAF5-DBA1B0CC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C5078-FCC2-805D-B8D0-97CA32FA8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7045D-DAA0-81E1-8D6E-BAFD74C4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D0CC-D90C-4EF9-999C-EA6C9CF3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A96A3-C696-CDC1-59FB-9E647251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57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4922-1F7E-1FFB-287C-EFA0FB3D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E64E6-DD4A-C1E3-CB64-CB7FF94FE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16BC5-40E9-65C8-3494-0A097FAE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749E3-1C6D-3D08-1046-E52BA3D6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56227-0948-8A0D-F10B-ACF32168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2C15F-D96E-EC17-1B98-FF2AAB92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446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83A6-DC1C-DD6C-EC56-63C23CBC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82750-85E8-85D7-D4AD-FD321C087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CFFB5-0AFD-838D-A0A0-E29EFC0D8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370C1-FE64-7455-7BD2-E91DA4633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502DA9-50B1-8153-1D41-C3CEE9CBA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BBDD5D-D41E-1048-8392-6FD34335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8BA67-DA06-FB58-E627-C8436CA4D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E12B73-C797-6BFD-644A-32BFE0F5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9581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0B64-280A-06C9-4F81-C600997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8BD33-FA95-AD0E-3E6A-7FCF07D5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E913A-56EA-5AF2-BB85-CF6DF252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EEC7A-E1FA-0656-E473-B52837FD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2586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E7DB2D-51A7-FB6B-822D-2C98AA1C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66427-026E-ECC9-FDDC-046A88F2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B1FD2-EBD1-B1B6-9ED8-C0E3DAE6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501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FC2C-A1B4-C03A-1625-7000F523A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01B0C-2C81-CB05-A668-EF74B6E28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EC797-04FF-6C80-BC5C-9F11E3734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E0AB2-4082-5BD6-F808-A1EA817F5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DFD78-D843-445C-F987-869E424D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5B3B6-82C7-AA90-18BE-2330D19E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99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82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9674C-8C02-F0A7-AF70-BE29B99B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47EED-DAAC-3CA0-A817-EF0FAE888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4FBD9-9EC3-BBBF-A517-5A52402C4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6D258-6D51-0E2F-917F-EACD7FBC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B6904-D54F-B29A-0580-72AE5EF6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4B43A-63D6-06BF-9CCA-F89CA27D6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996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F428-FCDE-64B8-BA4A-4467FB0E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DB94C-58AD-21AA-1097-266153E3E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5C54E-7653-2242-BD73-9241573C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CF65D-A2EC-E6F1-3610-4EE35380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B6766-079C-EB8E-553D-0866C06C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193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B185F-186F-32A6-2E47-3844963AB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9787F-2646-6153-637F-66FB0792F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97016-2C97-BCCC-75FE-E3086528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D2A54-3580-27CD-8EDB-5B68C81AA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3B0F4-413E-84A2-7B9C-8BB2C5E6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33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6763"/>
      </p:ext>
    </p:extLst>
  </p:cSld>
  <p:clrMapOvr>
    <a:masterClrMapping/>
  </p:clrMapOvr>
  <p:transition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06937"/>
      </p:ext>
    </p:extLst>
  </p:cSld>
  <p:clrMapOvr>
    <a:masterClrMapping/>
  </p:clrMapOvr>
  <p:transition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19346"/>
      </p:ext>
    </p:extLst>
  </p:cSld>
  <p:clrMapOvr>
    <a:masterClrMapping/>
  </p:clrMapOvr>
  <p:transition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98893"/>
      </p:ext>
    </p:extLst>
  </p:cSld>
  <p:clrMapOvr>
    <a:masterClrMapping/>
  </p:clrMapOvr>
  <p:transition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2063"/>
      </p:ext>
    </p:extLst>
  </p:cSld>
  <p:clrMapOvr>
    <a:masterClrMapping/>
  </p:clrMapOvr>
  <p:transition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8993"/>
      </p:ext>
    </p:extLst>
  </p:cSld>
  <p:clrMapOvr>
    <a:masterClrMapping/>
  </p:clrMapOvr>
  <p:transition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61194"/>
      </p:ext>
    </p:extLst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53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32721"/>
      </p:ext>
    </p:extLst>
  </p:cSld>
  <p:clrMapOvr>
    <a:masterClrMapping/>
  </p:clrMapOvr>
  <p:transition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03172"/>
      </p:ext>
    </p:extLst>
  </p:cSld>
  <p:clrMapOvr>
    <a:masterClrMapping/>
  </p:clrMapOvr>
  <p:transition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47159"/>
      </p:ext>
    </p:extLst>
  </p:cSld>
  <p:clrMapOvr>
    <a:masterClrMapping/>
  </p:clrMapOvr>
  <p:transition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60990"/>
      </p:ext>
    </p:extLst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2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8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3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6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4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8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7D74F-9EF3-0108-E517-57D2DB6D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8562F-05D2-85DD-6EAE-9FF754301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8EB9C-7714-6C16-CB6E-9D079D371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FF6B6-3DB1-4C9B-8CF6-7D0B76FFAAF6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18DA4-DB3A-5763-0452-4E89A6634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5EEB6-4453-6633-FDA3-CC41ED617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97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9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microsoft.com/office/2007/relationships/hdphoto" Target="../media/hdphoto10.wdp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microsoft.com/office/2007/relationships/hdphoto" Target="../media/hdphoto10.wdp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png"/><Relationship Id="rId18" Type="http://schemas.microsoft.com/office/2007/relationships/hdphoto" Target="../media/hdphoto10.wdp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NULL" TargetMode="External"/><Relationship Id="rId16" Type="http://schemas.openxmlformats.org/officeDocument/2006/relationships/image" Target="../media/image40.png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3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gif"/><Relationship Id="rId5" Type="http://schemas.openxmlformats.org/officeDocument/2006/relationships/image" Target="../media/image11.pn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sv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7.sv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13.xml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19" Type="http://schemas.openxmlformats.org/officeDocument/2006/relationships/image" Target="../media/image19.sv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523876" y="195580"/>
            <a:ext cx="11106150" cy="6231493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15 000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4500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5300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phăng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15000 x 4 = 60000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phăng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6000 x 5 = 30 000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phăng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60000+ 30000 = 90 000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90 000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24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36658" y="1650476"/>
            <a:ext cx="8436041" cy="146423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27450" r="46753" b="26887"/>
          <a:stretch/>
        </p:blipFill>
        <p:spPr>
          <a:xfrm>
            <a:off x="4539505" y="2969905"/>
            <a:ext cx="3164114" cy="25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76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D676F-FB74-3816-D9B3-19A2F621D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59" y="-756528"/>
            <a:ext cx="10918882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434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>
            <a:fillRect/>
          </a:stretch>
        </p:blipFill>
        <p:spPr>
          <a:xfrm rot="5997481">
            <a:off x="2976457" y="1052657"/>
            <a:ext cx="540021" cy="74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>
            <a:fillRect/>
          </a:stretch>
        </p:blipFill>
        <p:spPr>
          <a:xfrm rot="258979">
            <a:off x="3717426" y="1213992"/>
            <a:ext cx="907306" cy="65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>
            <a:fillRect/>
          </a:stretch>
        </p:blipFill>
        <p:spPr>
          <a:xfrm rot="14311343" flipH="1" flipV="1">
            <a:off x="4755272" y="1121689"/>
            <a:ext cx="1044057" cy="74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19600" y="2342979"/>
            <a:ext cx="1005941" cy="63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0" b="100000" l="10000" r="90000">
                        <a14:foregroundMark x1="42667" y1="39500" x2="41333" y2="28000"/>
                      </a14:backgroundRemoval>
                    </a14:imgEffect>
                  </a14:imgLayer>
                </a14:imgProps>
              </a:ext>
            </a:extLst>
          </a:blip>
          <a:srcRect l="20410" r="22896"/>
          <a:stretch>
            <a:fillRect/>
          </a:stretch>
        </p:blipFill>
        <p:spPr>
          <a:xfrm>
            <a:off x="533400" y="3383317"/>
            <a:ext cx="1981200" cy="3494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10134600" y="3581400"/>
            <a:ext cx="1769700" cy="3103612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177163" y="3597442"/>
            <a:ext cx="7924800" cy="2514600"/>
          </a:xfrm>
          <a:prstGeom prst="horizontalScroll">
            <a:avLst/>
          </a:prstGeom>
          <a:solidFill>
            <a:srgbClr val="99FF66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ĐI CHỢ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048000" y="2342979"/>
            <a:ext cx="777327" cy="7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47126"/>
      </p:ext>
    </p:extLst>
  </p:cSld>
  <p:clrMapOvr>
    <a:masterClrMapping/>
  </p:clrMapOvr>
  <p:transition spd="slow">
    <p:fade/>
    <p:sndAc>
      <p:stSnd>
        <p:snd r:embed="rId2" name="Am-thanh-phep-thuat-www_nhacchuongvui_com (1)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838200" y="1219200"/>
            <a:ext cx="10591800" cy="1046328"/>
          </a:xfrm>
          <a:prstGeom prst="rect">
            <a:avLst/>
          </a:prstGeom>
        </p:spPr>
        <p:txBody>
          <a:bodyPr vert="horz" lIns="91433" tIns="45717" rIns="91433" bIns="45717" rtlCol="0" anchor="ctr">
            <a:normAutofit lnSpcReduction="10000"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000 đồng, Mai 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06940" y="2357132"/>
            <a:ext cx="51085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1 cái kéo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06941" y="3108279"/>
            <a:ext cx="4903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1 cái bút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006940" y="3906791"/>
            <a:ext cx="5187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1 đôi dép</a:t>
            </a:r>
          </a:p>
        </p:txBody>
      </p:sp>
      <p:sp>
        <p:nvSpPr>
          <p:cNvPr id="8" name="Oval 69"/>
          <p:cNvSpPr>
            <a:spLocks noChangeArrowheads="1"/>
          </p:cNvSpPr>
          <p:nvPr/>
        </p:nvSpPr>
        <p:spPr bwMode="auto">
          <a:xfrm>
            <a:off x="7212666" y="4719179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9" name="Oval 69"/>
          <p:cNvSpPr>
            <a:spLocks noChangeArrowheads="1"/>
          </p:cNvSpPr>
          <p:nvPr/>
        </p:nvSpPr>
        <p:spPr bwMode="auto">
          <a:xfrm>
            <a:off x="7218766" y="4719179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Oval 69"/>
          <p:cNvSpPr>
            <a:spLocks noChangeArrowheads="1"/>
          </p:cNvSpPr>
          <p:nvPr/>
        </p:nvSpPr>
        <p:spPr bwMode="auto">
          <a:xfrm>
            <a:off x="7212666" y="4725133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7218766" y="4725133"/>
            <a:ext cx="659998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7212666" y="4725133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3" name="Oval 69"/>
          <p:cNvSpPr>
            <a:spLocks noChangeArrowheads="1"/>
          </p:cNvSpPr>
          <p:nvPr/>
        </p:nvSpPr>
        <p:spPr bwMode="auto">
          <a:xfrm>
            <a:off x="7212666" y="4719179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7229877" y="4725133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5" name="Oval 69"/>
          <p:cNvSpPr>
            <a:spLocks noChangeArrowheads="1"/>
          </p:cNvSpPr>
          <p:nvPr/>
        </p:nvSpPr>
        <p:spPr bwMode="auto">
          <a:xfrm>
            <a:off x="7218766" y="4719179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Oval 69"/>
          <p:cNvSpPr>
            <a:spLocks noChangeArrowheads="1"/>
          </p:cNvSpPr>
          <p:nvPr/>
        </p:nvSpPr>
        <p:spPr bwMode="auto">
          <a:xfrm>
            <a:off x="7212666" y="4717592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229877" y="4695367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6781800" y="4491566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9144000" y="2649519"/>
            <a:ext cx="1769700" cy="3103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1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 build="allAtOnce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/>
          <a:srcRect l="19317" t="28475" r="35555" b="9682"/>
          <a:stretch>
            <a:fillRect/>
          </a:stretch>
        </p:blipFill>
        <p:spPr>
          <a:xfrm rot="5997481">
            <a:off x="2976457" y="1052657"/>
            <a:ext cx="540021" cy="74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/>
          <a:srcRect l="8091" t="26001" r="8355" b="13422"/>
          <a:stretch>
            <a:fillRect/>
          </a:stretch>
        </p:blipFill>
        <p:spPr>
          <a:xfrm rot="258979">
            <a:off x="3717426" y="1213992"/>
            <a:ext cx="907306" cy="65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/>
          <a:srcRect l="31046" t="14474" r="9744" b="46053"/>
          <a:stretch>
            <a:fillRect/>
          </a:stretch>
        </p:blipFill>
        <p:spPr>
          <a:xfrm rot="14311343" flipH="1" flipV="1">
            <a:off x="4755272" y="1121689"/>
            <a:ext cx="1044057" cy="74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68960" y="2337981"/>
            <a:ext cx="1005941" cy="63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/>
          <a:srcRect l="20410" r="22896"/>
          <a:stretch>
            <a:fillRect/>
          </a:stretch>
        </p:blipFill>
        <p:spPr>
          <a:xfrm>
            <a:off x="533400" y="3383317"/>
            <a:ext cx="1981200" cy="3494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10134600" y="3581400"/>
            <a:ext cx="1769700" cy="31036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65838" y="2258251"/>
            <a:ext cx="777327" cy="777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6301" y="1406629"/>
            <a:ext cx="2255716" cy="3103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501661" y="1406629"/>
            <a:ext cx="2097116" cy="3089021"/>
          </a:xfrm>
          <a:prstGeom prst="rect">
            <a:avLst/>
          </a:prstGeom>
        </p:spPr>
      </p:pic>
      <p:pic>
        <p:nvPicPr>
          <p:cNvPr id="16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73000" y="5867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6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00925 -0.0868 L -0.05664 -0.0375 L -0.05925 -0.13356 L -0.0987 -0.09375 L -0.11849 -0.18264 L -0.16328 -0.15694 L -0.18034 -0.2412 L -0.2237 -0.19676 L -0.23295 -0.2669 L -0.28425 -0.21782 L -0.3487 -0.29954 L -0.3487 -0.29954 " pathEditMode="relative" ptsTypes="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0.13919 0.14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C 0.00651 -0.01551 0.01536 -0.02986 0.03294 -0.02986 C 0.0526 -0.02986 0.05924 -0.01551 0.06589 -4.07407E-6 C 0.07474 0.0169 0.08138 0.0338 0.10339 0.0338 C 0.12318 0.0338 0.12982 0.0169 0.13867 -4.07407E-6 C 0.14297 -0.01551 0.15182 -0.02986 0.17161 -0.02986 C 0.18906 -0.02986 0.19792 -0.01551 0.20456 -4.07407E-6 C 0.2112 0.0169 0.22005 0.0338 0.23984 0.0338 C 0.25964 0.0338 0.27513 -4.07407E-6 0.27513 0.00024 C 0.28164 -0.01551 0.28828 -0.02986 0.30807 -0.02986 C 0.32773 -0.02986 0.33437 -0.01551 0.34102 -4.07407E-6 C 0.34987 0.0169 0.35651 0.0338 0.37852 0.0338 C 0.39831 0.0338 0.40495 0.0169 0.41146 -4.07407E-6 C 0.42031 -0.01551 0.42695 -0.02986 0.44674 -0.02986 C 0.46419 -0.02986 0.47305 -0.01551 0.47969 -4.07407E-6 C 0.48633 0.0169 0.49518 0.0338 0.51497 0.0338 C 0.53477 0.0338 0.54128 0.0169 0.55026 -4.07407E-6 " pathEditMode="relative" rAng="0" ptsTypes="AAAAAAAAAAAAA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914400" y="1047003"/>
            <a:ext cx="10363200" cy="970128"/>
          </a:xfrm>
          <a:prstGeom prst="rect">
            <a:avLst/>
          </a:prstGeom>
        </p:spPr>
        <p:txBody>
          <a:bodyPr vert="horz" lIns="91433" tIns="45717" rIns="91433" bIns="45717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đồng, Nam 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007240" y="2133600"/>
            <a:ext cx="75177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hộp sáp màu và 1 cái thước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kẻ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07240" y="3727699"/>
            <a:ext cx="644937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hộp sáp màu và 1 cái thước kẻ hoặc mua 1 cái bút máy và 1 cái kéo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81200" y="2940821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cái bút máy và 1 cái kéo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519053" y="5252626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7525153" y="5252626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9" name="Oval 69"/>
          <p:cNvSpPr>
            <a:spLocks noChangeArrowheads="1"/>
          </p:cNvSpPr>
          <p:nvPr/>
        </p:nvSpPr>
        <p:spPr bwMode="auto">
          <a:xfrm>
            <a:off x="7519053" y="5258580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Oval 69"/>
          <p:cNvSpPr>
            <a:spLocks noChangeArrowheads="1"/>
          </p:cNvSpPr>
          <p:nvPr/>
        </p:nvSpPr>
        <p:spPr bwMode="auto">
          <a:xfrm>
            <a:off x="7525153" y="5258580"/>
            <a:ext cx="659998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1" name="Oval 69"/>
          <p:cNvSpPr>
            <a:spLocks noChangeArrowheads="1"/>
          </p:cNvSpPr>
          <p:nvPr/>
        </p:nvSpPr>
        <p:spPr bwMode="auto">
          <a:xfrm>
            <a:off x="7519053" y="5258580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2" name="Oval 69"/>
          <p:cNvSpPr>
            <a:spLocks noChangeArrowheads="1"/>
          </p:cNvSpPr>
          <p:nvPr/>
        </p:nvSpPr>
        <p:spPr bwMode="auto">
          <a:xfrm>
            <a:off x="7519053" y="5252626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3" name="Oval 69"/>
          <p:cNvSpPr>
            <a:spLocks noChangeArrowheads="1"/>
          </p:cNvSpPr>
          <p:nvPr/>
        </p:nvSpPr>
        <p:spPr bwMode="auto">
          <a:xfrm>
            <a:off x="7536264" y="5258580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4" name="Oval 69"/>
          <p:cNvSpPr>
            <a:spLocks noChangeArrowheads="1"/>
          </p:cNvSpPr>
          <p:nvPr/>
        </p:nvSpPr>
        <p:spPr bwMode="auto">
          <a:xfrm>
            <a:off x="7525153" y="5252626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Oval 69"/>
          <p:cNvSpPr>
            <a:spLocks noChangeArrowheads="1"/>
          </p:cNvSpPr>
          <p:nvPr/>
        </p:nvSpPr>
        <p:spPr bwMode="auto">
          <a:xfrm>
            <a:off x="7519053" y="5251039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7536264" y="5228814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7" name="Oval 69"/>
          <p:cNvSpPr>
            <a:spLocks noChangeArrowheads="1"/>
          </p:cNvSpPr>
          <p:nvPr/>
        </p:nvSpPr>
        <p:spPr bwMode="auto">
          <a:xfrm>
            <a:off x="7088187" y="5025013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100000" l="10000" r="90000">
                        <a14:foregroundMark x1="42667" y1="39500" x2="41333" y2="28000"/>
                      </a14:backgroundRemoval>
                    </a14:imgEffect>
                  </a14:imgLayer>
                </a14:imgProps>
              </a:ext>
            </a:extLst>
          </a:blip>
          <a:srcRect l="20410" r="22896"/>
          <a:stretch>
            <a:fillRect/>
          </a:stretch>
        </p:blipFill>
        <p:spPr>
          <a:xfrm flipH="1">
            <a:off x="9131736" y="2718375"/>
            <a:ext cx="1987482" cy="3505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-2.96296E-6 L -2.29167E-6 -0.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 build="allAtOnce"/>
      <p:bldP spid="15" grpId="1" build="allAtOnce"/>
      <p:bldP spid="15" grpId="2" build="allAtOnce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/>
          <a:srcRect l="19317" t="28475" r="35555" b="9682"/>
          <a:stretch>
            <a:fillRect/>
          </a:stretch>
        </p:blipFill>
        <p:spPr>
          <a:xfrm rot="5997481">
            <a:off x="2976457" y="1052657"/>
            <a:ext cx="540021" cy="740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/>
          <a:srcRect l="20410" r="22896"/>
          <a:stretch>
            <a:fillRect/>
          </a:stretch>
        </p:blipFill>
        <p:spPr>
          <a:xfrm>
            <a:off x="0" y="3383317"/>
            <a:ext cx="1981200" cy="3494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85073" y="2328859"/>
            <a:ext cx="777327" cy="777327"/>
          </a:xfrm>
          <a:prstGeom prst="rect">
            <a:avLst/>
          </a:prstGeom>
        </p:spPr>
      </p:pic>
      <p:pic>
        <p:nvPicPr>
          <p:cNvPr id="13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713368" y="511054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600" y="1219045"/>
            <a:ext cx="2475191" cy="34933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/>
          <a:srcRect l="31046" t="14474" r="9744" b="46053"/>
          <a:stretch>
            <a:fillRect/>
          </a:stretch>
        </p:blipFill>
        <p:spPr>
          <a:xfrm rot="14311343" flipH="1" flipV="1">
            <a:off x="4755272" y="1121689"/>
            <a:ext cx="1044057" cy="7445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34927" y="2328859"/>
            <a:ext cx="1005941" cy="636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134600" y="3521162"/>
            <a:ext cx="1919821" cy="3384791"/>
          </a:xfrm>
          <a:prstGeom prst="rect">
            <a:avLst/>
          </a:prstGeom>
        </p:spPr>
      </p:pic>
      <p:pic>
        <p:nvPicPr>
          <p:cNvPr id="28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725400" y="6019800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04259" y="2334959"/>
            <a:ext cx="1005941" cy="6368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print"/>
          <a:srcRect l="31046" t="14474" r="9744" b="46053"/>
          <a:stretch>
            <a:fillRect/>
          </a:stretch>
        </p:blipFill>
        <p:spPr>
          <a:xfrm rot="14311343" flipH="1" flipV="1">
            <a:off x="4755272" y="1105512"/>
            <a:ext cx="1044057" cy="7445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 cstate="print"/>
          <a:srcRect l="8091" t="26001" r="8355" b="13422"/>
          <a:stretch>
            <a:fillRect/>
          </a:stretch>
        </p:blipFill>
        <p:spPr>
          <a:xfrm rot="258979">
            <a:off x="3717426" y="1213992"/>
            <a:ext cx="907306" cy="6577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2629" y="1092743"/>
            <a:ext cx="2213040" cy="35055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/>
          <a:srcRect l="20410" r="22896"/>
          <a:stretch>
            <a:fillRect/>
          </a:stretch>
        </p:blipFill>
        <p:spPr>
          <a:xfrm>
            <a:off x="3810069" y="3383317"/>
            <a:ext cx="1981200" cy="349456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6275043" y="3802341"/>
            <a:ext cx="1769700" cy="31036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795588">
            <a:off x="5432094" y="3538348"/>
            <a:ext cx="414564" cy="493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3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1.85185E-6 L 0.01094 -0.10602 L 0.03841 -0.03542 L 0.05039 -0.16366 L 0.08346 -0.10834 L 0.08346 -0.21898 L 0.11875 -0.17894 L 0.11536 -0.29676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16406 0.2145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362 -0.024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C 0.0108 -0.01898 0.02552 -0.03704 0.05469 -0.03704 C 0.0875 -0.03704 0.09844 -0.01898 0.10937 1.11111E-6 C 0.12409 0.02106 0.13502 0.0419 0.17174 0.0419 C 0.20469 0.0419 0.21549 0.02106 0.23021 1.11111E-6 C 0.2375 -0.01898 0.25221 -0.03704 0.28502 -0.03704 C 0.31406 -0.03704 0.3289 -0.01898 0.33958 1.11111E-6 C 0.35065 0.02106 0.36549 0.0419 0.3983 0.0419 C 0.43112 0.0419 0.4569 1.11111E-6 0.4569 0.00023 C 0.46784 -0.01898 0.47877 -0.03704 0.51159 -0.03704 C 0.5444 -0.03704 0.55534 -0.01898 0.5664 1.11111E-6 C 0.58099 0.02106 0.59219 0.0419 0.62877 0.0419 C 0.66159 0.0419 0.67239 0.02106 0.68359 1.11111E-6 C 0.6983 -0.01898 0.70898 -0.03704 0.74192 -0.03704 C 0.77109 -0.03704 0.7858 -0.01898 0.79687 1.11111E-6 C 0.80781 0.02106 0.82239 0.0419 0.85534 0.0419 C 0.88828 0.0419 0.89909 0.02106 0.91406 1.11111E-6 " pathEditMode="relative" rAng="0" ptsTypes="AAAAAAAAAAAAAAA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8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3.7037E-7 L -0.02514 -0.09838 L -0.05144 -0.04213 L -0.0685 -0.13588 L -0.10665 -0.06088 L -0.11459 -0.17315 L -0.15795 -0.1125 L -0.15795 -0.20116 L -0.20404 -0.1544 L -0.20795 -0.2551 L -0.26198 -0.19653 L -0.2711 -0.30417 L -0.3185 -0.25278 L -0.35274 -0.35787 L -0.3987 -0.34167 L -0.3987 -0.34167 " pathEditMode="relative" ptsTypes="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0.13164 0.17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20742 0.132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15 C -0.00703 -0.02013 -0.0168 -0.03819 -0.03607 -0.03819 C -0.05794 -0.03819 -0.0651 -0.02013 -0.0724 -0.00115 C -0.08216 0.01991 -0.08945 0.04075 -0.1138 0.04075 C -0.13555 0.04075 -0.14284 0.01991 -0.1526 -0.00115 C -0.15729 -0.02013 -0.16706 -0.03819 -0.1888 -0.03819 C -0.20807 -0.03819 -0.21784 -0.02013 -0.22513 -0.00115 C -0.23242 0.01991 -0.24219 0.04075 -0.26393 0.04075 C -0.28581 0.04075 -0.30273 -0.00115 -0.30273 -0.00092 C -0.31003 -0.02013 -0.31732 -0.03819 -0.33906 -0.03819 C -0.36094 -0.03819 -0.3681 -0.02013 -0.37539 -0.00115 C -0.38516 0.01991 -0.39245 0.04075 -0.4168 0.04075 C -0.43854 0.04075 -0.44583 0.01991 -0.453 -0.00115 C -0.46276 -0.02013 -0.47005 -0.03819 -0.49154 -0.03819 C -0.51094 -0.03819 -0.5207 -0.02013 -0.528 -0.00115 C -0.53529 0.01991 -0.54505 0.04075 -0.5668 0.04075 C -0.58867 0.04075 -0.59583 0.01991 -0.60573 -0.00115 " pathEditMode="relative" rAng="0" ptsTypes="AAAAAAAAAAAAAAA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9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250"/>
                            </p:stCondLst>
                            <p:childTnLst>
                              <p:par>
                                <p:cTn id="9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0375 -0.0405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203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5599 -0.093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467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ieng-yeah-tre-con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250"/>
                            </p:stCondLst>
                            <p:childTnLst>
                              <p:par>
                                <p:cTn id="9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0574-95BE-48D0-946F-94E6F14C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0BACBF-BD14-4534-B8CE-CBAA0CE0C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208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ieng-yeah-tre-con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8DAFDD-B32D-0BC6-1E69-AFC4BCD07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068" y="911233"/>
            <a:ext cx="1042506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1464722"/>
            <a:ext cx="10595935" cy="3945478"/>
            <a:chOff x="1627755" y="648217"/>
            <a:chExt cx="10052049" cy="3498666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648217"/>
              <a:ext cx="9043025" cy="3498666"/>
              <a:chOff x="1655117" y="1224807"/>
              <a:chExt cx="9043025" cy="3498666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8260095" y="1224807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FB7E03-38B2-0F01-B288-2825344BA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750" y="434662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7BD1F-D861-0571-5F3E-8B62E1FD38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2343" y="2518690"/>
            <a:ext cx="2962913" cy="2334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ECA1D8-E2A7-E942-98E6-BE034BC48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361" y="3048327"/>
            <a:ext cx="12156478" cy="1237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55A12-FE9C-02CC-BCC3-9DB0D6ECF6C7}"/>
              </a:ext>
            </a:extLst>
          </p:cNvPr>
          <p:cNvSpPr txBox="1"/>
          <p:nvPr/>
        </p:nvSpPr>
        <p:spPr>
          <a:xfrm>
            <a:off x="6172200" y="4219575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1E742A-0D5B-99DD-0687-F8C6C3B55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582" y="2635304"/>
            <a:ext cx="810228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6CC7361-3D05-A9B4-919E-9EA027C75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3 000 x 5 =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2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7D65D2A-9240-313E-9204-C3D9EEC31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40 000 : 8 =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8" y="2961443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A377FBF-E536-2C11-C536-2D2A1047F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2 488 : 2 = ?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5" y="4457700"/>
              <a:ext cx="7303185" cy="20713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1 244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1 245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1 243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1 246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1BF4B6-553E-DD05-4A8B-D439794E9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77" y="-848730"/>
            <a:ext cx="10632346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vẽ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355789B-5202-BB1F-F521-8B01D7F59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1252537"/>
            <a:ext cx="10467975" cy="3400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75B0A-97B3-DF9A-B870-3EAF44959135}"/>
              </a:ext>
            </a:extLst>
          </p:cNvPr>
          <p:cNvSpPr txBox="1"/>
          <p:nvPr/>
        </p:nvSpPr>
        <p:spPr>
          <a:xfrm>
            <a:off x="1323974" y="4886325"/>
            <a:ext cx="10258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a. </a:t>
            </a:r>
            <a:r>
              <a:rPr lang="en-US" sz="2800" b="1" dirty="0" err="1">
                <a:solidFill>
                  <a:srgbClr val="FF0000"/>
                </a:solidFill>
              </a:rPr>
              <a:t>Trả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- Mua 6 </a:t>
            </a:r>
            <a:r>
              <a:rPr lang="en-US" sz="2800" b="1" dirty="0" err="1">
                <a:solidFill>
                  <a:srgbClr val="FF0000"/>
                </a:solidFill>
              </a:rPr>
              <a:t>bông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trả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nhiêu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tiền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- Mua 4 </a:t>
            </a:r>
            <a:r>
              <a:rPr lang="en-US" sz="2800" b="1" dirty="0" err="1">
                <a:solidFill>
                  <a:srgbClr val="FF0000"/>
                </a:solidFill>
              </a:rPr>
              <a:t>bông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5 </a:t>
            </a:r>
            <a:r>
              <a:rPr lang="en-US" sz="2800" b="1" dirty="0" err="1">
                <a:solidFill>
                  <a:srgbClr val="FF0000"/>
                </a:solidFill>
              </a:rPr>
              <a:t>bông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trả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nhiêu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tiền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095375" y="1776730"/>
            <a:ext cx="10539162" cy="309872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4500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Mua 6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4 500 x 6 = 27 000 (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r"/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27 000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4.5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4.4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420</Words>
  <Application>Microsoft Office PowerPoint</Application>
  <PresentationFormat>Widescreen</PresentationFormat>
  <Paragraphs>77</Paragraphs>
  <Slides>19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UTM Cookies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15</cp:revision>
  <dcterms:created xsi:type="dcterms:W3CDTF">2023-03-18T09:11:56Z</dcterms:created>
  <dcterms:modified xsi:type="dcterms:W3CDTF">2023-04-02T13:29:33Z</dcterms:modified>
</cp:coreProperties>
</file>