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24"/>
  </p:notesMasterIdLst>
  <p:sldIdLst>
    <p:sldId id="375" r:id="rId3"/>
    <p:sldId id="258" r:id="rId4"/>
    <p:sldId id="304" r:id="rId5"/>
    <p:sldId id="2641" r:id="rId6"/>
    <p:sldId id="261" r:id="rId7"/>
    <p:sldId id="2634" r:id="rId8"/>
    <p:sldId id="2642" r:id="rId9"/>
    <p:sldId id="2643" r:id="rId10"/>
    <p:sldId id="2645" r:id="rId11"/>
    <p:sldId id="2646" r:id="rId12"/>
    <p:sldId id="2647" r:id="rId13"/>
    <p:sldId id="2649" r:id="rId14"/>
    <p:sldId id="350" r:id="rId15"/>
    <p:sldId id="2650" r:id="rId16"/>
    <p:sldId id="2648" r:id="rId17"/>
    <p:sldId id="270" r:id="rId18"/>
    <p:sldId id="2651" r:id="rId19"/>
    <p:sldId id="2653" r:id="rId20"/>
    <p:sldId id="2654" r:id="rId21"/>
    <p:sldId id="2652" r:id="rId22"/>
    <p:sldId id="26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02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128FE-223C-456C-AB97-FC1DF767BA6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DA2F-AC4F-4D37-9009-9A7D4DA2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3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1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6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95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8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18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6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86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25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8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7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563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571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752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949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298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841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670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144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316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575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7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2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B2ACD-0521-9A8C-61CF-3D5DCEAE4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107" y="2803679"/>
            <a:ext cx="691956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152400"/>
            <a:ext cx="10839449" cy="8667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78431"/>
            <a:ext cx="10563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hình dưới đây, nêu cách xác định các phương chính dựa trên phương Mặt Trời mọc.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081F4-7865-955F-F308-24FD07A29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28725"/>
            <a:ext cx="8591550" cy="44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457200"/>
            <a:ext cx="11541211" cy="627697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2D34B7-F535-4D86-1665-EC5631F2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3" y="3750687"/>
            <a:ext cx="5581944" cy="283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CEB6B-36D0-B743-5651-EDA4164AD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440" y="3606482"/>
            <a:ext cx="2491408" cy="31605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41F64B-8EAC-AE36-807B-F86084C62391}"/>
              </a:ext>
            </a:extLst>
          </p:cNvPr>
          <p:cNvSpPr/>
          <p:nvPr/>
        </p:nvSpPr>
        <p:spPr>
          <a:xfrm>
            <a:off x="2198617" y="854739"/>
            <a:ext cx="9024731" cy="1069311"/>
          </a:xfrm>
          <a:custGeom>
            <a:avLst/>
            <a:gdLst>
              <a:gd name="connsiteX0" fmla="*/ 0 w 9024731"/>
              <a:gd name="connsiteY0" fmla="*/ 178222 h 1069311"/>
              <a:gd name="connsiteX1" fmla="*/ 178222 w 9024731"/>
              <a:gd name="connsiteY1" fmla="*/ 0 h 1069311"/>
              <a:gd name="connsiteX2" fmla="*/ 8846509 w 9024731"/>
              <a:gd name="connsiteY2" fmla="*/ 0 h 1069311"/>
              <a:gd name="connsiteX3" fmla="*/ 9024731 w 9024731"/>
              <a:gd name="connsiteY3" fmla="*/ 178222 h 1069311"/>
              <a:gd name="connsiteX4" fmla="*/ 9024731 w 9024731"/>
              <a:gd name="connsiteY4" fmla="*/ 891089 h 1069311"/>
              <a:gd name="connsiteX5" fmla="*/ 8846509 w 9024731"/>
              <a:gd name="connsiteY5" fmla="*/ 1069311 h 1069311"/>
              <a:gd name="connsiteX6" fmla="*/ 178222 w 9024731"/>
              <a:gd name="connsiteY6" fmla="*/ 1069311 h 1069311"/>
              <a:gd name="connsiteX7" fmla="*/ 0 w 9024731"/>
              <a:gd name="connsiteY7" fmla="*/ 891089 h 1069311"/>
              <a:gd name="connsiteX8" fmla="*/ 0 w 9024731"/>
              <a:gd name="connsiteY8" fmla="*/ 178222 h 10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4731" h="1069311" fill="none" extrusionOk="0">
                <a:moveTo>
                  <a:pt x="0" y="178222"/>
                </a:moveTo>
                <a:cubicBezTo>
                  <a:pt x="82" y="82001"/>
                  <a:pt x="83093" y="5538"/>
                  <a:pt x="178222" y="0"/>
                </a:cubicBezTo>
                <a:cubicBezTo>
                  <a:pt x="4472385" y="72427"/>
                  <a:pt x="4883475" y="61419"/>
                  <a:pt x="8846509" y="0"/>
                </a:cubicBezTo>
                <a:cubicBezTo>
                  <a:pt x="8944368" y="-3920"/>
                  <a:pt x="9018593" y="77937"/>
                  <a:pt x="9024731" y="178222"/>
                </a:cubicBezTo>
                <a:cubicBezTo>
                  <a:pt x="9079750" y="483019"/>
                  <a:pt x="9050548" y="782137"/>
                  <a:pt x="9024731" y="891089"/>
                </a:cubicBezTo>
                <a:cubicBezTo>
                  <a:pt x="9027131" y="977336"/>
                  <a:pt x="8936801" y="1060189"/>
                  <a:pt x="8846509" y="1069311"/>
                </a:cubicBezTo>
                <a:cubicBezTo>
                  <a:pt x="6602326" y="1099138"/>
                  <a:pt x="4084687" y="990005"/>
                  <a:pt x="178222" y="1069311"/>
                </a:cubicBezTo>
                <a:cubicBezTo>
                  <a:pt x="97430" y="1067317"/>
                  <a:pt x="-18827" y="993241"/>
                  <a:pt x="0" y="891089"/>
                </a:cubicBezTo>
                <a:cubicBezTo>
                  <a:pt x="61530" y="788736"/>
                  <a:pt x="-5356" y="433430"/>
                  <a:pt x="0" y="178222"/>
                </a:cubicBezTo>
                <a:close/>
              </a:path>
              <a:path w="9024731" h="1069311" stroke="0" extrusionOk="0">
                <a:moveTo>
                  <a:pt x="0" y="178222"/>
                </a:moveTo>
                <a:cubicBezTo>
                  <a:pt x="5948" y="81414"/>
                  <a:pt x="83398" y="7512"/>
                  <a:pt x="178222" y="0"/>
                </a:cubicBezTo>
                <a:cubicBezTo>
                  <a:pt x="2103608" y="123000"/>
                  <a:pt x="5386014" y="-96860"/>
                  <a:pt x="8846509" y="0"/>
                </a:cubicBezTo>
                <a:cubicBezTo>
                  <a:pt x="8939708" y="-3986"/>
                  <a:pt x="9026976" y="75268"/>
                  <a:pt x="9024731" y="178222"/>
                </a:cubicBezTo>
                <a:cubicBezTo>
                  <a:pt x="9057520" y="422348"/>
                  <a:pt x="9002885" y="743785"/>
                  <a:pt x="9024731" y="891089"/>
                </a:cubicBezTo>
                <a:cubicBezTo>
                  <a:pt x="9019450" y="991431"/>
                  <a:pt x="8931379" y="1067092"/>
                  <a:pt x="8846509" y="1069311"/>
                </a:cubicBezTo>
                <a:cubicBezTo>
                  <a:pt x="6164038" y="908604"/>
                  <a:pt x="1074847" y="1108978"/>
                  <a:pt x="178222" y="1069311"/>
                </a:cubicBezTo>
                <a:cubicBezTo>
                  <a:pt x="67744" y="1066877"/>
                  <a:pt x="-11338" y="984381"/>
                  <a:pt x="0" y="891089"/>
                </a:cubicBezTo>
                <a:cubicBezTo>
                  <a:pt x="49257" y="616800"/>
                  <a:pt x="-10146" y="404780"/>
                  <a:pt x="0" y="178222"/>
                </a:cubicBezTo>
                <a:close/>
              </a:path>
            </a:pathLst>
          </a:custGeom>
          <a:solidFill>
            <a:srgbClr val="FFFF00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nào của bạn chỉ về phương Mặt Trời mọc? Đó là phương nào?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2F65C3-4C7D-555A-AAB7-1038374E5E2E}"/>
              </a:ext>
            </a:extLst>
          </p:cNvPr>
          <p:cNvSpPr/>
          <p:nvPr/>
        </p:nvSpPr>
        <p:spPr>
          <a:xfrm>
            <a:off x="2760592" y="2245389"/>
            <a:ext cx="9024731" cy="1069311"/>
          </a:xfrm>
          <a:custGeom>
            <a:avLst/>
            <a:gdLst>
              <a:gd name="connsiteX0" fmla="*/ 0 w 9024731"/>
              <a:gd name="connsiteY0" fmla="*/ 178222 h 1069311"/>
              <a:gd name="connsiteX1" fmla="*/ 178222 w 9024731"/>
              <a:gd name="connsiteY1" fmla="*/ 0 h 1069311"/>
              <a:gd name="connsiteX2" fmla="*/ 8846509 w 9024731"/>
              <a:gd name="connsiteY2" fmla="*/ 0 h 1069311"/>
              <a:gd name="connsiteX3" fmla="*/ 9024731 w 9024731"/>
              <a:gd name="connsiteY3" fmla="*/ 178222 h 1069311"/>
              <a:gd name="connsiteX4" fmla="*/ 9024731 w 9024731"/>
              <a:gd name="connsiteY4" fmla="*/ 891089 h 1069311"/>
              <a:gd name="connsiteX5" fmla="*/ 8846509 w 9024731"/>
              <a:gd name="connsiteY5" fmla="*/ 1069311 h 1069311"/>
              <a:gd name="connsiteX6" fmla="*/ 178222 w 9024731"/>
              <a:gd name="connsiteY6" fmla="*/ 1069311 h 1069311"/>
              <a:gd name="connsiteX7" fmla="*/ 0 w 9024731"/>
              <a:gd name="connsiteY7" fmla="*/ 891089 h 1069311"/>
              <a:gd name="connsiteX8" fmla="*/ 0 w 9024731"/>
              <a:gd name="connsiteY8" fmla="*/ 178222 h 10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4731" h="1069311" fill="none" extrusionOk="0">
                <a:moveTo>
                  <a:pt x="0" y="178222"/>
                </a:moveTo>
                <a:cubicBezTo>
                  <a:pt x="82" y="82001"/>
                  <a:pt x="83093" y="5538"/>
                  <a:pt x="178222" y="0"/>
                </a:cubicBezTo>
                <a:cubicBezTo>
                  <a:pt x="4472385" y="72427"/>
                  <a:pt x="4883475" y="61419"/>
                  <a:pt x="8846509" y="0"/>
                </a:cubicBezTo>
                <a:cubicBezTo>
                  <a:pt x="8944368" y="-3920"/>
                  <a:pt x="9018593" y="77937"/>
                  <a:pt x="9024731" y="178222"/>
                </a:cubicBezTo>
                <a:cubicBezTo>
                  <a:pt x="9079750" y="483019"/>
                  <a:pt x="9050548" y="782137"/>
                  <a:pt x="9024731" y="891089"/>
                </a:cubicBezTo>
                <a:cubicBezTo>
                  <a:pt x="9027131" y="977336"/>
                  <a:pt x="8936801" y="1060189"/>
                  <a:pt x="8846509" y="1069311"/>
                </a:cubicBezTo>
                <a:cubicBezTo>
                  <a:pt x="6602326" y="1099138"/>
                  <a:pt x="4084687" y="990005"/>
                  <a:pt x="178222" y="1069311"/>
                </a:cubicBezTo>
                <a:cubicBezTo>
                  <a:pt x="97430" y="1067317"/>
                  <a:pt x="-18827" y="993241"/>
                  <a:pt x="0" y="891089"/>
                </a:cubicBezTo>
                <a:cubicBezTo>
                  <a:pt x="61530" y="788736"/>
                  <a:pt x="-5356" y="433430"/>
                  <a:pt x="0" y="178222"/>
                </a:cubicBezTo>
                <a:close/>
              </a:path>
              <a:path w="9024731" h="1069311" stroke="0" extrusionOk="0">
                <a:moveTo>
                  <a:pt x="0" y="178222"/>
                </a:moveTo>
                <a:cubicBezTo>
                  <a:pt x="5948" y="81414"/>
                  <a:pt x="83398" y="7512"/>
                  <a:pt x="178222" y="0"/>
                </a:cubicBezTo>
                <a:cubicBezTo>
                  <a:pt x="2103608" y="123000"/>
                  <a:pt x="5386014" y="-96860"/>
                  <a:pt x="8846509" y="0"/>
                </a:cubicBezTo>
                <a:cubicBezTo>
                  <a:pt x="8939708" y="-3986"/>
                  <a:pt x="9026976" y="75268"/>
                  <a:pt x="9024731" y="178222"/>
                </a:cubicBezTo>
                <a:cubicBezTo>
                  <a:pt x="9057520" y="422348"/>
                  <a:pt x="9002885" y="743785"/>
                  <a:pt x="9024731" y="891089"/>
                </a:cubicBezTo>
                <a:cubicBezTo>
                  <a:pt x="9019450" y="991431"/>
                  <a:pt x="8931379" y="1067092"/>
                  <a:pt x="8846509" y="1069311"/>
                </a:cubicBezTo>
                <a:cubicBezTo>
                  <a:pt x="6164038" y="908604"/>
                  <a:pt x="1074847" y="1108978"/>
                  <a:pt x="178222" y="1069311"/>
                </a:cubicBezTo>
                <a:cubicBezTo>
                  <a:pt x="67744" y="1066877"/>
                  <a:pt x="-11338" y="984381"/>
                  <a:pt x="0" y="891089"/>
                </a:cubicBezTo>
                <a:cubicBezTo>
                  <a:pt x="49257" y="616800"/>
                  <a:pt x="-10146" y="404780"/>
                  <a:pt x="0" y="178222"/>
                </a:cubicBezTo>
                <a:close/>
              </a:path>
            </a:pathLst>
          </a:custGeom>
          <a:solidFill>
            <a:srgbClr val="FFFF00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đó: Tay trái bạn chỉ phương nào? Trước mặt bạn là phương nào? Sau lưng bạn là phương nào?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BD2838-FE34-32FC-7C23-FBC4E21E7E46}"/>
              </a:ext>
            </a:extLst>
          </p:cNvPr>
          <p:cNvGrpSpPr/>
          <p:nvPr/>
        </p:nvGrpSpPr>
        <p:grpSpPr>
          <a:xfrm>
            <a:off x="7714379" y="-12084"/>
            <a:ext cx="2867377" cy="812800"/>
            <a:chOff x="5007836" y="507047"/>
            <a:chExt cx="1501614" cy="30863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AAC3AEA-E2CA-C39F-0453-80E471BC0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2D66FB-2452-81A4-0356-7F33A466C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D94743-3B4C-49CF-281E-1CF7169249F8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9B74C58-92F6-A4FF-8C2B-D5795F57B0C7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47F559-0591-7561-C40F-84494CFEC0A9}"/>
              </a:ext>
            </a:extLst>
          </p:cNvPr>
          <p:cNvGrpSpPr/>
          <p:nvPr/>
        </p:nvGrpSpPr>
        <p:grpSpPr>
          <a:xfrm>
            <a:off x="970843" y="-71906"/>
            <a:ext cx="2867377" cy="812800"/>
            <a:chOff x="5007836" y="507047"/>
            <a:chExt cx="1501614" cy="30863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6F4EB3-C5E6-61BB-FAC8-49D129B5D2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B1C673-BB40-33C9-B280-0AECC23D01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3A2626-DCBE-3A77-8D30-8740F68ECDFF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B8A884-DEE3-F991-F1ED-EC7E5815CCB2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0" descr="Kitchen cabinet Vectors &amp; Illustrations for Free Download | Freepik">
            <a:extLst>
              <a:ext uri="{FF2B5EF4-FFF2-40B4-BE49-F238E27FC236}">
                <a16:creationId xmlns:a16="http://schemas.microsoft.com/office/drawing/2014/main" id="{2406648A-2475-2663-DE70-15CC75C53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8650" y1="23115" x2="18650" y2="23115"/>
                        <a14:foregroundMark x1="19200" y1="23115" x2="77850" y2="25229"/>
                        <a14:foregroundMark x1="78550" y1="24736" x2="83750" y2="23679"/>
                        <a14:foregroundMark x1="82850" y1="25793" x2="84700" y2="75687"/>
                        <a14:foregroundMark x1="16250" y1="27907" x2="17350" y2="75053"/>
                        <a14:foregroundMark x1="16950" y1="66596" x2="16900" y2="76744"/>
                        <a14:foregroundMark x1="16500" y1="75617" x2="16300" y2="76321"/>
                        <a14:foregroundMark x1="16100" y1="76885" x2="16100" y2="76885"/>
                        <a14:foregroundMark x1="16150" y1="77590" x2="16150" y2="77590"/>
                        <a14:foregroundMark x1="15750" y1="77590" x2="15750" y2="77590"/>
                        <a14:foregroundMark x1="83350" y1="74630" x2="83600" y2="78013"/>
                        <a14:foregroundMark x1="84100" y1="74348" x2="84250" y2="77801"/>
                        <a14:foregroundMark x1="84500" y1="26709" x2="84500" y2="77097"/>
                        <a14:foregroundMark x1="84800" y1="75053" x2="84800" y2="78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5797" r="12528" b="18041"/>
          <a:stretch/>
        </p:blipFill>
        <p:spPr bwMode="auto">
          <a:xfrm>
            <a:off x="6150896" y="4684728"/>
            <a:ext cx="2979211" cy="18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5C031E1-519B-D591-B113-B8F8184C4041}"/>
              </a:ext>
            </a:extLst>
          </p:cNvPr>
          <p:cNvGrpSpPr/>
          <p:nvPr/>
        </p:nvGrpSpPr>
        <p:grpSpPr>
          <a:xfrm>
            <a:off x="2500366" y="951381"/>
            <a:ext cx="7386583" cy="1938992"/>
            <a:chOff x="7026460" y="2579491"/>
            <a:chExt cx="4129874" cy="75973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E2247F-1A11-7DF9-7A44-4120A1234003}"/>
                </a:ext>
              </a:extLst>
            </p:cNvPr>
            <p:cNvSpPr txBox="1"/>
            <p:nvPr/>
          </p:nvSpPr>
          <p:spPr>
            <a:xfrm>
              <a:off x="7026460" y="2579491"/>
              <a:ext cx="4129874" cy="759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CB1D8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 bày trước lớp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EDF7D3-A57E-E01F-7C9E-3AB491E4E025}"/>
                </a:ext>
              </a:extLst>
            </p:cNvPr>
            <p:cNvSpPr txBox="1"/>
            <p:nvPr/>
          </p:nvSpPr>
          <p:spPr>
            <a:xfrm>
              <a:off x="7026460" y="2579491"/>
              <a:ext cx="4129874" cy="759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60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60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trước</a:t>
              </a:r>
              <a:r>
                <a:rPr kumimoji="0" lang="en-US" sz="6000" b="0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CB1D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endParaRPr kumimoji="0" lang="en-US" sz="6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B1D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BB93112-7242-945B-0726-5E6942ACE4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9434" y1="60332" x2="59151" y2="73063"/>
                      </a14:backgroundRemoval>
                    </a14:imgEffect>
                  </a14:imgLayer>
                </a14:imgProps>
              </a:ext>
            </a:extLst>
          </a:blip>
          <a:srcRect l="49432" t="22608" r="30285" b="18685"/>
          <a:stretch/>
        </p:blipFill>
        <p:spPr>
          <a:xfrm>
            <a:off x="5622803" y="4029363"/>
            <a:ext cx="2047844" cy="30308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70A8BD-DF58-649E-800D-C6B5B7314C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3" b="89852" l="7075" r="90000">
                        <a14:foregroundMark x1="15094" y1="30443" x2="16981" y2="56273"/>
                        <a14:foregroundMark x1="15472" y1="62362" x2="15472" y2="71771"/>
                        <a14:foregroundMark x1="18396" y1="60701" x2="19906" y2="64391"/>
                        <a14:foregroundMark x1="7075" y1="46863" x2="7075" y2="46863"/>
                      </a14:backgroundRemoval>
                    </a14:imgEffect>
                  </a14:imgLayer>
                </a14:imgProps>
              </a:ext>
            </a:extLst>
          </a:blip>
          <a:srcRect l="4601" t="19836" r="73687" b="24227"/>
          <a:stretch/>
        </p:blipFill>
        <p:spPr>
          <a:xfrm>
            <a:off x="3689918" y="3885065"/>
            <a:ext cx="2192215" cy="28878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36DD9FD-80D1-F4FF-E6E2-C75A99AAD254}"/>
              </a:ext>
            </a:extLst>
          </p:cNvPr>
          <p:cNvGrpSpPr/>
          <p:nvPr/>
        </p:nvGrpSpPr>
        <p:grpSpPr>
          <a:xfrm>
            <a:off x="2338403" y="2011321"/>
            <a:ext cx="2398363" cy="2451087"/>
            <a:chOff x="5224478" y="1897021"/>
            <a:chExt cx="2398363" cy="24510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4626005-79B3-80FD-EB18-3CC2EAC27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0" b="47251"/>
            <a:stretch/>
          </p:blipFill>
          <p:spPr>
            <a:xfrm flipH="1">
              <a:off x="5224478" y="1897021"/>
              <a:ext cx="2398363" cy="245108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0997F4-6221-C446-FC51-4D8BD0006719}"/>
                </a:ext>
              </a:extLst>
            </p:cNvPr>
            <p:cNvSpPr txBox="1"/>
            <p:nvPr/>
          </p:nvSpPr>
          <p:spPr>
            <a:xfrm>
              <a:off x="5473078" y="2207383"/>
              <a:ext cx="1901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 bày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6BC547-936C-ED52-E55B-4C8509F9F02D}"/>
              </a:ext>
            </a:extLst>
          </p:cNvPr>
          <p:cNvGrpSpPr/>
          <p:nvPr/>
        </p:nvGrpSpPr>
        <p:grpSpPr>
          <a:xfrm>
            <a:off x="6868409" y="2135810"/>
            <a:ext cx="2477404" cy="2521061"/>
            <a:chOff x="9754484" y="2021510"/>
            <a:chExt cx="2477404" cy="25210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42AA0F-CCE0-2E89-E3CA-BA2E5E40E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98" t="48731" r="39333" b="-1644"/>
            <a:stretch/>
          </p:blipFill>
          <p:spPr>
            <a:xfrm rot="15741976">
              <a:off x="9732655" y="2043339"/>
              <a:ext cx="2521061" cy="247740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A58889-1BBC-B95E-FBC6-3BAB52973C26}"/>
                </a:ext>
              </a:extLst>
            </p:cNvPr>
            <p:cNvSpPr txBox="1"/>
            <p:nvPr/>
          </p:nvSpPr>
          <p:spPr>
            <a:xfrm>
              <a:off x="10136912" y="2535565"/>
              <a:ext cx="1901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371475"/>
            <a:ext cx="11541211" cy="636270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75081F4-7865-955F-F308-24FD07A2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590550"/>
            <a:ext cx="8153400" cy="423976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86FD1-3766-B9E0-9F50-5651BB231BBB}"/>
              </a:ext>
            </a:extLst>
          </p:cNvPr>
          <p:cNvSpPr/>
          <p:nvPr/>
        </p:nvSpPr>
        <p:spPr>
          <a:xfrm>
            <a:off x="1460738" y="5029200"/>
            <a:ext cx="9493012" cy="1438275"/>
          </a:xfrm>
          <a:custGeom>
            <a:avLst/>
            <a:gdLst>
              <a:gd name="connsiteX0" fmla="*/ 0 w 9493012"/>
              <a:gd name="connsiteY0" fmla="*/ 239717 h 1438275"/>
              <a:gd name="connsiteX1" fmla="*/ 239717 w 9493012"/>
              <a:gd name="connsiteY1" fmla="*/ 0 h 1438275"/>
              <a:gd name="connsiteX2" fmla="*/ 622794 w 9493012"/>
              <a:gd name="connsiteY2" fmla="*/ 0 h 1438275"/>
              <a:gd name="connsiteX3" fmla="*/ 1276278 w 9493012"/>
              <a:gd name="connsiteY3" fmla="*/ 0 h 1438275"/>
              <a:gd name="connsiteX4" fmla="*/ 1839627 w 9493012"/>
              <a:gd name="connsiteY4" fmla="*/ 0 h 1438275"/>
              <a:gd name="connsiteX5" fmla="*/ 2132568 w 9493012"/>
              <a:gd name="connsiteY5" fmla="*/ 0 h 1438275"/>
              <a:gd name="connsiteX6" fmla="*/ 2876189 w 9493012"/>
              <a:gd name="connsiteY6" fmla="*/ 0 h 1438275"/>
              <a:gd name="connsiteX7" fmla="*/ 3439537 w 9493012"/>
              <a:gd name="connsiteY7" fmla="*/ 0 h 1438275"/>
              <a:gd name="connsiteX8" fmla="*/ 3912750 w 9493012"/>
              <a:gd name="connsiteY8" fmla="*/ 0 h 1438275"/>
              <a:gd name="connsiteX9" fmla="*/ 4385963 w 9493012"/>
              <a:gd name="connsiteY9" fmla="*/ 0 h 1438275"/>
              <a:gd name="connsiteX10" fmla="*/ 4859176 w 9493012"/>
              <a:gd name="connsiteY10" fmla="*/ 0 h 1438275"/>
              <a:gd name="connsiteX11" fmla="*/ 5602796 w 9493012"/>
              <a:gd name="connsiteY11" fmla="*/ 0 h 1438275"/>
              <a:gd name="connsiteX12" fmla="*/ 6346416 w 9493012"/>
              <a:gd name="connsiteY12" fmla="*/ 0 h 1438275"/>
              <a:gd name="connsiteX13" fmla="*/ 6819629 w 9493012"/>
              <a:gd name="connsiteY13" fmla="*/ 0 h 1438275"/>
              <a:gd name="connsiteX14" fmla="*/ 7563249 w 9493012"/>
              <a:gd name="connsiteY14" fmla="*/ 0 h 1438275"/>
              <a:gd name="connsiteX15" fmla="*/ 7856190 w 9493012"/>
              <a:gd name="connsiteY15" fmla="*/ 0 h 1438275"/>
              <a:gd name="connsiteX16" fmla="*/ 8599811 w 9493012"/>
              <a:gd name="connsiteY16" fmla="*/ 0 h 1438275"/>
              <a:gd name="connsiteX17" fmla="*/ 9253295 w 9493012"/>
              <a:gd name="connsiteY17" fmla="*/ 0 h 1438275"/>
              <a:gd name="connsiteX18" fmla="*/ 9493012 w 9493012"/>
              <a:gd name="connsiteY18" fmla="*/ 239717 h 1438275"/>
              <a:gd name="connsiteX19" fmla="*/ 9493012 w 9493012"/>
              <a:gd name="connsiteY19" fmla="*/ 699961 h 1438275"/>
              <a:gd name="connsiteX20" fmla="*/ 9493012 w 9493012"/>
              <a:gd name="connsiteY20" fmla="*/ 1198558 h 1438275"/>
              <a:gd name="connsiteX21" fmla="*/ 9253295 w 9493012"/>
              <a:gd name="connsiteY21" fmla="*/ 1438275 h 1438275"/>
              <a:gd name="connsiteX22" fmla="*/ 8960354 w 9493012"/>
              <a:gd name="connsiteY22" fmla="*/ 1438275 h 1438275"/>
              <a:gd name="connsiteX23" fmla="*/ 8487141 w 9493012"/>
              <a:gd name="connsiteY23" fmla="*/ 1438275 h 1438275"/>
              <a:gd name="connsiteX24" fmla="*/ 8013928 w 9493012"/>
              <a:gd name="connsiteY24" fmla="*/ 1438275 h 1438275"/>
              <a:gd name="connsiteX25" fmla="*/ 7360444 w 9493012"/>
              <a:gd name="connsiteY25" fmla="*/ 1438275 h 1438275"/>
              <a:gd name="connsiteX26" fmla="*/ 6706959 w 9493012"/>
              <a:gd name="connsiteY26" fmla="*/ 1438275 h 1438275"/>
              <a:gd name="connsiteX27" fmla="*/ 6414018 w 9493012"/>
              <a:gd name="connsiteY27" fmla="*/ 1438275 h 1438275"/>
              <a:gd name="connsiteX28" fmla="*/ 5850669 w 9493012"/>
              <a:gd name="connsiteY28" fmla="*/ 1438275 h 1438275"/>
              <a:gd name="connsiteX29" fmla="*/ 5377456 w 9493012"/>
              <a:gd name="connsiteY29" fmla="*/ 1438275 h 1438275"/>
              <a:gd name="connsiteX30" fmla="*/ 4994379 w 9493012"/>
              <a:gd name="connsiteY30" fmla="*/ 1438275 h 1438275"/>
              <a:gd name="connsiteX31" fmla="*/ 4701438 w 9493012"/>
              <a:gd name="connsiteY31" fmla="*/ 1438275 h 1438275"/>
              <a:gd name="connsiteX32" fmla="*/ 4318361 w 9493012"/>
              <a:gd name="connsiteY32" fmla="*/ 1438275 h 1438275"/>
              <a:gd name="connsiteX33" fmla="*/ 3664877 w 9493012"/>
              <a:gd name="connsiteY33" fmla="*/ 1438275 h 1438275"/>
              <a:gd name="connsiteX34" fmla="*/ 3191664 w 9493012"/>
              <a:gd name="connsiteY34" fmla="*/ 1438275 h 1438275"/>
              <a:gd name="connsiteX35" fmla="*/ 2898723 w 9493012"/>
              <a:gd name="connsiteY35" fmla="*/ 1438275 h 1438275"/>
              <a:gd name="connsiteX36" fmla="*/ 2155102 w 9493012"/>
              <a:gd name="connsiteY36" fmla="*/ 1438275 h 1438275"/>
              <a:gd name="connsiteX37" fmla="*/ 1772025 w 9493012"/>
              <a:gd name="connsiteY37" fmla="*/ 1438275 h 1438275"/>
              <a:gd name="connsiteX38" fmla="*/ 1028405 w 9493012"/>
              <a:gd name="connsiteY38" fmla="*/ 1438275 h 1438275"/>
              <a:gd name="connsiteX39" fmla="*/ 239717 w 9493012"/>
              <a:gd name="connsiteY39" fmla="*/ 1438275 h 1438275"/>
              <a:gd name="connsiteX40" fmla="*/ 0 w 9493012"/>
              <a:gd name="connsiteY40" fmla="*/ 1198558 h 1438275"/>
              <a:gd name="connsiteX41" fmla="*/ 0 w 9493012"/>
              <a:gd name="connsiteY41" fmla="*/ 709549 h 1438275"/>
              <a:gd name="connsiteX42" fmla="*/ 0 w 9493012"/>
              <a:gd name="connsiteY42" fmla="*/ 239717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1438275" fill="none" extrusionOk="0">
                <a:moveTo>
                  <a:pt x="0" y="239717"/>
                </a:moveTo>
                <a:cubicBezTo>
                  <a:pt x="4362" y="103307"/>
                  <a:pt x="76731" y="6512"/>
                  <a:pt x="239717" y="0"/>
                </a:cubicBezTo>
                <a:cubicBezTo>
                  <a:pt x="334868" y="-11198"/>
                  <a:pt x="538096" y="13715"/>
                  <a:pt x="622794" y="0"/>
                </a:cubicBezTo>
                <a:cubicBezTo>
                  <a:pt x="707492" y="-13715"/>
                  <a:pt x="980838" y="69618"/>
                  <a:pt x="1276278" y="0"/>
                </a:cubicBezTo>
                <a:cubicBezTo>
                  <a:pt x="1571718" y="-69618"/>
                  <a:pt x="1637977" y="26482"/>
                  <a:pt x="1839627" y="0"/>
                </a:cubicBezTo>
                <a:cubicBezTo>
                  <a:pt x="2041277" y="-26482"/>
                  <a:pt x="2018266" y="32185"/>
                  <a:pt x="2132568" y="0"/>
                </a:cubicBezTo>
                <a:cubicBezTo>
                  <a:pt x="2246870" y="-32185"/>
                  <a:pt x="2575360" y="51598"/>
                  <a:pt x="2876189" y="0"/>
                </a:cubicBezTo>
                <a:cubicBezTo>
                  <a:pt x="3177018" y="-51598"/>
                  <a:pt x="3316821" y="22377"/>
                  <a:pt x="3439537" y="0"/>
                </a:cubicBezTo>
                <a:cubicBezTo>
                  <a:pt x="3562253" y="-22377"/>
                  <a:pt x="3722515" y="39444"/>
                  <a:pt x="3912750" y="0"/>
                </a:cubicBezTo>
                <a:cubicBezTo>
                  <a:pt x="4102985" y="-39444"/>
                  <a:pt x="4188710" y="52422"/>
                  <a:pt x="4385963" y="0"/>
                </a:cubicBezTo>
                <a:cubicBezTo>
                  <a:pt x="4583216" y="-52422"/>
                  <a:pt x="4628480" y="6596"/>
                  <a:pt x="4859176" y="0"/>
                </a:cubicBezTo>
                <a:cubicBezTo>
                  <a:pt x="5089872" y="-6596"/>
                  <a:pt x="5240833" y="9244"/>
                  <a:pt x="5602796" y="0"/>
                </a:cubicBezTo>
                <a:cubicBezTo>
                  <a:pt x="5964759" y="-9244"/>
                  <a:pt x="6170290" y="27954"/>
                  <a:pt x="6346416" y="0"/>
                </a:cubicBezTo>
                <a:cubicBezTo>
                  <a:pt x="6522542" y="-27954"/>
                  <a:pt x="6633925" y="29193"/>
                  <a:pt x="6819629" y="0"/>
                </a:cubicBezTo>
                <a:cubicBezTo>
                  <a:pt x="7005333" y="-29193"/>
                  <a:pt x="7379444" y="8106"/>
                  <a:pt x="7563249" y="0"/>
                </a:cubicBezTo>
                <a:cubicBezTo>
                  <a:pt x="7747054" y="-8106"/>
                  <a:pt x="7775038" y="25049"/>
                  <a:pt x="7856190" y="0"/>
                </a:cubicBezTo>
                <a:cubicBezTo>
                  <a:pt x="7937342" y="-25049"/>
                  <a:pt x="8352754" y="83456"/>
                  <a:pt x="8599811" y="0"/>
                </a:cubicBezTo>
                <a:cubicBezTo>
                  <a:pt x="8846868" y="-83456"/>
                  <a:pt x="9032605" y="10696"/>
                  <a:pt x="9253295" y="0"/>
                </a:cubicBezTo>
                <a:cubicBezTo>
                  <a:pt x="9368136" y="2890"/>
                  <a:pt x="9472918" y="126673"/>
                  <a:pt x="9493012" y="239717"/>
                </a:cubicBezTo>
                <a:cubicBezTo>
                  <a:pt x="9545793" y="374119"/>
                  <a:pt x="9492915" y="597435"/>
                  <a:pt x="9493012" y="699961"/>
                </a:cubicBezTo>
                <a:cubicBezTo>
                  <a:pt x="9493109" y="802487"/>
                  <a:pt x="9452950" y="1082328"/>
                  <a:pt x="9493012" y="1198558"/>
                </a:cubicBezTo>
                <a:cubicBezTo>
                  <a:pt x="9498535" y="1342223"/>
                  <a:pt x="9361578" y="1454050"/>
                  <a:pt x="9253295" y="1438275"/>
                </a:cubicBezTo>
                <a:cubicBezTo>
                  <a:pt x="9171738" y="1473198"/>
                  <a:pt x="9102547" y="1433702"/>
                  <a:pt x="8960354" y="1438275"/>
                </a:cubicBezTo>
                <a:cubicBezTo>
                  <a:pt x="8818161" y="1442848"/>
                  <a:pt x="8694208" y="1396778"/>
                  <a:pt x="8487141" y="1438275"/>
                </a:cubicBezTo>
                <a:cubicBezTo>
                  <a:pt x="8280074" y="1479772"/>
                  <a:pt x="8168133" y="1419712"/>
                  <a:pt x="8013928" y="1438275"/>
                </a:cubicBezTo>
                <a:cubicBezTo>
                  <a:pt x="7859723" y="1456838"/>
                  <a:pt x="7502239" y="1362846"/>
                  <a:pt x="7360444" y="1438275"/>
                </a:cubicBezTo>
                <a:cubicBezTo>
                  <a:pt x="7218649" y="1513704"/>
                  <a:pt x="6905729" y="1428446"/>
                  <a:pt x="6706959" y="1438275"/>
                </a:cubicBezTo>
                <a:cubicBezTo>
                  <a:pt x="6508189" y="1448104"/>
                  <a:pt x="6484311" y="1427647"/>
                  <a:pt x="6414018" y="1438275"/>
                </a:cubicBezTo>
                <a:cubicBezTo>
                  <a:pt x="6343725" y="1448903"/>
                  <a:pt x="6117477" y="1378267"/>
                  <a:pt x="5850669" y="1438275"/>
                </a:cubicBezTo>
                <a:cubicBezTo>
                  <a:pt x="5583861" y="1498283"/>
                  <a:pt x="5610462" y="1385622"/>
                  <a:pt x="5377456" y="1438275"/>
                </a:cubicBezTo>
                <a:cubicBezTo>
                  <a:pt x="5144450" y="1490928"/>
                  <a:pt x="5149980" y="1395847"/>
                  <a:pt x="4994379" y="1438275"/>
                </a:cubicBezTo>
                <a:cubicBezTo>
                  <a:pt x="4838778" y="1480703"/>
                  <a:pt x="4807580" y="1429422"/>
                  <a:pt x="4701438" y="1438275"/>
                </a:cubicBezTo>
                <a:cubicBezTo>
                  <a:pt x="4595296" y="1447128"/>
                  <a:pt x="4475455" y="1425625"/>
                  <a:pt x="4318361" y="1438275"/>
                </a:cubicBezTo>
                <a:cubicBezTo>
                  <a:pt x="4161267" y="1450925"/>
                  <a:pt x="3846873" y="1431654"/>
                  <a:pt x="3664877" y="1438275"/>
                </a:cubicBezTo>
                <a:cubicBezTo>
                  <a:pt x="3482881" y="1444896"/>
                  <a:pt x="3406832" y="1433214"/>
                  <a:pt x="3191664" y="1438275"/>
                </a:cubicBezTo>
                <a:cubicBezTo>
                  <a:pt x="2976496" y="1443336"/>
                  <a:pt x="3016069" y="1421808"/>
                  <a:pt x="2898723" y="1438275"/>
                </a:cubicBezTo>
                <a:cubicBezTo>
                  <a:pt x="2781377" y="1454742"/>
                  <a:pt x="2480685" y="1401293"/>
                  <a:pt x="2155102" y="1438275"/>
                </a:cubicBezTo>
                <a:cubicBezTo>
                  <a:pt x="1829519" y="1475257"/>
                  <a:pt x="1930123" y="1414635"/>
                  <a:pt x="1772025" y="1438275"/>
                </a:cubicBezTo>
                <a:cubicBezTo>
                  <a:pt x="1613927" y="1461915"/>
                  <a:pt x="1388414" y="1429448"/>
                  <a:pt x="1028405" y="1438275"/>
                </a:cubicBezTo>
                <a:cubicBezTo>
                  <a:pt x="668396" y="1447102"/>
                  <a:pt x="604856" y="1408503"/>
                  <a:pt x="239717" y="1438275"/>
                </a:cubicBezTo>
                <a:cubicBezTo>
                  <a:pt x="142948" y="1434927"/>
                  <a:pt x="-29117" y="1354580"/>
                  <a:pt x="0" y="1198558"/>
                </a:cubicBezTo>
                <a:cubicBezTo>
                  <a:pt x="-42780" y="1072379"/>
                  <a:pt x="30097" y="818065"/>
                  <a:pt x="0" y="709549"/>
                </a:cubicBezTo>
                <a:cubicBezTo>
                  <a:pt x="-30097" y="601033"/>
                  <a:pt x="21518" y="430903"/>
                  <a:pt x="0" y="239717"/>
                </a:cubicBezTo>
                <a:close/>
              </a:path>
              <a:path w="9493012" h="1438275" stroke="0" extrusionOk="0">
                <a:moveTo>
                  <a:pt x="0" y="239717"/>
                </a:moveTo>
                <a:cubicBezTo>
                  <a:pt x="-5550" y="116414"/>
                  <a:pt x="71329" y="-3750"/>
                  <a:pt x="239717" y="0"/>
                </a:cubicBezTo>
                <a:cubicBezTo>
                  <a:pt x="436748" y="-70680"/>
                  <a:pt x="617683" y="7849"/>
                  <a:pt x="893201" y="0"/>
                </a:cubicBezTo>
                <a:cubicBezTo>
                  <a:pt x="1168719" y="-7849"/>
                  <a:pt x="1098334" y="10714"/>
                  <a:pt x="1186143" y="0"/>
                </a:cubicBezTo>
                <a:cubicBezTo>
                  <a:pt x="1273952" y="-10714"/>
                  <a:pt x="1389052" y="2283"/>
                  <a:pt x="1479084" y="0"/>
                </a:cubicBezTo>
                <a:cubicBezTo>
                  <a:pt x="1569116" y="-2283"/>
                  <a:pt x="1680214" y="19700"/>
                  <a:pt x="1862161" y="0"/>
                </a:cubicBezTo>
                <a:cubicBezTo>
                  <a:pt x="2044108" y="-19700"/>
                  <a:pt x="2105646" y="41635"/>
                  <a:pt x="2335374" y="0"/>
                </a:cubicBezTo>
                <a:cubicBezTo>
                  <a:pt x="2565102" y="-41635"/>
                  <a:pt x="2703325" y="48862"/>
                  <a:pt x="2898723" y="0"/>
                </a:cubicBezTo>
                <a:cubicBezTo>
                  <a:pt x="3094121" y="-48862"/>
                  <a:pt x="3466172" y="23467"/>
                  <a:pt x="3642343" y="0"/>
                </a:cubicBezTo>
                <a:cubicBezTo>
                  <a:pt x="3818514" y="-23467"/>
                  <a:pt x="4008555" y="6650"/>
                  <a:pt x="4295827" y="0"/>
                </a:cubicBezTo>
                <a:cubicBezTo>
                  <a:pt x="4583099" y="-6650"/>
                  <a:pt x="4737228" y="41434"/>
                  <a:pt x="4949312" y="0"/>
                </a:cubicBezTo>
                <a:cubicBezTo>
                  <a:pt x="5161397" y="-41434"/>
                  <a:pt x="5527530" y="49214"/>
                  <a:pt x="5692932" y="0"/>
                </a:cubicBezTo>
                <a:cubicBezTo>
                  <a:pt x="5858334" y="-49214"/>
                  <a:pt x="5887887" y="8619"/>
                  <a:pt x="5985873" y="0"/>
                </a:cubicBezTo>
                <a:cubicBezTo>
                  <a:pt x="6083859" y="-8619"/>
                  <a:pt x="6325529" y="26784"/>
                  <a:pt x="6549222" y="0"/>
                </a:cubicBezTo>
                <a:cubicBezTo>
                  <a:pt x="6772915" y="-26784"/>
                  <a:pt x="6899484" y="28858"/>
                  <a:pt x="7022434" y="0"/>
                </a:cubicBezTo>
                <a:cubicBezTo>
                  <a:pt x="7145384" y="-28858"/>
                  <a:pt x="7246234" y="31105"/>
                  <a:pt x="7315376" y="0"/>
                </a:cubicBezTo>
                <a:cubicBezTo>
                  <a:pt x="7384518" y="-31105"/>
                  <a:pt x="7594005" y="26791"/>
                  <a:pt x="7698453" y="0"/>
                </a:cubicBezTo>
                <a:cubicBezTo>
                  <a:pt x="7802901" y="-26791"/>
                  <a:pt x="7970520" y="35936"/>
                  <a:pt x="8081530" y="0"/>
                </a:cubicBezTo>
                <a:cubicBezTo>
                  <a:pt x="8192540" y="-35936"/>
                  <a:pt x="8565383" y="41185"/>
                  <a:pt x="8735014" y="0"/>
                </a:cubicBezTo>
                <a:cubicBezTo>
                  <a:pt x="8904645" y="-41185"/>
                  <a:pt x="9012435" y="52771"/>
                  <a:pt x="9253295" y="0"/>
                </a:cubicBezTo>
                <a:cubicBezTo>
                  <a:pt x="9377950" y="-32019"/>
                  <a:pt x="9472156" y="129951"/>
                  <a:pt x="9493012" y="239717"/>
                </a:cubicBezTo>
                <a:cubicBezTo>
                  <a:pt x="9509796" y="437678"/>
                  <a:pt x="9487187" y="526022"/>
                  <a:pt x="9493012" y="719138"/>
                </a:cubicBezTo>
                <a:cubicBezTo>
                  <a:pt x="9498837" y="912254"/>
                  <a:pt x="9455295" y="984123"/>
                  <a:pt x="9493012" y="1198558"/>
                </a:cubicBezTo>
                <a:cubicBezTo>
                  <a:pt x="9499987" y="1337458"/>
                  <a:pt x="9359556" y="1461779"/>
                  <a:pt x="9253295" y="1438275"/>
                </a:cubicBezTo>
                <a:cubicBezTo>
                  <a:pt x="8939190" y="1506382"/>
                  <a:pt x="8694496" y="1358436"/>
                  <a:pt x="8509675" y="1438275"/>
                </a:cubicBezTo>
                <a:cubicBezTo>
                  <a:pt x="8324854" y="1518114"/>
                  <a:pt x="8114064" y="1417250"/>
                  <a:pt x="7856190" y="1438275"/>
                </a:cubicBezTo>
                <a:cubicBezTo>
                  <a:pt x="7598316" y="1459300"/>
                  <a:pt x="7480567" y="1431598"/>
                  <a:pt x="7382978" y="1438275"/>
                </a:cubicBezTo>
                <a:cubicBezTo>
                  <a:pt x="7285389" y="1444952"/>
                  <a:pt x="7187438" y="1436931"/>
                  <a:pt x="7090036" y="1438275"/>
                </a:cubicBezTo>
                <a:cubicBezTo>
                  <a:pt x="6992634" y="1439619"/>
                  <a:pt x="6628439" y="1390000"/>
                  <a:pt x="6346416" y="1438275"/>
                </a:cubicBezTo>
                <a:cubicBezTo>
                  <a:pt x="6064393" y="1486550"/>
                  <a:pt x="5941753" y="1378318"/>
                  <a:pt x="5692932" y="1438275"/>
                </a:cubicBezTo>
                <a:cubicBezTo>
                  <a:pt x="5444111" y="1498232"/>
                  <a:pt x="5354400" y="1406908"/>
                  <a:pt x="5129583" y="1438275"/>
                </a:cubicBezTo>
                <a:cubicBezTo>
                  <a:pt x="4904766" y="1469642"/>
                  <a:pt x="4755364" y="1407609"/>
                  <a:pt x="4656370" y="1438275"/>
                </a:cubicBezTo>
                <a:cubicBezTo>
                  <a:pt x="4557376" y="1468941"/>
                  <a:pt x="4396094" y="1406493"/>
                  <a:pt x="4273293" y="1438275"/>
                </a:cubicBezTo>
                <a:cubicBezTo>
                  <a:pt x="4150492" y="1470057"/>
                  <a:pt x="3776551" y="1411874"/>
                  <a:pt x="3529673" y="1438275"/>
                </a:cubicBezTo>
                <a:cubicBezTo>
                  <a:pt x="3282795" y="1464676"/>
                  <a:pt x="3315768" y="1436831"/>
                  <a:pt x="3146596" y="1438275"/>
                </a:cubicBezTo>
                <a:cubicBezTo>
                  <a:pt x="2977424" y="1439719"/>
                  <a:pt x="2605557" y="1415834"/>
                  <a:pt x="2402976" y="1438275"/>
                </a:cubicBezTo>
                <a:cubicBezTo>
                  <a:pt x="2200395" y="1460716"/>
                  <a:pt x="2067687" y="1376044"/>
                  <a:pt x="1839627" y="1438275"/>
                </a:cubicBezTo>
                <a:cubicBezTo>
                  <a:pt x="1611567" y="1500506"/>
                  <a:pt x="1474972" y="1429284"/>
                  <a:pt x="1276278" y="1438275"/>
                </a:cubicBezTo>
                <a:cubicBezTo>
                  <a:pt x="1077584" y="1447266"/>
                  <a:pt x="918779" y="1393048"/>
                  <a:pt x="803066" y="1438275"/>
                </a:cubicBezTo>
                <a:cubicBezTo>
                  <a:pt x="687353" y="1483502"/>
                  <a:pt x="470575" y="1431331"/>
                  <a:pt x="239717" y="1438275"/>
                </a:cubicBezTo>
                <a:cubicBezTo>
                  <a:pt x="92061" y="1441083"/>
                  <a:pt x="-630" y="1335882"/>
                  <a:pt x="0" y="1198558"/>
                </a:cubicBezTo>
                <a:cubicBezTo>
                  <a:pt x="-41917" y="1069192"/>
                  <a:pt x="7527" y="963960"/>
                  <a:pt x="0" y="747903"/>
                </a:cubicBezTo>
                <a:cubicBezTo>
                  <a:pt x="-7527" y="531847"/>
                  <a:pt x="30311" y="442445"/>
                  <a:pt x="0" y="23971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Đứng thẳng, hai tay dang ngang, tay phải hướng về phía Mặt Trời mọc, thì: tay trái chỉ phương tây; tay phải chỉ phương đông; trước mặt là phương bắc; sau lưng là phương nam.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5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F9292-60F6-4DFB-7D13-6480BC18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35" y="2322582"/>
            <a:ext cx="912080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b="1" spc="-3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Trò chơi “Xác định phương chính dựa trên phương Mặt Trời mọc, lặn”</a:t>
            </a:r>
            <a:endParaRPr lang="en-US" sz="48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209800" y="1360825"/>
            <a:ext cx="72866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Chuẩn bị.</a:t>
            </a:r>
          </a:p>
          <a:p>
            <a:pPr lvl="0" algn="just">
              <a:defRPr/>
            </a:pPr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nhóm cần chuẩn bị trước 1 biển có ghi Mặt Trời mọc, Mặt Trời lặn. Bốn mảnh giấy tròn dính một mặt, trên mỗi mảnh giấy có viết một chữ: Đ, T, N, B để dán vào trước hoặc sau lưng áo của 4 bạn chơi (có thể làm băng giấy có chữ Đ, T, N, B đội lên đầu).</a:t>
            </a:r>
          </a:p>
        </p:txBody>
      </p:sp>
    </p:spTree>
    <p:extLst>
      <p:ext uri="{BB962C8B-B14F-4D97-AF65-F5344CB8AC3E}">
        <p14:creationId xmlns:p14="http://schemas.microsoft.com/office/powerpoint/2010/main" val="25717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457200"/>
            <a:ext cx="11541211" cy="627697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2D34B7-F535-4D86-1665-EC5631F2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3" y="3750687"/>
            <a:ext cx="5581944" cy="28310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41F64B-8EAC-AE36-807B-F86084C62391}"/>
              </a:ext>
            </a:extLst>
          </p:cNvPr>
          <p:cNvSpPr/>
          <p:nvPr/>
        </p:nvSpPr>
        <p:spPr>
          <a:xfrm>
            <a:off x="1571625" y="885826"/>
            <a:ext cx="10010775" cy="2724150"/>
          </a:xfrm>
          <a:custGeom>
            <a:avLst/>
            <a:gdLst>
              <a:gd name="connsiteX0" fmla="*/ 0 w 10010775"/>
              <a:gd name="connsiteY0" fmla="*/ 454034 h 2724150"/>
              <a:gd name="connsiteX1" fmla="*/ 454034 w 10010775"/>
              <a:gd name="connsiteY1" fmla="*/ 0 h 2724150"/>
              <a:gd name="connsiteX2" fmla="*/ 9556741 w 10010775"/>
              <a:gd name="connsiteY2" fmla="*/ 0 h 2724150"/>
              <a:gd name="connsiteX3" fmla="*/ 10010775 w 10010775"/>
              <a:gd name="connsiteY3" fmla="*/ 454034 h 2724150"/>
              <a:gd name="connsiteX4" fmla="*/ 10010775 w 10010775"/>
              <a:gd name="connsiteY4" fmla="*/ 2270116 h 2724150"/>
              <a:gd name="connsiteX5" fmla="*/ 9556741 w 10010775"/>
              <a:gd name="connsiteY5" fmla="*/ 2724150 h 2724150"/>
              <a:gd name="connsiteX6" fmla="*/ 454034 w 10010775"/>
              <a:gd name="connsiteY6" fmla="*/ 2724150 h 2724150"/>
              <a:gd name="connsiteX7" fmla="*/ 0 w 10010775"/>
              <a:gd name="connsiteY7" fmla="*/ 2270116 h 2724150"/>
              <a:gd name="connsiteX8" fmla="*/ 0 w 10010775"/>
              <a:gd name="connsiteY8" fmla="*/ 454034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75" h="2724150" fill="none" extrusionOk="0">
                <a:moveTo>
                  <a:pt x="0" y="454034"/>
                </a:moveTo>
                <a:cubicBezTo>
                  <a:pt x="863" y="226646"/>
                  <a:pt x="210525" y="12162"/>
                  <a:pt x="454034" y="0"/>
                </a:cubicBezTo>
                <a:cubicBezTo>
                  <a:pt x="1971130" y="72427"/>
                  <a:pt x="6415900" y="61419"/>
                  <a:pt x="9556741" y="0"/>
                </a:cubicBezTo>
                <a:cubicBezTo>
                  <a:pt x="9800486" y="-48261"/>
                  <a:pt x="9972509" y="191704"/>
                  <a:pt x="10010775" y="454034"/>
                </a:cubicBezTo>
                <a:cubicBezTo>
                  <a:pt x="10067109" y="1070929"/>
                  <a:pt x="9909721" y="1675030"/>
                  <a:pt x="10010775" y="2270116"/>
                </a:cubicBezTo>
                <a:cubicBezTo>
                  <a:pt x="10017264" y="2487939"/>
                  <a:pt x="9792076" y="2706863"/>
                  <a:pt x="9556741" y="2724150"/>
                </a:cubicBezTo>
                <a:cubicBezTo>
                  <a:pt x="7869227" y="2753977"/>
                  <a:pt x="2936559" y="2644844"/>
                  <a:pt x="454034" y="2724150"/>
                </a:cubicBezTo>
                <a:cubicBezTo>
                  <a:pt x="231798" y="2720926"/>
                  <a:pt x="-29733" y="2526751"/>
                  <a:pt x="0" y="2270116"/>
                </a:cubicBezTo>
                <a:cubicBezTo>
                  <a:pt x="-147057" y="1509120"/>
                  <a:pt x="-11525" y="811764"/>
                  <a:pt x="0" y="454034"/>
                </a:cubicBezTo>
                <a:close/>
              </a:path>
              <a:path w="10010775" h="2724150" stroke="0" extrusionOk="0">
                <a:moveTo>
                  <a:pt x="0" y="454034"/>
                </a:moveTo>
                <a:cubicBezTo>
                  <a:pt x="47521" y="216231"/>
                  <a:pt x="211272" y="16656"/>
                  <a:pt x="454034" y="0"/>
                </a:cubicBezTo>
                <a:cubicBezTo>
                  <a:pt x="4326266" y="123000"/>
                  <a:pt x="6369799" y="-96860"/>
                  <a:pt x="9556741" y="0"/>
                </a:cubicBezTo>
                <a:cubicBezTo>
                  <a:pt x="9781815" y="-19573"/>
                  <a:pt x="10027058" y="170450"/>
                  <a:pt x="10010775" y="454034"/>
                </a:cubicBezTo>
                <a:cubicBezTo>
                  <a:pt x="9856908" y="1030070"/>
                  <a:pt x="10127646" y="2045393"/>
                  <a:pt x="10010775" y="2270116"/>
                </a:cubicBezTo>
                <a:cubicBezTo>
                  <a:pt x="9994607" y="2526729"/>
                  <a:pt x="9765845" y="2717333"/>
                  <a:pt x="9556741" y="2724150"/>
                </a:cubicBezTo>
                <a:cubicBezTo>
                  <a:pt x="8050408" y="2563443"/>
                  <a:pt x="4869461" y="2763817"/>
                  <a:pt x="454034" y="2724150"/>
                </a:cubicBezTo>
                <a:cubicBezTo>
                  <a:pt x="198021" y="2723088"/>
                  <a:pt x="-9317" y="2516651"/>
                  <a:pt x="0" y="2270116"/>
                </a:cubicBezTo>
                <a:cubicBezTo>
                  <a:pt x="-26320" y="1456891"/>
                  <a:pt x="107047" y="1115797"/>
                  <a:pt x="0" y="454034"/>
                </a:cubicBezTo>
                <a:close/>
              </a:path>
            </a:pathLst>
          </a:custGeom>
          <a:solidFill>
            <a:srgbClr val="FFFF00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1: một bạn cầm biển Mặt Trời mọc chọn chỗ đứng bất kì, 1 bạn đội trưởng chạy ra đứng dang hai tay, tay phải chỉ vào người cầm biển, miệng hô, phương đông. Lúc này bạn mặc áo có chữ Đ chạy ra đứng vào đúng vị trí phía tay phải của đội trưởng. Sau đó, đội trưởng lại hô: phương tây, bạn mặc áo có chữ T chạy đến đứng đúng vị trí (phía tay trái của đội trưởng),....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457200"/>
            <a:ext cx="11541211" cy="627697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32D34B7-F535-4D86-1665-EC5631F2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3" y="3750687"/>
            <a:ext cx="5581944" cy="28310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41F64B-8EAC-AE36-807B-F86084C62391}"/>
              </a:ext>
            </a:extLst>
          </p:cNvPr>
          <p:cNvSpPr/>
          <p:nvPr/>
        </p:nvSpPr>
        <p:spPr>
          <a:xfrm>
            <a:off x="1571625" y="1704974"/>
            <a:ext cx="10010775" cy="1905001"/>
          </a:xfrm>
          <a:custGeom>
            <a:avLst/>
            <a:gdLst>
              <a:gd name="connsiteX0" fmla="*/ 0 w 10010775"/>
              <a:gd name="connsiteY0" fmla="*/ 317507 h 1905001"/>
              <a:gd name="connsiteX1" fmla="*/ 317507 w 10010775"/>
              <a:gd name="connsiteY1" fmla="*/ 0 h 1905001"/>
              <a:gd name="connsiteX2" fmla="*/ 9693268 w 10010775"/>
              <a:gd name="connsiteY2" fmla="*/ 0 h 1905001"/>
              <a:gd name="connsiteX3" fmla="*/ 10010775 w 10010775"/>
              <a:gd name="connsiteY3" fmla="*/ 317507 h 1905001"/>
              <a:gd name="connsiteX4" fmla="*/ 10010775 w 10010775"/>
              <a:gd name="connsiteY4" fmla="*/ 1587494 h 1905001"/>
              <a:gd name="connsiteX5" fmla="*/ 9693268 w 10010775"/>
              <a:gd name="connsiteY5" fmla="*/ 1905001 h 1905001"/>
              <a:gd name="connsiteX6" fmla="*/ 317507 w 10010775"/>
              <a:gd name="connsiteY6" fmla="*/ 1905001 h 1905001"/>
              <a:gd name="connsiteX7" fmla="*/ 0 w 10010775"/>
              <a:gd name="connsiteY7" fmla="*/ 1587494 h 1905001"/>
              <a:gd name="connsiteX8" fmla="*/ 0 w 10010775"/>
              <a:gd name="connsiteY8" fmla="*/ 317507 h 19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75" h="1905001" fill="none" extrusionOk="0">
                <a:moveTo>
                  <a:pt x="0" y="317507"/>
                </a:moveTo>
                <a:cubicBezTo>
                  <a:pt x="256" y="149071"/>
                  <a:pt x="145954" y="6379"/>
                  <a:pt x="317507" y="0"/>
                </a:cubicBezTo>
                <a:cubicBezTo>
                  <a:pt x="4193424" y="72427"/>
                  <a:pt x="7876918" y="61419"/>
                  <a:pt x="9693268" y="0"/>
                </a:cubicBezTo>
                <a:cubicBezTo>
                  <a:pt x="9864934" y="-25386"/>
                  <a:pt x="9991639" y="136365"/>
                  <a:pt x="10010775" y="317507"/>
                </a:cubicBezTo>
                <a:cubicBezTo>
                  <a:pt x="10106824" y="863742"/>
                  <a:pt x="10075110" y="1168691"/>
                  <a:pt x="10010775" y="1587494"/>
                </a:cubicBezTo>
                <a:cubicBezTo>
                  <a:pt x="10011465" y="1759345"/>
                  <a:pt x="9849981" y="1884104"/>
                  <a:pt x="9693268" y="1905001"/>
                </a:cubicBezTo>
                <a:cubicBezTo>
                  <a:pt x="7603099" y="1934828"/>
                  <a:pt x="1805390" y="1825695"/>
                  <a:pt x="317507" y="1905001"/>
                </a:cubicBezTo>
                <a:cubicBezTo>
                  <a:pt x="163778" y="1902556"/>
                  <a:pt x="-19783" y="1766760"/>
                  <a:pt x="0" y="1587494"/>
                </a:cubicBezTo>
                <a:cubicBezTo>
                  <a:pt x="-13258" y="1405251"/>
                  <a:pt x="23935" y="529853"/>
                  <a:pt x="0" y="317507"/>
                </a:cubicBezTo>
                <a:close/>
              </a:path>
              <a:path w="10010775" h="1905001" stroke="0" extrusionOk="0">
                <a:moveTo>
                  <a:pt x="0" y="317507"/>
                </a:moveTo>
                <a:cubicBezTo>
                  <a:pt x="16686" y="146701"/>
                  <a:pt x="146151" y="8330"/>
                  <a:pt x="317507" y="0"/>
                </a:cubicBezTo>
                <a:cubicBezTo>
                  <a:pt x="3234050" y="123000"/>
                  <a:pt x="5505848" y="-96860"/>
                  <a:pt x="9693268" y="0"/>
                </a:cubicBezTo>
                <a:cubicBezTo>
                  <a:pt x="9865416" y="-2443"/>
                  <a:pt x="10021368" y="120796"/>
                  <a:pt x="10010775" y="317507"/>
                </a:cubicBezTo>
                <a:cubicBezTo>
                  <a:pt x="9957972" y="924397"/>
                  <a:pt x="10011970" y="1173278"/>
                  <a:pt x="10010775" y="1587494"/>
                </a:cubicBezTo>
                <a:cubicBezTo>
                  <a:pt x="9981977" y="1773281"/>
                  <a:pt x="9854692" y="1902721"/>
                  <a:pt x="9693268" y="1905001"/>
                </a:cubicBezTo>
                <a:cubicBezTo>
                  <a:pt x="8118493" y="1744294"/>
                  <a:pt x="3194366" y="1944668"/>
                  <a:pt x="317507" y="1905001"/>
                </a:cubicBezTo>
                <a:cubicBezTo>
                  <a:pt x="127067" y="1901954"/>
                  <a:pt x="-17234" y="1755040"/>
                  <a:pt x="0" y="1587494"/>
                </a:cubicBezTo>
                <a:cubicBezTo>
                  <a:pt x="-30905" y="1291167"/>
                  <a:pt x="24458" y="528995"/>
                  <a:pt x="0" y="317507"/>
                </a:cubicBezTo>
                <a:close/>
              </a:path>
            </a:pathLst>
          </a:custGeom>
          <a:solidFill>
            <a:srgbClr val="FFFF00">
              <a:alpha val="92941"/>
            </a:srgbClr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 2: 1 bạn cầm biển Mặt Trời lặn, chơi tương tự nhóm 1. Chú ý, bạn đội trưởng phải đứng sao cho tay trái chỉ vào bạn cầm biển.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101" y="-16705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934278" y="2882348"/>
            <a:ext cx="7971183" cy="3497636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3617895"/>
            <a:ext cx="4080632" cy="83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1B7C4-3C8B-3473-5BCC-423C545B1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6229" y="4075887"/>
            <a:ext cx="715122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371475"/>
            <a:ext cx="11541211" cy="636270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E78FF6-F7CB-6B36-DF86-71DF43EB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909637"/>
            <a:ext cx="97917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 Trời mọc khi nào và lặn khi nào?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230BB-8992-54DF-8944-AC6BA6A6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722" y="1315278"/>
            <a:ext cx="7135260" cy="42691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3254BF-7286-8D7C-F2A5-65B344F4560E}"/>
              </a:ext>
            </a:extLst>
          </p:cNvPr>
          <p:cNvSpPr/>
          <p:nvPr/>
        </p:nvSpPr>
        <p:spPr>
          <a:xfrm>
            <a:off x="1470263" y="5743576"/>
            <a:ext cx="9493012" cy="609600"/>
          </a:xfrm>
          <a:custGeom>
            <a:avLst/>
            <a:gdLst>
              <a:gd name="connsiteX0" fmla="*/ 0 w 9493012"/>
              <a:gd name="connsiteY0" fmla="*/ 101602 h 609600"/>
              <a:gd name="connsiteX1" fmla="*/ 101602 w 9493012"/>
              <a:gd name="connsiteY1" fmla="*/ 0 h 609600"/>
              <a:gd name="connsiteX2" fmla="*/ 868011 w 9493012"/>
              <a:gd name="connsiteY2" fmla="*/ 0 h 609600"/>
              <a:gd name="connsiteX3" fmla="*/ 1169930 w 9493012"/>
              <a:gd name="connsiteY3" fmla="*/ 0 h 609600"/>
              <a:gd name="connsiteX4" fmla="*/ 1750543 w 9493012"/>
              <a:gd name="connsiteY4" fmla="*/ 0 h 609600"/>
              <a:gd name="connsiteX5" fmla="*/ 2424054 w 9493012"/>
              <a:gd name="connsiteY5" fmla="*/ 0 h 609600"/>
              <a:gd name="connsiteX6" fmla="*/ 3004667 w 9493012"/>
              <a:gd name="connsiteY6" fmla="*/ 0 h 609600"/>
              <a:gd name="connsiteX7" fmla="*/ 3306586 w 9493012"/>
              <a:gd name="connsiteY7" fmla="*/ 0 h 609600"/>
              <a:gd name="connsiteX8" fmla="*/ 4072995 w 9493012"/>
              <a:gd name="connsiteY8" fmla="*/ 0 h 609600"/>
              <a:gd name="connsiteX9" fmla="*/ 4653608 w 9493012"/>
              <a:gd name="connsiteY9" fmla="*/ 0 h 609600"/>
              <a:gd name="connsiteX10" fmla="*/ 5141323 w 9493012"/>
              <a:gd name="connsiteY10" fmla="*/ 0 h 609600"/>
              <a:gd name="connsiteX11" fmla="*/ 5629038 w 9493012"/>
              <a:gd name="connsiteY11" fmla="*/ 0 h 609600"/>
              <a:gd name="connsiteX12" fmla="*/ 6116753 w 9493012"/>
              <a:gd name="connsiteY12" fmla="*/ 0 h 609600"/>
              <a:gd name="connsiteX13" fmla="*/ 6883162 w 9493012"/>
              <a:gd name="connsiteY13" fmla="*/ 0 h 609600"/>
              <a:gd name="connsiteX14" fmla="*/ 7649571 w 9493012"/>
              <a:gd name="connsiteY14" fmla="*/ 0 h 609600"/>
              <a:gd name="connsiteX15" fmla="*/ 8137286 w 9493012"/>
              <a:gd name="connsiteY15" fmla="*/ 0 h 609600"/>
              <a:gd name="connsiteX16" fmla="*/ 9391410 w 9493012"/>
              <a:gd name="connsiteY16" fmla="*/ 0 h 609600"/>
              <a:gd name="connsiteX17" fmla="*/ 9493012 w 9493012"/>
              <a:gd name="connsiteY17" fmla="*/ 101602 h 609600"/>
              <a:gd name="connsiteX18" fmla="*/ 9493012 w 9493012"/>
              <a:gd name="connsiteY18" fmla="*/ 507998 h 609600"/>
              <a:gd name="connsiteX19" fmla="*/ 9391410 w 9493012"/>
              <a:gd name="connsiteY19" fmla="*/ 609600 h 609600"/>
              <a:gd name="connsiteX20" fmla="*/ 8996593 w 9493012"/>
              <a:gd name="connsiteY20" fmla="*/ 609600 h 609600"/>
              <a:gd name="connsiteX21" fmla="*/ 8415980 w 9493012"/>
              <a:gd name="connsiteY21" fmla="*/ 609600 h 609600"/>
              <a:gd name="connsiteX22" fmla="*/ 7928265 w 9493012"/>
              <a:gd name="connsiteY22" fmla="*/ 609600 h 609600"/>
              <a:gd name="connsiteX23" fmla="*/ 7254754 w 9493012"/>
              <a:gd name="connsiteY23" fmla="*/ 609600 h 609600"/>
              <a:gd name="connsiteX24" fmla="*/ 6488345 w 9493012"/>
              <a:gd name="connsiteY24" fmla="*/ 609600 h 609600"/>
              <a:gd name="connsiteX25" fmla="*/ 6000630 w 9493012"/>
              <a:gd name="connsiteY25" fmla="*/ 609600 h 609600"/>
              <a:gd name="connsiteX26" fmla="*/ 5512915 w 9493012"/>
              <a:gd name="connsiteY26" fmla="*/ 609600 h 609600"/>
              <a:gd name="connsiteX27" fmla="*/ 4839404 w 9493012"/>
              <a:gd name="connsiteY27" fmla="*/ 609600 h 609600"/>
              <a:gd name="connsiteX28" fmla="*/ 4165893 w 9493012"/>
              <a:gd name="connsiteY28" fmla="*/ 609600 h 609600"/>
              <a:gd name="connsiteX29" fmla="*/ 3863974 w 9493012"/>
              <a:gd name="connsiteY29" fmla="*/ 609600 h 609600"/>
              <a:gd name="connsiteX30" fmla="*/ 3283361 w 9493012"/>
              <a:gd name="connsiteY30" fmla="*/ 609600 h 609600"/>
              <a:gd name="connsiteX31" fmla="*/ 2795646 w 9493012"/>
              <a:gd name="connsiteY31" fmla="*/ 609600 h 609600"/>
              <a:gd name="connsiteX32" fmla="*/ 2400829 w 9493012"/>
              <a:gd name="connsiteY32" fmla="*/ 609600 h 609600"/>
              <a:gd name="connsiteX33" fmla="*/ 2098911 w 9493012"/>
              <a:gd name="connsiteY33" fmla="*/ 609600 h 609600"/>
              <a:gd name="connsiteX34" fmla="*/ 1704094 w 9493012"/>
              <a:gd name="connsiteY34" fmla="*/ 609600 h 609600"/>
              <a:gd name="connsiteX35" fmla="*/ 1030583 w 9493012"/>
              <a:gd name="connsiteY35" fmla="*/ 609600 h 609600"/>
              <a:gd name="connsiteX36" fmla="*/ 101602 w 9493012"/>
              <a:gd name="connsiteY36" fmla="*/ 609600 h 609600"/>
              <a:gd name="connsiteX37" fmla="*/ 0 w 9493012"/>
              <a:gd name="connsiteY37" fmla="*/ 507998 h 609600"/>
              <a:gd name="connsiteX38" fmla="*/ 0 w 9493012"/>
              <a:gd name="connsiteY38" fmla="*/ 10160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93012" h="609600" fill="none" extrusionOk="0">
                <a:moveTo>
                  <a:pt x="0" y="101602"/>
                </a:moveTo>
                <a:cubicBezTo>
                  <a:pt x="-6279" y="45775"/>
                  <a:pt x="43461" y="2090"/>
                  <a:pt x="101602" y="0"/>
                </a:cubicBezTo>
                <a:cubicBezTo>
                  <a:pt x="353922" y="-70769"/>
                  <a:pt x="571004" y="55137"/>
                  <a:pt x="868011" y="0"/>
                </a:cubicBezTo>
                <a:cubicBezTo>
                  <a:pt x="1165018" y="-55137"/>
                  <a:pt x="1058052" y="20589"/>
                  <a:pt x="1169930" y="0"/>
                </a:cubicBezTo>
                <a:cubicBezTo>
                  <a:pt x="1281808" y="-20589"/>
                  <a:pt x="1619198" y="65274"/>
                  <a:pt x="1750543" y="0"/>
                </a:cubicBezTo>
                <a:cubicBezTo>
                  <a:pt x="1881888" y="-65274"/>
                  <a:pt x="2101021" y="33831"/>
                  <a:pt x="2424054" y="0"/>
                </a:cubicBezTo>
                <a:cubicBezTo>
                  <a:pt x="2747087" y="-33831"/>
                  <a:pt x="2742658" y="64208"/>
                  <a:pt x="3004667" y="0"/>
                </a:cubicBezTo>
                <a:cubicBezTo>
                  <a:pt x="3266676" y="-64208"/>
                  <a:pt x="3165551" y="30292"/>
                  <a:pt x="3306586" y="0"/>
                </a:cubicBezTo>
                <a:cubicBezTo>
                  <a:pt x="3447621" y="-30292"/>
                  <a:pt x="3819645" y="5258"/>
                  <a:pt x="4072995" y="0"/>
                </a:cubicBezTo>
                <a:cubicBezTo>
                  <a:pt x="4326345" y="-5258"/>
                  <a:pt x="4534924" y="57523"/>
                  <a:pt x="4653608" y="0"/>
                </a:cubicBezTo>
                <a:cubicBezTo>
                  <a:pt x="4772292" y="-57523"/>
                  <a:pt x="5016501" y="28994"/>
                  <a:pt x="5141323" y="0"/>
                </a:cubicBezTo>
                <a:cubicBezTo>
                  <a:pt x="5266146" y="-28994"/>
                  <a:pt x="5499731" y="8187"/>
                  <a:pt x="5629038" y="0"/>
                </a:cubicBezTo>
                <a:cubicBezTo>
                  <a:pt x="5758345" y="-8187"/>
                  <a:pt x="5962370" y="20415"/>
                  <a:pt x="6116753" y="0"/>
                </a:cubicBezTo>
                <a:cubicBezTo>
                  <a:pt x="6271137" y="-20415"/>
                  <a:pt x="6675832" y="35967"/>
                  <a:pt x="6883162" y="0"/>
                </a:cubicBezTo>
                <a:cubicBezTo>
                  <a:pt x="7090492" y="-35967"/>
                  <a:pt x="7429151" y="45448"/>
                  <a:pt x="7649571" y="0"/>
                </a:cubicBezTo>
                <a:cubicBezTo>
                  <a:pt x="7869991" y="-45448"/>
                  <a:pt x="7994177" y="26162"/>
                  <a:pt x="8137286" y="0"/>
                </a:cubicBezTo>
                <a:cubicBezTo>
                  <a:pt x="8280396" y="-26162"/>
                  <a:pt x="9035977" y="109256"/>
                  <a:pt x="9391410" y="0"/>
                </a:cubicBezTo>
                <a:cubicBezTo>
                  <a:pt x="9445667" y="1696"/>
                  <a:pt x="9480269" y="45146"/>
                  <a:pt x="9493012" y="101602"/>
                </a:cubicBezTo>
                <a:cubicBezTo>
                  <a:pt x="9495380" y="263721"/>
                  <a:pt x="9483357" y="395876"/>
                  <a:pt x="9493012" y="507998"/>
                </a:cubicBezTo>
                <a:cubicBezTo>
                  <a:pt x="9480943" y="566098"/>
                  <a:pt x="9445337" y="611705"/>
                  <a:pt x="9391410" y="609600"/>
                </a:cubicBezTo>
                <a:cubicBezTo>
                  <a:pt x="9266363" y="650380"/>
                  <a:pt x="9129319" y="571108"/>
                  <a:pt x="8996593" y="609600"/>
                </a:cubicBezTo>
                <a:cubicBezTo>
                  <a:pt x="8863867" y="648092"/>
                  <a:pt x="8601574" y="586355"/>
                  <a:pt x="8415980" y="609600"/>
                </a:cubicBezTo>
                <a:cubicBezTo>
                  <a:pt x="8230386" y="632845"/>
                  <a:pt x="8041508" y="584937"/>
                  <a:pt x="7928265" y="609600"/>
                </a:cubicBezTo>
                <a:cubicBezTo>
                  <a:pt x="7815022" y="634263"/>
                  <a:pt x="7534763" y="549088"/>
                  <a:pt x="7254754" y="609600"/>
                </a:cubicBezTo>
                <a:cubicBezTo>
                  <a:pt x="6974745" y="670112"/>
                  <a:pt x="6861186" y="608672"/>
                  <a:pt x="6488345" y="609600"/>
                </a:cubicBezTo>
                <a:cubicBezTo>
                  <a:pt x="6115504" y="610528"/>
                  <a:pt x="6208267" y="560250"/>
                  <a:pt x="6000630" y="609600"/>
                </a:cubicBezTo>
                <a:cubicBezTo>
                  <a:pt x="5792994" y="658950"/>
                  <a:pt x="5628120" y="603736"/>
                  <a:pt x="5512915" y="609600"/>
                </a:cubicBezTo>
                <a:cubicBezTo>
                  <a:pt x="5397711" y="615464"/>
                  <a:pt x="5092171" y="602759"/>
                  <a:pt x="4839404" y="609600"/>
                </a:cubicBezTo>
                <a:cubicBezTo>
                  <a:pt x="4586637" y="616441"/>
                  <a:pt x="4338213" y="540664"/>
                  <a:pt x="4165893" y="609600"/>
                </a:cubicBezTo>
                <a:cubicBezTo>
                  <a:pt x="3993573" y="678536"/>
                  <a:pt x="3986585" y="599269"/>
                  <a:pt x="3863974" y="609600"/>
                </a:cubicBezTo>
                <a:cubicBezTo>
                  <a:pt x="3741363" y="619931"/>
                  <a:pt x="3471277" y="571478"/>
                  <a:pt x="3283361" y="609600"/>
                </a:cubicBezTo>
                <a:cubicBezTo>
                  <a:pt x="3095445" y="647722"/>
                  <a:pt x="2925108" y="560212"/>
                  <a:pt x="2795646" y="609600"/>
                </a:cubicBezTo>
                <a:cubicBezTo>
                  <a:pt x="2666185" y="658988"/>
                  <a:pt x="2547740" y="571883"/>
                  <a:pt x="2400829" y="609600"/>
                </a:cubicBezTo>
                <a:cubicBezTo>
                  <a:pt x="2253918" y="647317"/>
                  <a:pt x="2211339" y="585983"/>
                  <a:pt x="2098911" y="609600"/>
                </a:cubicBezTo>
                <a:cubicBezTo>
                  <a:pt x="1986483" y="633217"/>
                  <a:pt x="1862123" y="600985"/>
                  <a:pt x="1704094" y="609600"/>
                </a:cubicBezTo>
                <a:cubicBezTo>
                  <a:pt x="1546065" y="618215"/>
                  <a:pt x="1210073" y="538748"/>
                  <a:pt x="1030583" y="609600"/>
                </a:cubicBezTo>
                <a:cubicBezTo>
                  <a:pt x="851093" y="680452"/>
                  <a:pt x="409812" y="571739"/>
                  <a:pt x="101602" y="609600"/>
                </a:cubicBezTo>
                <a:cubicBezTo>
                  <a:pt x="49653" y="612836"/>
                  <a:pt x="6786" y="564712"/>
                  <a:pt x="0" y="507998"/>
                </a:cubicBezTo>
                <a:cubicBezTo>
                  <a:pt x="-22188" y="414518"/>
                  <a:pt x="44745" y="217190"/>
                  <a:pt x="0" y="101602"/>
                </a:cubicBezTo>
                <a:close/>
              </a:path>
              <a:path w="9493012" h="609600" stroke="0" extrusionOk="0">
                <a:moveTo>
                  <a:pt x="0" y="101602"/>
                </a:moveTo>
                <a:cubicBezTo>
                  <a:pt x="-7852" y="58347"/>
                  <a:pt x="33100" y="-1291"/>
                  <a:pt x="101602" y="0"/>
                </a:cubicBezTo>
                <a:cubicBezTo>
                  <a:pt x="423168" y="-13684"/>
                  <a:pt x="564580" y="13871"/>
                  <a:pt x="775113" y="0"/>
                </a:cubicBezTo>
                <a:cubicBezTo>
                  <a:pt x="985646" y="-13871"/>
                  <a:pt x="971571" y="24850"/>
                  <a:pt x="1077032" y="0"/>
                </a:cubicBezTo>
                <a:cubicBezTo>
                  <a:pt x="1182493" y="-24850"/>
                  <a:pt x="1230809" y="26037"/>
                  <a:pt x="1378951" y="0"/>
                </a:cubicBezTo>
                <a:cubicBezTo>
                  <a:pt x="1527093" y="-26037"/>
                  <a:pt x="1677512" y="13562"/>
                  <a:pt x="1773767" y="0"/>
                </a:cubicBezTo>
                <a:cubicBezTo>
                  <a:pt x="1870022" y="-13562"/>
                  <a:pt x="2110833" y="19472"/>
                  <a:pt x="2261482" y="0"/>
                </a:cubicBezTo>
                <a:cubicBezTo>
                  <a:pt x="2412131" y="-19472"/>
                  <a:pt x="2648432" y="68729"/>
                  <a:pt x="2842095" y="0"/>
                </a:cubicBezTo>
                <a:cubicBezTo>
                  <a:pt x="3035758" y="-68729"/>
                  <a:pt x="3368872" y="88"/>
                  <a:pt x="3608505" y="0"/>
                </a:cubicBezTo>
                <a:cubicBezTo>
                  <a:pt x="3848138" y="-88"/>
                  <a:pt x="3953496" y="2875"/>
                  <a:pt x="4282016" y="0"/>
                </a:cubicBezTo>
                <a:cubicBezTo>
                  <a:pt x="4610536" y="-2875"/>
                  <a:pt x="4675259" y="30930"/>
                  <a:pt x="4955527" y="0"/>
                </a:cubicBezTo>
                <a:cubicBezTo>
                  <a:pt x="5235795" y="-30930"/>
                  <a:pt x="5383871" y="21400"/>
                  <a:pt x="5721936" y="0"/>
                </a:cubicBezTo>
                <a:cubicBezTo>
                  <a:pt x="6060001" y="-21400"/>
                  <a:pt x="5943649" y="22870"/>
                  <a:pt x="6023855" y="0"/>
                </a:cubicBezTo>
                <a:cubicBezTo>
                  <a:pt x="6104061" y="-22870"/>
                  <a:pt x="6474205" y="66901"/>
                  <a:pt x="6604468" y="0"/>
                </a:cubicBezTo>
                <a:cubicBezTo>
                  <a:pt x="6734731" y="-66901"/>
                  <a:pt x="6952856" y="3524"/>
                  <a:pt x="7092183" y="0"/>
                </a:cubicBezTo>
                <a:cubicBezTo>
                  <a:pt x="7231511" y="-3524"/>
                  <a:pt x="7307743" y="4188"/>
                  <a:pt x="7394101" y="0"/>
                </a:cubicBezTo>
                <a:cubicBezTo>
                  <a:pt x="7480459" y="-4188"/>
                  <a:pt x="7608948" y="3707"/>
                  <a:pt x="7788918" y="0"/>
                </a:cubicBezTo>
                <a:cubicBezTo>
                  <a:pt x="7968888" y="-3707"/>
                  <a:pt x="8013112" y="11134"/>
                  <a:pt x="8183735" y="0"/>
                </a:cubicBezTo>
                <a:cubicBezTo>
                  <a:pt x="8354358" y="-11134"/>
                  <a:pt x="8649029" y="19441"/>
                  <a:pt x="8857246" y="0"/>
                </a:cubicBezTo>
                <a:cubicBezTo>
                  <a:pt x="9065463" y="-19441"/>
                  <a:pt x="9270549" y="49770"/>
                  <a:pt x="9391410" y="0"/>
                </a:cubicBezTo>
                <a:cubicBezTo>
                  <a:pt x="9447019" y="-2084"/>
                  <a:pt x="9491073" y="47593"/>
                  <a:pt x="9493012" y="101602"/>
                </a:cubicBezTo>
                <a:cubicBezTo>
                  <a:pt x="9517183" y="196926"/>
                  <a:pt x="9456831" y="411420"/>
                  <a:pt x="9493012" y="507998"/>
                </a:cubicBezTo>
                <a:cubicBezTo>
                  <a:pt x="9506869" y="562132"/>
                  <a:pt x="9449059" y="615629"/>
                  <a:pt x="9391410" y="609600"/>
                </a:cubicBezTo>
                <a:cubicBezTo>
                  <a:pt x="9223198" y="645763"/>
                  <a:pt x="9041305" y="600833"/>
                  <a:pt x="8717899" y="609600"/>
                </a:cubicBezTo>
                <a:cubicBezTo>
                  <a:pt x="8394493" y="618367"/>
                  <a:pt x="8561739" y="591714"/>
                  <a:pt x="8415980" y="609600"/>
                </a:cubicBezTo>
                <a:cubicBezTo>
                  <a:pt x="8270221" y="627486"/>
                  <a:pt x="8006095" y="559680"/>
                  <a:pt x="7742469" y="609600"/>
                </a:cubicBezTo>
                <a:cubicBezTo>
                  <a:pt x="7478843" y="659520"/>
                  <a:pt x="7415132" y="606732"/>
                  <a:pt x="7254754" y="609600"/>
                </a:cubicBezTo>
                <a:cubicBezTo>
                  <a:pt x="7094376" y="612468"/>
                  <a:pt x="7064251" y="593499"/>
                  <a:pt x="6952835" y="609600"/>
                </a:cubicBezTo>
                <a:cubicBezTo>
                  <a:pt x="6841419" y="625701"/>
                  <a:pt x="6387318" y="581032"/>
                  <a:pt x="6186426" y="609600"/>
                </a:cubicBezTo>
                <a:cubicBezTo>
                  <a:pt x="5985534" y="638168"/>
                  <a:pt x="5703834" y="529924"/>
                  <a:pt x="5512915" y="609600"/>
                </a:cubicBezTo>
                <a:cubicBezTo>
                  <a:pt x="5321996" y="689276"/>
                  <a:pt x="5165604" y="571709"/>
                  <a:pt x="4932302" y="609600"/>
                </a:cubicBezTo>
                <a:cubicBezTo>
                  <a:pt x="4699000" y="647491"/>
                  <a:pt x="4620258" y="562724"/>
                  <a:pt x="4444587" y="609600"/>
                </a:cubicBezTo>
                <a:cubicBezTo>
                  <a:pt x="4268917" y="656476"/>
                  <a:pt x="4191988" y="576649"/>
                  <a:pt x="4049770" y="609600"/>
                </a:cubicBezTo>
                <a:cubicBezTo>
                  <a:pt x="3907552" y="642551"/>
                  <a:pt x="3555423" y="545126"/>
                  <a:pt x="3283361" y="609600"/>
                </a:cubicBezTo>
                <a:cubicBezTo>
                  <a:pt x="3011299" y="674074"/>
                  <a:pt x="2979671" y="599821"/>
                  <a:pt x="2888544" y="609600"/>
                </a:cubicBezTo>
                <a:cubicBezTo>
                  <a:pt x="2797417" y="619379"/>
                  <a:pt x="2294009" y="549584"/>
                  <a:pt x="2122135" y="609600"/>
                </a:cubicBezTo>
                <a:cubicBezTo>
                  <a:pt x="1950261" y="669616"/>
                  <a:pt x="1715445" y="551203"/>
                  <a:pt x="1541522" y="609600"/>
                </a:cubicBezTo>
                <a:cubicBezTo>
                  <a:pt x="1367599" y="667997"/>
                  <a:pt x="1230843" y="600847"/>
                  <a:pt x="960909" y="609600"/>
                </a:cubicBezTo>
                <a:cubicBezTo>
                  <a:pt x="690975" y="618353"/>
                  <a:pt x="336408" y="512855"/>
                  <a:pt x="101602" y="609600"/>
                </a:cubicBezTo>
                <a:cubicBezTo>
                  <a:pt x="51710" y="623770"/>
                  <a:pt x="-3709" y="563685"/>
                  <a:pt x="0" y="507998"/>
                </a:cubicBezTo>
                <a:cubicBezTo>
                  <a:pt x="-33180" y="400944"/>
                  <a:pt x="13868" y="282669"/>
                  <a:pt x="0" y="101602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NL" sz="3600" b="1" dirty="0">
                <a:solidFill>
                  <a:prstClr val="black"/>
                </a:solidFill>
              </a:rPr>
              <a:t>Mặt Trời mọc vào sáng sớm và lặn vào chiều tối.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trong không gian có mấy phương chính, là những phương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E445461-8E55-68C2-77E0-9CBE40A7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503996"/>
            <a:ext cx="10267950" cy="15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1285875" y="516581"/>
            <a:ext cx="10906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ln w="0"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ở phương nào và lặn ở phương nào?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403588" y="5753101"/>
            <a:ext cx="9493012" cy="647700"/>
          </a:xfrm>
          <a:custGeom>
            <a:avLst/>
            <a:gdLst>
              <a:gd name="connsiteX0" fmla="*/ 0 w 9493012"/>
              <a:gd name="connsiteY0" fmla="*/ 107952 h 647700"/>
              <a:gd name="connsiteX1" fmla="*/ 107952 w 9493012"/>
              <a:gd name="connsiteY1" fmla="*/ 0 h 647700"/>
              <a:gd name="connsiteX2" fmla="*/ 873313 w 9493012"/>
              <a:gd name="connsiteY2" fmla="*/ 0 h 647700"/>
              <a:gd name="connsiteX3" fmla="*/ 1174819 w 9493012"/>
              <a:gd name="connsiteY3" fmla="*/ 0 h 647700"/>
              <a:gd name="connsiteX4" fmla="*/ 1754639 w 9493012"/>
              <a:gd name="connsiteY4" fmla="*/ 0 h 647700"/>
              <a:gd name="connsiteX5" fmla="*/ 2427229 w 9493012"/>
              <a:gd name="connsiteY5" fmla="*/ 0 h 647700"/>
              <a:gd name="connsiteX6" fmla="*/ 3007048 w 9493012"/>
              <a:gd name="connsiteY6" fmla="*/ 0 h 647700"/>
              <a:gd name="connsiteX7" fmla="*/ 3308554 w 9493012"/>
              <a:gd name="connsiteY7" fmla="*/ 0 h 647700"/>
              <a:gd name="connsiteX8" fmla="*/ 4073916 w 9493012"/>
              <a:gd name="connsiteY8" fmla="*/ 0 h 647700"/>
              <a:gd name="connsiteX9" fmla="*/ 4653735 w 9493012"/>
              <a:gd name="connsiteY9" fmla="*/ 0 h 647700"/>
              <a:gd name="connsiteX10" fmla="*/ 5140783 w 9493012"/>
              <a:gd name="connsiteY10" fmla="*/ 0 h 647700"/>
              <a:gd name="connsiteX11" fmla="*/ 5627831 w 9493012"/>
              <a:gd name="connsiteY11" fmla="*/ 0 h 647700"/>
              <a:gd name="connsiteX12" fmla="*/ 6114879 w 9493012"/>
              <a:gd name="connsiteY12" fmla="*/ 0 h 647700"/>
              <a:gd name="connsiteX13" fmla="*/ 6880241 w 9493012"/>
              <a:gd name="connsiteY13" fmla="*/ 0 h 647700"/>
              <a:gd name="connsiteX14" fmla="*/ 7645602 w 9493012"/>
              <a:gd name="connsiteY14" fmla="*/ 0 h 647700"/>
              <a:gd name="connsiteX15" fmla="*/ 8132650 w 9493012"/>
              <a:gd name="connsiteY15" fmla="*/ 0 h 647700"/>
              <a:gd name="connsiteX16" fmla="*/ 9385060 w 9493012"/>
              <a:gd name="connsiteY16" fmla="*/ 0 h 647700"/>
              <a:gd name="connsiteX17" fmla="*/ 9493012 w 9493012"/>
              <a:gd name="connsiteY17" fmla="*/ 107952 h 647700"/>
              <a:gd name="connsiteX18" fmla="*/ 9493012 w 9493012"/>
              <a:gd name="connsiteY18" fmla="*/ 539748 h 647700"/>
              <a:gd name="connsiteX19" fmla="*/ 9385060 w 9493012"/>
              <a:gd name="connsiteY19" fmla="*/ 647700 h 647700"/>
              <a:gd name="connsiteX20" fmla="*/ 8990783 w 9493012"/>
              <a:gd name="connsiteY20" fmla="*/ 647700 h 647700"/>
              <a:gd name="connsiteX21" fmla="*/ 8410964 w 9493012"/>
              <a:gd name="connsiteY21" fmla="*/ 647700 h 647700"/>
              <a:gd name="connsiteX22" fmla="*/ 7923915 w 9493012"/>
              <a:gd name="connsiteY22" fmla="*/ 647700 h 647700"/>
              <a:gd name="connsiteX23" fmla="*/ 7251325 w 9493012"/>
              <a:gd name="connsiteY23" fmla="*/ 647700 h 647700"/>
              <a:gd name="connsiteX24" fmla="*/ 6485964 w 9493012"/>
              <a:gd name="connsiteY24" fmla="*/ 647700 h 647700"/>
              <a:gd name="connsiteX25" fmla="*/ 5998916 w 9493012"/>
              <a:gd name="connsiteY25" fmla="*/ 647700 h 647700"/>
              <a:gd name="connsiteX26" fmla="*/ 5511867 w 9493012"/>
              <a:gd name="connsiteY26" fmla="*/ 647700 h 647700"/>
              <a:gd name="connsiteX27" fmla="*/ 4839277 w 9493012"/>
              <a:gd name="connsiteY27" fmla="*/ 647700 h 647700"/>
              <a:gd name="connsiteX28" fmla="*/ 4166687 w 9493012"/>
              <a:gd name="connsiteY28" fmla="*/ 647700 h 647700"/>
              <a:gd name="connsiteX29" fmla="*/ 3865181 w 9493012"/>
              <a:gd name="connsiteY29" fmla="*/ 647700 h 647700"/>
              <a:gd name="connsiteX30" fmla="*/ 3285361 w 9493012"/>
              <a:gd name="connsiteY30" fmla="*/ 647700 h 647700"/>
              <a:gd name="connsiteX31" fmla="*/ 2798313 w 9493012"/>
              <a:gd name="connsiteY31" fmla="*/ 647700 h 647700"/>
              <a:gd name="connsiteX32" fmla="*/ 2404036 w 9493012"/>
              <a:gd name="connsiteY32" fmla="*/ 647700 h 647700"/>
              <a:gd name="connsiteX33" fmla="*/ 2102530 w 9493012"/>
              <a:gd name="connsiteY33" fmla="*/ 647700 h 647700"/>
              <a:gd name="connsiteX34" fmla="*/ 1708253 w 9493012"/>
              <a:gd name="connsiteY34" fmla="*/ 647700 h 647700"/>
              <a:gd name="connsiteX35" fmla="*/ 1035663 w 9493012"/>
              <a:gd name="connsiteY35" fmla="*/ 647700 h 647700"/>
              <a:gd name="connsiteX36" fmla="*/ 107952 w 9493012"/>
              <a:gd name="connsiteY36" fmla="*/ 647700 h 647700"/>
              <a:gd name="connsiteX37" fmla="*/ 0 w 9493012"/>
              <a:gd name="connsiteY37" fmla="*/ 539748 h 647700"/>
              <a:gd name="connsiteX38" fmla="*/ 0 w 9493012"/>
              <a:gd name="connsiteY38" fmla="*/ 107952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93012" h="647700" fill="none" extrusionOk="0">
                <a:moveTo>
                  <a:pt x="0" y="107952"/>
                </a:moveTo>
                <a:cubicBezTo>
                  <a:pt x="-2500" y="48446"/>
                  <a:pt x="46010" y="2393"/>
                  <a:pt x="107952" y="0"/>
                </a:cubicBezTo>
                <a:cubicBezTo>
                  <a:pt x="481818" y="-28769"/>
                  <a:pt x="696519" y="46341"/>
                  <a:pt x="873313" y="0"/>
                </a:cubicBezTo>
                <a:cubicBezTo>
                  <a:pt x="1050107" y="-46341"/>
                  <a:pt x="1102869" y="5418"/>
                  <a:pt x="1174819" y="0"/>
                </a:cubicBezTo>
                <a:cubicBezTo>
                  <a:pt x="1246769" y="-5418"/>
                  <a:pt x="1636379" y="25992"/>
                  <a:pt x="1754639" y="0"/>
                </a:cubicBezTo>
                <a:cubicBezTo>
                  <a:pt x="1872899" y="-25992"/>
                  <a:pt x="2272055" y="2051"/>
                  <a:pt x="2427229" y="0"/>
                </a:cubicBezTo>
                <a:cubicBezTo>
                  <a:pt x="2582403" y="-2051"/>
                  <a:pt x="2875717" y="47172"/>
                  <a:pt x="3007048" y="0"/>
                </a:cubicBezTo>
                <a:cubicBezTo>
                  <a:pt x="3138379" y="-47172"/>
                  <a:pt x="3207288" y="26018"/>
                  <a:pt x="3308554" y="0"/>
                </a:cubicBezTo>
                <a:cubicBezTo>
                  <a:pt x="3409820" y="-26018"/>
                  <a:pt x="3861264" y="86037"/>
                  <a:pt x="4073916" y="0"/>
                </a:cubicBezTo>
                <a:cubicBezTo>
                  <a:pt x="4286568" y="-86037"/>
                  <a:pt x="4477505" y="60999"/>
                  <a:pt x="4653735" y="0"/>
                </a:cubicBezTo>
                <a:cubicBezTo>
                  <a:pt x="4829965" y="-60999"/>
                  <a:pt x="4911672" y="16298"/>
                  <a:pt x="5140783" y="0"/>
                </a:cubicBezTo>
                <a:cubicBezTo>
                  <a:pt x="5369894" y="-16298"/>
                  <a:pt x="5494528" y="14574"/>
                  <a:pt x="5627831" y="0"/>
                </a:cubicBezTo>
                <a:cubicBezTo>
                  <a:pt x="5761134" y="-14574"/>
                  <a:pt x="5999789" y="28543"/>
                  <a:pt x="6114879" y="0"/>
                </a:cubicBezTo>
                <a:cubicBezTo>
                  <a:pt x="6229969" y="-28543"/>
                  <a:pt x="6630689" y="37091"/>
                  <a:pt x="6880241" y="0"/>
                </a:cubicBezTo>
                <a:cubicBezTo>
                  <a:pt x="7129793" y="-37091"/>
                  <a:pt x="7274307" y="59494"/>
                  <a:pt x="7645602" y="0"/>
                </a:cubicBezTo>
                <a:cubicBezTo>
                  <a:pt x="8016897" y="-59494"/>
                  <a:pt x="7925333" y="36862"/>
                  <a:pt x="8132650" y="0"/>
                </a:cubicBezTo>
                <a:cubicBezTo>
                  <a:pt x="8339967" y="-36862"/>
                  <a:pt x="9102941" y="86838"/>
                  <a:pt x="9385060" y="0"/>
                </a:cubicBezTo>
                <a:cubicBezTo>
                  <a:pt x="9435457" y="8426"/>
                  <a:pt x="9481668" y="48027"/>
                  <a:pt x="9493012" y="107952"/>
                </a:cubicBezTo>
                <a:cubicBezTo>
                  <a:pt x="9515238" y="198546"/>
                  <a:pt x="9446169" y="346031"/>
                  <a:pt x="9493012" y="539748"/>
                </a:cubicBezTo>
                <a:cubicBezTo>
                  <a:pt x="9487131" y="600336"/>
                  <a:pt x="9435007" y="657014"/>
                  <a:pt x="9385060" y="647700"/>
                </a:cubicBezTo>
                <a:cubicBezTo>
                  <a:pt x="9260130" y="682305"/>
                  <a:pt x="9119323" y="645550"/>
                  <a:pt x="8990783" y="647700"/>
                </a:cubicBezTo>
                <a:cubicBezTo>
                  <a:pt x="8862243" y="649850"/>
                  <a:pt x="8629420" y="584846"/>
                  <a:pt x="8410964" y="647700"/>
                </a:cubicBezTo>
                <a:cubicBezTo>
                  <a:pt x="8192508" y="710554"/>
                  <a:pt x="8161686" y="616727"/>
                  <a:pt x="7923915" y="647700"/>
                </a:cubicBezTo>
                <a:cubicBezTo>
                  <a:pt x="7686144" y="678673"/>
                  <a:pt x="7512166" y="589375"/>
                  <a:pt x="7251325" y="647700"/>
                </a:cubicBezTo>
                <a:cubicBezTo>
                  <a:pt x="6990484" y="706025"/>
                  <a:pt x="6776732" y="578884"/>
                  <a:pt x="6485964" y="647700"/>
                </a:cubicBezTo>
                <a:cubicBezTo>
                  <a:pt x="6195196" y="716516"/>
                  <a:pt x="6192453" y="635800"/>
                  <a:pt x="5998916" y="647700"/>
                </a:cubicBezTo>
                <a:cubicBezTo>
                  <a:pt x="5805379" y="659600"/>
                  <a:pt x="5622343" y="600570"/>
                  <a:pt x="5511867" y="647700"/>
                </a:cubicBezTo>
                <a:cubicBezTo>
                  <a:pt x="5401391" y="694830"/>
                  <a:pt x="5096360" y="635606"/>
                  <a:pt x="4839277" y="647700"/>
                </a:cubicBezTo>
                <a:cubicBezTo>
                  <a:pt x="4582194" y="659794"/>
                  <a:pt x="4461817" y="589950"/>
                  <a:pt x="4166687" y="647700"/>
                </a:cubicBezTo>
                <a:cubicBezTo>
                  <a:pt x="3871557" y="705450"/>
                  <a:pt x="4004027" y="611654"/>
                  <a:pt x="3865181" y="647700"/>
                </a:cubicBezTo>
                <a:cubicBezTo>
                  <a:pt x="3726335" y="683746"/>
                  <a:pt x="3411909" y="639667"/>
                  <a:pt x="3285361" y="647700"/>
                </a:cubicBezTo>
                <a:cubicBezTo>
                  <a:pt x="3158813" y="655733"/>
                  <a:pt x="2980710" y="597409"/>
                  <a:pt x="2798313" y="647700"/>
                </a:cubicBezTo>
                <a:cubicBezTo>
                  <a:pt x="2615916" y="697991"/>
                  <a:pt x="2556297" y="604928"/>
                  <a:pt x="2404036" y="647700"/>
                </a:cubicBezTo>
                <a:cubicBezTo>
                  <a:pt x="2251775" y="690472"/>
                  <a:pt x="2167313" y="640595"/>
                  <a:pt x="2102530" y="647700"/>
                </a:cubicBezTo>
                <a:cubicBezTo>
                  <a:pt x="2037747" y="654805"/>
                  <a:pt x="1809457" y="642518"/>
                  <a:pt x="1708253" y="647700"/>
                </a:cubicBezTo>
                <a:cubicBezTo>
                  <a:pt x="1607049" y="652882"/>
                  <a:pt x="1313096" y="584027"/>
                  <a:pt x="1035663" y="647700"/>
                </a:cubicBezTo>
                <a:cubicBezTo>
                  <a:pt x="758230" y="711373"/>
                  <a:pt x="432635" y="602439"/>
                  <a:pt x="107952" y="647700"/>
                </a:cubicBezTo>
                <a:cubicBezTo>
                  <a:pt x="49654" y="648728"/>
                  <a:pt x="14049" y="600613"/>
                  <a:pt x="0" y="539748"/>
                </a:cubicBezTo>
                <a:cubicBezTo>
                  <a:pt x="-28800" y="334809"/>
                  <a:pt x="2809" y="244109"/>
                  <a:pt x="0" y="107952"/>
                </a:cubicBezTo>
                <a:close/>
              </a:path>
              <a:path w="9493012" h="647700" stroke="0" extrusionOk="0">
                <a:moveTo>
                  <a:pt x="0" y="107952"/>
                </a:moveTo>
                <a:cubicBezTo>
                  <a:pt x="-8775" y="62702"/>
                  <a:pt x="35296" y="-1358"/>
                  <a:pt x="107952" y="0"/>
                </a:cubicBezTo>
                <a:cubicBezTo>
                  <a:pt x="335786" y="-33395"/>
                  <a:pt x="479487" y="69464"/>
                  <a:pt x="780542" y="0"/>
                </a:cubicBezTo>
                <a:cubicBezTo>
                  <a:pt x="1081597" y="-69464"/>
                  <a:pt x="982482" y="29076"/>
                  <a:pt x="1082048" y="0"/>
                </a:cubicBezTo>
                <a:cubicBezTo>
                  <a:pt x="1181614" y="-29076"/>
                  <a:pt x="1242651" y="27809"/>
                  <a:pt x="1383554" y="0"/>
                </a:cubicBezTo>
                <a:cubicBezTo>
                  <a:pt x="1524457" y="-27809"/>
                  <a:pt x="1623144" y="5169"/>
                  <a:pt x="1777831" y="0"/>
                </a:cubicBezTo>
                <a:cubicBezTo>
                  <a:pt x="1932518" y="-5169"/>
                  <a:pt x="2089550" y="39265"/>
                  <a:pt x="2264880" y="0"/>
                </a:cubicBezTo>
                <a:cubicBezTo>
                  <a:pt x="2440210" y="-39265"/>
                  <a:pt x="2598431" y="46906"/>
                  <a:pt x="2844699" y="0"/>
                </a:cubicBezTo>
                <a:cubicBezTo>
                  <a:pt x="3090967" y="-46906"/>
                  <a:pt x="3358536" y="35510"/>
                  <a:pt x="3610060" y="0"/>
                </a:cubicBezTo>
                <a:cubicBezTo>
                  <a:pt x="3861584" y="-35510"/>
                  <a:pt x="4080994" y="41513"/>
                  <a:pt x="4282651" y="0"/>
                </a:cubicBezTo>
                <a:cubicBezTo>
                  <a:pt x="4484308" y="-41513"/>
                  <a:pt x="4635487" y="68689"/>
                  <a:pt x="4955241" y="0"/>
                </a:cubicBezTo>
                <a:cubicBezTo>
                  <a:pt x="5274995" y="-68689"/>
                  <a:pt x="5547290" y="80130"/>
                  <a:pt x="5720602" y="0"/>
                </a:cubicBezTo>
                <a:cubicBezTo>
                  <a:pt x="5893914" y="-80130"/>
                  <a:pt x="5952777" y="23415"/>
                  <a:pt x="6022108" y="0"/>
                </a:cubicBezTo>
                <a:cubicBezTo>
                  <a:pt x="6091439" y="-23415"/>
                  <a:pt x="6371413" y="4644"/>
                  <a:pt x="6601928" y="0"/>
                </a:cubicBezTo>
                <a:cubicBezTo>
                  <a:pt x="6832443" y="-4644"/>
                  <a:pt x="6929227" y="16476"/>
                  <a:pt x="7088976" y="0"/>
                </a:cubicBezTo>
                <a:cubicBezTo>
                  <a:pt x="7248725" y="-16476"/>
                  <a:pt x="7287640" y="26378"/>
                  <a:pt x="7390482" y="0"/>
                </a:cubicBezTo>
                <a:cubicBezTo>
                  <a:pt x="7493324" y="-26378"/>
                  <a:pt x="7681297" y="1284"/>
                  <a:pt x="7784759" y="0"/>
                </a:cubicBezTo>
                <a:cubicBezTo>
                  <a:pt x="7888221" y="-1284"/>
                  <a:pt x="8054519" y="17004"/>
                  <a:pt x="8179036" y="0"/>
                </a:cubicBezTo>
                <a:cubicBezTo>
                  <a:pt x="8303553" y="-17004"/>
                  <a:pt x="8696721" y="63231"/>
                  <a:pt x="8851626" y="0"/>
                </a:cubicBezTo>
                <a:cubicBezTo>
                  <a:pt x="9006531" y="-63231"/>
                  <a:pt x="9149130" y="63257"/>
                  <a:pt x="9385060" y="0"/>
                </a:cubicBezTo>
                <a:cubicBezTo>
                  <a:pt x="9444328" y="-1456"/>
                  <a:pt x="9491727" y="49726"/>
                  <a:pt x="9493012" y="107952"/>
                </a:cubicBezTo>
                <a:cubicBezTo>
                  <a:pt x="9511324" y="215764"/>
                  <a:pt x="9470152" y="407235"/>
                  <a:pt x="9493012" y="539748"/>
                </a:cubicBezTo>
                <a:cubicBezTo>
                  <a:pt x="9505146" y="597635"/>
                  <a:pt x="9446844" y="656191"/>
                  <a:pt x="9385060" y="647700"/>
                </a:cubicBezTo>
                <a:cubicBezTo>
                  <a:pt x="9130038" y="681741"/>
                  <a:pt x="9028864" y="602846"/>
                  <a:pt x="8712470" y="647700"/>
                </a:cubicBezTo>
                <a:cubicBezTo>
                  <a:pt x="8396076" y="692554"/>
                  <a:pt x="8524889" y="641962"/>
                  <a:pt x="8410964" y="647700"/>
                </a:cubicBezTo>
                <a:cubicBezTo>
                  <a:pt x="8297039" y="653438"/>
                  <a:pt x="7948553" y="579709"/>
                  <a:pt x="7738373" y="647700"/>
                </a:cubicBezTo>
                <a:cubicBezTo>
                  <a:pt x="7528193" y="715691"/>
                  <a:pt x="7395312" y="638544"/>
                  <a:pt x="7251325" y="647700"/>
                </a:cubicBezTo>
                <a:cubicBezTo>
                  <a:pt x="7107338" y="656856"/>
                  <a:pt x="7071105" y="637270"/>
                  <a:pt x="6949819" y="647700"/>
                </a:cubicBezTo>
                <a:cubicBezTo>
                  <a:pt x="6828533" y="658130"/>
                  <a:pt x="6457969" y="644614"/>
                  <a:pt x="6184458" y="647700"/>
                </a:cubicBezTo>
                <a:cubicBezTo>
                  <a:pt x="5910947" y="650786"/>
                  <a:pt x="5787615" y="613051"/>
                  <a:pt x="5511867" y="647700"/>
                </a:cubicBezTo>
                <a:cubicBezTo>
                  <a:pt x="5236119" y="682349"/>
                  <a:pt x="5188152" y="581560"/>
                  <a:pt x="4932048" y="647700"/>
                </a:cubicBezTo>
                <a:cubicBezTo>
                  <a:pt x="4675944" y="713840"/>
                  <a:pt x="4621063" y="635583"/>
                  <a:pt x="4445000" y="647700"/>
                </a:cubicBezTo>
                <a:cubicBezTo>
                  <a:pt x="4268937" y="659817"/>
                  <a:pt x="4172557" y="618562"/>
                  <a:pt x="4050723" y="647700"/>
                </a:cubicBezTo>
                <a:cubicBezTo>
                  <a:pt x="3928889" y="676838"/>
                  <a:pt x="3532133" y="557976"/>
                  <a:pt x="3285361" y="647700"/>
                </a:cubicBezTo>
                <a:cubicBezTo>
                  <a:pt x="3038589" y="737424"/>
                  <a:pt x="3033549" y="629237"/>
                  <a:pt x="2891084" y="647700"/>
                </a:cubicBezTo>
                <a:cubicBezTo>
                  <a:pt x="2748619" y="666163"/>
                  <a:pt x="2291683" y="637488"/>
                  <a:pt x="2125723" y="647700"/>
                </a:cubicBezTo>
                <a:cubicBezTo>
                  <a:pt x="1959763" y="657912"/>
                  <a:pt x="1670258" y="585636"/>
                  <a:pt x="1545904" y="647700"/>
                </a:cubicBezTo>
                <a:cubicBezTo>
                  <a:pt x="1421550" y="709764"/>
                  <a:pt x="1216592" y="595364"/>
                  <a:pt x="966084" y="647700"/>
                </a:cubicBezTo>
                <a:cubicBezTo>
                  <a:pt x="715576" y="700036"/>
                  <a:pt x="492093" y="646267"/>
                  <a:pt x="107952" y="647700"/>
                </a:cubicBezTo>
                <a:cubicBezTo>
                  <a:pt x="53151" y="658677"/>
                  <a:pt x="-17343" y="597377"/>
                  <a:pt x="0" y="539748"/>
                </a:cubicBezTo>
                <a:cubicBezTo>
                  <a:pt x="-8819" y="420329"/>
                  <a:pt x="27517" y="248683"/>
                  <a:pt x="0" y="10795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Mặt Trời mọc ở phương đông và lặn ở phương tây.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454</Words>
  <Application>Microsoft Office PowerPoint</Application>
  <PresentationFormat>Widescreen</PresentationFormat>
  <Paragraphs>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11</cp:revision>
  <dcterms:created xsi:type="dcterms:W3CDTF">2023-03-25T10:17:26Z</dcterms:created>
  <dcterms:modified xsi:type="dcterms:W3CDTF">2023-04-13T13:45:50Z</dcterms:modified>
</cp:coreProperties>
</file>