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5" r:id="rId2"/>
    <p:sldId id="257" r:id="rId3"/>
    <p:sldId id="261" r:id="rId4"/>
    <p:sldId id="446" r:id="rId5"/>
    <p:sldId id="459" r:id="rId6"/>
    <p:sldId id="460" r:id="rId7"/>
    <p:sldId id="461" r:id="rId8"/>
    <p:sldId id="462" r:id="rId9"/>
    <p:sldId id="268" r:id="rId10"/>
    <p:sldId id="269" r:id="rId11"/>
    <p:sldId id="270" r:id="rId12"/>
    <p:sldId id="263" r:id="rId13"/>
    <p:sldId id="271" r:id="rId14"/>
    <p:sldId id="272" r:id="rId15"/>
    <p:sldId id="260" r:id="rId16"/>
    <p:sldId id="273" r:id="rId17"/>
    <p:sldId id="289" r:id="rId18"/>
    <p:sldId id="458" r:id="rId19"/>
    <p:sldId id="463" r:id="rId20"/>
    <p:sldId id="265" r:id="rId21"/>
  </p:sldIdLst>
  <p:sldSz cx="16276638" cy="9144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6F2E9"/>
    <a:srgbClr val="EBF4ED"/>
    <a:srgbClr val="E0EFE5"/>
    <a:srgbClr val="FFF7E2"/>
    <a:srgbClr val="FEF6DE"/>
    <a:srgbClr val="FFFBF2"/>
    <a:srgbClr val="FF0066"/>
    <a:srgbClr val="FFFF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2434" autoAdjust="0"/>
  </p:normalViewPr>
  <p:slideViewPr>
    <p:cSldViewPr>
      <p:cViewPr varScale="1">
        <p:scale>
          <a:sx n="39" d="100"/>
          <a:sy n="39" d="100"/>
        </p:scale>
        <p:origin x="1136"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18</a:t>
            </a:fld>
            <a:endParaRPr lang="en-US" altLang="en-US"/>
          </a:p>
        </p:txBody>
      </p:sp>
    </p:spTree>
    <p:extLst>
      <p:ext uri="{BB962C8B-B14F-4D97-AF65-F5344CB8AC3E}">
        <p14:creationId xmlns:p14="http://schemas.microsoft.com/office/powerpoint/2010/main" val="158571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19</a:t>
            </a:fld>
            <a:endParaRPr lang="en-US" altLang="en-US"/>
          </a:p>
        </p:txBody>
      </p:sp>
    </p:spTree>
    <p:extLst>
      <p:ext uri="{BB962C8B-B14F-4D97-AF65-F5344CB8AC3E}">
        <p14:creationId xmlns:p14="http://schemas.microsoft.com/office/powerpoint/2010/main" val="1698149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75491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9980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17160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8605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51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39207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401534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404355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7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50AE3419-634E-E9BF-86E2-90D2ACD9A86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81662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control" Target="../activeX/activeX1.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711079" y="1721429"/>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53" y="1116149"/>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317899" y="6020776"/>
            <a:ext cx="9409962"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6BB7DD-2CCE-B5A4-98FF-07280C4201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3693319" y="2889734"/>
            <a:ext cx="8890000" cy="46609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3E4B8C3D-8991-3AC6-C75A-D1FF929D926E}"/>
              </a:ext>
            </a:extLst>
          </p:cNvPr>
          <p:cNvSpPr txBox="1"/>
          <p:nvPr/>
        </p:nvSpPr>
        <p:spPr>
          <a:xfrm>
            <a:off x="3174067" y="1034005"/>
            <a:ext cx="11590117" cy="1477328"/>
          </a:xfrm>
          <a:prstGeom prst="rect">
            <a:avLst/>
          </a:prstGeom>
          <a:noFill/>
        </p:spPr>
        <p:txBody>
          <a:bodyPr wrap="square" rtlCol="0">
            <a:prstTxWarp prst="textWave1">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B050"/>
                </a:solidFill>
                <a:effectLst/>
                <a:uLnTx/>
                <a:uFillTx/>
                <a:latin typeface="HP-087" panose="020B0803050302020204" pitchFamily="34" charset="0"/>
                <a:ea typeface="+mn-ea"/>
                <a:cs typeface="+mn-cs"/>
              </a:rPr>
              <a:t>Luyện viết từ khó</a:t>
            </a:r>
          </a:p>
        </p:txBody>
      </p:sp>
    </p:spTree>
    <p:extLst>
      <p:ext uri="{BB962C8B-B14F-4D97-AF65-F5344CB8AC3E}">
        <p14:creationId xmlns:p14="http://schemas.microsoft.com/office/powerpoint/2010/main" val="359392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A372145-C404-7F7F-CB42-7B5744D35DBE}"/>
              </a:ext>
            </a:extLst>
          </p:cNvPr>
          <p:cNvSpPr txBox="1"/>
          <p:nvPr/>
        </p:nvSpPr>
        <p:spPr>
          <a:xfrm>
            <a:off x="5272943" y="432124"/>
            <a:ext cx="8426368" cy="78989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Lu</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ΐ</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İn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νμ</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Ğt</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Ǉừ</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δ</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ó</a:t>
            </a:r>
          </a:p>
        </p:txBody>
      </p:sp>
      <p:sp>
        <p:nvSpPr>
          <p:cNvPr id="3" name="Hộp Văn bản 2">
            <a:extLst>
              <a:ext uri="{FF2B5EF4-FFF2-40B4-BE49-F238E27FC236}">
                <a16:creationId xmlns:a16="http://schemas.microsoft.com/office/drawing/2014/main" id="{09F794B5-59B1-BF52-9D59-FA070A6C0030}"/>
              </a:ext>
            </a:extLst>
          </p:cNvPr>
          <p:cNvSpPr txBox="1"/>
          <p:nvPr/>
        </p:nvSpPr>
        <p:spPr>
          <a:xfrm>
            <a:off x="6201490" y="136066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nl" sz="4533" b="1">
                <a:solidFill>
                  <a:srgbClr val="7030A0"/>
                </a:solidFill>
                <a:latin typeface="HP001 4 hàng" panose="020B0603050302020204" pitchFamily="34" charset="0"/>
              </a:rPr>
              <a:t>giặc Nguyên</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4" name="Hộp Văn bản 3">
            <a:extLst>
              <a:ext uri="{FF2B5EF4-FFF2-40B4-BE49-F238E27FC236}">
                <a16:creationId xmlns:a16="http://schemas.microsoft.com/office/drawing/2014/main" id="{E1076FA3-5F2F-F907-7957-84D22345FF10}"/>
              </a:ext>
            </a:extLst>
          </p:cNvPr>
          <p:cNvSpPr txBox="1"/>
          <p:nvPr/>
        </p:nvSpPr>
        <p:spPr>
          <a:xfrm>
            <a:off x="6201490" y="2258573"/>
            <a:ext cx="8426368" cy="789896"/>
          </a:xfrm>
          <a:prstGeom prst="rect">
            <a:avLst/>
          </a:prstGeom>
          <a:noFill/>
        </p:spPr>
        <p:txBody>
          <a:bodyPr wrap="square" rtlCol="0">
            <a:spAutoFit/>
          </a:bodyPr>
          <a:lstStyle/>
          <a:p>
            <a:pPr lvl="0" defTabSz="1219170" eaLnBrk="1" fontAlgn="auto" hangingPunct="1">
              <a:spcBef>
                <a:spcPts val="0"/>
              </a:spcBef>
              <a:spcAft>
                <a:spcPts val="0"/>
              </a:spcAft>
            </a:pPr>
            <a:r>
              <a:rPr lang="en-US" sz="4533" b="1">
                <a:solidFill>
                  <a:srgbClr val="7030A0"/>
                </a:solidFill>
                <a:latin typeface="HP001 4 hàng" panose="020B0603050302020204" pitchFamily="34" charset="0"/>
              </a:rPr>
              <a:t>Trần Bình Trọng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5" name="Hộp Văn bản 4">
            <a:extLst>
              <a:ext uri="{FF2B5EF4-FFF2-40B4-BE49-F238E27FC236}">
                <a16:creationId xmlns:a16="http://schemas.microsoft.com/office/drawing/2014/main" id="{A785BF00-1817-393F-9027-3F45E71940EE}"/>
              </a:ext>
            </a:extLst>
          </p:cNvPr>
          <p:cNvSpPr txBox="1"/>
          <p:nvPr/>
        </p:nvSpPr>
        <p:spPr>
          <a:xfrm>
            <a:off x="6201490" y="3171911"/>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nước Nam</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6" name="Hộp Văn bản 4">
            <a:extLst>
              <a:ext uri="{FF2B5EF4-FFF2-40B4-BE49-F238E27FC236}">
                <a16:creationId xmlns:a16="http://schemas.microsoft.com/office/drawing/2014/main" id="{F93B3534-8DB7-4A0E-844F-222180EBA344}"/>
              </a:ext>
            </a:extLst>
          </p:cNvPr>
          <p:cNvSpPr txBox="1"/>
          <p:nvPr/>
        </p:nvSpPr>
        <p:spPr>
          <a:xfrm>
            <a:off x="6262450" y="408524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tước vương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7" name="Hộp Văn bản 4">
            <a:extLst>
              <a:ext uri="{FF2B5EF4-FFF2-40B4-BE49-F238E27FC236}">
                <a16:creationId xmlns:a16="http://schemas.microsoft.com/office/drawing/2014/main" id="{CD139EA7-2593-FC75-CFF9-0300698CC5C6}"/>
              </a:ext>
            </a:extLst>
          </p:cNvPr>
          <p:cNvSpPr txBox="1"/>
          <p:nvPr/>
        </p:nvSpPr>
        <p:spPr>
          <a:xfrm>
            <a:off x="6223781" y="5001924"/>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khảng khái</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18057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00C41560-92E7-F61C-1EAC-006B3FB12D53}"/>
              </a:ext>
            </a:extLst>
          </p:cNvPr>
          <p:cNvSpPr>
            <a:spLocks noChangeArrowheads="1" noChangeShapeType="1" noTextEdit="1"/>
          </p:cNvSpPr>
          <p:nvPr/>
        </p:nvSpPr>
        <p:spPr bwMode="auto">
          <a:xfrm>
            <a:off x="4238939" y="652953"/>
            <a:ext cx="8227177" cy="2319951"/>
          </a:xfrm>
          <a:prstGeom prst="rect">
            <a:avLst/>
          </a:prstGeom>
        </p:spPr>
        <p:txBody>
          <a:bodyPr wrap="none" fromWordArt="1">
            <a:prstTxWarp prst="textDeflate">
              <a:avLst>
                <a:gd name="adj" fmla="val 18750"/>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Viết</a:t>
            </a:r>
            <a:r>
              <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 </a:t>
            </a: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bài</a:t>
            </a:r>
            <a:endPar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endParaRPr>
          </a:p>
        </p:txBody>
      </p:sp>
      <p:sp>
        <p:nvSpPr>
          <p:cNvPr id="4" name="Hộp Văn bản 3">
            <a:extLst>
              <a:ext uri="{FF2B5EF4-FFF2-40B4-BE49-F238E27FC236}">
                <a16:creationId xmlns:a16="http://schemas.microsoft.com/office/drawing/2014/main" id="{537BC83E-E680-47C6-E04B-97E9ACA882D4}"/>
              </a:ext>
            </a:extLst>
          </p:cNvPr>
          <p:cNvSpPr txBox="1"/>
          <p:nvPr/>
        </p:nvSpPr>
        <p:spPr>
          <a:xfrm>
            <a:off x="52158" y="2905258"/>
            <a:ext cx="6713181" cy="4195508"/>
          </a:xfrm>
          <a:prstGeom prst="rect">
            <a:avLst/>
          </a:prstGeom>
          <a:noFill/>
        </p:spPr>
        <p:txBody>
          <a:bodyPr wrap="square" rtlCol="0">
            <a:spAutoFit/>
          </a:bodyPr>
          <a:lstStyle/>
          <a:p>
            <a:pPr marL="457189" marR="0" lvl="0" indent="-457189" algn="l" defTabSz="1219170" rtl="0" eaLnBrk="1" fontAlgn="auto" latinLnBrk="0" hangingPunct="1">
              <a:lnSpc>
                <a:spcPct val="100000"/>
              </a:lnSpc>
              <a:spcBef>
                <a:spcPts val="0"/>
              </a:spcBef>
              <a:spcAft>
                <a:spcPts val="0"/>
              </a:spcAft>
              <a:buClrTx/>
              <a:buSzTx/>
              <a:buFontTx/>
              <a:buAutoNum type="arabicPeriod"/>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 thế ngồi viết: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Lưng thẳng, không tì ngực vào bàn.</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 hơi cúi.</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cách vở 25 – 30 cm.</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phải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p:txBody>
      </p:sp>
      <p:sp>
        <p:nvSpPr>
          <p:cNvPr id="5" name="Hộp Văn bản 4">
            <a:extLst>
              <a:ext uri="{FF2B5EF4-FFF2-40B4-BE49-F238E27FC236}">
                <a16:creationId xmlns:a16="http://schemas.microsoft.com/office/drawing/2014/main" id="{8E2CF98A-01C9-B8AD-1775-5E86AD851EA8}"/>
              </a:ext>
            </a:extLst>
          </p:cNvPr>
          <p:cNvSpPr txBox="1"/>
          <p:nvPr/>
        </p:nvSpPr>
        <p:spPr>
          <a:xfrm>
            <a:off x="9371570" y="2983790"/>
            <a:ext cx="6848715" cy="419550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Cách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Cầm bút bằng 3 ngón tay: ngón cái, ngón trỏ, ngón giữa.</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 viết, dung 3 ngón tay di chuyển từ trái sang phải, cán bút nghiêng về phía bên phải, cổ tay, khuỷu tay và cánh tay cử động mềm mại, thoải mái</a:t>
            </a:r>
          </a:p>
        </p:txBody>
      </p:sp>
    </p:spTree>
    <p:extLst>
      <p:ext uri="{BB962C8B-B14F-4D97-AF65-F5344CB8AC3E}">
        <p14:creationId xmlns:p14="http://schemas.microsoft.com/office/powerpoint/2010/main" val="2800645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a:extLst>
              <a:ext uri="{FF2B5EF4-FFF2-40B4-BE49-F238E27FC236}">
                <a16:creationId xmlns:a16="http://schemas.microsoft.com/office/drawing/2014/main" id="{18357430-2F3C-C0B8-EE83-7DA091982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2054" y="1628681"/>
            <a:ext cx="1853632" cy="3016079"/>
          </a:xfrm>
          <a:prstGeom prst="rect">
            <a:avLst/>
          </a:prstGeom>
        </p:spPr>
      </p:pic>
      <p:sp>
        <p:nvSpPr>
          <p:cNvPr id="3" name="TextBox 5">
            <a:extLst>
              <a:ext uri="{FF2B5EF4-FFF2-40B4-BE49-F238E27FC236}">
                <a16:creationId xmlns:a16="http://schemas.microsoft.com/office/drawing/2014/main" id="{A5CA6136-2E70-F0B2-2D2F-C12147501669}"/>
              </a:ext>
            </a:extLst>
          </p:cNvPr>
          <p:cNvSpPr txBox="1"/>
          <p:nvPr/>
        </p:nvSpPr>
        <p:spPr>
          <a:xfrm>
            <a:off x="1977826" y="549547"/>
            <a:ext cx="12718997" cy="1966666"/>
          </a:xfrm>
          <a:prstGeom prst="rect">
            <a:avLst/>
          </a:prstGeom>
          <a:noFill/>
        </p:spPr>
        <p:txBody>
          <a:bodyPr wrap="square" lIns="193524" tIns="96761" rIns="193524" bIns="96761"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9066" b="1" i="1" u="none" strike="noStrike" kern="1200" cap="none" spc="0" normalizeH="0" baseline="0" noProof="0" dirty="0">
                <a:ln>
                  <a:noFill/>
                </a:ln>
                <a:solidFill>
                  <a:srgbClr val="FFC000">
                    <a:lumMod val="75000"/>
                  </a:srgbClr>
                </a:solidFill>
                <a:effectLst/>
                <a:uLnTx/>
                <a:uFillTx/>
                <a:latin typeface="HP-087" panose="020B0803050302020204" pitchFamily="34" charset="0"/>
                <a:ea typeface="+mn-ea"/>
                <a:cs typeface="Times New Roman" panose="02020603050405020304" pitchFamily="18" charset="0"/>
              </a:rPr>
              <a:t>SOÁT LỖI</a:t>
            </a:r>
          </a:p>
        </p:txBody>
      </p:sp>
      <p:pic>
        <p:nvPicPr>
          <p:cNvPr id="4" name="图片 32">
            <a:extLst>
              <a:ext uri="{FF2B5EF4-FFF2-40B4-BE49-F238E27FC236}">
                <a16:creationId xmlns:a16="http://schemas.microsoft.com/office/drawing/2014/main" id="{4A4B5D5B-C175-22C2-E1E7-6272E7863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99235" y="1643821"/>
            <a:ext cx="1853632" cy="3016079"/>
          </a:xfrm>
          <a:prstGeom prst="rect">
            <a:avLst/>
          </a:prstGeom>
        </p:spPr>
      </p:pic>
      <p:pic>
        <p:nvPicPr>
          <p:cNvPr id="5" name="图片 32">
            <a:extLst>
              <a:ext uri="{FF2B5EF4-FFF2-40B4-BE49-F238E27FC236}">
                <a16:creationId xmlns:a16="http://schemas.microsoft.com/office/drawing/2014/main" id="{25A04447-A615-9BF5-3095-E16DDD67B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0244" y="-65394"/>
            <a:ext cx="1853632" cy="3016079"/>
          </a:xfrm>
          <a:prstGeom prst="rect">
            <a:avLst/>
          </a:prstGeom>
        </p:spPr>
      </p:pic>
      <p:pic>
        <p:nvPicPr>
          <p:cNvPr id="6" name="图片 32">
            <a:extLst>
              <a:ext uri="{FF2B5EF4-FFF2-40B4-BE49-F238E27FC236}">
                <a16:creationId xmlns:a16="http://schemas.microsoft.com/office/drawing/2014/main" id="{7568EBCB-D16B-7651-2319-391278A97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9839" y="-321321"/>
            <a:ext cx="1853632" cy="3016079"/>
          </a:xfrm>
          <a:prstGeom prst="rect">
            <a:avLst/>
          </a:prstGeom>
        </p:spPr>
      </p:pic>
      <p:pic>
        <p:nvPicPr>
          <p:cNvPr id="7" name="图片 8">
            <a:extLst>
              <a:ext uri="{FF2B5EF4-FFF2-40B4-BE49-F238E27FC236}">
                <a16:creationId xmlns:a16="http://schemas.microsoft.com/office/drawing/2014/main" id="{57069EA7-47C7-4CF9-64A3-F8B7CA0166B2}"/>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3706488" y="2647063"/>
            <a:ext cx="5003889" cy="6534296"/>
          </a:xfrm>
          <a:prstGeom prst="rect">
            <a:avLst/>
          </a:prstGeom>
        </p:spPr>
      </p:pic>
      <p:pic>
        <p:nvPicPr>
          <p:cNvPr id="8" name="图片 9">
            <a:extLst>
              <a:ext uri="{FF2B5EF4-FFF2-40B4-BE49-F238E27FC236}">
                <a16:creationId xmlns:a16="http://schemas.microsoft.com/office/drawing/2014/main" id="{07C1B4BC-9758-FF7E-2518-E13AF2BD033F}"/>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804545" y="2950684"/>
            <a:ext cx="5045231" cy="6242965"/>
          </a:xfrm>
          <a:prstGeom prst="rect">
            <a:avLst/>
          </a:prstGeom>
        </p:spPr>
      </p:pic>
    </p:spTree>
    <p:extLst>
      <p:ext uri="{BB962C8B-B14F-4D97-AF65-F5344CB8AC3E}">
        <p14:creationId xmlns:p14="http://schemas.microsoft.com/office/powerpoint/2010/main" val="25952464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6;p22">
            <a:extLst>
              <a:ext uri="{FF2B5EF4-FFF2-40B4-BE49-F238E27FC236}">
                <a16:creationId xmlns:a16="http://schemas.microsoft.com/office/drawing/2014/main" id="{21253AC7-9878-CB31-E369-33EF90BD0D94}"/>
              </a:ext>
            </a:extLst>
          </p:cNvPr>
          <p:cNvSpPr/>
          <p:nvPr/>
        </p:nvSpPr>
        <p:spPr>
          <a:xfrm>
            <a:off x="1208002" y="2405069"/>
            <a:ext cx="8284336" cy="393812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121599" tIns="60783" rIns="121599" bIns="6078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527" b="0" i="0" u="none" strike="noStrike" kern="120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 name="Google Shape;297;p22" descr="HÃ¬nh áº£nh cÃ³ liÃªn quan">
            <a:extLst>
              <a:ext uri="{FF2B5EF4-FFF2-40B4-BE49-F238E27FC236}">
                <a16:creationId xmlns:a16="http://schemas.microsoft.com/office/drawing/2014/main" id="{6275E760-636F-12D2-68CB-2FE045F24650}"/>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9440916" y="3525918"/>
            <a:ext cx="4303384" cy="5968687"/>
          </a:xfrm>
          <a:prstGeom prst="rect">
            <a:avLst/>
          </a:prstGeom>
          <a:noFill/>
          <a:ln>
            <a:noFill/>
          </a:ln>
        </p:spPr>
      </p:pic>
      <p:sp>
        <p:nvSpPr>
          <p:cNvPr id="4" name="Google Shape;298;p22">
            <a:extLst>
              <a:ext uri="{FF2B5EF4-FFF2-40B4-BE49-F238E27FC236}">
                <a16:creationId xmlns:a16="http://schemas.microsoft.com/office/drawing/2014/main" id="{A3198DC6-BC74-66BA-D3A8-2DEA076D2C06}"/>
              </a:ext>
            </a:extLst>
          </p:cNvPr>
          <p:cNvSpPr/>
          <p:nvPr/>
        </p:nvSpPr>
        <p:spPr>
          <a:xfrm>
            <a:off x="4878493" y="202868"/>
            <a:ext cx="7297103" cy="141888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599" tIns="60783" rIns="121599" bIns="60783" anchor="ctr" anchorCtr="0">
            <a:no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5852"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NHẬN XÉT BÀI VIẾT</a:t>
            </a:r>
          </a:p>
        </p:txBody>
      </p:sp>
      <p:sp>
        <p:nvSpPr>
          <p:cNvPr id="5" name="Google Shape;299;p22">
            <a:extLst>
              <a:ext uri="{FF2B5EF4-FFF2-40B4-BE49-F238E27FC236}">
                <a16:creationId xmlns:a16="http://schemas.microsoft.com/office/drawing/2014/main" id="{48FC803B-226A-B3BF-2584-D7CF0240D356}"/>
              </a:ext>
            </a:extLst>
          </p:cNvPr>
          <p:cNvSpPr txBox="1"/>
          <p:nvPr/>
        </p:nvSpPr>
        <p:spPr>
          <a:xfrm>
            <a:off x="1482515" y="2694703"/>
            <a:ext cx="8958445" cy="3069970"/>
          </a:xfrm>
          <a:prstGeom prst="rect">
            <a:avLst/>
          </a:prstGeom>
          <a:noFill/>
          <a:ln>
            <a:noFill/>
          </a:ln>
        </p:spPr>
        <p:txBody>
          <a:bodyPr spcFirstLastPara="1" wrap="square" lIns="121599" tIns="60783" rIns="121599" bIns="60783" anchor="t" anchorCtr="0">
            <a:spAutoFit/>
          </a:bodyPr>
          <a:lstStyle/>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tả</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bày</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sạch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Google Shape;297;p22" descr="HÃ¬nh áº£nh cÃ³ liÃªn quan">
            <a:extLst>
              <a:ext uri="{FF2B5EF4-FFF2-40B4-BE49-F238E27FC236}">
                <a16:creationId xmlns:a16="http://schemas.microsoft.com/office/drawing/2014/main" id="{8FEC3C9F-60C1-5661-AD17-17E3A9C9C523}"/>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3744301" y="3190687"/>
            <a:ext cx="2381719" cy="6332272"/>
          </a:xfrm>
          <a:prstGeom prst="rect">
            <a:avLst/>
          </a:prstGeom>
          <a:noFill/>
          <a:ln>
            <a:noFill/>
          </a:ln>
        </p:spPr>
      </p:pic>
      <p:pic>
        <p:nvPicPr>
          <p:cNvPr id="7" name="Picture 9">
            <a:extLst>
              <a:ext uri="{FF2B5EF4-FFF2-40B4-BE49-F238E27FC236}">
                <a16:creationId xmlns:a16="http://schemas.microsoft.com/office/drawing/2014/main" id="{2D724CB0-A4FE-FDE9-DCBC-7E7FA72A1B4C}"/>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865020" y="2641742"/>
            <a:ext cx="1267447" cy="1286121"/>
          </a:xfrm>
          <a:prstGeom prst="rect">
            <a:avLst/>
          </a:prstGeom>
        </p:spPr>
      </p:pic>
      <p:pic>
        <p:nvPicPr>
          <p:cNvPr id="8" name="Picture 10">
            <a:extLst>
              <a:ext uri="{FF2B5EF4-FFF2-40B4-BE49-F238E27FC236}">
                <a16:creationId xmlns:a16="http://schemas.microsoft.com/office/drawing/2014/main" id="{9EC1EBFA-BB8E-A287-B9E9-132E23C09603}"/>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711537" y="4164533"/>
            <a:ext cx="1267447" cy="1286121"/>
          </a:xfrm>
          <a:prstGeom prst="rect">
            <a:avLst/>
          </a:prstGeom>
        </p:spPr>
      </p:pic>
    </p:spTree>
    <p:extLst>
      <p:ext uri="{BB962C8B-B14F-4D97-AF65-F5344CB8AC3E}">
        <p14:creationId xmlns:p14="http://schemas.microsoft.com/office/powerpoint/2010/main" val="2542832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679" y="1679143"/>
            <a:ext cx="8331281" cy="5785715"/>
          </a:xfrm>
          <a:prstGeom prst="rect">
            <a:avLst/>
          </a:prstGeom>
        </p:spPr>
      </p:pic>
    </p:spTree>
    <p:extLst>
      <p:ext uri="{BB962C8B-B14F-4D97-AF65-F5344CB8AC3E}">
        <p14:creationId xmlns:p14="http://schemas.microsoft.com/office/powerpoint/2010/main" val="2954636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DF8C8DB3-327D-71A6-66AC-7740A814BA83}"/>
              </a:ext>
            </a:extLst>
          </p:cNvPr>
          <p:cNvPicPr>
            <a:picLocks noChangeAspect="1"/>
          </p:cNvPicPr>
          <p:nvPr/>
        </p:nvPicPr>
        <p:blipFill rotWithShape="1">
          <a:blip r:embed="rId3">
            <a:extLst>
              <a:ext uri="{28A0092B-C50C-407E-A947-70E740481C1C}">
                <a14:useLocalDpi xmlns:a14="http://schemas.microsoft.com/office/drawing/2010/main" val="0"/>
              </a:ext>
            </a:extLst>
          </a:blip>
          <a:srcRect l="55597" t="3102" r="8572" b="5790"/>
          <a:stretch/>
        </p:blipFill>
        <p:spPr>
          <a:xfrm>
            <a:off x="9777833" y="155660"/>
            <a:ext cx="6284235" cy="8832680"/>
          </a:xfrm>
          <a:custGeom>
            <a:avLst/>
            <a:gdLst>
              <a:gd name="connsiteX0" fmla="*/ 847986 w 5087816"/>
              <a:gd name="connsiteY0" fmla="*/ 0 h 7151077"/>
              <a:gd name="connsiteX1" fmla="*/ 4239830 w 5087816"/>
              <a:gd name="connsiteY1" fmla="*/ 0 h 7151077"/>
              <a:gd name="connsiteX2" fmla="*/ 5087816 w 5087816"/>
              <a:gd name="connsiteY2" fmla="*/ 847986 h 7151077"/>
              <a:gd name="connsiteX3" fmla="*/ 5087816 w 5087816"/>
              <a:gd name="connsiteY3" fmla="*/ 6303091 h 7151077"/>
              <a:gd name="connsiteX4" fmla="*/ 4239830 w 5087816"/>
              <a:gd name="connsiteY4" fmla="*/ 7151077 h 7151077"/>
              <a:gd name="connsiteX5" fmla="*/ 847986 w 5087816"/>
              <a:gd name="connsiteY5" fmla="*/ 7151077 h 7151077"/>
              <a:gd name="connsiteX6" fmla="*/ 0 w 5087816"/>
              <a:gd name="connsiteY6" fmla="*/ 6303091 h 7151077"/>
              <a:gd name="connsiteX7" fmla="*/ 0 w 5087816"/>
              <a:gd name="connsiteY7" fmla="*/ 6121038 h 7151077"/>
              <a:gd name="connsiteX8" fmla="*/ 821667 w 5087816"/>
              <a:gd name="connsiteY8" fmla="*/ 6121038 h 7151077"/>
              <a:gd name="connsiteX9" fmla="*/ 821667 w 5087816"/>
              <a:gd name="connsiteY9" fmla="*/ 4168123 h 7151077"/>
              <a:gd name="connsiteX10" fmla="*/ 0 w 5087816"/>
              <a:gd name="connsiteY10" fmla="*/ 4168123 h 7151077"/>
              <a:gd name="connsiteX11" fmla="*/ 0 w 5087816"/>
              <a:gd name="connsiteY11" fmla="*/ 847986 h 7151077"/>
              <a:gd name="connsiteX12" fmla="*/ 847986 w 5087816"/>
              <a:gd name="connsiteY12" fmla="*/ 0 h 715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7816" h="7151077">
                <a:moveTo>
                  <a:pt x="847986" y="0"/>
                </a:moveTo>
                <a:lnTo>
                  <a:pt x="4239830" y="0"/>
                </a:lnTo>
                <a:cubicBezTo>
                  <a:pt x="4708160" y="0"/>
                  <a:pt x="5087816" y="379656"/>
                  <a:pt x="5087816" y="847986"/>
                </a:cubicBezTo>
                <a:lnTo>
                  <a:pt x="5087816" y="6303091"/>
                </a:lnTo>
                <a:cubicBezTo>
                  <a:pt x="5087816" y="6771421"/>
                  <a:pt x="4708160" y="7151077"/>
                  <a:pt x="4239830" y="7151077"/>
                </a:cubicBezTo>
                <a:lnTo>
                  <a:pt x="847986" y="7151077"/>
                </a:lnTo>
                <a:cubicBezTo>
                  <a:pt x="379656" y="7151077"/>
                  <a:pt x="0" y="6771421"/>
                  <a:pt x="0" y="6303091"/>
                </a:cubicBezTo>
                <a:lnTo>
                  <a:pt x="0" y="6121038"/>
                </a:lnTo>
                <a:lnTo>
                  <a:pt x="821667" y="6121038"/>
                </a:lnTo>
                <a:lnTo>
                  <a:pt x="821667" y="4168123"/>
                </a:lnTo>
                <a:lnTo>
                  <a:pt x="0" y="4168123"/>
                </a:lnTo>
                <a:lnTo>
                  <a:pt x="0" y="847986"/>
                </a:lnTo>
                <a:cubicBezTo>
                  <a:pt x="0" y="379656"/>
                  <a:pt x="379656" y="0"/>
                  <a:pt x="847986" y="0"/>
                </a:cubicBezTo>
                <a:close/>
              </a:path>
            </a:pathLst>
          </a:custGeom>
          <a:effectLst>
            <a:softEdge rad="127000"/>
          </a:effectLst>
        </p:spPr>
      </p:pic>
      <p:grpSp>
        <p:nvGrpSpPr>
          <p:cNvPr id="2" name="Nhóm 4">
            <a:extLst>
              <a:ext uri="{FF2B5EF4-FFF2-40B4-BE49-F238E27FC236}">
                <a16:creationId xmlns:a16="http://schemas.microsoft.com/office/drawing/2014/main" id="{440665D6-2520-24C0-DB3A-6BB46FA02306}"/>
              </a:ext>
            </a:extLst>
          </p:cNvPr>
          <p:cNvGrpSpPr/>
          <p:nvPr/>
        </p:nvGrpSpPr>
        <p:grpSpPr>
          <a:xfrm>
            <a:off x="158368" y="73655"/>
            <a:ext cx="845945" cy="866936"/>
            <a:chOff x="254643" y="497711"/>
            <a:chExt cx="844952" cy="844952"/>
          </a:xfrm>
        </p:grpSpPr>
        <p:sp>
          <p:nvSpPr>
            <p:cNvPr id="3" name="Hình Bầu dục 2">
              <a:extLst>
                <a:ext uri="{FF2B5EF4-FFF2-40B4-BE49-F238E27FC236}">
                  <a16:creationId xmlns:a16="http://schemas.microsoft.com/office/drawing/2014/main" id="{9FD124C7-3E33-BA9D-7310-085BC0B358E6}"/>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4" name="Hình Bầu dục 3">
              <a:extLst>
                <a:ext uri="{FF2B5EF4-FFF2-40B4-BE49-F238E27FC236}">
                  <a16:creationId xmlns:a16="http://schemas.microsoft.com/office/drawing/2014/main" id="{2AB33681-9EBB-9DE3-3B03-2D28EDB563F7}"/>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2</a:t>
              </a:r>
            </a:p>
          </p:txBody>
        </p:sp>
      </p:grpSp>
      <p:sp>
        <p:nvSpPr>
          <p:cNvPr id="5" name="Hộp Văn bản 1">
            <a:extLst>
              <a:ext uri="{FF2B5EF4-FFF2-40B4-BE49-F238E27FC236}">
                <a16:creationId xmlns:a16="http://schemas.microsoft.com/office/drawing/2014/main" id="{55431F8F-C68C-0C72-A4E5-F09BF217F06E}"/>
              </a:ext>
            </a:extLst>
          </p:cNvPr>
          <p:cNvSpPr txBox="1"/>
          <p:nvPr/>
        </p:nvSpPr>
        <p:spPr>
          <a:xfrm>
            <a:off x="1004313" y="18395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Hộp Văn bản 1">
            <a:extLst>
              <a:ext uri="{FF2B5EF4-FFF2-40B4-BE49-F238E27FC236}">
                <a16:creationId xmlns:a16="http://schemas.microsoft.com/office/drawing/2014/main" id="{B995EBE7-B77C-678F-2DB2-2B6E75501A57}"/>
              </a:ext>
            </a:extLst>
          </p:cNvPr>
          <p:cNvSpPr txBox="1"/>
          <p:nvPr/>
        </p:nvSpPr>
        <p:spPr>
          <a:xfrm>
            <a:off x="1004312" y="1120914"/>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 </a:t>
            </a:r>
            <a:r>
              <a:rPr lang="en-US" sz="4000" b="1"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Chữ</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2C6855EF-A510-D457-89C3-E533BCB66243}"/>
              </a:ext>
            </a:extLst>
          </p:cNvPr>
          <p:cNvSpPr txBox="1"/>
          <p:nvPr/>
        </p:nvSpPr>
        <p:spPr>
          <a:xfrm>
            <a:off x="557431" y="1994835"/>
            <a:ext cx="10933688" cy="5734903"/>
          </a:xfrm>
          <a:prstGeom prst="rect">
            <a:avLst/>
          </a:prstGeom>
          <a:noFill/>
        </p:spPr>
        <p:txBody>
          <a:bodyPr wrap="square" rtlCol="0">
            <a:spAutoFit/>
          </a:bodyPr>
          <a:lstStyle/>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Các anh về</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Xôn xao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àng bé nhỏ.</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Nhà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á đơn sơ</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Tấm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òng rộng mở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ồi cơm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ấu dở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Bát nước chè xanh</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Ngồi vui kể chuyện tâm tình bên nhau.</a:t>
            </a:r>
          </a:p>
          <a:p>
            <a:pPr>
              <a:lnSpc>
                <a:spcPct val="120000"/>
              </a:lnSpc>
            </a:pPr>
            <a:r>
              <a:rPr lang="en-US" sz="28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HOÀNG TRUNG THÔNG</a:t>
            </a:r>
            <a:endParaRPr lang="en-US" sz="2800" b="1" spc="160" dirty="0">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a:extLst>
              <a:ext uri="{FF2B5EF4-FFF2-40B4-BE49-F238E27FC236}">
                <a16:creationId xmlns:a16="http://schemas.microsoft.com/office/drawing/2014/main" id="{B19CFA84-B398-FBCE-BB3F-5C67B4AFDD92}"/>
              </a:ext>
            </a:extLst>
          </p:cNvPr>
          <p:cNvSpPr/>
          <p:nvPr/>
        </p:nvSpPr>
        <p:spPr>
          <a:xfrm>
            <a:off x="2835877" y="2842508"/>
            <a:ext cx="41513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8" name="Rectangle 17">
            <a:extLst>
              <a:ext uri="{FF2B5EF4-FFF2-40B4-BE49-F238E27FC236}">
                <a16:creationId xmlns:a16="http://schemas.microsoft.com/office/drawing/2014/main" id="{33614543-7413-AA4E-39F3-2C63244ED790}"/>
              </a:ext>
            </a:extLst>
          </p:cNvPr>
          <p:cNvSpPr/>
          <p:nvPr/>
        </p:nvSpPr>
        <p:spPr>
          <a:xfrm>
            <a:off x="1767718" y="3601004"/>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9" name="Rectangle 18">
            <a:extLst>
              <a:ext uri="{FF2B5EF4-FFF2-40B4-BE49-F238E27FC236}">
                <a16:creationId xmlns:a16="http://schemas.microsoft.com/office/drawing/2014/main" id="{35645643-377A-D76A-4AFA-2BB3E85C64A4}"/>
              </a:ext>
            </a:extLst>
          </p:cNvPr>
          <p:cNvSpPr/>
          <p:nvPr/>
        </p:nvSpPr>
        <p:spPr>
          <a:xfrm>
            <a:off x="1792709" y="4295485"/>
            <a:ext cx="422633"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9" name="Rectangle 17">
            <a:extLst>
              <a:ext uri="{FF2B5EF4-FFF2-40B4-BE49-F238E27FC236}">
                <a16:creationId xmlns:a16="http://schemas.microsoft.com/office/drawing/2014/main" id="{99266FAE-B4B3-2FDC-5093-39EAC1813B9D}"/>
              </a:ext>
            </a:extLst>
          </p:cNvPr>
          <p:cNvSpPr/>
          <p:nvPr/>
        </p:nvSpPr>
        <p:spPr>
          <a:xfrm>
            <a:off x="747988" y="5084648"/>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0" name="Rectangle 18">
            <a:extLst>
              <a:ext uri="{FF2B5EF4-FFF2-40B4-BE49-F238E27FC236}">
                <a16:creationId xmlns:a16="http://schemas.microsoft.com/office/drawing/2014/main" id="{C8D72409-BCEB-2016-E6E0-5793C222C209}"/>
              </a:ext>
            </a:extLst>
          </p:cNvPr>
          <p:cNvSpPr/>
          <p:nvPr/>
        </p:nvSpPr>
        <p:spPr>
          <a:xfrm>
            <a:off x="3096878" y="5053685"/>
            <a:ext cx="464896"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Tree>
    <p:controls>
      <mc:AlternateContent xmlns:mc="http://schemas.openxmlformats.org/markup-compatibility/2006">
        <mc:Choice xmlns:v="urn:schemas-microsoft-com:vml" Requires="v">
          <p:control name="TextBox3" r:id="rId1" imgW="2171880" imgH="888840"/>
        </mc:Choice>
        <mc:Fallback>
          <p:control name="TextBox3" r:id="rId1" imgW="2171880" imgH="888840">
            <p:pic>
              <p:nvPicPr>
                <p:cNvPr id="29" name="TextBox3" hidden="1">
                  <a:extLst>
                    <a:ext uri="{FF2B5EF4-FFF2-40B4-BE49-F238E27FC236}">
                      <a16:creationId xmlns:a16="http://schemas.microsoft.com/office/drawing/2014/main" id="{06DF230C-1C5D-BC73-BC7A-8BFF13BC2121}"/>
                    </a:ext>
                  </a:extLst>
                </p:cNvPr>
                <p:cNvPicPr>
                  <a:picLocks/>
                </p:cNvPicPr>
                <p:nvPr/>
              </p:nvPicPr>
              <p:blipFill>
                <a:blip r:embed="rId4"/>
                <a:stretch>
                  <a:fillRect/>
                </a:stretch>
              </p:blipFill>
              <p:spPr>
                <a:xfrm>
                  <a:off x="11863022" y="1985858"/>
                  <a:ext cx="2168099" cy="891212"/>
                </a:xfrm>
                <a:prstGeom prst="rect">
                  <a:avLst/>
                </a:prstGeom>
              </p:spPr>
            </p:pic>
          </p:control>
        </mc:Fallback>
      </mc:AlternateContent>
    </p:controls>
    <p:extLst>
      <p:ext uri="{BB962C8B-B14F-4D97-AF65-F5344CB8AC3E}">
        <p14:creationId xmlns:p14="http://schemas.microsoft.com/office/powerpoint/2010/main" val="330835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98236"/>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kern="0" dirty="0">
                  <a:solidFill>
                    <a:prstClr val="white"/>
                  </a:solidFill>
                  <a:latin typeface="AvantGarde" panose="00000400000000000000" pitchFamily="2" charset="0"/>
                  <a:ea typeface="AvantGarde" panose="00000400000000000000" pitchFamily="2" charset="0"/>
                  <a:cs typeface="AvantGarde" panose="00000400000000000000" pitchFamily="2" charset="0"/>
                </a:rPr>
                <a:t>2</a:t>
              </a:r>
              <a:endPar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177761"/>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9" name="Hộp Văn bản 1">
            <a:extLst>
              <a:ext uri="{FF2B5EF4-FFF2-40B4-BE49-F238E27FC236}">
                <a16:creationId xmlns:a16="http://schemas.microsoft.com/office/drawing/2014/main" id="{4C82FE03-43E5-5D1E-F57C-A4434979C05E}"/>
              </a:ext>
            </a:extLst>
          </p:cNvPr>
          <p:cNvSpPr txBox="1"/>
          <p:nvPr/>
        </p:nvSpPr>
        <p:spPr>
          <a:xfrm>
            <a:off x="1004312" y="85349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b) Chữ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v</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d</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10" name="Hình ảnh 9">
            <a:extLst>
              <a:ext uri="{FF2B5EF4-FFF2-40B4-BE49-F238E27FC236}">
                <a16:creationId xmlns:a16="http://schemas.microsoft.com/office/drawing/2014/main" id="{81FE9B30-62D4-35F2-E3AD-C71B402AEDE8}"/>
              </a:ext>
            </a:extLst>
          </p:cNvPr>
          <p:cNvPicPr>
            <a:picLocks noChangeAspect="1"/>
          </p:cNvPicPr>
          <p:nvPr/>
        </p:nvPicPr>
        <p:blipFill rotWithShape="1">
          <a:blip r:embed="rId2">
            <a:extLst>
              <a:ext uri="{28A0092B-C50C-407E-A947-70E740481C1C}">
                <a14:useLocalDpi xmlns:a14="http://schemas.microsoft.com/office/drawing/2010/main" val="0"/>
              </a:ext>
            </a:extLst>
          </a:blip>
          <a:srcRect l="25930" t="29372" r="26888" b="7801"/>
          <a:stretch/>
        </p:blipFill>
        <p:spPr>
          <a:xfrm>
            <a:off x="1277912" y="1652632"/>
            <a:ext cx="13720815" cy="6916728"/>
          </a:xfrm>
          <a:prstGeom prst="rect">
            <a:avLst/>
          </a:prstGeom>
        </p:spPr>
      </p:pic>
      <p:sp>
        <p:nvSpPr>
          <p:cNvPr id="11" name="Hộp Văn bản 10">
            <a:extLst>
              <a:ext uri="{FF2B5EF4-FFF2-40B4-BE49-F238E27FC236}">
                <a16:creationId xmlns:a16="http://schemas.microsoft.com/office/drawing/2014/main" id="{A50842E5-963C-603A-D531-537B79F3C635}"/>
              </a:ext>
            </a:extLst>
          </p:cNvPr>
          <p:cNvSpPr txBox="1"/>
          <p:nvPr/>
        </p:nvSpPr>
        <p:spPr>
          <a:xfrm>
            <a:off x="5311299" y="1484590"/>
            <a:ext cx="479618"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2" name="Hộp Văn bản 11">
            <a:extLst>
              <a:ext uri="{FF2B5EF4-FFF2-40B4-BE49-F238E27FC236}">
                <a16:creationId xmlns:a16="http://schemas.microsoft.com/office/drawing/2014/main" id="{E3C49190-DC5C-C180-57B6-6D3341DFE7FD}"/>
              </a:ext>
            </a:extLst>
          </p:cNvPr>
          <p:cNvSpPr txBox="1"/>
          <p:nvPr/>
        </p:nvSpPr>
        <p:spPr>
          <a:xfrm>
            <a:off x="8032379" y="251460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3" name="Hộp Văn bản 12">
            <a:extLst>
              <a:ext uri="{FF2B5EF4-FFF2-40B4-BE49-F238E27FC236}">
                <a16:creationId xmlns:a16="http://schemas.microsoft.com/office/drawing/2014/main" id="{1344B1D5-7CCE-9C19-A42D-A7A1337BF942}"/>
              </a:ext>
            </a:extLst>
          </p:cNvPr>
          <p:cNvSpPr txBox="1"/>
          <p:nvPr/>
        </p:nvSpPr>
        <p:spPr>
          <a:xfrm>
            <a:off x="8833219" y="252861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4" name="Hộp Văn bản 13">
            <a:extLst>
              <a:ext uri="{FF2B5EF4-FFF2-40B4-BE49-F238E27FC236}">
                <a16:creationId xmlns:a16="http://schemas.microsoft.com/office/drawing/2014/main" id="{9DDD5103-390F-1B02-2A02-9EF8B8B35ACC}"/>
              </a:ext>
            </a:extLst>
          </p:cNvPr>
          <p:cNvSpPr txBox="1"/>
          <p:nvPr/>
        </p:nvSpPr>
        <p:spPr>
          <a:xfrm>
            <a:off x="8780619" y="464574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5" name="Hộp Văn bản 14">
            <a:extLst>
              <a:ext uri="{FF2B5EF4-FFF2-40B4-BE49-F238E27FC236}">
                <a16:creationId xmlns:a16="http://schemas.microsoft.com/office/drawing/2014/main" id="{7EDDBBC2-FE61-6000-10EF-85B4DD13CDC3}"/>
              </a:ext>
            </a:extLst>
          </p:cNvPr>
          <p:cNvSpPr txBox="1"/>
          <p:nvPr/>
        </p:nvSpPr>
        <p:spPr>
          <a:xfrm>
            <a:off x="7493878" y="676656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
        <p:nvSpPr>
          <p:cNvPr id="16" name="Hộp Văn bản 15">
            <a:extLst>
              <a:ext uri="{FF2B5EF4-FFF2-40B4-BE49-F238E27FC236}">
                <a16:creationId xmlns:a16="http://schemas.microsoft.com/office/drawing/2014/main" id="{392D7314-2275-975B-EB6D-3077C4C49C5E}"/>
              </a:ext>
            </a:extLst>
          </p:cNvPr>
          <p:cNvSpPr txBox="1"/>
          <p:nvPr/>
        </p:nvSpPr>
        <p:spPr>
          <a:xfrm>
            <a:off x="9194177" y="675378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Tree>
    <p:extLst>
      <p:ext uri="{BB962C8B-B14F-4D97-AF65-F5344CB8AC3E}">
        <p14:creationId xmlns:p14="http://schemas.microsoft.com/office/powerpoint/2010/main" val="676551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l hoặc n.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long lanh, no nê</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9" name="Hộp Văn bản 18">
            <a:extLst>
              <a:ext uri="{FF2B5EF4-FFF2-40B4-BE49-F238E27FC236}">
                <a16:creationId xmlns:a16="http://schemas.microsoft.com/office/drawing/2014/main" id="{C4338FAD-63F2-1EA4-A982-EC7B70F79139}"/>
              </a:ext>
            </a:extLst>
          </p:cNvPr>
          <p:cNvSpPr txBox="1"/>
          <p:nvPr/>
        </p:nvSpPr>
        <p:spPr>
          <a:xfrm>
            <a:off x="581340" y="3510171"/>
            <a:ext cx="14927364" cy="2123658"/>
          </a:xfrm>
          <a:prstGeom prst="rect">
            <a:avLst/>
          </a:prstGeom>
          <a:noFill/>
        </p:spPr>
        <p:txBody>
          <a:bodyPr wrap="square">
            <a:spAutoFit/>
          </a:bodyPr>
          <a:lstStyle/>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l: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Lấp lánh, lung linh, long lanh, lập lòe, ...</a:t>
            </a:r>
          </a:p>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n: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nức nở, no nê, nõn nà, núng nính,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6924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v hoặc d.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vững vàng, dẻo dai</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8" name="Hộp Văn bản 17">
            <a:extLst>
              <a:ext uri="{FF2B5EF4-FFF2-40B4-BE49-F238E27FC236}">
                <a16:creationId xmlns:a16="http://schemas.microsoft.com/office/drawing/2014/main" id="{251BD97C-D62A-140A-8277-580D23504A16}"/>
              </a:ext>
            </a:extLst>
          </p:cNvPr>
          <p:cNvSpPr txBox="1"/>
          <p:nvPr/>
        </p:nvSpPr>
        <p:spPr>
          <a:xfrm>
            <a:off x="581340" y="3510171"/>
            <a:ext cx="14927364" cy="1982915"/>
          </a:xfrm>
          <a:prstGeom prst="rect">
            <a:avLst/>
          </a:prstGeom>
          <a:noFill/>
        </p:spPr>
        <p:txBody>
          <a:bodyPr wrap="square">
            <a:spAutoFit/>
          </a:bodyPr>
          <a:lstStyle/>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v: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Vội vàng, vi vu, vun vút, vui vẻ ...</a:t>
            </a:r>
          </a:p>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d: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dễ dàng, dảnh dang, dịu dàng,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67108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8" y="1682246"/>
            <a:ext cx="8331923" cy="5779509"/>
          </a:xfrm>
          <a:prstGeom prst="rect">
            <a:avLst/>
          </a:prstGeom>
        </p:spPr>
      </p:pic>
    </p:spTree>
    <p:extLst>
      <p:ext uri="{BB962C8B-B14F-4D97-AF65-F5344CB8AC3E}">
        <p14:creationId xmlns:p14="http://schemas.microsoft.com/office/powerpoint/2010/main" val="39165611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5" y="0"/>
            <a:ext cx="16188548" cy="9144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538" y="4204433"/>
            <a:ext cx="7557555" cy="3327864"/>
          </a:xfrm>
          <a:prstGeom prst="rect">
            <a:avLst/>
          </a:prstGeom>
        </p:spPr>
      </p:pic>
    </p:spTree>
    <p:extLst>
      <p:ext uri="{BB962C8B-B14F-4D97-AF65-F5344CB8AC3E}">
        <p14:creationId xmlns:p14="http://schemas.microsoft.com/office/powerpoint/2010/main" val="34506890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342" y="1895204"/>
            <a:ext cx="7315271" cy="5785715"/>
          </a:xfrm>
          <a:prstGeom prst="rect">
            <a:avLst/>
          </a:prstGeom>
        </p:spPr>
      </p:pic>
    </p:spTree>
    <p:extLst>
      <p:ext uri="{BB962C8B-B14F-4D97-AF65-F5344CB8AC3E}">
        <p14:creationId xmlns:p14="http://schemas.microsoft.com/office/powerpoint/2010/main" val="26846477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Năm 1285, giặc Nguyên sang cướp nước ta. Trần Bình Trọng chỉ huy một cánh quân, không may sa vào tay giặc. Giặc dụ dỗ ông đầu hàng, hứa phong tước vương cho. Trần Bình Trọng khảng khái trả lời: “Ta thà làm ma nước Nam, chứ không thèm làm vương đất Bắc.”. Giặc tức giận giết ông. Khi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4" name="Hộp Văn bản 5">
            <a:extLst>
              <a:ext uri="{FF2B5EF4-FFF2-40B4-BE49-F238E27FC236}">
                <a16:creationId xmlns:a16="http://schemas.microsoft.com/office/drawing/2014/main" id="{BF923494-354F-CCD1-4FAF-1A85E6906697}"/>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Group 6">
            <a:extLst>
              <a:ext uri="{FF2B5EF4-FFF2-40B4-BE49-F238E27FC236}">
                <a16:creationId xmlns:a16="http://schemas.microsoft.com/office/drawing/2014/main" id="{013712E1-3FF8-4C6F-86DB-E5B19D3F2F99}"/>
              </a:ext>
            </a:extLst>
          </p:cNvPr>
          <p:cNvGrpSpPr/>
          <p:nvPr/>
        </p:nvGrpSpPr>
        <p:grpSpPr>
          <a:xfrm>
            <a:off x="336793" y="8401525"/>
            <a:ext cx="15603052" cy="711995"/>
            <a:chOff x="336793" y="7154939"/>
            <a:chExt cx="15603052" cy="711995"/>
          </a:xfrm>
        </p:grpSpPr>
        <p:sp>
          <p:nvSpPr>
            <p:cNvPr id="5" name="Hộp Văn bản 6">
              <a:extLst>
                <a:ext uri="{FF2B5EF4-FFF2-40B4-BE49-F238E27FC236}">
                  <a16:creationId xmlns:a16="http://schemas.microsoft.com/office/drawing/2014/main" id="{6B85A9FB-CA7C-42A0-8CE5-6F2DEB475284}"/>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Hộp Văn bản 6">
              <a:extLst>
                <a:ext uri="{FF2B5EF4-FFF2-40B4-BE49-F238E27FC236}">
                  <a16:creationId xmlns:a16="http://schemas.microsoft.com/office/drawing/2014/main" id="{69D98F1C-8432-3C34-4075-85A0EAF33C93}"/>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Tree>
    <p:extLst>
      <p:ext uri="{BB962C8B-B14F-4D97-AF65-F5344CB8AC3E}">
        <p14:creationId xmlns:p14="http://schemas.microsoft.com/office/powerpoint/2010/main" val="210653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a:extLst>
              <a:ext uri="{FF2B5EF4-FFF2-40B4-BE49-F238E27FC236}">
                <a16:creationId xmlns:a16="http://schemas.microsoft.com/office/drawing/2014/main" id="{95A572D2-37C0-C564-DE9A-159FD7320C0B}"/>
              </a:ext>
            </a:extLst>
          </p:cNvPr>
          <p:cNvGrpSpPr/>
          <p:nvPr/>
        </p:nvGrpSpPr>
        <p:grpSpPr>
          <a:xfrm>
            <a:off x="336793" y="8401525"/>
            <a:ext cx="15603052" cy="711995"/>
            <a:chOff x="336793" y="7154939"/>
            <a:chExt cx="15603052" cy="711995"/>
          </a:xfrm>
        </p:grpSpPr>
        <p:sp>
          <p:nvSpPr>
            <p:cNvPr id="11" name="Hộp Văn bản 6">
              <a:extLst>
                <a:ext uri="{FF2B5EF4-FFF2-40B4-BE49-F238E27FC236}">
                  <a16:creationId xmlns:a16="http://schemas.microsoft.com/office/drawing/2014/main" id="{C1FBE22A-9567-59A2-E352-67CD8877C41E}"/>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2" name="Hộp Văn bản 6">
              <a:extLst>
                <a:ext uri="{FF2B5EF4-FFF2-40B4-BE49-F238E27FC236}">
                  <a16:creationId xmlns:a16="http://schemas.microsoft.com/office/drawing/2014/main" id="{CAF7DC2E-A80B-3FE6-D443-BF3209E132A7}"/>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6" name="Nhóm 5">
            <a:extLst>
              <a:ext uri="{FF2B5EF4-FFF2-40B4-BE49-F238E27FC236}">
                <a16:creationId xmlns:a16="http://schemas.microsoft.com/office/drawing/2014/main" id="{5A08CE0E-B29C-A265-147F-BBC5C91FB4B5}"/>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986CCEC5-C3AC-D1B4-B8C3-65CD7092A64D}"/>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5">
              <a:extLst>
                <a:ext uri="{FF2B5EF4-FFF2-40B4-BE49-F238E27FC236}">
                  <a16:creationId xmlns:a16="http://schemas.microsoft.com/office/drawing/2014/main" id="{819AE3FE-B925-70FB-7E07-0E72630853F0}"/>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165328287"/>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4ECFDC-C1F6-424F-B5C0-DA9C5496C160}"/>
              </a:ext>
            </a:extLst>
          </p:cNvPr>
          <p:cNvGrpSpPr/>
          <p:nvPr/>
        </p:nvGrpSpPr>
        <p:grpSpPr>
          <a:xfrm>
            <a:off x="336794" y="8391168"/>
            <a:ext cx="15603209" cy="722352"/>
            <a:chOff x="336794" y="7144582"/>
            <a:chExt cx="15603209" cy="722352"/>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952" y="7144582"/>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4" name="Nhóm 3">
            <a:extLst>
              <a:ext uri="{FF2B5EF4-FFF2-40B4-BE49-F238E27FC236}">
                <a16:creationId xmlns:a16="http://schemas.microsoft.com/office/drawing/2014/main" id="{E86E6227-D0B7-7C4E-DD35-C2174DF1B856}"/>
              </a:ext>
            </a:extLst>
          </p:cNvPr>
          <p:cNvGrpSpPr/>
          <p:nvPr/>
        </p:nvGrpSpPr>
        <p:grpSpPr>
          <a:xfrm>
            <a:off x="427557" y="295870"/>
            <a:ext cx="15421525" cy="6593205"/>
            <a:chOff x="427557" y="295870"/>
            <a:chExt cx="15421525" cy="6593205"/>
          </a:xfrm>
        </p:grpSpPr>
        <p:sp>
          <p:nvSpPr>
            <p:cNvPr id="6" name="TextBox 19">
              <a:extLst>
                <a:ext uri="{FF2B5EF4-FFF2-40B4-BE49-F238E27FC236}">
                  <a16:creationId xmlns:a16="http://schemas.microsoft.com/office/drawing/2014/main" id="{7F5F581F-665D-3B9E-8847-C66BA8E4E46E}"/>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Hộp Văn bản 5">
              <a:extLst>
                <a:ext uri="{FF2B5EF4-FFF2-40B4-BE49-F238E27FC236}">
                  <a16:creationId xmlns:a16="http://schemas.microsoft.com/office/drawing/2014/main" id="{739D033C-826E-6FFD-CB52-C3405FDF23EF}"/>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308378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0BCB03DA-EAFF-D75D-4B8B-429112266578}"/>
              </a:ext>
            </a:extLst>
          </p:cNvPr>
          <p:cNvGrpSpPr/>
          <p:nvPr/>
        </p:nvGrpSpPr>
        <p:grpSpPr>
          <a:xfrm>
            <a:off x="427557" y="295870"/>
            <a:ext cx="15421525" cy="6593205"/>
            <a:chOff x="427557" y="295870"/>
            <a:chExt cx="15421525" cy="6593205"/>
          </a:xfrm>
        </p:grpSpPr>
        <p:sp>
          <p:nvSpPr>
            <p:cNvPr id="7" name="TextBox 19">
              <a:extLst>
                <a:ext uri="{FF2B5EF4-FFF2-40B4-BE49-F238E27FC236}">
                  <a16:creationId xmlns:a16="http://schemas.microsoft.com/office/drawing/2014/main" id="{F73AF8DB-88D4-19E9-EF6E-3CE4903EB75B}"/>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91EED150-A356-6444-83B5-9057F9E55086}"/>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grpSp>
        <p:nvGrpSpPr>
          <p:cNvPr id="8" name="Group 7">
            <a:extLst>
              <a:ext uri="{FF2B5EF4-FFF2-40B4-BE49-F238E27FC236}">
                <a16:creationId xmlns:a16="http://schemas.microsoft.com/office/drawing/2014/main" id="{EA4ECFDC-C1F6-424F-B5C0-DA9C5496C160}"/>
              </a:ext>
            </a:extLst>
          </p:cNvPr>
          <p:cNvGrpSpPr/>
          <p:nvPr/>
        </p:nvGrpSpPr>
        <p:grpSpPr>
          <a:xfrm>
            <a:off x="482329" y="8404080"/>
            <a:ext cx="15603051" cy="707886"/>
            <a:chOff x="336794" y="3169591"/>
            <a:chExt cx="15603051" cy="707886"/>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
        <p:nvSpPr>
          <p:cNvPr id="14" name="Oval 13">
            <a:extLst>
              <a:ext uri="{FF2B5EF4-FFF2-40B4-BE49-F238E27FC236}">
                <a16:creationId xmlns:a16="http://schemas.microsoft.com/office/drawing/2014/main" id="{A3D38331-7683-A6D7-73A1-22ED4C4D28B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C57BD7-A5BB-1BAB-434A-D4C91EB3BBEE}"/>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693ACB-CE04-5EFB-14A1-D6BB1CE1CE45}"/>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43E7A8-CA18-B562-E83E-3906F72BB66F}"/>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069C71-D553-7A4C-3F0C-D4738E77C5D8}"/>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6">
            <a:extLst>
              <a:ext uri="{FF2B5EF4-FFF2-40B4-BE49-F238E27FC236}">
                <a16:creationId xmlns:a16="http://schemas.microsoft.com/office/drawing/2014/main" id="{375730A5-79D9-4A40-FAD4-0769DB44C569}"/>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6">
            <a:extLst>
              <a:ext uri="{FF2B5EF4-FFF2-40B4-BE49-F238E27FC236}">
                <a16:creationId xmlns:a16="http://schemas.microsoft.com/office/drawing/2014/main" id="{C6EC4FC1-854B-F521-0296-3CD0E1E94876}"/>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6">
            <a:extLst>
              <a:ext uri="{FF2B5EF4-FFF2-40B4-BE49-F238E27FC236}">
                <a16:creationId xmlns:a16="http://schemas.microsoft.com/office/drawing/2014/main" id="{A2B6B870-93C5-6936-EE0D-44A83CDADEFE}"/>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6">
            <a:extLst>
              <a:ext uri="{FF2B5EF4-FFF2-40B4-BE49-F238E27FC236}">
                <a16:creationId xmlns:a16="http://schemas.microsoft.com/office/drawing/2014/main" id="{1653230C-A85B-97E8-31BC-D7B2B1C41239}"/>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a:extLst>
              <a:ext uri="{FF2B5EF4-FFF2-40B4-BE49-F238E27FC236}">
                <a16:creationId xmlns:a16="http://schemas.microsoft.com/office/drawing/2014/main" id="{61E0C938-167A-85A6-EC56-48773BE7F0FC}"/>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a:extLst>
              <a:ext uri="{FF2B5EF4-FFF2-40B4-BE49-F238E27FC236}">
                <a16:creationId xmlns:a16="http://schemas.microsoft.com/office/drawing/2014/main" id="{5C6C3A55-EB1C-0378-B46B-545570B587FC}"/>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a:extLst>
              <a:ext uri="{FF2B5EF4-FFF2-40B4-BE49-F238E27FC236}">
                <a16:creationId xmlns:a16="http://schemas.microsoft.com/office/drawing/2014/main" id="{A938886D-76B5-9F13-948B-F8207E48DF95}"/>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6">
            <a:extLst>
              <a:ext uri="{FF2B5EF4-FFF2-40B4-BE49-F238E27FC236}">
                <a16:creationId xmlns:a16="http://schemas.microsoft.com/office/drawing/2014/main" id="{1B219555-4DD6-7663-1EBC-C9A66CB68903}"/>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119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50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500"/>
                                        <p:tgtEl>
                                          <p:spTgt spid="18"/>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500"/>
                                        <p:tgtEl>
                                          <p:spTgt spid="6"/>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500"/>
                                        <p:tgtEl>
                                          <p:spTgt spid="12"/>
                                        </p:tgtEl>
                                      </p:cBhvr>
                                    </p:animEffect>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500"/>
                                        <p:tgtEl>
                                          <p:spTgt spid="13"/>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500"/>
                                        <p:tgtEl>
                                          <p:spTgt spid="19"/>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500"/>
                                        <p:tgtEl>
                                          <p:spTgt spid="20"/>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1)">
                                      <p:cBhvr>
                                        <p:cTn id="48" dur="500"/>
                                        <p:tgtEl>
                                          <p:spTgt spid="21"/>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500"/>
                                        <p:tgtEl>
                                          <p:spTgt spid="22"/>
                                        </p:tgtEl>
                                      </p:cBhvr>
                                    </p:animEffect>
                                  </p:childTnLst>
                                </p:cTn>
                              </p:par>
                            </p:childTnLst>
                          </p:cTn>
                        </p:par>
                        <p:par>
                          <p:cTn id="53" fill="hold">
                            <p:stCondLst>
                              <p:cond delay="4000"/>
                            </p:stCondLst>
                            <p:childTnLst>
                              <p:par>
                                <p:cTn id="54" presetID="21"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heel(1)">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6" grpId="0" animBg="1"/>
      <p:bldP spid="12" grpId="0" animBg="1"/>
      <p:bldP spid="13"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7709DA0-B79E-4143-91F6-8E7DC489475F}"/>
              </a:ext>
            </a:extLst>
          </p:cNvPr>
          <p:cNvGrpSpPr/>
          <p:nvPr/>
        </p:nvGrpSpPr>
        <p:grpSpPr>
          <a:xfrm>
            <a:off x="482250" y="8410962"/>
            <a:ext cx="15603209" cy="707887"/>
            <a:chOff x="336794" y="7159047"/>
            <a:chExt cx="15603209" cy="707887"/>
          </a:xfrm>
        </p:grpSpPr>
        <p:sp>
          <p:nvSpPr>
            <p:cNvPr id="16" name="Hộp Văn bản 6">
              <a:extLst>
                <a:ext uri="{FF2B5EF4-FFF2-40B4-BE49-F238E27FC236}">
                  <a16:creationId xmlns:a16="http://schemas.microsoft.com/office/drawing/2014/main" id="{7FCD50A0-8788-497B-AE60-D7AC7ED93F50}"/>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7" name="Hộp Văn bản 6">
              <a:extLst>
                <a:ext uri="{FF2B5EF4-FFF2-40B4-BE49-F238E27FC236}">
                  <a16:creationId xmlns:a16="http://schemas.microsoft.com/office/drawing/2014/main" id="{16CBA274-E2F9-4E28-999E-6273820C18C6}"/>
                </a:ext>
              </a:extLst>
            </p:cNvPr>
            <p:cNvSpPr txBox="1"/>
            <p:nvPr/>
          </p:nvSpPr>
          <p:spPr>
            <a:xfrm>
              <a:off x="336952" y="7159047"/>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32" name="Nhóm 31">
            <a:extLst>
              <a:ext uri="{FF2B5EF4-FFF2-40B4-BE49-F238E27FC236}">
                <a16:creationId xmlns:a16="http://schemas.microsoft.com/office/drawing/2014/main" id="{528B8FBF-8D5A-E275-E78F-582E38BB02A8}"/>
              </a:ext>
            </a:extLst>
          </p:cNvPr>
          <p:cNvGrpSpPr/>
          <p:nvPr/>
        </p:nvGrpSpPr>
        <p:grpSpPr>
          <a:xfrm>
            <a:off x="427557" y="295870"/>
            <a:ext cx="15421525" cy="6593205"/>
            <a:chOff x="427557" y="295870"/>
            <a:chExt cx="15421525" cy="6593205"/>
          </a:xfrm>
        </p:grpSpPr>
        <p:grpSp>
          <p:nvGrpSpPr>
            <p:cNvPr id="2" name="Nhóm 1">
              <a:extLst>
                <a:ext uri="{FF2B5EF4-FFF2-40B4-BE49-F238E27FC236}">
                  <a16:creationId xmlns:a16="http://schemas.microsoft.com/office/drawing/2014/main" id="{6291A2BC-195F-694B-E34A-7B92CF832CD8}"/>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F8588FE0-6486-702B-E869-E85C3AB047EC}"/>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830EA2B9-3E77-F1A9-E963-32EED886DC8E}"/>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11" name="Oval 13">
              <a:extLst>
                <a:ext uri="{FF2B5EF4-FFF2-40B4-BE49-F238E27FC236}">
                  <a16:creationId xmlns:a16="http://schemas.microsoft.com/office/drawing/2014/main" id="{D91C8A32-9E0F-1761-E0A7-40607EA7075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4">
              <a:extLst>
                <a:ext uri="{FF2B5EF4-FFF2-40B4-BE49-F238E27FC236}">
                  <a16:creationId xmlns:a16="http://schemas.microsoft.com/office/drawing/2014/main" id="{4C55D536-0821-C946-2564-B29FD8827332}"/>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a:extLst>
                <a:ext uri="{FF2B5EF4-FFF2-40B4-BE49-F238E27FC236}">
                  <a16:creationId xmlns:a16="http://schemas.microsoft.com/office/drawing/2014/main" id="{DD10B33E-FCD8-40BD-6140-F24984629C6E}"/>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6">
              <a:extLst>
                <a:ext uri="{FF2B5EF4-FFF2-40B4-BE49-F238E27FC236}">
                  <a16:creationId xmlns:a16="http://schemas.microsoft.com/office/drawing/2014/main" id="{AAFAF639-4261-7719-75E5-2AA064DF336C}"/>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A98950-3270-8E34-87C5-37BCD91DB969}"/>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D6728AB1-2CB6-DE7A-9E5C-739665BF7A9A}"/>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
              <a:extLst>
                <a:ext uri="{FF2B5EF4-FFF2-40B4-BE49-F238E27FC236}">
                  <a16:creationId xmlns:a16="http://schemas.microsoft.com/office/drawing/2014/main" id="{429C5888-C8B6-E193-6AFF-26AAE753460E}"/>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
              <a:extLst>
                <a:ext uri="{FF2B5EF4-FFF2-40B4-BE49-F238E27FC236}">
                  <a16:creationId xmlns:a16="http://schemas.microsoft.com/office/drawing/2014/main" id="{DEE3ED0F-4F4D-3327-3650-A22A539E6347}"/>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a:extLst>
                <a:ext uri="{FF2B5EF4-FFF2-40B4-BE49-F238E27FC236}">
                  <a16:creationId xmlns:a16="http://schemas.microsoft.com/office/drawing/2014/main" id="{0DF1C9C3-C3BD-931E-4D47-20F5AFD284BA}"/>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FA37A22B-2819-38D0-146D-3E511B2FCAA0}"/>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a:extLst>
                <a:ext uri="{FF2B5EF4-FFF2-40B4-BE49-F238E27FC236}">
                  <a16:creationId xmlns:a16="http://schemas.microsoft.com/office/drawing/2014/main" id="{1DD0C70D-62D8-6668-781D-58D7D6929FBD}"/>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a:extLst>
                <a:ext uri="{FF2B5EF4-FFF2-40B4-BE49-F238E27FC236}">
                  <a16:creationId xmlns:a16="http://schemas.microsoft.com/office/drawing/2014/main" id="{1EAD8A7B-BDD9-4E28-9CA5-A8BA5282FD41}"/>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6">
              <a:extLst>
                <a:ext uri="{FF2B5EF4-FFF2-40B4-BE49-F238E27FC236}">
                  <a16:creationId xmlns:a16="http://schemas.microsoft.com/office/drawing/2014/main" id="{876BA7DB-C37D-6B9C-E724-9C3951FC0A99}"/>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91079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57C7807B-8EA7-2076-BE7D-687C6B16F864}"/>
              </a:ext>
            </a:extLst>
          </p:cNvPr>
          <p:cNvGrpSpPr/>
          <p:nvPr/>
        </p:nvGrpSpPr>
        <p:grpSpPr>
          <a:xfrm>
            <a:off x="10319" y="504313"/>
            <a:ext cx="4065507" cy="4067687"/>
            <a:chOff x="-224448" y="73212"/>
            <a:chExt cx="3060899" cy="3062540"/>
          </a:xfrm>
        </p:grpSpPr>
        <p:pic>
          <p:nvPicPr>
            <p:cNvPr id="13" name="Hình ảnh 12">
              <a:extLst>
                <a:ext uri="{FF2B5EF4-FFF2-40B4-BE49-F238E27FC236}">
                  <a16:creationId xmlns:a16="http://schemas.microsoft.com/office/drawing/2014/main" id="{0B3F3AAF-B552-258E-9E41-0D52F6E19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48" y="73212"/>
              <a:ext cx="3060899" cy="3062540"/>
            </a:xfrm>
            <a:prstGeom prst="rect">
              <a:avLst/>
            </a:prstGeom>
          </p:spPr>
        </p:pic>
        <p:sp>
          <p:nvSpPr>
            <p:cNvPr id="14" name="Hộp Văn bản 13">
              <a:extLst>
                <a:ext uri="{FF2B5EF4-FFF2-40B4-BE49-F238E27FC236}">
                  <a16:creationId xmlns:a16="http://schemas.microsoft.com/office/drawing/2014/main" id="{1263AF6D-6FCF-89E4-C837-7AE6B0928128}"/>
                </a:ext>
              </a:extLst>
            </p:cNvPr>
            <p:cNvSpPr txBox="1"/>
            <p:nvPr/>
          </p:nvSpPr>
          <p:spPr>
            <a:xfrm>
              <a:off x="474562" y="1528825"/>
              <a:ext cx="1596642" cy="11817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BÀI MẪU</a:t>
              </a:r>
            </a:p>
          </p:txBody>
        </p:sp>
      </p:grpSp>
      <p:pic>
        <p:nvPicPr>
          <p:cNvPr id="5" name="Hình ảnh 4">
            <a:extLst>
              <a:ext uri="{FF2B5EF4-FFF2-40B4-BE49-F238E27FC236}">
                <a16:creationId xmlns:a16="http://schemas.microsoft.com/office/drawing/2014/main" id="{CD23BB99-B07F-7A30-2A44-180658C35A43}"/>
              </a:ext>
            </a:extLst>
          </p:cNvPr>
          <p:cNvPicPr>
            <a:picLocks noChangeAspect="1"/>
          </p:cNvPicPr>
          <p:nvPr/>
        </p:nvPicPr>
        <p:blipFill rotWithShape="1">
          <a:blip r:embed="rId3"/>
          <a:srcRect r="3183"/>
          <a:stretch/>
        </p:blipFill>
        <p:spPr>
          <a:xfrm>
            <a:off x="3084144" y="417728"/>
            <a:ext cx="13283775" cy="7430872"/>
          </a:xfrm>
          <a:prstGeom prst="rect">
            <a:avLst/>
          </a:prstGeom>
        </p:spPr>
      </p:pic>
    </p:spTree>
    <p:extLst>
      <p:ext uri="{BB962C8B-B14F-4D97-AF65-F5344CB8AC3E}">
        <p14:creationId xmlns:p14="http://schemas.microsoft.com/office/powerpoint/2010/main" val="273145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10735</TotalTime>
  <Words>949</Words>
  <Application>Microsoft Office PowerPoint</Application>
  <PresentationFormat>Custom</PresentationFormat>
  <Paragraphs>94</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Arial-Rounded</vt:lpstr>
      <vt:lpstr>AvantGarde</vt:lpstr>
      <vt:lpstr>Calibri</vt:lpstr>
      <vt:lpstr>Cambria</vt:lpstr>
      <vt:lpstr>HP001 4 hàng</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Hà Nguyễn Thị Thu</cp:lastModifiedBy>
  <cp:revision>1226</cp:revision>
  <dcterms:created xsi:type="dcterms:W3CDTF">2008-09-09T22:52:10Z</dcterms:created>
  <dcterms:modified xsi:type="dcterms:W3CDTF">2023-04-15T09:35:12Z</dcterms:modified>
  <cp:category>9Slide.vn</cp:category>
</cp:coreProperties>
</file>