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375" r:id="rId2"/>
    <p:sldId id="257" r:id="rId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4" roundtripDataSignature="AMtx7mgAzp2sKstJjGCVOnwhecJF/mfd5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4AB726"/>
    <a:srgbClr val="0000FF"/>
    <a:srgbClr val="FF33CC"/>
    <a:srgbClr val="887405"/>
    <a:srgbClr val="FFFFFF"/>
    <a:srgbClr val="FBFCF5"/>
    <a:srgbClr val="F8FAEA"/>
    <a:srgbClr val="F8FAE7"/>
    <a:srgbClr val="BBDFD9"/>
    <a:srgbClr val="FFF2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740" autoAdjust="0"/>
  </p:normalViewPr>
  <p:slideViewPr>
    <p:cSldViewPr snapToGrid="0">
      <p:cViewPr varScale="1">
        <p:scale>
          <a:sx n="54" d="100"/>
          <a:sy n="54" d="100"/>
        </p:scale>
        <p:origin x="44" y="544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3187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3" Type="http://schemas.openxmlformats.org/officeDocument/2006/relationships/slide" Target="slides/slide2.xml"/><Relationship Id="rId55" Type="http://schemas.openxmlformats.org/officeDocument/2006/relationships/presProps" Target="presProps.xml"/><Relationship Id="rId7" Type="http://schemas.openxmlformats.org/officeDocument/2006/relationships/font" Target="fonts/font2.fntdata"/><Relationship Id="rId2" Type="http://schemas.openxmlformats.org/officeDocument/2006/relationships/slide" Target="slides/slide1.xml"/><Relationship Id="rId54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58" Type="http://schemas.openxmlformats.org/officeDocument/2006/relationships/tableStyles" Target="tableStyles.xml"/><Relationship Id="rId5" Type="http://schemas.openxmlformats.org/officeDocument/2006/relationships/handoutMaster" Target="handoutMasters/handoutMaster1.xml"/><Relationship Id="rId57" Type="http://schemas.openxmlformats.org/officeDocument/2006/relationships/theme" Target="theme/theme1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4.fntdata"/><Relationship Id="rId56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4CFB345-7AE1-0635-5F56-02B40762026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F83566-A4BD-594C-70CD-22419ADB578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ED4E64-8158-4DF5-9642-53B5B9EEDB39}" type="datetimeFigureOut">
              <a:rPr lang="en-US" smtClean="0"/>
              <a:t>4/15/2023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43D679-33DD-52A1-6BEA-5B70AB50540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C0A468-F993-9253-3500-4C676DAD6C9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E17DE3-8FAF-41E3-B77F-AC6802FD6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2538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40"/>
          <p:cNvPicPr preferRelativeResize="0"/>
          <p:nvPr/>
        </p:nvPicPr>
        <p:blipFill rotWithShape="1">
          <a:blip r:embed="rId2">
            <a:alphaModFix/>
          </a:blip>
          <a:srcRect t="58029"/>
          <a:stretch/>
        </p:blipFill>
        <p:spPr>
          <a:xfrm rot="10800000">
            <a:off x="0" y="4573455"/>
            <a:ext cx="9144000" cy="570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40"/>
          <p:cNvPicPr preferRelativeResize="0"/>
          <p:nvPr/>
        </p:nvPicPr>
        <p:blipFill rotWithShape="1">
          <a:blip r:embed="rId3">
            <a:alphaModFix/>
          </a:blip>
          <a:srcRect l="4857" b="1525"/>
          <a:stretch/>
        </p:blipFill>
        <p:spPr>
          <a:xfrm>
            <a:off x="0" y="0"/>
            <a:ext cx="2744664" cy="374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40" descr="Ảnh có chứa văn bản, bánh xe&#10;&#10;Mô tả được tạo tự độ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11" y="308606"/>
            <a:ext cx="9052578" cy="45262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0862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DA78C7F9-A533-36FA-283E-8AEA7613E5C1}"/>
              </a:ext>
            </a:extLst>
          </p:cNvPr>
          <p:cNvSpPr txBox="1"/>
          <p:nvPr userDrawn="1"/>
        </p:nvSpPr>
        <p:spPr>
          <a:xfrm>
            <a:off x="0" y="-1512332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8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11" name="Google Shape;11;p38" descr="Logo, company nam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50615" y="0"/>
            <a:ext cx="593385" cy="75146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7" r:id="rId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3" y="20140"/>
            <a:ext cx="9072398" cy="510322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9177" y="968304"/>
            <a:ext cx="6105657" cy="339796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178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178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1386606" y="2949783"/>
            <a:ext cx="6370794" cy="2103244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014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4014" b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4014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337" y="627834"/>
            <a:ext cx="973767" cy="99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1868797" y="3386686"/>
            <a:ext cx="5276537" cy="760225"/>
          </a:xfrm>
          <a:prstGeom prst="rect">
            <a:avLst/>
          </a:prstGeom>
          <a:noFill/>
        </p:spPr>
        <p:txBody>
          <a:bodyPr wrap="none" lIns="67959" tIns="33981" rIns="67959" bIns="33981">
            <a:spAutoFit/>
          </a:bodyPr>
          <a:lstStyle/>
          <a:p>
            <a:pPr algn="ctr">
              <a:defRPr/>
            </a:pPr>
            <a:r>
              <a:rPr lang="en-US" sz="4494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MÔN: TIẾNG VIỆT</a:t>
            </a:r>
            <a:endParaRPr lang="vi-VN" sz="4494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dolls&#10;&#10;Description automatically generated with low confidence">
            <a:extLst>
              <a:ext uri="{FF2B5EF4-FFF2-40B4-BE49-F238E27FC236}">
                <a16:creationId xmlns:a16="http://schemas.microsoft.com/office/drawing/2014/main" id="{36698F24-4A6F-F8D0-675E-8FCA73AD4C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2820" y="2486301"/>
            <a:ext cx="1987308" cy="2632705"/>
          </a:xfrm>
          <a:prstGeom prst="rect">
            <a:avLst/>
          </a:prstGeom>
        </p:spPr>
      </p:pic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BD0D8FB-DB6A-BBAD-DF28-5E59CC0E6B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5358" y="1457469"/>
            <a:ext cx="4115280" cy="11142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ủ đề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3281</TotalTime>
  <Words>24</Words>
  <Application>Microsoft Office PowerPoint</Application>
  <PresentationFormat>On-screen Show (16:9)</PresentationFormat>
  <Paragraphs>5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Calibri</vt:lpstr>
      <vt:lpstr>Arial</vt:lpstr>
      <vt:lpstr>Times New Roman</vt:lpstr>
      <vt:lpstr>1_Office Theme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MY PC</dc:creator>
  <dc:description>9Slide.vn</dc:description>
  <cp:lastModifiedBy>Hà Nguyễn Thị Thu</cp:lastModifiedBy>
  <cp:revision>109</cp:revision>
  <dcterms:created xsi:type="dcterms:W3CDTF">2021-12-21T12:51:08Z</dcterms:created>
  <dcterms:modified xsi:type="dcterms:W3CDTF">2023-04-15T09:44:42Z</dcterms:modified>
  <cp:category>9Slide.vn</cp:category>
</cp:coreProperties>
</file>