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75" r:id="rId2"/>
    <p:sldId id="453" r:id="rId3"/>
    <p:sldId id="454" r:id="rId4"/>
    <p:sldId id="456" r:id="rId5"/>
    <p:sldId id="457" r:id="rId6"/>
    <p:sldId id="442" r:id="rId7"/>
    <p:sldId id="434" r:id="rId8"/>
    <p:sldId id="445" r:id="rId9"/>
    <p:sldId id="443" r:id="rId10"/>
    <p:sldId id="444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CB2BE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6610" autoAdjust="0"/>
  </p:normalViewPr>
  <p:slideViewPr>
    <p:cSldViewPr>
      <p:cViewPr varScale="1">
        <p:scale>
          <a:sx n="41" d="100"/>
          <a:sy n="41" d="100"/>
        </p:scale>
        <p:origin x="1032" y="5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2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2753DAA-CAF5-1FDD-28B6-3AC799673A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27124" y="1068806"/>
            <a:ext cx="2816596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5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4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1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2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2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B7AC9B8-59D5-7740-0AAC-2B0C8FB51240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216" y="25400"/>
            <a:ext cx="1030422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1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" y="35805"/>
            <a:ext cx="16128708" cy="9072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076" y="1721427"/>
            <a:ext cx="10854501" cy="60408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75396" y="5244059"/>
            <a:ext cx="11325856" cy="37391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49" y="1116147"/>
            <a:ext cx="1731141" cy="177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971332" y="6520963"/>
            <a:ext cx="6107777" cy="1351441"/>
          </a:xfrm>
          <a:prstGeom prst="rect">
            <a:avLst/>
          </a:prstGeom>
          <a:noFill/>
        </p:spPr>
        <p:txBody>
          <a:bodyPr wrap="none" lIns="120816" tIns="60411" rIns="120816" bIns="60411">
            <a:spAutoFit/>
          </a:bodyPr>
          <a:lstStyle/>
          <a:p>
            <a:pPr algn="ctr">
              <a:defRPr/>
            </a:pPr>
            <a:r>
              <a:rPr lang="en-US" sz="79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HĐTN</a:t>
            </a:r>
            <a:endParaRPr lang="vi-VN" sz="79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CB20558-8232-6FD6-122F-9EAE0CDC3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81" y="0"/>
            <a:ext cx="9386463" cy="940760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ECE6C8C-59FA-4629-2489-E2C27A76D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53" y="3124200"/>
            <a:ext cx="6248461" cy="221674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88E1CB3-A4A4-6E28-FF9B-A4A0E3276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2362201"/>
            <a:ext cx="4743525" cy="54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55FBEBD-DAA4-FE1E-C632-C0FBDAA4F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9" y="914400"/>
            <a:ext cx="8025572" cy="35339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6D00313-D085-3042-F051-8BCC1D3F2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235" y="4080907"/>
            <a:ext cx="4321693" cy="40133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870294A9-D6A8-F4C9-087B-46E592E2C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2697997"/>
            <a:ext cx="10748963" cy="79781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0EB8BCD-4AB8-24C9-6C75-B914F0A07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450" y="3564770"/>
            <a:ext cx="4541731" cy="45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13519" y="6967583"/>
            <a:ext cx="13264216" cy="11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Trò chơi truyền tin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06CFC3-E152-803E-5A0A-86F8ABD9D26C}"/>
              </a:ext>
            </a:extLst>
          </p:cNvPr>
          <p:cNvSpPr txBox="1"/>
          <p:nvPr/>
        </p:nvSpPr>
        <p:spPr>
          <a:xfrm>
            <a:off x="4252119" y="47244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+mn-cs"/>
              </a:rPr>
              <a:t>29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66625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CBE0C11-C200-9E6D-E0EB-F2F58F4FB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4800"/>
            <a:ext cx="15849600" cy="7924800"/>
          </a:xfrm>
          <a:prstGeom prst="rect">
            <a:avLst/>
          </a:prstGeom>
        </p:spPr>
      </p:pic>
      <p:pic>
        <p:nvPicPr>
          <p:cNvPr id="4" name="Hình ảnh 3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5FC5AD60-F591-337C-F0B6-8AE1398FF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4343400"/>
            <a:ext cx="4511727" cy="41897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E5963A-87D5-A6D9-633E-363851054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2103665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15800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.2 KĐ">
            <a:hlinkClick r:id="" action="ppaction://media"/>
            <a:extLst>
              <a:ext uri="{FF2B5EF4-FFF2-40B4-BE49-F238E27FC236}">
                <a16:creationId xmlns:a16="http://schemas.microsoft.com/office/drawing/2014/main" id="{CDA75A5B-F667-C976-2E35-30BB580CC6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9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1FC1AC-9CE5-1420-5285-5878D03EF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19" y="4800598"/>
            <a:ext cx="5646312" cy="403860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D2ED054-B323-53EF-25DE-5469C3985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788D2D0-880C-3639-94BD-7054408A8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2201" r="54974" b="86269"/>
          <a:stretch>
            <a:fillRect/>
          </a:stretch>
        </p:blipFill>
        <p:spPr>
          <a:xfrm>
            <a:off x="490518" y="416169"/>
            <a:ext cx="4782506" cy="1371600"/>
          </a:xfrm>
          <a:custGeom>
            <a:avLst/>
            <a:gdLst>
              <a:gd name="connsiteX0" fmla="*/ 519845 w 3676201"/>
              <a:gd name="connsiteY0" fmla="*/ 45 h 1054317"/>
              <a:gd name="connsiteX1" fmla="*/ 806448 w 3676201"/>
              <a:gd name="connsiteY1" fmla="*/ 150171 h 1054317"/>
              <a:gd name="connsiteX2" fmla="*/ 901983 w 3676201"/>
              <a:gd name="connsiteY2" fmla="*/ 218410 h 1054317"/>
              <a:gd name="connsiteX3" fmla="*/ 942926 w 3676201"/>
              <a:gd name="connsiteY3" fmla="*/ 245705 h 1054317"/>
              <a:gd name="connsiteX4" fmla="*/ 1052108 w 3676201"/>
              <a:gd name="connsiteY4" fmla="*/ 286648 h 1054317"/>
              <a:gd name="connsiteX5" fmla="*/ 3003738 w 3676201"/>
              <a:gd name="connsiteY5" fmla="*/ 313944 h 1054317"/>
              <a:gd name="connsiteX6" fmla="*/ 3413171 w 3676201"/>
              <a:gd name="connsiteY6" fmla="*/ 259353 h 1054317"/>
              <a:gd name="connsiteX7" fmla="*/ 3617887 w 3676201"/>
              <a:gd name="connsiteY7" fmla="*/ 395831 h 1054317"/>
              <a:gd name="connsiteX8" fmla="*/ 3617887 w 3676201"/>
              <a:gd name="connsiteY8" fmla="*/ 682434 h 1054317"/>
              <a:gd name="connsiteX9" fmla="*/ 3631535 w 3676201"/>
              <a:gd name="connsiteY9" fmla="*/ 941741 h 1054317"/>
              <a:gd name="connsiteX10" fmla="*/ 2976442 w 3676201"/>
              <a:gd name="connsiteY10" fmla="*/ 969037 h 1054317"/>
              <a:gd name="connsiteX11" fmla="*/ 1584371 w 3676201"/>
              <a:gd name="connsiteY11" fmla="*/ 969037 h 1054317"/>
              <a:gd name="connsiteX12" fmla="*/ 1079404 w 3676201"/>
              <a:gd name="connsiteY12" fmla="*/ 969037 h 1054317"/>
              <a:gd name="connsiteX13" fmla="*/ 1011165 w 3676201"/>
              <a:gd name="connsiteY13" fmla="*/ 1050923 h 1054317"/>
              <a:gd name="connsiteX14" fmla="*/ 779153 w 3676201"/>
              <a:gd name="connsiteY14" fmla="*/ 1037275 h 1054317"/>
              <a:gd name="connsiteX15" fmla="*/ 369720 w 3676201"/>
              <a:gd name="connsiteY15" fmla="*/ 1023628 h 1054317"/>
              <a:gd name="connsiteX16" fmla="*/ 28526 w 3676201"/>
              <a:gd name="connsiteY16" fmla="*/ 1023628 h 1054317"/>
              <a:gd name="connsiteX17" fmla="*/ 69469 w 3676201"/>
              <a:gd name="connsiteY17" fmla="*/ 846207 h 1054317"/>
              <a:gd name="connsiteX18" fmla="*/ 124060 w 3676201"/>
              <a:gd name="connsiteY18" fmla="*/ 723377 h 1054317"/>
              <a:gd name="connsiteX19" fmla="*/ 1231 w 3676201"/>
              <a:gd name="connsiteY19" fmla="*/ 614195 h 1054317"/>
              <a:gd name="connsiteX20" fmla="*/ 69469 w 3676201"/>
              <a:gd name="connsiteY20" fmla="*/ 313944 h 1054317"/>
              <a:gd name="connsiteX21" fmla="*/ 205947 w 3676201"/>
              <a:gd name="connsiteY21" fmla="*/ 136523 h 1054317"/>
              <a:gd name="connsiteX22" fmla="*/ 519845 w 3676201"/>
              <a:gd name="connsiteY22" fmla="*/ 45 h 105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76201" h="1054317">
                <a:moveTo>
                  <a:pt x="519845" y="45"/>
                </a:moveTo>
                <a:cubicBezTo>
                  <a:pt x="619928" y="2320"/>
                  <a:pt x="742758" y="113777"/>
                  <a:pt x="806448" y="150171"/>
                </a:cubicBezTo>
                <a:cubicBezTo>
                  <a:pt x="870138" y="186565"/>
                  <a:pt x="879237" y="202488"/>
                  <a:pt x="901983" y="218410"/>
                </a:cubicBezTo>
                <a:cubicBezTo>
                  <a:pt x="924729" y="234332"/>
                  <a:pt x="917905" y="234332"/>
                  <a:pt x="942926" y="245705"/>
                </a:cubicBezTo>
                <a:cubicBezTo>
                  <a:pt x="942926" y="245705"/>
                  <a:pt x="708639" y="275275"/>
                  <a:pt x="1052108" y="286648"/>
                </a:cubicBezTo>
                <a:lnTo>
                  <a:pt x="3003738" y="313944"/>
                </a:lnTo>
                <a:lnTo>
                  <a:pt x="3413171" y="259353"/>
                </a:lnTo>
                <a:cubicBezTo>
                  <a:pt x="3515529" y="273001"/>
                  <a:pt x="3583768" y="325318"/>
                  <a:pt x="3617887" y="395831"/>
                </a:cubicBezTo>
                <a:cubicBezTo>
                  <a:pt x="3652006" y="466344"/>
                  <a:pt x="3615612" y="591449"/>
                  <a:pt x="3617887" y="682434"/>
                </a:cubicBezTo>
                <a:cubicBezTo>
                  <a:pt x="3620162" y="773419"/>
                  <a:pt x="3738442" y="893974"/>
                  <a:pt x="3631535" y="941741"/>
                </a:cubicBezTo>
                <a:cubicBezTo>
                  <a:pt x="3524628" y="989508"/>
                  <a:pt x="3317636" y="964488"/>
                  <a:pt x="2976442" y="969037"/>
                </a:cubicBezTo>
                <a:lnTo>
                  <a:pt x="1584371" y="969037"/>
                </a:lnTo>
                <a:cubicBezTo>
                  <a:pt x="1584371" y="969037"/>
                  <a:pt x="1174938" y="955389"/>
                  <a:pt x="1079404" y="969037"/>
                </a:cubicBezTo>
                <a:cubicBezTo>
                  <a:pt x="983870" y="982685"/>
                  <a:pt x="1061207" y="1039550"/>
                  <a:pt x="1011165" y="1050923"/>
                </a:cubicBezTo>
                <a:cubicBezTo>
                  <a:pt x="961123" y="1062296"/>
                  <a:pt x="886061" y="1041824"/>
                  <a:pt x="779153" y="1037275"/>
                </a:cubicBezTo>
                <a:cubicBezTo>
                  <a:pt x="672246" y="1032726"/>
                  <a:pt x="494824" y="1025902"/>
                  <a:pt x="369720" y="1023628"/>
                </a:cubicBezTo>
                <a:cubicBezTo>
                  <a:pt x="244616" y="1021354"/>
                  <a:pt x="78568" y="1053198"/>
                  <a:pt x="28526" y="1023628"/>
                </a:cubicBezTo>
                <a:cubicBezTo>
                  <a:pt x="-21516" y="994058"/>
                  <a:pt x="60371" y="893974"/>
                  <a:pt x="69469" y="846207"/>
                </a:cubicBezTo>
                <a:cubicBezTo>
                  <a:pt x="78567" y="798440"/>
                  <a:pt x="135433" y="762046"/>
                  <a:pt x="124060" y="723377"/>
                </a:cubicBezTo>
                <a:cubicBezTo>
                  <a:pt x="112687" y="684708"/>
                  <a:pt x="10329" y="682434"/>
                  <a:pt x="1231" y="614195"/>
                </a:cubicBezTo>
                <a:cubicBezTo>
                  <a:pt x="-7867" y="545956"/>
                  <a:pt x="35350" y="393556"/>
                  <a:pt x="69469" y="313944"/>
                </a:cubicBezTo>
                <a:cubicBezTo>
                  <a:pt x="103588" y="234332"/>
                  <a:pt x="130884" y="188839"/>
                  <a:pt x="205947" y="136523"/>
                </a:cubicBezTo>
                <a:cubicBezTo>
                  <a:pt x="281010" y="84207"/>
                  <a:pt x="419762" y="-2230"/>
                  <a:pt x="519845" y="45"/>
                </a:cubicBezTo>
                <a:close/>
              </a:path>
            </a:pathLst>
          </a:cu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1C38B45-83AD-FDB0-C353-7BB17A3EE8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57500" r="10902" b="5128"/>
          <a:stretch/>
        </p:blipFill>
        <p:spPr>
          <a:xfrm>
            <a:off x="8527175" y="5587103"/>
            <a:ext cx="6934200" cy="315831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12871689-E370-BEE3-F159-6AF6E9D3E112}"/>
              </a:ext>
            </a:extLst>
          </p:cNvPr>
          <p:cNvSpPr txBox="1"/>
          <p:nvPr/>
        </p:nvSpPr>
        <p:spPr>
          <a:xfrm>
            <a:off x="670719" y="1676400"/>
            <a:ext cx="15011400" cy="5129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 hành:</a:t>
            </a:r>
          </a:p>
          <a:p>
            <a:pPr marL="571500" indent="-571500" algn="just">
              <a:lnSpc>
                <a:spcPct val="93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lớp thành các đội chơi.</a:t>
            </a:r>
          </a:p>
          <a:p>
            <a:pPr marL="571500" indent="-571500" algn="just">
              <a:lnSpc>
                <a:spcPct val="93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đầu hàng lên nhận một mảnh giấy nhỏ có nội dung là câu nói về tình bạn,</a:t>
            </a:r>
          </a:p>
          <a:p>
            <a:pPr marL="571500" indent="-571500" algn="just">
              <a:lnSpc>
                <a:spcPct val="93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 thông tin theo thứ tự từ bạn đầu hàng đến bạn cuối hàng.</a:t>
            </a:r>
          </a:p>
          <a:p>
            <a:pPr marL="571500" indent="-571500" algn="just">
              <a:lnSpc>
                <a:spcPct val="93000"/>
              </a:lnSpc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 cuối hàng nhận tin và viết lại lên bảng. Thông tin được truyền đi nhanh và chính xác thì đội chơi chiến thắng.</a:t>
            </a:r>
          </a:p>
          <a:p>
            <a:pPr algn="just">
              <a:lnSpc>
                <a:spcPct val="93000"/>
              </a:lnSpc>
            </a:pPr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*Lưu ý:</a:t>
            </a: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Nếu thông tin bị lộ trong quá trình truyền tin thì đội chơi bị thua cuộc ngay lập tức.</a:t>
            </a:r>
          </a:p>
          <a:p>
            <a:pPr marL="571500" indent="-571500" algn="just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điều em học được qua trò </a:t>
            </a:r>
          </a:p>
          <a:p>
            <a:pPr algn="just">
              <a:lnSpc>
                <a:spcPct val="93000"/>
              </a:lnSpc>
            </a:pPr>
            <a:r>
              <a:rPr lang="en-US" sz="32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BFEDAE9-EFA0-A102-BE03-55DA0A3DA0B6}"/>
              </a:ext>
            </a:extLst>
          </p:cNvPr>
          <p:cNvGrpSpPr/>
          <p:nvPr/>
        </p:nvGrpSpPr>
        <p:grpSpPr>
          <a:xfrm>
            <a:off x="2472287" y="6411928"/>
            <a:ext cx="5497434" cy="2672175"/>
            <a:chOff x="1118911" y="5693768"/>
            <a:chExt cx="6392207" cy="3107105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A73F9C19-8FB8-C57A-5DF9-06AF8983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11" y="5693768"/>
              <a:ext cx="3888478" cy="3107105"/>
            </a:xfrm>
            <a:prstGeom prst="rect">
              <a:avLst/>
            </a:prstGeom>
          </p:spPr>
        </p:pic>
        <p:sp>
          <p:nvSpPr>
            <p:cNvPr id="18" name="Bong bóng Ý nghĩ: Hình đám mây 17">
              <a:extLst>
                <a:ext uri="{FF2B5EF4-FFF2-40B4-BE49-F238E27FC236}">
                  <a16:creationId xmlns:a16="http://schemas.microsoft.com/office/drawing/2014/main" id="{71B5E487-ACEC-EEDA-F35B-6A62BFAAC2B9}"/>
                </a:ext>
              </a:extLst>
            </p:cNvPr>
            <p:cNvSpPr/>
            <p:nvPr/>
          </p:nvSpPr>
          <p:spPr>
            <a:xfrm>
              <a:off x="4153738" y="5905050"/>
              <a:ext cx="3357380" cy="1334980"/>
            </a:xfrm>
            <a:prstGeom prst="cloudCallout">
              <a:avLst>
                <a:gd name="adj1" fmla="val -61187"/>
                <a:gd name="adj2" fmla="val 1804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Tổ chức chơi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mirror&#10;&#10;Description automatically generated">
            <a:extLst>
              <a:ext uri="{FF2B5EF4-FFF2-40B4-BE49-F238E27FC236}">
                <a16:creationId xmlns:a16="http://schemas.microsoft.com/office/drawing/2014/main" id="{5B108979-2681-1DD6-8BAF-AEEFA7DD9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0" y="-1053892"/>
            <a:ext cx="14706600" cy="9830407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E3BD3D43-E093-08EC-78AA-0666FA6B5C7A}"/>
              </a:ext>
            </a:extLst>
          </p:cNvPr>
          <p:cNvSpPr txBox="1"/>
          <p:nvPr/>
        </p:nvSpPr>
        <p:spPr>
          <a:xfrm rot="21178601">
            <a:off x="1865690" y="4128863"/>
            <a:ext cx="8828614" cy="1976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cảm xúc của em sau khi tham gia trò 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29A4A4-9CFD-3880-29FF-1BBC69830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2667000"/>
            <a:ext cx="7132417" cy="56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23072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7CFA72C-915E-03C1-377B-1CB8E543A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19" y="990600"/>
            <a:ext cx="11568254" cy="673015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CE32408-8E23-8816-0738-A60B22AE6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2757037"/>
            <a:ext cx="6428572" cy="36299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EF8E916-F592-A14D-C613-A27BA1E5A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1851819" y="838200"/>
            <a:ext cx="4572000" cy="7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10811</TotalTime>
  <Words>150</Words>
  <Application>Microsoft Office PowerPoint</Application>
  <PresentationFormat>Custom</PresentationFormat>
  <Paragraphs>18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AvantGarde</vt:lpstr>
      <vt:lpstr>HP-087</vt:lpstr>
      <vt:lpstr>SVN-Anastasia</vt:lpstr>
      <vt:lpstr>SVN-Ziclets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Hà Nguyễn Thị Thu</cp:lastModifiedBy>
  <cp:revision>1217</cp:revision>
  <dcterms:created xsi:type="dcterms:W3CDTF">2008-09-09T22:52:10Z</dcterms:created>
  <dcterms:modified xsi:type="dcterms:W3CDTF">2023-04-02T13:42:08Z</dcterms:modified>
  <cp:category>9Slide.vn</cp:category>
</cp:coreProperties>
</file>