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3" r:id="rId3"/>
  </p:sldMasterIdLst>
  <p:notesMasterIdLst>
    <p:notesMasterId r:id="rId25"/>
  </p:notesMasterIdLst>
  <p:sldIdLst>
    <p:sldId id="314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90" r:id="rId15"/>
    <p:sldId id="291" r:id="rId16"/>
    <p:sldId id="292" r:id="rId17"/>
    <p:sldId id="293" r:id="rId18"/>
    <p:sldId id="273" r:id="rId19"/>
    <p:sldId id="329" r:id="rId20"/>
    <p:sldId id="411" r:id="rId21"/>
    <p:sldId id="413" r:id="rId22"/>
    <p:sldId id="41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34" autoAdjust="0"/>
  </p:normalViewPr>
  <p:slideViewPr>
    <p:cSldViewPr snapToGrid="0">
      <p:cViewPr varScale="1">
        <p:scale>
          <a:sx n="55" d="100"/>
          <a:sy n="55" d="100"/>
        </p:scale>
        <p:origin x="1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37A99-65F3-42A8-AF7A-4B9E7F01F94C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5BBFE-EC05-4ED1-B5E5-E4202EEF1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5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84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2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/>
              <a:t>KHÁM</a:t>
            </a:r>
            <a:r>
              <a:rPr lang="en-US" baseline="0"/>
              <a:t> PHÁ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22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9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68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4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62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703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92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9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9482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593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27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370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1983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020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46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608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24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69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205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66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80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85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04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51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6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5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692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041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63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82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43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54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69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836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339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0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7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5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0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2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9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550998-5294-4C91-9463-88572831AC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5107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87ED940-1B65-409E-917D-DF92DCBB10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863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189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6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2.pn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microsoft.com/office/2007/relationships/media" Target="../media/media3.mp3"/><Relationship Id="rId16" Type="http://schemas.openxmlformats.org/officeDocument/2006/relationships/image" Target="../media/image45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audio" Target="../media/audio3.wav"/><Relationship Id="rId5" Type="http://schemas.microsoft.com/office/2007/relationships/media" Target="../media/media5.mp3"/><Relationship Id="rId15" Type="http://schemas.openxmlformats.org/officeDocument/2006/relationships/image" Target="../media/image44.gif"/><Relationship Id="rId10" Type="http://schemas.openxmlformats.org/officeDocument/2006/relationships/audio" Target="../media/audio2.wav"/><Relationship Id="rId19" Type="http://schemas.openxmlformats.org/officeDocument/2006/relationships/image" Target="../media/image47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48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49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51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6.png"/><Relationship Id="rId4" Type="http://schemas.openxmlformats.org/officeDocument/2006/relationships/image" Target="../media/image38.sv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2082735" y="535382"/>
            <a:ext cx="173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5094" y="55450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621DC-24B2-26F2-9C18-8AED1C9D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471612"/>
            <a:ext cx="9296400" cy="4429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529E2-A1A2-6F23-FA3D-EBDA51462B5C}"/>
              </a:ext>
            </a:extLst>
          </p:cNvPr>
          <p:cNvSpPr/>
          <p:nvPr/>
        </p:nvSpPr>
        <p:spPr>
          <a:xfrm>
            <a:off x="659130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2 531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F36255-3678-B380-AD1D-D3F82E4F864E}"/>
              </a:ext>
            </a:extLst>
          </p:cNvPr>
          <p:cNvSpPr/>
          <p:nvPr/>
        </p:nvSpPr>
        <p:spPr>
          <a:xfrm>
            <a:off x="882015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A64B82-8D9C-E405-D8B9-E7027813C7D5}"/>
              </a:ext>
            </a:extLst>
          </p:cNvPr>
          <p:cNvSpPr/>
          <p:nvPr/>
        </p:nvSpPr>
        <p:spPr>
          <a:xfrm>
            <a:off x="659130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980CFD-E446-A5C1-D00C-3B0C9619A8BC}"/>
              </a:ext>
            </a:extLst>
          </p:cNvPr>
          <p:cNvSpPr/>
          <p:nvPr/>
        </p:nvSpPr>
        <p:spPr>
          <a:xfrm>
            <a:off x="882015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09AD30-A0FE-CBA9-96ED-E23F5BF24A26}"/>
              </a:ext>
            </a:extLst>
          </p:cNvPr>
          <p:cNvSpPr/>
          <p:nvPr/>
        </p:nvSpPr>
        <p:spPr>
          <a:xfrm>
            <a:off x="661987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14 118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BEE50D-3007-D69C-2455-1C52A35D3040}"/>
              </a:ext>
            </a:extLst>
          </p:cNvPr>
          <p:cNvSpPr/>
          <p:nvPr/>
        </p:nvSpPr>
        <p:spPr>
          <a:xfrm>
            <a:off x="884872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038E20-1380-F2F7-D260-E7B8993AB005}"/>
              </a:ext>
            </a:extLst>
          </p:cNvPr>
          <p:cNvSpPr/>
          <p:nvPr/>
        </p:nvSpPr>
        <p:spPr>
          <a:xfrm>
            <a:off x="660082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12 171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6EF1C-25B0-AA1D-4AF5-F55B5ABFEFC0}"/>
              </a:ext>
            </a:extLst>
          </p:cNvPr>
          <p:cNvSpPr/>
          <p:nvPr/>
        </p:nvSpPr>
        <p:spPr>
          <a:xfrm>
            <a:off x="882967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phép chia sau rồi dùng phép nhân để thử lại: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等线" panose="020F0502020204030204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3287D-0A50-C663-0833-9F71376D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2462212"/>
            <a:ext cx="110680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79 184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5259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11 312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69925C0-FC3F-2A1F-3A62-8D04CE02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5" y="307961"/>
            <a:ext cx="2138362" cy="9874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40876" y="2753536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47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57  647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3830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19 215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78976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solidFill>
                  <a:srgbClr val="FF0000"/>
                </a:solidFill>
                <a:latin typeface="Calibri"/>
              </a:rPr>
              <a:t>5</a:t>
            </a:r>
            <a:endParaRPr kumimoji="0" lang="en-US" sz="44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13E5-8EF6-08FD-4435-D388940F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4" y="276225"/>
            <a:ext cx="2099893" cy="9953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856E8E-A159-3825-7FBE-D0920F0FDE4F}"/>
              </a:ext>
            </a:extLst>
          </p:cNvPr>
          <p:cNvSpPr txBox="1"/>
          <p:nvPr/>
        </p:nvSpPr>
        <p:spPr>
          <a:xfrm>
            <a:off x="8296745" y="3650195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2CB8D6-3552-B999-E691-74F344810E93}"/>
              </a:ext>
            </a:extLst>
          </p:cNvPr>
          <p:cNvSpPr txBox="1"/>
          <p:nvPr/>
        </p:nvSpPr>
        <p:spPr>
          <a:xfrm>
            <a:off x="9904758" y="414061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717ED5-196E-D45E-B9E2-76754F466549}"/>
              </a:ext>
            </a:extLst>
          </p:cNvPr>
          <p:cNvSpPr txBox="1"/>
          <p:nvPr/>
        </p:nvSpPr>
        <p:spPr>
          <a:xfrm>
            <a:off x="8143225" y="4167630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A81DBE-1774-CD42-2C44-F291C3D65629}"/>
              </a:ext>
            </a:extLst>
          </p:cNvPr>
          <p:cNvSpPr/>
          <p:nvPr/>
        </p:nvSpPr>
        <p:spPr>
          <a:xfrm>
            <a:off x="8472874" y="485775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40E8D9-2DDF-C73D-E043-0A5A0B0349F4}"/>
              </a:ext>
            </a:extLst>
          </p:cNvPr>
          <p:cNvSpPr txBox="1"/>
          <p:nvPr/>
        </p:nvSpPr>
        <p:spPr>
          <a:xfrm>
            <a:off x="8302750" y="4858561"/>
            <a:ext cx="2422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57 647</a:t>
            </a:r>
          </a:p>
        </p:txBody>
      </p:sp>
    </p:spTree>
    <p:extLst>
      <p:ext uri="{BB962C8B-B14F-4D97-AF65-F5344CB8AC3E}">
        <p14:creationId xmlns:p14="http://schemas.microsoft.com/office/powerpoint/2010/main" val="188407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  <p:bldP spid="27" grpId="0"/>
      <p:bldP spid="37" grpId="0"/>
      <p:bldP spid="38" grpId="0"/>
      <p:bldP spid="41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trang trại nông nghiệp áp dụng công nghệ cao, anh Thịnh trồng 8 660 cây ớt chuông trong 4 nhà kính. Các nhà kính có số cây như nhau. Hỏi mỗi nhà kính có bao nhiêu cây ớt chuông?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5976D-55D0-0746-1FC9-A9332F9A8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423448"/>
            <a:ext cx="7058025" cy="40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7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EB34E-D0A8-F256-50E1-0545CEF01955}"/>
              </a:ext>
            </a:extLst>
          </p:cNvPr>
          <p:cNvSpPr txBox="1"/>
          <p:nvPr/>
        </p:nvSpPr>
        <p:spPr>
          <a:xfrm>
            <a:off x="1047749" y="1276350"/>
            <a:ext cx="10258425" cy="357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giải:</a:t>
            </a:r>
            <a:endParaRPr lang="en-US" sz="48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nhà kính có số cây ớt chuông là:</a:t>
            </a: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8 660 : 4 = 2 165 (cây)</a:t>
            </a:r>
          </a:p>
          <a:p>
            <a:pPr algn="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2 165 cây ớt chuông.</a:t>
            </a:r>
          </a:p>
        </p:txBody>
      </p:sp>
    </p:spTree>
    <p:extLst>
      <p:ext uri="{BB962C8B-B14F-4D97-AF65-F5344CB8AC3E}">
        <p14:creationId xmlns:p14="http://schemas.microsoft.com/office/powerpoint/2010/main" val="323483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1467E-B643-F655-14AE-CDDF454D8F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937" y="2759502"/>
            <a:ext cx="78584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B7ADA-FB1F-4B44-B415-DA50ACFA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401" y="2455050"/>
            <a:ext cx="10364098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8C7C0-575A-598E-D00C-8BEF63767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192" y="2581929"/>
            <a:ext cx="857781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2FEFA-7944-3EB4-3A52-07A7593829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894" y="864001"/>
            <a:ext cx="990076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2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2DC92927-24E6-991D-267A-6B9E358CAB75}"/>
              </a:ext>
            </a:extLst>
          </p:cNvPr>
          <p:cNvSpPr/>
          <p:nvPr/>
        </p:nvSpPr>
        <p:spPr>
          <a:xfrm>
            <a:off x="9686925" y="161925"/>
            <a:ext cx="1209675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87668" y="554008"/>
            <a:ext cx="8437485" cy="1569660"/>
            <a:chOff x="2605653" y="704967"/>
            <a:chExt cx="8437485" cy="15696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05653" y="704967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thương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phép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240 : 3 = ?</a:t>
              </a: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</a:t>
              </a: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53521"/>
            <a:ext cx="8427960" cy="1569660"/>
            <a:chOff x="2615178" y="704480"/>
            <a:chExt cx="8427960" cy="15696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11474" y="704480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số dư trong phép chia 638 : 2 = ?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496290" y="596127"/>
            <a:ext cx="10901549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30324" y="985766"/>
              <a:ext cx="8284266" cy="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 chia 567 : 5 có mấy lượt chia 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0" y="73953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98943F-DB6D-484E-10E4-D08C58BE1A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1367" y="2750718"/>
            <a:ext cx="8577815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468</Words>
  <Application>Microsoft Office PowerPoint</Application>
  <PresentationFormat>Widescreen</PresentationFormat>
  <Paragraphs>148</Paragraphs>
  <Slides>21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Cambria</vt:lpstr>
      <vt:lpstr>inpin heiti</vt:lpstr>
      <vt:lpstr>Neucha</vt:lpstr>
      <vt:lpstr>Open Sans</vt:lpstr>
      <vt:lpstr>Poppins</vt:lpstr>
      <vt:lpstr>Tahoma</vt:lpstr>
      <vt:lpstr>Times New Roman</vt:lpstr>
      <vt:lpstr>Wingdings</vt:lpstr>
      <vt:lpstr>Office 主题​​</vt:lpstr>
      <vt:lpstr>Class Awards Certificates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2023-03-05T05:14:16Z</dcterms:created>
  <dcterms:modified xsi:type="dcterms:W3CDTF">2023-03-24T03:37:55Z</dcterms:modified>
</cp:coreProperties>
</file>