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8" r:id="rId3"/>
    <p:sldId id="260" r:id="rId4"/>
    <p:sldId id="291" r:id="rId5"/>
    <p:sldId id="262" r:id="rId6"/>
    <p:sldId id="265" r:id="rId7"/>
    <p:sldId id="263" r:id="rId8"/>
    <p:sldId id="292" r:id="rId9"/>
    <p:sldId id="298" r:id="rId10"/>
    <p:sldId id="299" r:id="rId11"/>
    <p:sldId id="269" r:id="rId12"/>
    <p:sldId id="270" r:id="rId13"/>
    <p:sldId id="271" r:id="rId14"/>
    <p:sldId id="272" r:id="rId15"/>
    <p:sldId id="300" r:id="rId16"/>
    <p:sldId id="273" r:id="rId17"/>
    <p:sldId id="293" r:id="rId18"/>
    <p:sldId id="275" r:id="rId19"/>
    <p:sldId id="276" r:id="rId20"/>
    <p:sldId id="277" r:id="rId21"/>
    <p:sldId id="301" r:id="rId22"/>
    <p:sldId id="28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37" autoAdjust="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F253-58F2-4E53-91F2-F0F89B2A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2DB39-DEC9-43D0-8758-EC28BD65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4BDE-899E-4A28-9BFA-B9D76AB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45ED9-0E6F-4F7B-BD79-9FDAB85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DDD6-910B-433B-8A0D-F9FFA3F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9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EEA4-A7E3-4229-ACB6-D99D928E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7F9E-F294-478C-857D-E921720B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D7FF-3B13-449B-BB1F-ED70391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0191-D738-49F4-8459-23BF713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91F03-764C-43D3-A409-C5AC14E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8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17929-DA55-4954-A17E-FA212F0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C5AD9-1524-4AB6-8C0D-90EB0518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ADB9-F472-47AE-B113-F30C356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BA1C-780A-4316-953A-10F1841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C8C62-0996-4E25-AEFB-04A5A898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7FE9-ABD5-4E1E-9E69-D341847C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DCE5-2B3D-4EA7-9277-D42B9084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A1C50-8B08-40F7-8BCB-9EF8E4A6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90CD6-2035-4877-B86A-6EFD1F6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0BBF-C61E-4D97-BD90-ABC4406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7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EE5-A7D0-4E2B-B040-2E35BE4F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8E622-A75A-4FCB-9631-F7C7D279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05CD-FCE8-4E3A-8B7C-9B08BD58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6397-92C5-4A4D-B097-37A0587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BB1DD-ABC4-4CA5-99F3-97C6769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0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BA55-ECC1-4127-B077-83C62478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F8AC-367A-4168-B46F-BF9746F3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9A0B2-0850-447A-9FC4-4442138E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A8389-8F20-43EF-8730-BEB2C8D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A016-C7D2-4AB5-B013-6121245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CFCA5-11FC-4C07-9E49-7C9EC65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932A-BD2C-4ED9-A406-DBC8AE9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4221-E711-4CB9-AAD5-1934F3B3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71089-A5BA-4E36-9F3F-BC898E84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4A958-1C82-48F0-81AD-FE31E69B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90735-2B40-4279-9644-C2995D18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F13EB-CEFB-4C06-886E-3DAE70E9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97C39-BDDC-4BEB-A123-34AA57A4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815E7-DF24-4341-AA12-8D53D5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A113-C38C-4264-BED9-38494EB6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8016C-867E-47FC-A760-EB365F5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4101F-3E5D-4A45-A9F2-AF987733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1FA42-2594-4EFA-B196-1353331D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51004-69F8-488B-BF22-AA67E2D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17C04-1DAA-450F-8DC8-E9EB78F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A937E-4222-4DC2-BF67-A7883F9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FE22-B310-4215-B7DD-4E05554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6181-B25A-49DC-84D6-9CEFA44F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E08AD-48C9-4976-BF65-ECC58E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7748-D7DD-481C-BDDC-5927F3D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EB97-4234-48DD-A475-F6133AE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A0E99-E720-4ECC-A27F-79D5FD7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6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4B83-2E1A-41F5-A122-C66500E5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6366-02DF-42C8-9F56-AD4B808B7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16088-367F-4322-B9D9-CD19D29E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21436-2968-450E-B502-F59F893A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3A709-F08A-47E1-8353-0A8C705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36731-A233-4F7A-BC46-77546615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1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6EABB41-07D8-C6FF-7F0B-D108CB92A108}"/>
              </a:ext>
            </a:extLst>
          </p:cNvPr>
          <p:cNvSpPr/>
          <p:nvPr/>
        </p:nvSpPr>
        <p:spPr>
          <a:xfrm>
            <a:off x="1809750" y="1060470"/>
            <a:ext cx="3152775" cy="384490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B00D2B-2B89-60FD-7133-66792C89E5D5}"/>
              </a:ext>
            </a:extLst>
          </p:cNvPr>
          <p:cNvSpPr txBox="1"/>
          <p:nvPr/>
        </p:nvSpPr>
        <p:spPr>
          <a:xfrm>
            <a:off x="1819567" y="22234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AF0D7D8-D2DB-3211-AF48-B8CBE6B64135}"/>
              </a:ext>
            </a:extLst>
          </p:cNvPr>
          <p:cNvSpPr txBox="1"/>
          <p:nvPr/>
        </p:nvSpPr>
        <p:spPr>
          <a:xfrm>
            <a:off x="4254676" y="17970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A39620-2C9A-20E2-DD75-E09B9CB059F3}"/>
              </a:ext>
            </a:extLst>
          </p:cNvPr>
          <p:cNvSpPr txBox="1"/>
          <p:nvPr/>
        </p:nvSpPr>
        <p:spPr>
          <a:xfrm>
            <a:off x="3999807" y="17910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D905FDE-24FA-6D9B-C70B-DE88C8108932}"/>
              </a:ext>
            </a:extLst>
          </p:cNvPr>
          <p:cNvSpPr txBox="1"/>
          <p:nvPr/>
        </p:nvSpPr>
        <p:spPr>
          <a:xfrm>
            <a:off x="1276350" y="12370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2 455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E0C9E5-9234-4BEA-3611-DE5BE0B5246B}"/>
              </a:ext>
            </a:extLst>
          </p:cNvPr>
          <p:cNvSpPr txBox="1"/>
          <p:nvPr/>
        </p:nvSpPr>
        <p:spPr>
          <a:xfrm>
            <a:off x="3015939" y="12370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C7F97A8-8905-05A7-7F3A-B6A7C95F97BE}"/>
              </a:ext>
            </a:extLst>
          </p:cNvPr>
          <p:cNvCxnSpPr>
            <a:cxnSpLocks/>
          </p:cNvCxnSpPr>
          <p:nvPr/>
        </p:nvCxnSpPr>
        <p:spPr>
          <a:xfrm>
            <a:off x="3646480" y="18263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F4247D1-06C0-FACD-02BE-B54E19AA9EB0}"/>
              </a:ext>
            </a:extLst>
          </p:cNvPr>
          <p:cNvCxnSpPr>
            <a:cxnSpLocks/>
          </p:cNvCxnSpPr>
          <p:nvPr/>
        </p:nvCxnSpPr>
        <p:spPr>
          <a:xfrm flipV="1">
            <a:off x="3646480" y="13411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E1B79C-4BDE-9424-B432-BB0B23473198}"/>
              </a:ext>
            </a:extLst>
          </p:cNvPr>
          <p:cNvSpPr txBox="1"/>
          <p:nvPr/>
        </p:nvSpPr>
        <p:spPr>
          <a:xfrm>
            <a:off x="2987650" y="17941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3B79D3-1EB8-0F13-FCB1-4EA744DAEF5A}"/>
              </a:ext>
            </a:extLst>
          </p:cNvPr>
          <p:cNvSpPr txBox="1"/>
          <p:nvPr/>
        </p:nvSpPr>
        <p:spPr>
          <a:xfrm>
            <a:off x="2174808" y="1681475"/>
            <a:ext cx="7588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19118C-8B53-0595-6567-4062C6D76A05}"/>
              </a:ext>
            </a:extLst>
          </p:cNvPr>
          <p:cNvSpPr txBox="1"/>
          <p:nvPr/>
        </p:nvSpPr>
        <p:spPr>
          <a:xfrm>
            <a:off x="2771775" y="2612005"/>
            <a:ext cx="4476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83E088-F68F-B090-0D6F-2B747572E48C}"/>
              </a:ext>
            </a:extLst>
          </p:cNvPr>
          <p:cNvSpPr txBox="1"/>
          <p:nvPr/>
        </p:nvSpPr>
        <p:spPr>
          <a:xfrm>
            <a:off x="2851686" y="21868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FE302C8-C03B-C657-3EE1-7219BC4A4017}"/>
              </a:ext>
            </a:extLst>
          </p:cNvPr>
          <p:cNvSpPr txBox="1"/>
          <p:nvPr/>
        </p:nvSpPr>
        <p:spPr>
          <a:xfrm>
            <a:off x="2942514" y="31502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59565CD-C53A-889C-BDDB-66CF2A72AF46}"/>
              </a:ext>
            </a:extLst>
          </p:cNvPr>
          <p:cNvCxnSpPr/>
          <p:nvPr/>
        </p:nvCxnSpPr>
        <p:spPr>
          <a:xfrm>
            <a:off x="2393698" y="22955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01F85B6-E274-6E81-C062-542DEFF58B64}"/>
              </a:ext>
            </a:extLst>
          </p:cNvPr>
          <p:cNvSpPr txBox="1"/>
          <p:nvPr/>
        </p:nvSpPr>
        <p:spPr>
          <a:xfrm>
            <a:off x="3009900" y="3586991"/>
            <a:ext cx="75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C56FDBC-9DE0-74B2-CD9E-8F43FB908063}"/>
              </a:ext>
            </a:extLst>
          </p:cNvPr>
          <p:cNvCxnSpPr>
            <a:cxnSpLocks/>
          </p:cNvCxnSpPr>
          <p:nvPr/>
        </p:nvCxnSpPr>
        <p:spPr>
          <a:xfrm flipV="1">
            <a:off x="2647905" y="3133725"/>
            <a:ext cx="857295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DC58B78-61DC-94EF-211C-9812473C2E9A}"/>
              </a:ext>
            </a:extLst>
          </p:cNvPr>
          <p:cNvSpPr txBox="1"/>
          <p:nvPr/>
        </p:nvSpPr>
        <p:spPr>
          <a:xfrm>
            <a:off x="3218739" y="31598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984CC28-65FE-5759-418D-0B1572C2146F}"/>
              </a:ext>
            </a:extLst>
          </p:cNvPr>
          <p:cNvCxnSpPr>
            <a:cxnSpLocks/>
          </p:cNvCxnSpPr>
          <p:nvPr/>
        </p:nvCxnSpPr>
        <p:spPr>
          <a:xfrm>
            <a:off x="3022348" y="421005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B328A08-BA0E-C093-408F-417370498E2A}"/>
              </a:ext>
            </a:extLst>
          </p:cNvPr>
          <p:cNvSpPr txBox="1"/>
          <p:nvPr/>
        </p:nvSpPr>
        <p:spPr>
          <a:xfrm>
            <a:off x="3304464" y="4140884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6F2AC-8459-B5DF-5848-31F5A8550FFC}"/>
              </a:ext>
            </a:extLst>
          </p:cNvPr>
          <p:cNvSpPr/>
          <p:nvPr/>
        </p:nvSpPr>
        <p:spPr>
          <a:xfrm>
            <a:off x="6553199" y="536595"/>
            <a:ext cx="4143375" cy="600708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2923B4-2B5B-097C-6D93-5CB176B27668}"/>
              </a:ext>
            </a:extLst>
          </p:cNvPr>
          <p:cNvSpPr txBox="1"/>
          <p:nvPr/>
        </p:nvSpPr>
        <p:spPr>
          <a:xfrm>
            <a:off x="6010567" y="16804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B7BF5F-A96F-BBF6-3FB1-64F4D0A4B5D3}"/>
              </a:ext>
            </a:extLst>
          </p:cNvPr>
          <p:cNvSpPr txBox="1"/>
          <p:nvPr/>
        </p:nvSpPr>
        <p:spPr>
          <a:xfrm>
            <a:off x="8998126" y="12731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985121-D1DA-5AF0-C1D8-E6EDFE62A9F3}"/>
              </a:ext>
            </a:extLst>
          </p:cNvPr>
          <p:cNvSpPr txBox="1"/>
          <p:nvPr/>
        </p:nvSpPr>
        <p:spPr>
          <a:xfrm>
            <a:off x="8743257" y="12672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20067-52EC-8E05-C678-C34006612955}"/>
              </a:ext>
            </a:extLst>
          </p:cNvPr>
          <p:cNvSpPr txBox="1"/>
          <p:nvPr/>
        </p:nvSpPr>
        <p:spPr>
          <a:xfrm>
            <a:off x="6019800" y="7131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45 615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E5DCD-53C5-423C-C44A-1E85134B8889}"/>
              </a:ext>
            </a:extLst>
          </p:cNvPr>
          <p:cNvSpPr txBox="1"/>
          <p:nvPr/>
        </p:nvSpPr>
        <p:spPr>
          <a:xfrm>
            <a:off x="7759389" y="7131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C56C0-AC6F-868E-5561-2CC11584107E}"/>
              </a:ext>
            </a:extLst>
          </p:cNvPr>
          <p:cNvCxnSpPr>
            <a:cxnSpLocks/>
          </p:cNvCxnSpPr>
          <p:nvPr/>
        </p:nvCxnSpPr>
        <p:spPr>
          <a:xfrm>
            <a:off x="8389930" y="1302522"/>
            <a:ext cx="13636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E72BD0-AB1D-FDC7-E7EE-39FA74E08C2C}"/>
              </a:ext>
            </a:extLst>
          </p:cNvPr>
          <p:cNvCxnSpPr>
            <a:cxnSpLocks/>
          </p:cNvCxnSpPr>
          <p:nvPr/>
        </p:nvCxnSpPr>
        <p:spPr>
          <a:xfrm flipV="1">
            <a:off x="8389930" y="8172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3A52B3-1792-2885-0817-2511D002E3A4}"/>
              </a:ext>
            </a:extLst>
          </p:cNvPr>
          <p:cNvSpPr txBox="1"/>
          <p:nvPr/>
        </p:nvSpPr>
        <p:spPr>
          <a:xfrm>
            <a:off x="7750150" y="12703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9C05C8-EC4E-42B6-27AF-BB0F0B91AA5D}"/>
              </a:ext>
            </a:extLst>
          </p:cNvPr>
          <p:cNvSpPr txBox="1"/>
          <p:nvPr/>
        </p:nvSpPr>
        <p:spPr>
          <a:xfrm>
            <a:off x="6610350" y="1167125"/>
            <a:ext cx="5048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B119F-28AE-E17F-458A-9324EA0A407B}"/>
              </a:ext>
            </a:extLst>
          </p:cNvPr>
          <p:cNvSpPr txBox="1"/>
          <p:nvPr/>
        </p:nvSpPr>
        <p:spPr>
          <a:xfrm>
            <a:off x="6324511" y="20976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5F0DA3-4693-0297-D322-CFCE2DC89336}"/>
              </a:ext>
            </a:extLst>
          </p:cNvPr>
          <p:cNvSpPr txBox="1"/>
          <p:nvPr/>
        </p:nvSpPr>
        <p:spPr>
          <a:xfrm>
            <a:off x="7023636" y="16343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C51B59-4AD8-7028-DFF5-9B6FEE76F3E4}"/>
              </a:ext>
            </a:extLst>
          </p:cNvPr>
          <p:cNvSpPr txBox="1"/>
          <p:nvPr/>
        </p:nvSpPr>
        <p:spPr>
          <a:xfrm>
            <a:off x="7076364" y="26264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E3B8FD-238B-75AD-99EF-C5FEB7D8CB97}"/>
              </a:ext>
            </a:extLst>
          </p:cNvPr>
          <p:cNvCxnSpPr/>
          <p:nvPr/>
        </p:nvCxnSpPr>
        <p:spPr>
          <a:xfrm>
            <a:off x="6803773" y="17621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978E08D-7408-D503-429C-D7AF1722B978}"/>
              </a:ext>
            </a:extLst>
          </p:cNvPr>
          <p:cNvSpPr txBox="1"/>
          <p:nvPr/>
        </p:nvSpPr>
        <p:spPr>
          <a:xfrm>
            <a:off x="7439025" y="3072641"/>
            <a:ext cx="1005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05D8E03-0C7A-3264-E9AF-43450E896B4C}"/>
              </a:ext>
            </a:extLst>
          </p:cNvPr>
          <p:cNvCxnSpPr>
            <a:cxnSpLocks/>
            <a:stCxn id="28" idx="2"/>
          </p:cNvCxnSpPr>
          <p:nvPr/>
        </p:nvCxnSpPr>
        <p:spPr>
          <a:xfrm flipV="1">
            <a:off x="6867480" y="2705100"/>
            <a:ext cx="857295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BBCD065-1331-77DD-7024-80B26419D825}"/>
              </a:ext>
            </a:extLst>
          </p:cNvPr>
          <p:cNvSpPr txBox="1"/>
          <p:nvPr/>
        </p:nvSpPr>
        <p:spPr>
          <a:xfrm>
            <a:off x="7352589" y="26359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22394C5-6527-0260-E019-2305F66C9E45}"/>
              </a:ext>
            </a:extLst>
          </p:cNvPr>
          <p:cNvCxnSpPr>
            <a:cxnSpLocks/>
          </p:cNvCxnSpPr>
          <p:nvPr/>
        </p:nvCxnSpPr>
        <p:spPr>
          <a:xfrm>
            <a:off x="7194298" y="368617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D233812-A995-8CE5-FD89-8A4FC107BFA7}"/>
              </a:ext>
            </a:extLst>
          </p:cNvPr>
          <p:cNvSpPr txBox="1"/>
          <p:nvPr/>
        </p:nvSpPr>
        <p:spPr>
          <a:xfrm>
            <a:off x="7524039" y="36646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0241AD0-9CA8-1AE3-5E19-09B6DFBA9F81}"/>
              </a:ext>
            </a:extLst>
          </p:cNvPr>
          <p:cNvSpPr txBox="1"/>
          <p:nvPr/>
        </p:nvSpPr>
        <p:spPr>
          <a:xfrm>
            <a:off x="7762164" y="36741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87F40E-AEFC-0A85-058A-B90A409A4B82}"/>
              </a:ext>
            </a:extLst>
          </p:cNvPr>
          <p:cNvSpPr txBox="1"/>
          <p:nvPr/>
        </p:nvSpPr>
        <p:spPr>
          <a:xfrm>
            <a:off x="9236251" y="12731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9D36D1-2154-EC5F-DD6A-5E82266BCE4D}"/>
              </a:ext>
            </a:extLst>
          </p:cNvPr>
          <p:cNvSpPr txBox="1"/>
          <p:nvPr/>
        </p:nvSpPr>
        <p:spPr>
          <a:xfrm>
            <a:off x="7820025" y="4034666"/>
            <a:ext cx="5384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9702FDE-8591-0DFB-3D7A-75C3F93D291E}"/>
              </a:ext>
            </a:extLst>
          </p:cNvPr>
          <p:cNvCxnSpPr>
            <a:cxnSpLocks/>
          </p:cNvCxnSpPr>
          <p:nvPr/>
        </p:nvCxnSpPr>
        <p:spPr>
          <a:xfrm>
            <a:off x="7594348" y="45815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0505A21C-D9D5-BE4E-3FE7-F3C5D05DDF2F}"/>
              </a:ext>
            </a:extLst>
          </p:cNvPr>
          <p:cNvSpPr txBox="1"/>
          <p:nvPr/>
        </p:nvSpPr>
        <p:spPr>
          <a:xfrm>
            <a:off x="7858124" y="4501391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A033DFF-AB57-3CBA-31EB-32D12FAE10CF}"/>
              </a:ext>
            </a:extLst>
          </p:cNvPr>
          <p:cNvSpPr txBox="1"/>
          <p:nvPr/>
        </p:nvSpPr>
        <p:spPr>
          <a:xfrm>
            <a:off x="8124824" y="4501391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8A183EC-93B8-417B-E10A-B8A62FDA56B9}"/>
              </a:ext>
            </a:extLst>
          </p:cNvPr>
          <p:cNvSpPr txBox="1"/>
          <p:nvPr/>
        </p:nvSpPr>
        <p:spPr>
          <a:xfrm>
            <a:off x="7867651" y="4949066"/>
            <a:ext cx="866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FEB397E-2E62-7677-1CD5-642F679D7C0E}"/>
              </a:ext>
            </a:extLst>
          </p:cNvPr>
          <p:cNvCxnSpPr>
            <a:cxnSpLocks/>
          </p:cNvCxnSpPr>
          <p:nvPr/>
        </p:nvCxnSpPr>
        <p:spPr>
          <a:xfrm>
            <a:off x="7794373" y="560070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8DF82300-DB6B-B6B0-159C-250A527F0C7D}"/>
              </a:ext>
            </a:extLst>
          </p:cNvPr>
          <p:cNvSpPr txBox="1"/>
          <p:nvPr/>
        </p:nvSpPr>
        <p:spPr>
          <a:xfrm>
            <a:off x="8153400" y="5520566"/>
            <a:ext cx="652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0259456-4B7D-3DD4-59D0-F747E7A2C3D2}"/>
              </a:ext>
            </a:extLst>
          </p:cNvPr>
          <p:cNvSpPr txBox="1"/>
          <p:nvPr/>
        </p:nvSpPr>
        <p:spPr>
          <a:xfrm>
            <a:off x="9493426" y="12826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336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9" grpId="0"/>
      <p:bldP spid="81" grpId="0"/>
      <p:bldP spid="82" grpId="0"/>
      <p:bldP spid="83" grpId="0"/>
      <p:bldP spid="85" grpId="0"/>
      <p:bldP spid="87" grpId="0"/>
      <p:bldP spid="89" grpId="0"/>
      <p:bldP spid="19" grpId="0"/>
      <p:bldP spid="20" grpId="0"/>
      <p:bldP spid="21" grpId="0"/>
      <p:bldP spid="22" grpId="0"/>
      <p:bldP spid="23" grpId="0"/>
      <p:bldP spid="26" grpId="0"/>
      <p:bldP spid="28" grpId="0"/>
      <p:bldP spid="29" grpId="0"/>
      <p:bldP spid="30" grpId="0"/>
      <p:bldP spid="64" grpId="0"/>
      <p:bldP spid="93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6" grpId="0"/>
      <p:bldP spid="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26" descr="Ảnh có chứa găng tay&#10;&#10;Mô tả được tạo tự động">
            <a:extLst>
              <a:ext uri="{FF2B5EF4-FFF2-40B4-BE49-F238E27FC236}">
                <a16:creationId xmlns:a16="http://schemas.microsoft.com/office/drawing/2014/main" id="{92B2EF1E-2D1E-75C0-51E7-15CBA4D1B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 rot="227347">
            <a:off x="7589052" y="1871771"/>
            <a:ext cx="4676765" cy="53914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12167" y="2855317"/>
            <a:ext cx="5304862" cy="1712197"/>
            <a:chOff x="259915" y="77414"/>
            <a:chExt cx="4808474" cy="3096860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53634" y="77414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bản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kế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váy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rồi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Cảm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159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1351672" y="1893254"/>
            <a:ext cx="4318386" cy="715416"/>
            <a:chOff x="3599681" y="5499102"/>
            <a:chExt cx="4318386" cy="1419263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599681" y="5499102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2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37525" y="5536894"/>
              <a:ext cx="4280542" cy="13814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5254BEA-78F0-4B77-5713-9970C913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0384"/>
            <a:ext cx="6602540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FF5050"/>
                  </a:solidFill>
                  <a:latin typeface="Calibri" panose="020F0502020204030204"/>
                </a:rPr>
                <a:t>Đặt</a:t>
              </a:r>
              <a:r>
                <a:rPr lang="en-US" sz="4000" b="1" dirty="0">
                  <a:solidFill>
                    <a:srgbClr val="FF5050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  <a:latin typeface="Calibri" panose="020F0502020204030204"/>
                </a:rPr>
                <a:t>tính</a:t>
              </a:r>
              <a:r>
                <a:rPr lang="en-US" sz="4000" b="1" dirty="0">
                  <a:solidFill>
                    <a:srgbClr val="FF5050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  <a:latin typeface="Calibri" panose="020F0502020204030204"/>
                </a:rPr>
                <a:t>rồi</a:t>
              </a:r>
              <a:r>
                <a:rPr lang="en-US" sz="4000" b="1" dirty="0">
                  <a:solidFill>
                    <a:srgbClr val="FF5050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  <a:latin typeface="Calibri" panose="020F0502020204030204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7FEF30-E651-AC2E-8BCA-439606F2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661539"/>
            <a:ext cx="11125200" cy="11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4382B-D64F-3880-6638-2F2025007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9" y="628650"/>
            <a:ext cx="5510521" cy="569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C65ED-2430-2004-E843-58126FFB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6" y="561975"/>
            <a:ext cx="5848350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F6A38-E19A-E1F6-3022-E6BF430D9FA8}"/>
              </a:ext>
            </a:extLst>
          </p:cNvPr>
          <p:cNvSpPr txBox="1"/>
          <p:nvPr/>
        </p:nvSpPr>
        <p:spPr>
          <a:xfrm>
            <a:off x="1581442" y="22519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10CCC-7D34-BCE0-8ECC-512074EC58F1}"/>
              </a:ext>
            </a:extLst>
          </p:cNvPr>
          <p:cNvSpPr txBox="1"/>
          <p:nvPr/>
        </p:nvSpPr>
        <p:spPr>
          <a:xfrm>
            <a:off x="4254676" y="17970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FC673-5613-B2D6-379D-7011B33BFAF8}"/>
              </a:ext>
            </a:extLst>
          </p:cNvPr>
          <p:cNvSpPr txBox="1"/>
          <p:nvPr/>
        </p:nvSpPr>
        <p:spPr>
          <a:xfrm>
            <a:off x="3999807" y="17910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224CA-0327-B5BB-13D4-789ED3D94FD4}"/>
              </a:ext>
            </a:extLst>
          </p:cNvPr>
          <p:cNvSpPr txBox="1"/>
          <p:nvPr/>
        </p:nvSpPr>
        <p:spPr>
          <a:xfrm>
            <a:off x="1276350" y="12370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7 684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89BA8-325A-3293-435D-D25AEF1AB7F0}"/>
              </a:ext>
            </a:extLst>
          </p:cNvPr>
          <p:cNvSpPr txBox="1"/>
          <p:nvPr/>
        </p:nvSpPr>
        <p:spPr>
          <a:xfrm>
            <a:off x="3015939" y="12370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94EEE4-4DE5-09B5-8C50-8638A8516FB8}"/>
              </a:ext>
            </a:extLst>
          </p:cNvPr>
          <p:cNvCxnSpPr>
            <a:cxnSpLocks/>
          </p:cNvCxnSpPr>
          <p:nvPr/>
        </p:nvCxnSpPr>
        <p:spPr>
          <a:xfrm>
            <a:off x="3646480" y="1826397"/>
            <a:ext cx="12493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E6184A-B48A-DBC7-F643-F990ED11F5F9}"/>
              </a:ext>
            </a:extLst>
          </p:cNvPr>
          <p:cNvCxnSpPr>
            <a:cxnSpLocks/>
          </p:cNvCxnSpPr>
          <p:nvPr/>
        </p:nvCxnSpPr>
        <p:spPr>
          <a:xfrm flipV="1">
            <a:off x="3646480" y="1341142"/>
            <a:ext cx="0" cy="10877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85EBAC-D922-59B9-8F47-D589E95A9F1E}"/>
              </a:ext>
            </a:extLst>
          </p:cNvPr>
          <p:cNvSpPr txBox="1"/>
          <p:nvPr/>
        </p:nvSpPr>
        <p:spPr>
          <a:xfrm>
            <a:off x="2987650" y="17941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7A689F-98F0-BAC3-75AE-817D7F586ECA}"/>
              </a:ext>
            </a:extLst>
          </p:cNvPr>
          <p:cNvSpPr txBox="1"/>
          <p:nvPr/>
        </p:nvSpPr>
        <p:spPr>
          <a:xfrm>
            <a:off x="2174808" y="1681475"/>
            <a:ext cx="4731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63DA7-B522-C5C9-7580-7687D9C328C5}"/>
              </a:ext>
            </a:extLst>
          </p:cNvPr>
          <p:cNvSpPr txBox="1"/>
          <p:nvPr/>
        </p:nvSpPr>
        <p:spPr>
          <a:xfrm>
            <a:off x="1914526" y="2650105"/>
            <a:ext cx="10667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C7137-3B4D-2267-4749-70F1A35BEFFF}"/>
              </a:ext>
            </a:extLst>
          </p:cNvPr>
          <p:cNvSpPr txBox="1"/>
          <p:nvPr/>
        </p:nvSpPr>
        <p:spPr>
          <a:xfrm>
            <a:off x="2613561" y="221539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67AFE-B7AE-3023-CEA3-94707060676D}"/>
              </a:ext>
            </a:extLst>
          </p:cNvPr>
          <p:cNvSpPr txBox="1"/>
          <p:nvPr/>
        </p:nvSpPr>
        <p:spPr>
          <a:xfrm>
            <a:off x="2609139" y="31788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F1F5EE-D0D9-4BCA-9693-3ED0D41032B8}"/>
              </a:ext>
            </a:extLst>
          </p:cNvPr>
          <p:cNvCxnSpPr/>
          <p:nvPr/>
        </p:nvCxnSpPr>
        <p:spPr>
          <a:xfrm>
            <a:off x="2393698" y="2295525"/>
            <a:ext cx="7905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CCA337-52D9-9B09-F3BE-8312E3671ED1}"/>
              </a:ext>
            </a:extLst>
          </p:cNvPr>
          <p:cNvSpPr txBox="1"/>
          <p:nvPr/>
        </p:nvSpPr>
        <p:spPr>
          <a:xfrm>
            <a:off x="2943225" y="3567941"/>
            <a:ext cx="75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EB3F8D-0105-BD50-F95C-78F712E28DDF}"/>
              </a:ext>
            </a:extLst>
          </p:cNvPr>
          <p:cNvCxnSpPr>
            <a:cxnSpLocks/>
          </p:cNvCxnSpPr>
          <p:nvPr/>
        </p:nvCxnSpPr>
        <p:spPr>
          <a:xfrm flipV="1">
            <a:off x="2428830" y="3190875"/>
            <a:ext cx="857295" cy="81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CF8EB3-E5F9-BA89-C205-B87F65623153}"/>
              </a:ext>
            </a:extLst>
          </p:cNvPr>
          <p:cNvSpPr txBox="1"/>
          <p:nvPr/>
        </p:nvSpPr>
        <p:spPr>
          <a:xfrm>
            <a:off x="2885364" y="31883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8FCF39-5F4C-5CED-2A5D-1ED88E7AE31C}"/>
              </a:ext>
            </a:extLst>
          </p:cNvPr>
          <p:cNvCxnSpPr>
            <a:cxnSpLocks/>
          </p:cNvCxnSpPr>
          <p:nvPr/>
        </p:nvCxnSpPr>
        <p:spPr>
          <a:xfrm>
            <a:off x="2708023" y="4200525"/>
            <a:ext cx="8858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689906-96B7-3AEC-91AF-43785BE131AE}"/>
              </a:ext>
            </a:extLst>
          </p:cNvPr>
          <p:cNvSpPr txBox="1"/>
          <p:nvPr/>
        </p:nvSpPr>
        <p:spPr>
          <a:xfrm>
            <a:off x="2913939" y="4159934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EE27F4-8054-64B5-6F3F-1909379126DB}"/>
              </a:ext>
            </a:extLst>
          </p:cNvPr>
          <p:cNvSpPr txBox="1"/>
          <p:nvPr/>
        </p:nvSpPr>
        <p:spPr>
          <a:xfrm>
            <a:off x="3180639" y="4159934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E9950A-69B8-DE60-1241-8531C12DFD65}"/>
              </a:ext>
            </a:extLst>
          </p:cNvPr>
          <p:cNvSpPr txBox="1"/>
          <p:nvPr/>
        </p:nvSpPr>
        <p:spPr>
          <a:xfrm>
            <a:off x="4530901" y="17970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52B57C-F7DA-F06D-09AA-C0599FD93810}"/>
              </a:ext>
            </a:extLst>
          </p:cNvPr>
          <p:cNvSpPr txBox="1"/>
          <p:nvPr/>
        </p:nvSpPr>
        <p:spPr>
          <a:xfrm>
            <a:off x="3161589" y="4626659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261E90-74E6-9FFC-E98B-1BC6ADC042CF}"/>
              </a:ext>
            </a:extLst>
          </p:cNvPr>
          <p:cNvCxnSpPr/>
          <p:nvPr/>
        </p:nvCxnSpPr>
        <p:spPr>
          <a:xfrm>
            <a:off x="2908048" y="5191125"/>
            <a:ext cx="7905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C33F03-701C-8A80-3EA7-C58171EA40AE}"/>
              </a:ext>
            </a:extLst>
          </p:cNvPr>
          <p:cNvSpPr txBox="1"/>
          <p:nvPr/>
        </p:nvSpPr>
        <p:spPr>
          <a:xfrm>
            <a:off x="3276600" y="5101466"/>
            <a:ext cx="75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13E596-E7E8-4AA5-B13A-465D69277C19}"/>
              </a:ext>
            </a:extLst>
          </p:cNvPr>
          <p:cNvSpPr txBox="1"/>
          <p:nvPr/>
        </p:nvSpPr>
        <p:spPr>
          <a:xfrm>
            <a:off x="7267867" y="24234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FFAA332-08CC-C1C6-7A26-5DDD141CE916}"/>
              </a:ext>
            </a:extLst>
          </p:cNvPr>
          <p:cNvSpPr txBox="1"/>
          <p:nvPr/>
        </p:nvSpPr>
        <p:spPr>
          <a:xfrm>
            <a:off x="9702976" y="19970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74B1F62-74B0-2B20-6880-1D0E34E30EBF}"/>
              </a:ext>
            </a:extLst>
          </p:cNvPr>
          <p:cNvSpPr txBox="1"/>
          <p:nvPr/>
        </p:nvSpPr>
        <p:spPr>
          <a:xfrm>
            <a:off x="9448107" y="19911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910AACF-8EFF-7976-36DE-75B507101307}"/>
              </a:ext>
            </a:extLst>
          </p:cNvPr>
          <p:cNvSpPr txBox="1"/>
          <p:nvPr/>
        </p:nvSpPr>
        <p:spPr>
          <a:xfrm>
            <a:off x="6724650" y="14370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4 535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9A24503-4AF3-B568-931E-248315D4ED2D}"/>
              </a:ext>
            </a:extLst>
          </p:cNvPr>
          <p:cNvSpPr txBox="1"/>
          <p:nvPr/>
        </p:nvSpPr>
        <p:spPr>
          <a:xfrm>
            <a:off x="8464239" y="14370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566B5FB-B309-CB8C-B555-DF772E60D7F7}"/>
              </a:ext>
            </a:extLst>
          </p:cNvPr>
          <p:cNvCxnSpPr>
            <a:cxnSpLocks/>
          </p:cNvCxnSpPr>
          <p:nvPr/>
        </p:nvCxnSpPr>
        <p:spPr>
          <a:xfrm>
            <a:off x="9094780" y="2026422"/>
            <a:ext cx="10903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46AFC97-DCA9-466B-C22A-8E7CA706D64E}"/>
              </a:ext>
            </a:extLst>
          </p:cNvPr>
          <p:cNvCxnSpPr>
            <a:cxnSpLocks/>
          </p:cNvCxnSpPr>
          <p:nvPr/>
        </p:nvCxnSpPr>
        <p:spPr>
          <a:xfrm flipV="1">
            <a:off x="9094780" y="1541167"/>
            <a:ext cx="0" cy="10877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2ED6ADB-3062-61E1-E5E5-52A9DD758385}"/>
              </a:ext>
            </a:extLst>
          </p:cNvPr>
          <p:cNvSpPr txBox="1"/>
          <p:nvPr/>
        </p:nvSpPr>
        <p:spPr>
          <a:xfrm>
            <a:off x="8435950" y="1994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42FE144-13EC-F881-BAE8-39F3375CF960}"/>
              </a:ext>
            </a:extLst>
          </p:cNvPr>
          <p:cNvSpPr txBox="1"/>
          <p:nvPr/>
        </p:nvSpPr>
        <p:spPr>
          <a:xfrm>
            <a:off x="7623108" y="1881500"/>
            <a:ext cx="7588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747F0B-EEBE-3CCC-416C-6EB28172DD1B}"/>
              </a:ext>
            </a:extLst>
          </p:cNvPr>
          <p:cNvSpPr txBox="1"/>
          <p:nvPr/>
        </p:nvSpPr>
        <p:spPr>
          <a:xfrm>
            <a:off x="8220075" y="2812030"/>
            <a:ext cx="4476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7EC0AFE-F2C1-6F94-4666-56798E0964AD}"/>
              </a:ext>
            </a:extLst>
          </p:cNvPr>
          <p:cNvSpPr txBox="1"/>
          <p:nvPr/>
        </p:nvSpPr>
        <p:spPr>
          <a:xfrm>
            <a:off x="8299986" y="238684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71A2478-0C45-2E5D-3FBA-0353D0DDBF67}"/>
              </a:ext>
            </a:extLst>
          </p:cNvPr>
          <p:cNvSpPr txBox="1"/>
          <p:nvPr/>
        </p:nvSpPr>
        <p:spPr>
          <a:xfrm>
            <a:off x="8390814" y="33503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6F82B7D-191F-B049-0265-2D0174A9A24A}"/>
              </a:ext>
            </a:extLst>
          </p:cNvPr>
          <p:cNvCxnSpPr/>
          <p:nvPr/>
        </p:nvCxnSpPr>
        <p:spPr>
          <a:xfrm>
            <a:off x="7841998" y="2495550"/>
            <a:ext cx="7905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FDC9025-A33C-8436-EE17-0F310C89A4A9}"/>
              </a:ext>
            </a:extLst>
          </p:cNvPr>
          <p:cNvSpPr txBox="1"/>
          <p:nvPr/>
        </p:nvSpPr>
        <p:spPr>
          <a:xfrm>
            <a:off x="8458200" y="3787016"/>
            <a:ext cx="75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90625F1-9AF4-4331-0501-602542CBF81E}"/>
              </a:ext>
            </a:extLst>
          </p:cNvPr>
          <p:cNvCxnSpPr>
            <a:cxnSpLocks/>
          </p:cNvCxnSpPr>
          <p:nvPr/>
        </p:nvCxnSpPr>
        <p:spPr>
          <a:xfrm flipV="1">
            <a:off x="8096205" y="3333750"/>
            <a:ext cx="857295" cy="81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7EDFA5DA-9434-901C-DA67-2E3F4F5AC282}"/>
              </a:ext>
            </a:extLst>
          </p:cNvPr>
          <p:cNvSpPr txBox="1"/>
          <p:nvPr/>
        </p:nvSpPr>
        <p:spPr>
          <a:xfrm>
            <a:off x="8667039" y="33598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4B57978-E1AD-4E7A-8ECB-55F8D87B179B}"/>
              </a:ext>
            </a:extLst>
          </p:cNvPr>
          <p:cNvCxnSpPr>
            <a:cxnSpLocks/>
          </p:cNvCxnSpPr>
          <p:nvPr/>
        </p:nvCxnSpPr>
        <p:spPr>
          <a:xfrm>
            <a:off x="8470648" y="4410075"/>
            <a:ext cx="8858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6996CA5-125B-32F6-F5F1-6B766B61C3E0}"/>
              </a:ext>
            </a:extLst>
          </p:cNvPr>
          <p:cNvSpPr txBox="1"/>
          <p:nvPr/>
        </p:nvSpPr>
        <p:spPr>
          <a:xfrm>
            <a:off x="8752764" y="4340909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00311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5" grpId="0"/>
      <p:bldP spid="16" grpId="0"/>
      <p:bldP spid="17" grpId="0"/>
      <p:bldP spid="19" grpId="0"/>
      <p:bldP spid="21" grpId="0"/>
      <p:bldP spid="24" grpId="0"/>
      <p:bldP spid="25" grpId="0"/>
      <p:bldP spid="26" grpId="0"/>
      <p:bldP spid="28" grpId="0"/>
      <p:bldP spid="41" grpId="0"/>
      <p:bldP spid="86" grpId="0"/>
      <p:bldP spid="87" grpId="0"/>
      <p:bldP spid="88" grpId="0"/>
      <p:bldP spid="89" grpId="0"/>
      <p:bldP spid="90" grpId="0"/>
      <p:bldP spid="93" grpId="0"/>
      <p:bldP spid="95" grpId="0"/>
      <p:bldP spid="96" grpId="0"/>
      <p:bldP spid="97" grpId="0"/>
      <p:bldP spid="99" grpId="0"/>
      <p:bldP spid="101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4382B-D64F-3880-6638-2F2025007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9" y="0"/>
            <a:ext cx="5510521" cy="670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C65ED-2430-2004-E843-58126FFB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6" y="0"/>
            <a:ext cx="5848350" cy="6677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F6A38-E19A-E1F6-3022-E6BF430D9FA8}"/>
              </a:ext>
            </a:extLst>
          </p:cNvPr>
          <p:cNvSpPr txBox="1"/>
          <p:nvPr/>
        </p:nvSpPr>
        <p:spPr>
          <a:xfrm>
            <a:off x="1152817" y="17662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10CCC-7D34-BCE0-8ECC-512074EC58F1}"/>
              </a:ext>
            </a:extLst>
          </p:cNvPr>
          <p:cNvSpPr txBox="1"/>
          <p:nvPr/>
        </p:nvSpPr>
        <p:spPr>
          <a:xfrm>
            <a:off x="4130851" y="13112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FC673-5613-B2D6-379D-7011B33BFAF8}"/>
              </a:ext>
            </a:extLst>
          </p:cNvPr>
          <p:cNvSpPr txBox="1"/>
          <p:nvPr/>
        </p:nvSpPr>
        <p:spPr>
          <a:xfrm>
            <a:off x="3875982" y="13053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224CA-0327-B5BB-13D4-789ED3D94FD4}"/>
              </a:ext>
            </a:extLst>
          </p:cNvPr>
          <p:cNvSpPr txBox="1"/>
          <p:nvPr/>
        </p:nvSpPr>
        <p:spPr>
          <a:xfrm>
            <a:off x="1152525" y="7512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68 138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89BA8-325A-3293-435D-D25AEF1AB7F0}"/>
              </a:ext>
            </a:extLst>
          </p:cNvPr>
          <p:cNvSpPr txBox="1"/>
          <p:nvPr/>
        </p:nvSpPr>
        <p:spPr>
          <a:xfrm>
            <a:off x="2892114" y="7512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94EEE4-4DE5-09B5-8C50-8638A8516FB8}"/>
              </a:ext>
            </a:extLst>
          </p:cNvPr>
          <p:cNvCxnSpPr>
            <a:cxnSpLocks/>
          </p:cNvCxnSpPr>
          <p:nvPr/>
        </p:nvCxnSpPr>
        <p:spPr>
          <a:xfrm>
            <a:off x="3522655" y="1340622"/>
            <a:ext cx="15065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E6184A-B48A-DBC7-F643-F990ED11F5F9}"/>
              </a:ext>
            </a:extLst>
          </p:cNvPr>
          <p:cNvCxnSpPr>
            <a:cxnSpLocks/>
          </p:cNvCxnSpPr>
          <p:nvPr/>
        </p:nvCxnSpPr>
        <p:spPr>
          <a:xfrm flipV="1">
            <a:off x="3522655" y="855367"/>
            <a:ext cx="0" cy="10877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85EBAC-D922-59B9-8F47-D589E95A9F1E}"/>
              </a:ext>
            </a:extLst>
          </p:cNvPr>
          <p:cNvSpPr txBox="1"/>
          <p:nvPr/>
        </p:nvSpPr>
        <p:spPr>
          <a:xfrm>
            <a:off x="2863825" y="13084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7A689F-98F0-BAC3-75AE-817D7F586ECA}"/>
              </a:ext>
            </a:extLst>
          </p:cNvPr>
          <p:cNvSpPr txBox="1"/>
          <p:nvPr/>
        </p:nvSpPr>
        <p:spPr>
          <a:xfrm>
            <a:off x="1774758" y="1167125"/>
            <a:ext cx="4731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63DA7-B522-C5C9-7580-7687D9C328C5}"/>
              </a:ext>
            </a:extLst>
          </p:cNvPr>
          <p:cNvSpPr txBox="1"/>
          <p:nvPr/>
        </p:nvSpPr>
        <p:spPr>
          <a:xfrm>
            <a:off x="1790701" y="2164330"/>
            <a:ext cx="76199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C7137-3B4D-2267-4749-70F1A35BEFFF}"/>
              </a:ext>
            </a:extLst>
          </p:cNvPr>
          <p:cNvSpPr txBox="1"/>
          <p:nvPr/>
        </p:nvSpPr>
        <p:spPr>
          <a:xfrm>
            <a:off x="2175411" y="17105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67AFE-B7AE-3023-CEA3-94707060676D}"/>
              </a:ext>
            </a:extLst>
          </p:cNvPr>
          <p:cNvSpPr txBox="1"/>
          <p:nvPr/>
        </p:nvSpPr>
        <p:spPr>
          <a:xfrm>
            <a:off x="2190039" y="26645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F1F5EE-D0D9-4BCA-9693-3ED0D41032B8}"/>
              </a:ext>
            </a:extLst>
          </p:cNvPr>
          <p:cNvCxnSpPr/>
          <p:nvPr/>
        </p:nvCxnSpPr>
        <p:spPr>
          <a:xfrm>
            <a:off x="1965073" y="1809750"/>
            <a:ext cx="7905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CCA337-52D9-9B09-F3BE-8312E3671ED1}"/>
              </a:ext>
            </a:extLst>
          </p:cNvPr>
          <p:cNvSpPr txBox="1"/>
          <p:nvPr/>
        </p:nvSpPr>
        <p:spPr>
          <a:xfrm>
            <a:off x="2266950" y="3053591"/>
            <a:ext cx="75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EB3F8D-0105-BD50-F95C-78F712E28DDF}"/>
              </a:ext>
            </a:extLst>
          </p:cNvPr>
          <p:cNvCxnSpPr>
            <a:cxnSpLocks/>
          </p:cNvCxnSpPr>
          <p:nvPr/>
        </p:nvCxnSpPr>
        <p:spPr>
          <a:xfrm flipV="1">
            <a:off x="2047830" y="2724150"/>
            <a:ext cx="857295" cy="81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CF8EB3-E5F9-BA89-C205-B87F65623153}"/>
              </a:ext>
            </a:extLst>
          </p:cNvPr>
          <p:cNvSpPr txBox="1"/>
          <p:nvPr/>
        </p:nvSpPr>
        <p:spPr>
          <a:xfrm>
            <a:off x="2466264" y="26740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8FCF39-5F4C-5CED-2A5D-1ED88E7AE31C}"/>
              </a:ext>
            </a:extLst>
          </p:cNvPr>
          <p:cNvCxnSpPr>
            <a:cxnSpLocks/>
          </p:cNvCxnSpPr>
          <p:nvPr/>
        </p:nvCxnSpPr>
        <p:spPr>
          <a:xfrm>
            <a:off x="2307973" y="3686175"/>
            <a:ext cx="8858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689906-96B7-3AEC-91AF-43785BE131AE}"/>
              </a:ext>
            </a:extLst>
          </p:cNvPr>
          <p:cNvSpPr txBox="1"/>
          <p:nvPr/>
        </p:nvSpPr>
        <p:spPr>
          <a:xfrm>
            <a:off x="2513889" y="3617009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EE27F4-8054-64B5-6F3F-1909379126DB}"/>
              </a:ext>
            </a:extLst>
          </p:cNvPr>
          <p:cNvSpPr txBox="1"/>
          <p:nvPr/>
        </p:nvSpPr>
        <p:spPr>
          <a:xfrm>
            <a:off x="2780589" y="3617009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E9950A-69B8-DE60-1241-8531C12DFD65}"/>
              </a:ext>
            </a:extLst>
          </p:cNvPr>
          <p:cNvSpPr txBox="1"/>
          <p:nvPr/>
        </p:nvSpPr>
        <p:spPr>
          <a:xfrm>
            <a:off x="4407076" y="1314450"/>
            <a:ext cx="326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52B57C-F7DA-F06D-09AA-C0599FD93810}"/>
              </a:ext>
            </a:extLst>
          </p:cNvPr>
          <p:cNvSpPr txBox="1"/>
          <p:nvPr/>
        </p:nvSpPr>
        <p:spPr>
          <a:xfrm>
            <a:off x="2818689" y="4083734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261E90-74E6-9FFC-E98B-1BC6ADC042CF}"/>
              </a:ext>
            </a:extLst>
          </p:cNvPr>
          <p:cNvCxnSpPr/>
          <p:nvPr/>
        </p:nvCxnSpPr>
        <p:spPr>
          <a:xfrm>
            <a:off x="2784223" y="4705350"/>
            <a:ext cx="7905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C33F03-701C-8A80-3EA7-C58171EA40AE}"/>
              </a:ext>
            </a:extLst>
          </p:cNvPr>
          <p:cNvSpPr txBox="1"/>
          <p:nvPr/>
        </p:nvSpPr>
        <p:spPr>
          <a:xfrm>
            <a:off x="2952750" y="4615691"/>
            <a:ext cx="75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834D3C-CD87-969C-3F02-A62E5063E2C6}"/>
              </a:ext>
            </a:extLst>
          </p:cNvPr>
          <p:cNvSpPr txBox="1"/>
          <p:nvPr/>
        </p:nvSpPr>
        <p:spPr>
          <a:xfrm>
            <a:off x="3218739" y="46647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4C3B80-E8B6-6F6E-71DD-255C8C7276DA}"/>
              </a:ext>
            </a:extLst>
          </p:cNvPr>
          <p:cNvSpPr txBox="1"/>
          <p:nvPr/>
        </p:nvSpPr>
        <p:spPr>
          <a:xfrm>
            <a:off x="4654726" y="1323975"/>
            <a:ext cx="326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0549CA-CBCF-D9A2-4F03-81BCA6DFAA81}"/>
              </a:ext>
            </a:extLst>
          </p:cNvPr>
          <p:cNvSpPr txBox="1"/>
          <p:nvPr/>
        </p:nvSpPr>
        <p:spPr>
          <a:xfrm>
            <a:off x="3199689" y="5026709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F92639-B118-BC55-7DBD-F3104C3F9C30}"/>
              </a:ext>
            </a:extLst>
          </p:cNvPr>
          <p:cNvCxnSpPr>
            <a:cxnSpLocks/>
          </p:cNvCxnSpPr>
          <p:nvPr/>
        </p:nvCxnSpPr>
        <p:spPr>
          <a:xfrm flipV="1">
            <a:off x="2962230" y="5553075"/>
            <a:ext cx="857295" cy="81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286868-F0A6-CDFB-2DE7-E27CC45B44B1}"/>
              </a:ext>
            </a:extLst>
          </p:cNvPr>
          <p:cNvSpPr txBox="1"/>
          <p:nvPr/>
        </p:nvSpPr>
        <p:spPr>
          <a:xfrm>
            <a:off x="3294939" y="5493434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216BB8-5637-03EB-A5FA-FD646EC65629}"/>
              </a:ext>
            </a:extLst>
          </p:cNvPr>
          <p:cNvSpPr txBox="1"/>
          <p:nvPr/>
        </p:nvSpPr>
        <p:spPr>
          <a:xfrm>
            <a:off x="7124992" y="18900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41584F-9954-4BE3-4A8C-1C13688A8757}"/>
              </a:ext>
            </a:extLst>
          </p:cNvPr>
          <p:cNvSpPr txBox="1"/>
          <p:nvPr/>
        </p:nvSpPr>
        <p:spPr>
          <a:xfrm>
            <a:off x="9788701" y="14636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E3B8A-36B7-8EF2-E99A-CCF2FE3001A8}"/>
              </a:ext>
            </a:extLst>
          </p:cNvPr>
          <p:cNvSpPr txBox="1"/>
          <p:nvPr/>
        </p:nvSpPr>
        <p:spPr>
          <a:xfrm>
            <a:off x="9533832" y="14577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EB5AD3-4685-BC84-91B9-F780E440F535}"/>
              </a:ext>
            </a:extLst>
          </p:cNvPr>
          <p:cNvSpPr txBox="1"/>
          <p:nvPr/>
        </p:nvSpPr>
        <p:spPr>
          <a:xfrm>
            <a:off x="6810375" y="9036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34 816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9E7E0F-2EB4-C9A2-1AEC-466D883BC03D}"/>
              </a:ext>
            </a:extLst>
          </p:cNvPr>
          <p:cNvSpPr txBox="1"/>
          <p:nvPr/>
        </p:nvSpPr>
        <p:spPr>
          <a:xfrm>
            <a:off x="8549964" y="9036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3277896-5142-7073-8DF7-9A55BA9DEE9D}"/>
              </a:ext>
            </a:extLst>
          </p:cNvPr>
          <p:cNvCxnSpPr>
            <a:cxnSpLocks/>
          </p:cNvCxnSpPr>
          <p:nvPr/>
        </p:nvCxnSpPr>
        <p:spPr>
          <a:xfrm>
            <a:off x="9180505" y="1493022"/>
            <a:ext cx="15065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5F4B65-0595-8BD3-1575-82A0B710EFF2}"/>
              </a:ext>
            </a:extLst>
          </p:cNvPr>
          <p:cNvCxnSpPr>
            <a:cxnSpLocks/>
          </p:cNvCxnSpPr>
          <p:nvPr/>
        </p:nvCxnSpPr>
        <p:spPr>
          <a:xfrm flipV="1">
            <a:off x="9180505" y="1007767"/>
            <a:ext cx="0" cy="10877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C809A9D-5DE5-87A7-E540-AF6FCDE47C67}"/>
              </a:ext>
            </a:extLst>
          </p:cNvPr>
          <p:cNvSpPr txBox="1"/>
          <p:nvPr/>
        </p:nvSpPr>
        <p:spPr>
          <a:xfrm>
            <a:off x="8521675" y="14608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67B970-B30E-AEDC-64AA-4B2426635820}"/>
              </a:ext>
            </a:extLst>
          </p:cNvPr>
          <p:cNvSpPr txBox="1"/>
          <p:nvPr/>
        </p:nvSpPr>
        <p:spPr>
          <a:xfrm>
            <a:off x="7432608" y="1319525"/>
            <a:ext cx="7398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B5C3FD-DCA0-891A-9EE5-96C10E5A8746}"/>
              </a:ext>
            </a:extLst>
          </p:cNvPr>
          <p:cNvSpPr txBox="1"/>
          <p:nvPr/>
        </p:nvSpPr>
        <p:spPr>
          <a:xfrm>
            <a:off x="7772401" y="2297680"/>
            <a:ext cx="76199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B33767-6B21-8DE2-CCBA-8F4CF3904CCB}"/>
              </a:ext>
            </a:extLst>
          </p:cNvPr>
          <p:cNvSpPr txBox="1"/>
          <p:nvPr/>
        </p:nvSpPr>
        <p:spPr>
          <a:xfrm>
            <a:off x="8147586" y="183439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429607-3E26-58A1-F43C-35942AC808E2}"/>
              </a:ext>
            </a:extLst>
          </p:cNvPr>
          <p:cNvSpPr txBox="1"/>
          <p:nvPr/>
        </p:nvSpPr>
        <p:spPr>
          <a:xfrm>
            <a:off x="8143164" y="28073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C4E2A0E-41DA-6CE9-D5AA-C4CF349871DF}"/>
              </a:ext>
            </a:extLst>
          </p:cNvPr>
          <p:cNvCxnSpPr/>
          <p:nvPr/>
        </p:nvCxnSpPr>
        <p:spPr>
          <a:xfrm>
            <a:off x="7622923" y="1962150"/>
            <a:ext cx="7905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884C9FF-B2CC-6C78-6F88-1E7646E31A5C}"/>
              </a:ext>
            </a:extLst>
          </p:cNvPr>
          <p:cNvSpPr txBox="1"/>
          <p:nvPr/>
        </p:nvSpPr>
        <p:spPr>
          <a:xfrm>
            <a:off x="8448675" y="3205991"/>
            <a:ext cx="75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F679520-584D-7695-84B1-6E8F89FB0A9C}"/>
              </a:ext>
            </a:extLst>
          </p:cNvPr>
          <p:cNvCxnSpPr>
            <a:cxnSpLocks/>
          </p:cNvCxnSpPr>
          <p:nvPr/>
        </p:nvCxnSpPr>
        <p:spPr>
          <a:xfrm flipV="1">
            <a:off x="7953330" y="2867025"/>
            <a:ext cx="857295" cy="81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22FCC4B-CCED-05B3-8FF0-476BB84C8AAF}"/>
              </a:ext>
            </a:extLst>
          </p:cNvPr>
          <p:cNvSpPr txBox="1"/>
          <p:nvPr/>
        </p:nvSpPr>
        <p:spPr>
          <a:xfrm>
            <a:off x="8419389" y="28169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D15FC5B-EDC3-4FEC-06B8-AF6A79ADCC0E}"/>
              </a:ext>
            </a:extLst>
          </p:cNvPr>
          <p:cNvCxnSpPr>
            <a:cxnSpLocks/>
          </p:cNvCxnSpPr>
          <p:nvPr/>
        </p:nvCxnSpPr>
        <p:spPr>
          <a:xfrm>
            <a:off x="8222998" y="3838575"/>
            <a:ext cx="8858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C290075-92AB-9B51-2A14-8FFF80414D9A}"/>
              </a:ext>
            </a:extLst>
          </p:cNvPr>
          <p:cNvSpPr txBox="1"/>
          <p:nvPr/>
        </p:nvSpPr>
        <p:spPr>
          <a:xfrm>
            <a:off x="8476539" y="3769409"/>
            <a:ext cx="410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45F046-F0AD-E107-1D45-09DE1A298254}"/>
              </a:ext>
            </a:extLst>
          </p:cNvPr>
          <p:cNvSpPr txBox="1"/>
          <p:nvPr/>
        </p:nvSpPr>
        <p:spPr>
          <a:xfrm>
            <a:off x="8810625" y="3769409"/>
            <a:ext cx="342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BD800D-B720-9D71-D5D1-89B5639B6480}"/>
              </a:ext>
            </a:extLst>
          </p:cNvPr>
          <p:cNvSpPr txBox="1"/>
          <p:nvPr/>
        </p:nvSpPr>
        <p:spPr>
          <a:xfrm>
            <a:off x="10064926" y="1466850"/>
            <a:ext cx="326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A46079-7C7F-D8F8-248E-2AD482CA1CE5}"/>
              </a:ext>
            </a:extLst>
          </p:cNvPr>
          <p:cNvSpPr txBox="1"/>
          <p:nvPr/>
        </p:nvSpPr>
        <p:spPr>
          <a:xfrm>
            <a:off x="8582025" y="4198034"/>
            <a:ext cx="6191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04C7E9-D5E8-5243-B095-D896F13969BC}"/>
              </a:ext>
            </a:extLst>
          </p:cNvPr>
          <p:cNvCxnSpPr/>
          <p:nvPr/>
        </p:nvCxnSpPr>
        <p:spPr>
          <a:xfrm>
            <a:off x="8527798" y="4810125"/>
            <a:ext cx="7905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20AB27D-EE2E-F4B4-5721-D563F928F7B1}"/>
              </a:ext>
            </a:extLst>
          </p:cNvPr>
          <p:cNvSpPr txBox="1"/>
          <p:nvPr/>
        </p:nvSpPr>
        <p:spPr>
          <a:xfrm>
            <a:off x="8839200" y="4758566"/>
            <a:ext cx="75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635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5" grpId="0"/>
      <p:bldP spid="16" grpId="0"/>
      <p:bldP spid="17" grpId="0"/>
      <p:bldP spid="19" grpId="0"/>
      <p:bldP spid="21" grpId="0"/>
      <p:bldP spid="24" grpId="0"/>
      <p:bldP spid="25" grpId="0"/>
      <p:bldP spid="26" grpId="0"/>
      <p:bldP spid="28" grpId="0"/>
      <p:bldP spid="41" grpId="0"/>
      <p:bldP spid="27" grpId="0"/>
      <p:bldP spid="29" grpId="0"/>
      <p:bldP spid="32" grpId="0"/>
      <p:bldP spid="37" grpId="0"/>
      <p:bldP spid="39" grpId="0"/>
      <p:bldP spid="40" grpId="0"/>
      <p:bldP spid="42" grpId="0"/>
      <p:bldP spid="43" grpId="0"/>
      <p:bldP spid="44" grpId="0"/>
      <p:bldP spid="47" grpId="0"/>
      <p:bldP spid="49" grpId="0"/>
      <p:bldP spid="50" grpId="0"/>
      <p:bldP spid="51" grpId="0"/>
      <p:bldP spid="53" grpId="0"/>
      <p:bldP spid="55" grpId="0"/>
      <p:bldP spid="57" grpId="0"/>
      <p:bldP spid="58" grpId="0"/>
      <p:bldP spid="59" grpId="0"/>
      <p:bldP spid="60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2350" y="268871"/>
            <a:ext cx="5077350" cy="1712197"/>
            <a:chOff x="259915" y="77414"/>
            <a:chExt cx="4808474" cy="3096860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53634" y="77414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may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váy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đẹp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Cảm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660" y="1318960"/>
            <a:ext cx="9400847" cy="6584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96" b="13148" l="7656" r="25833">
                        <a14:backgroundMark x1="14896" y1="10185" x2="16354" y2="10741"/>
                        <a14:backgroundMark x1="17552" y1="10648" x2="14010" y2="10463"/>
                        <a14:backgroundMark x1="13750" y1="9815" x2="15625" y2="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-703" r="72068" b="86883"/>
          <a:stretch/>
        </p:blipFill>
        <p:spPr>
          <a:xfrm>
            <a:off x="2968486" y="2369049"/>
            <a:ext cx="6494460" cy="2425148"/>
          </a:xfrm>
          <a:prstGeom prst="rect">
            <a:avLst/>
          </a:prstGeom>
        </p:spPr>
      </p:pic>
      <p:pic>
        <p:nvPicPr>
          <p:cNvPr id="1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6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66020"/>
            <a:chOff x="1169225" y="178783"/>
            <a:chExt cx="10471449" cy="766020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317639" y="233135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D54AF2F-D1F7-A2C2-99E0-D0C2CC66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504950"/>
            <a:ext cx="6715125" cy="481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12624-9EBE-F249-597E-9A363124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49" y="2009775"/>
            <a:ext cx="293705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029EE-D33B-1A70-8E9E-80DEC9BE8683}"/>
              </a:ext>
            </a:extLst>
          </p:cNvPr>
          <p:cNvSpPr txBox="1"/>
          <p:nvPr/>
        </p:nvSpPr>
        <p:spPr>
          <a:xfrm>
            <a:off x="885824" y="876300"/>
            <a:ext cx="555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8 000 : 2 = ?</a:t>
            </a:r>
          </a:p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</a:rPr>
              <a:t>Nhẩm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 8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nghìn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: 2 = 4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nghìn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</a:rPr>
              <a:t>Vậy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8 000 : 2 = 4 000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E76CC-5D27-5845-D886-32B72EBEBF9F}"/>
              </a:ext>
            </a:extLst>
          </p:cNvPr>
          <p:cNvSpPr txBox="1"/>
          <p:nvPr/>
        </p:nvSpPr>
        <p:spPr>
          <a:xfrm>
            <a:off x="6334124" y="800100"/>
            <a:ext cx="555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40 000 : 5 = ?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Nhẩm</a:t>
            </a:r>
            <a:r>
              <a:rPr lang="en-US" sz="3200" b="1" dirty="0">
                <a:solidFill>
                  <a:srgbClr val="FF0000"/>
                </a:solidFill>
              </a:rPr>
              <a:t>: 40 </a:t>
            </a:r>
            <a:r>
              <a:rPr lang="en-US" sz="3200" b="1" dirty="0" err="1">
                <a:solidFill>
                  <a:srgbClr val="FF0000"/>
                </a:solidFill>
              </a:rPr>
              <a:t>nghìn</a:t>
            </a:r>
            <a:r>
              <a:rPr lang="en-US" sz="3200" b="1" dirty="0">
                <a:solidFill>
                  <a:srgbClr val="FF0000"/>
                </a:solidFill>
              </a:rPr>
              <a:t> : 5 = 8 </a:t>
            </a:r>
            <a:r>
              <a:rPr lang="en-US" sz="3200" b="1" dirty="0" err="1">
                <a:solidFill>
                  <a:srgbClr val="FF0000"/>
                </a:solidFill>
              </a:rPr>
              <a:t>nghìn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40 000 : 5 = 8 000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38A74-B10A-FEB3-7A05-7DBC37F5645B}"/>
              </a:ext>
            </a:extLst>
          </p:cNvPr>
          <p:cNvSpPr txBox="1"/>
          <p:nvPr/>
        </p:nvSpPr>
        <p:spPr>
          <a:xfrm>
            <a:off x="657224" y="2876550"/>
            <a:ext cx="555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36 000 : 9 = ?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Nhẩm</a:t>
            </a:r>
            <a:r>
              <a:rPr lang="en-US" sz="3200" b="1" dirty="0">
                <a:solidFill>
                  <a:srgbClr val="FF0000"/>
                </a:solidFill>
              </a:rPr>
              <a:t>: 36 </a:t>
            </a:r>
            <a:r>
              <a:rPr lang="en-US" sz="3200" b="1" dirty="0" err="1">
                <a:solidFill>
                  <a:srgbClr val="FF0000"/>
                </a:solidFill>
              </a:rPr>
              <a:t>nghìn</a:t>
            </a:r>
            <a:r>
              <a:rPr lang="en-US" sz="3200" b="1" dirty="0">
                <a:solidFill>
                  <a:srgbClr val="FF0000"/>
                </a:solidFill>
              </a:rPr>
              <a:t> : 9 = 4 </a:t>
            </a:r>
            <a:r>
              <a:rPr lang="en-US" sz="3200" b="1" dirty="0" err="1">
                <a:solidFill>
                  <a:srgbClr val="FF0000"/>
                </a:solidFill>
              </a:rPr>
              <a:t>nghìn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36 000 : 9 = 4 000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B7695-93AD-0AD3-858B-B339F20CFB2A}"/>
              </a:ext>
            </a:extLst>
          </p:cNvPr>
          <p:cNvSpPr txBox="1"/>
          <p:nvPr/>
        </p:nvSpPr>
        <p:spPr>
          <a:xfrm>
            <a:off x="6381749" y="2828925"/>
            <a:ext cx="555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42 000 : 7 = ?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Nhẩm</a:t>
            </a:r>
            <a:r>
              <a:rPr lang="en-US" sz="3200" b="1" dirty="0">
                <a:solidFill>
                  <a:srgbClr val="FF0000"/>
                </a:solidFill>
              </a:rPr>
              <a:t>: 42 </a:t>
            </a:r>
            <a:r>
              <a:rPr lang="en-US" sz="3200" b="1" dirty="0" err="1">
                <a:solidFill>
                  <a:srgbClr val="FF0000"/>
                </a:solidFill>
              </a:rPr>
              <a:t>nghìn</a:t>
            </a:r>
            <a:r>
              <a:rPr lang="en-US" sz="3200" b="1" dirty="0">
                <a:solidFill>
                  <a:srgbClr val="FF0000"/>
                </a:solidFill>
              </a:rPr>
              <a:t> : 7 = 6 </a:t>
            </a:r>
            <a:r>
              <a:rPr lang="en-US" sz="3200" b="1" dirty="0" err="1">
                <a:solidFill>
                  <a:srgbClr val="FF0000"/>
                </a:solidFill>
              </a:rPr>
              <a:t>nghìn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42 000 : 7 = 6 000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1155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2350" y="305402"/>
            <a:ext cx="5304862" cy="1675666"/>
            <a:chOff x="259915" y="143488"/>
            <a:chExt cx="4808474" cy="303078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8744" y="563722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váy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váy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tuyệt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668" y="1318960"/>
            <a:ext cx="9400847" cy="6584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-703" r="72068" b="78860"/>
          <a:stretch/>
        </p:blipFill>
        <p:spPr>
          <a:xfrm>
            <a:off x="2968486" y="2369049"/>
            <a:ext cx="6494460" cy="3832968"/>
          </a:xfrm>
          <a:prstGeom prst="rect">
            <a:avLst/>
          </a:prstGeom>
        </p:spPr>
      </p:pic>
      <p:pic>
        <p:nvPicPr>
          <p:cNvPr id="1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99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30317" b="-8258"/>
          <a:stretch/>
        </p:blipFill>
        <p:spPr>
          <a:xfrm>
            <a:off x="-40340" y="-143672"/>
            <a:ext cx="12223376" cy="757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720674" y="-522513"/>
            <a:ext cx="13465973" cy="8530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C2BAB-BB9D-2AEE-755A-D2DA9D8CA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 flipH="1">
            <a:off x="706696" y="1752056"/>
            <a:ext cx="4170103" cy="5277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759D9B-F379-9A34-4E46-273AF0311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151" y="2833815"/>
            <a:ext cx="764504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8405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F5E793C-C1ED-B56A-2897-D1DD2B67A684}"/>
              </a:ext>
            </a:extLst>
          </p:cNvPr>
          <p:cNvSpPr/>
          <p:nvPr/>
        </p:nvSpPr>
        <p:spPr>
          <a:xfrm>
            <a:off x="4465971" y="776433"/>
            <a:ext cx="7209183" cy="2766867"/>
          </a:xfrm>
          <a:custGeom>
            <a:avLst/>
            <a:gdLst>
              <a:gd name="connsiteX0" fmla="*/ 0 w 7209183"/>
              <a:gd name="connsiteY0" fmla="*/ 276962 h 2766867"/>
              <a:gd name="connsiteX1" fmla="*/ 308908 w 7209183"/>
              <a:gd name="connsiteY1" fmla="*/ 0 h 2766867"/>
              <a:gd name="connsiteX2" fmla="*/ 6900274 w 7209183"/>
              <a:gd name="connsiteY2" fmla="*/ 0 h 2766867"/>
              <a:gd name="connsiteX3" fmla="*/ 7209183 w 7209183"/>
              <a:gd name="connsiteY3" fmla="*/ 276962 h 2766867"/>
              <a:gd name="connsiteX4" fmla="*/ 7209183 w 7209183"/>
              <a:gd name="connsiteY4" fmla="*/ 2489903 h 2766867"/>
              <a:gd name="connsiteX5" fmla="*/ 6900274 w 7209183"/>
              <a:gd name="connsiteY5" fmla="*/ 2766867 h 2766867"/>
              <a:gd name="connsiteX6" fmla="*/ 308908 w 7209183"/>
              <a:gd name="connsiteY6" fmla="*/ 2766867 h 2766867"/>
              <a:gd name="connsiteX7" fmla="*/ 0 w 7209183"/>
              <a:gd name="connsiteY7" fmla="*/ 2489903 h 2766867"/>
              <a:gd name="connsiteX8" fmla="*/ 0 w 7209183"/>
              <a:gd name="connsiteY8" fmla="*/ 276962 h 2766867"/>
              <a:gd name="connsiteX0" fmla="*/ 0 w 7209183"/>
              <a:gd name="connsiteY0" fmla="*/ 276962 h 2766867"/>
              <a:gd name="connsiteX1" fmla="*/ 308908 w 7209183"/>
              <a:gd name="connsiteY1" fmla="*/ 0 h 2766867"/>
              <a:gd name="connsiteX2" fmla="*/ 6900274 w 7209183"/>
              <a:gd name="connsiteY2" fmla="*/ 0 h 2766867"/>
              <a:gd name="connsiteX3" fmla="*/ 7209183 w 7209183"/>
              <a:gd name="connsiteY3" fmla="*/ 276962 h 2766867"/>
              <a:gd name="connsiteX4" fmla="*/ 7209183 w 7209183"/>
              <a:gd name="connsiteY4" fmla="*/ 2489903 h 2766867"/>
              <a:gd name="connsiteX5" fmla="*/ 6900274 w 7209183"/>
              <a:gd name="connsiteY5" fmla="*/ 2766867 h 2766867"/>
              <a:gd name="connsiteX6" fmla="*/ 308908 w 7209183"/>
              <a:gd name="connsiteY6" fmla="*/ 2766867 h 2766867"/>
              <a:gd name="connsiteX7" fmla="*/ 0 w 7209183"/>
              <a:gd name="connsiteY7" fmla="*/ 2489903 h 2766867"/>
              <a:gd name="connsiteX8" fmla="*/ 0 w 7209183"/>
              <a:gd name="connsiteY8" fmla="*/ 276962 h 2766867"/>
              <a:gd name="connsiteX0" fmla="*/ 0 w 7209183"/>
              <a:gd name="connsiteY0" fmla="*/ 276962 h 2766867"/>
              <a:gd name="connsiteX1" fmla="*/ 308908 w 7209183"/>
              <a:gd name="connsiteY1" fmla="*/ 0 h 2766867"/>
              <a:gd name="connsiteX2" fmla="*/ 6900274 w 7209183"/>
              <a:gd name="connsiteY2" fmla="*/ 0 h 2766867"/>
              <a:gd name="connsiteX3" fmla="*/ 7209183 w 7209183"/>
              <a:gd name="connsiteY3" fmla="*/ 276962 h 2766867"/>
              <a:gd name="connsiteX4" fmla="*/ 7209183 w 7209183"/>
              <a:gd name="connsiteY4" fmla="*/ 2489903 h 2766867"/>
              <a:gd name="connsiteX5" fmla="*/ 6900274 w 7209183"/>
              <a:gd name="connsiteY5" fmla="*/ 2766867 h 2766867"/>
              <a:gd name="connsiteX6" fmla="*/ 308908 w 7209183"/>
              <a:gd name="connsiteY6" fmla="*/ 2766867 h 2766867"/>
              <a:gd name="connsiteX7" fmla="*/ 0 w 7209183"/>
              <a:gd name="connsiteY7" fmla="*/ 2489903 h 2766867"/>
              <a:gd name="connsiteX8" fmla="*/ 0 w 7209183"/>
              <a:gd name="connsiteY8" fmla="*/ 276962 h 276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9183" h="2766867" fill="none" extrusionOk="0">
                <a:moveTo>
                  <a:pt x="0" y="276962"/>
                </a:moveTo>
                <a:cubicBezTo>
                  <a:pt x="2947" y="147698"/>
                  <a:pt x="184606" y="-30213"/>
                  <a:pt x="308908" y="0"/>
                </a:cubicBezTo>
                <a:cubicBezTo>
                  <a:pt x="2804637" y="120471"/>
                  <a:pt x="5467911" y="-322036"/>
                  <a:pt x="6900274" y="0"/>
                </a:cubicBezTo>
                <a:cubicBezTo>
                  <a:pt x="7038576" y="-4671"/>
                  <a:pt x="7263157" y="84722"/>
                  <a:pt x="7209183" y="276962"/>
                </a:cubicBezTo>
                <a:cubicBezTo>
                  <a:pt x="7260724" y="1200708"/>
                  <a:pt x="7324547" y="1572766"/>
                  <a:pt x="7209183" y="2489903"/>
                </a:cubicBezTo>
                <a:cubicBezTo>
                  <a:pt x="7187067" y="2663160"/>
                  <a:pt x="7124701" y="2765148"/>
                  <a:pt x="6900274" y="2766867"/>
                </a:cubicBezTo>
                <a:cubicBezTo>
                  <a:pt x="5426990" y="2698933"/>
                  <a:pt x="3389769" y="2729458"/>
                  <a:pt x="308908" y="2766867"/>
                </a:cubicBezTo>
                <a:cubicBezTo>
                  <a:pt x="128901" y="2711250"/>
                  <a:pt x="841" y="2678148"/>
                  <a:pt x="0" y="2489903"/>
                </a:cubicBezTo>
                <a:cubicBezTo>
                  <a:pt x="-195920" y="1530362"/>
                  <a:pt x="76280" y="988563"/>
                  <a:pt x="0" y="276962"/>
                </a:cubicBezTo>
                <a:close/>
              </a:path>
              <a:path w="7209183" h="2766867" stroke="0" extrusionOk="0">
                <a:moveTo>
                  <a:pt x="0" y="276962"/>
                </a:moveTo>
                <a:cubicBezTo>
                  <a:pt x="-19632" y="115683"/>
                  <a:pt x="171487" y="-27190"/>
                  <a:pt x="308908" y="0"/>
                </a:cubicBezTo>
                <a:cubicBezTo>
                  <a:pt x="2429559" y="-301255"/>
                  <a:pt x="3623857" y="207825"/>
                  <a:pt x="6900274" y="0"/>
                </a:cubicBezTo>
                <a:cubicBezTo>
                  <a:pt x="7022795" y="-3922"/>
                  <a:pt x="7213023" y="164827"/>
                  <a:pt x="7209183" y="276962"/>
                </a:cubicBezTo>
                <a:cubicBezTo>
                  <a:pt x="7410966" y="933083"/>
                  <a:pt x="7430412" y="1709139"/>
                  <a:pt x="7209183" y="2489903"/>
                </a:cubicBezTo>
                <a:cubicBezTo>
                  <a:pt x="7209167" y="2663694"/>
                  <a:pt x="7036066" y="2759119"/>
                  <a:pt x="6900274" y="2766867"/>
                </a:cubicBezTo>
                <a:cubicBezTo>
                  <a:pt x="4331351" y="2720290"/>
                  <a:pt x="1034278" y="2857785"/>
                  <a:pt x="308908" y="2766867"/>
                </a:cubicBezTo>
                <a:cubicBezTo>
                  <a:pt x="146562" y="2712295"/>
                  <a:pt x="-10045" y="2614845"/>
                  <a:pt x="0" y="2489903"/>
                </a:cubicBezTo>
                <a:cubicBezTo>
                  <a:pt x="-238409" y="1747370"/>
                  <a:pt x="-185631" y="1167871"/>
                  <a:pt x="0" y="276962"/>
                </a:cubicBezTo>
                <a:close/>
              </a:path>
              <a:path w="7209183" h="2766867" fill="none" stroke="0" extrusionOk="0">
                <a:moveTo>
                  <a:pt x="0" y="276962"/>
                </a:moveTo>
                <a:cubicBezTo>
                  <a:pt x="-3857" y="114971"/>
                  <a:pt x="151979" y="-6788"/>
                  <a:pt x="308908" y="0"/>
                </a:cubicBezTo>
                <a:cubicBezTo>
                  <a:pt x="2369320" y="213033"/>
                  <a:pt x="5386324" y="42720"/>
                  <a:pt x="6900274" y="0"/>
                </a:cubicBezTo>
                <a:cubicBezTo>
                  <a:pt x="7063823" y="12388"/>
                  <a:pt x="7243594" y="124253"/>
                  <a:pt x="7209183" y="276962"/>
                </a:cubicBezTo>
                <a:cubicBezTo>
                  <a:pt x="7175157" y="1315331"/>
                  <a:pt x="7353021" y="1581369"/>
                  <a:pt x="7209183" y="2489903"/>
                </a:cubicBezTo>
                <a:cubicBezTo>
                  <a:pt x="7197660" y="2686334"/>
                  <a:pt x="7087163" y="2734626"/>
                  <a:pt x="6900274" y="2766867"/>
                </a:cubicBezTo>
                <a:cubicBezTo>
                  <a:pt x="4952534" y="2583762"/>
                  <a:pt x="3624951" y="2624473"/>
                  <a:pt x="308908" y="2766867"/>
                </a:cubicBezTo>
                <a:cubicBezTo>
                  <a:pt x="130209" y="2736733"/>
                  <a:pt x="39474" y="2662723"/>
                  <a:pt x="0" y="2489903"/>
                </a:cubicBezTo>
                <a:cubicBezTo>
                  <a:pt x="-72385" y="1707709"/>
                  <a:pt x="-115434" y="1111929"/>
                  <a:pt x="0" y="276962"/>
                </a:cubicBezTo>
                <a:close/>
              </a:path>
              <a:path w="7209183" h="2766867" fill="none" stroke="0" extrusionOk="0">
                <a:moveTo>
                  <a:pt x="0" y="276962"/>
                </a:moveTo>
                <a:cubicBezTo>
                  <a:pt x="1457" y="132095"/>
                  <a:pt x="178151" y="-19358"/>
                  <a:pt x="308908" y="0"/>
                </a:cubicBezTo>
                <a:cubicBezTo>
                  <a:pt x="2462046" y="241563"/>
                  <a:pt x="5371821" y="-151763"/>
                  <a:pt x="6900274" y="0"/>
                </a:cubicBezTo>
                <a:cubicBezTo>
                  <a:pt x="7029412" y="-2721"/>
                  <a:pt x="7254288" y="122775"/>
                  <a:pt x="7209183" y="276962"/>
                </a:cubicBezTo>
                <a:cubicBezTo>
                  <a:pt x="7216067" y="1264988"/>
                  <a:pt x="7361826" y="1591306"/>
                  <a:pt x="7209183" y="2489903"/>
                </a:cubicBezTo>
                <a:cubicBezTo>
                  <a:pt x="7177824" y="2679602"/>
                  <a:pt x="7085941" y="2748995"/>
                  <a:pt x="6900274" y="2766867"/>
                </a:cubicBezTo>
                <a:cubicBezTo>
                  <a:pt x="5195766" y="2648829"/>
                  <a:pt x="3487907" y="2589151"/>
                  <a:pt x="308908" y="2766867"/>
                </a:cubicBezTo>
                <a:cubicBezTo>
                  <a:pt x="130920" y="2732227"/>
                  <a:pt x="10476" y="2664537"/>
                  <a:pt x="0" y="2489903"/>
                </a:cubicBezTo>
                <a:cubicBezTo>
                  <a:pt x="-254302" y="1688373"/>
                  <a:pt x="124172" y="1003852"/>
                  <a:pt x="0" y="276962"/>
                </a:cubicBezTo>
                <a:close/>
              </a:path>
            </a:pathLst>
          </a:custGeom>
          <a:solidFill>
            <a:srgbClr val="FFFF00">
              <a:alpha val="73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564768 h 5642051"/>
                      <a:gd name="connsiteX1" fmla="*/ 480828 w 11221386"/>
                      <a:gd name="connsiteY1" fmla="*/ 0 h 5642051"/>
                      <a:gd name="connsiteX2" fmla="*/ 10740557 w 11221386"/>
                      <a:gd name="connsiteY2" fmla="*/ 0 h 5642051"/>
                      <a:gd name="connsiteX3" fmla="*/ 11221386 w 11221386"/>
                      <a:gd name="connsiteY3" fmla="*/ 564768 h 5642051"/>
                      <a:gd name="connsiteX4" fmla="*/ 11221386 w 11221386"/>
                      <a:gd name="connsiteY4" fmla="*/ 5077282 h 5642051"/>
                      <a:gd name="connsiteX5" fmla="*/ 10740557 w 11221386"/>
                      <a:gd name="connsiteY5" fmla="*/ 5642051 h 5642051"/>
                      <a:gd name="connsiteX6" fmla="*/ 480828 w 11221386"/>
                      <a:gd name="connsiteY6" fmla="*/ 5642051 h 5642051"/>
                      <a:gd name="connsiteX7" fmla="*/ 0 w 11221386"/>
                      <a:gd name="connsiteY7" fmla="*/ 5077282 h 5642051"/>
                      <a:gd name="connsiteX8" fmla="*/ 0 w 11221386"/>
                      <a:gd name="connsiteY8" fmla="*/ 564768 h 5642051"/>
                      <a:gd name="connsiteX0" fmla="*/ 0 w 11221386"/>
                      <a:gd name="connsiteY0" fmla="*/ 564768 h 5642051"/>
                      <a:gd name="connsiteX1" fmla="*/ 480828 w 11221386"/>
                      <a:gd name="connsiteY1" fmla="*/ 0 h 5642051"/>
                      <a:gd name="connsiteX2" fmla="*/ 10740557 w 11221386"/>
                      <a:gd name="connsiteY2" fmla="*/ 0 h 5642051"/>
                      <a:gd name="connsiteX3" fmla="*/ 11221386 w 11221386"/>
                      <a:gd name="connsiteY3" fmla="*/ 564768 h 5642051"/>
                      <a:gd name="connsiteX4" fmla="*/ 11221386 w 11221386"/>
                      <a:gd name="connsiteY4" fmla="*/ 5077282 h 5642051"/>
                      <a:gd name="connsiteX5" fmla="*/ 10740557 w 11221386"/>
                      <a:gd name="connsiteY5" fmla="*/ 5642051 h 5642051"/>
                      <a:gd name="connsiteX6" fmla="*/ 480828 w 11221386"/>
                      <a:gd name="connsiteY6" fmla="*/ 5642051 h 5642051"/>
                      <a:gd name="connsiteX7" fmla="*/ 0 w 11221386"/>
                      <a:gd name="connsiteY7" fmla="*/ 5077282 h 5642051"/>
                      <a:gd name="connsiteX8" fmla="*/ 0 w 11221386"/>
                      <a:gd name="connsiteY8" fmla="*/ 564768 h 5642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5642051" fill="none" extrusionOk="0">
                        <a:moveTo>
                          <a:pt x="0" y="564768"/>
                        </a:moveTo>
                        <a:cubicBezTo>
                          <a:pt x="4198" y="296083"/>
                          <a:pt x="271234" y="-46070"/>
                          <a:pt x="480828" y="0"/>
                        </a:cubicBezTo>
                        <a:cubicBezTo>
                          <a:pt x="3918412" y="236510"/>
                          <a:pt x="8316621" y="-273671"/>
                          <a:pt x="10740557" y="0"/>
                        </a:cubicBezTo>
                        <a:cubicBezTo>
                          <a:pt x="10965699" y="-7367"/>
                          <a:pt x="11269636" y="210916"/>
                          <a:pt x="11221386" y="564768"/>
                        </a:cubicBezTo>
                        <a:cubicBezTo>
                          <a:pt x="11241835" y="2485839"/>
                          <a:pt x="11392661" y="3194569"/>
                          <a:pt x="11221386" y="5077282"/>
                        </a:cubicBezTo>
                        <a:cubicBezTo>
                          <a:pt x="11189280" y="5427354"/>
                          <a:pt x="11054272" y="5640224"/>
                          <a:pt x="10740557" y="5642051"/>
                        </a:cubicBezTo>
                        <a:cubicBezTo>
                          <a:pt x="8090018" y="5467533"/>
                          <a:pt x="5375441" y="5578798"/>
                          <a:pt x="480828" y="5642051"/>
                        </a:cubicBezTo>
                        <a:cubicBezTo>
                          <a:pt x="206752" y="5579801"/>
                          <a:pt x="836" y="5431708"/>
                          <a:pt x="0" y="5077282"/>
                        </a:cubicBezTo>
                        <a:cubicBezTo>
                          <a:pt x="-237410" y="3309681"/>
                          <a:pt x="73700" y="2042400"/>
                          <a:pt x="0" y="564768"/>
                        </a:cubicBezTo>
                        <a:close/>
                      </a:path>
                      <a:path w="11221386" h="5642051" stroke="0" extrusionOk="0">
                        <a:moveTo>
                          <a:pt x="0" y="564768"/>
                        </a:moveTo>
                        <a:cubicBezTo>
                          <a:pt x="-25052" y="229978"/>
                          <a:pt x="255687" y="-20397"/>
                          <a:pt x="480828" y="0"/>
                        </a:cubicBezTo>
                        <a:cubicBezTo>
                          <a:pt x="3774078" y="-535804"/>
                          <a:pt x="5729721" y="255273"/>
                          <a:pt x="10740557" y="0"/>
                        </a:cubicBezTo>
                        <a:cubicBezTo>
                          <a:pt x="10961947" y="-31"/>
                          <a:pt x="11230451" y="316435"/>
                          <a:pt x="11221386" y="564768"/>
                        </a:cubicBezTo>
                        <a:cubicBezTo>
                          <a:pt x="11353835" y="1832166"/>
                          <a:pt x="11518106" y="3374330"/>
                          <a:pt x="11221386" y="5077282"/>
                        </a:cubicBezTo>
                        <a:cubicBezTo>
                          <a:pt x="11215483" y="5429236"/>
                          <a:pt x="10984118" y="5634832"/>
                          <a:pt x="10740557" y="5642051"/>
                        </a:cubicBezTo>
                        <a:cubicBezTo>
                          <a:pt x="6771896" y="5543333"/>
                          <a:pt x="1601655" y="5556133"/>
                          <a:pt x="480828" y="5642051"/>
                        </a:cubicBezTo>
                        <a:cubicBezTo>
                          <a:pt x="215483" y="5556595"/>
                          <a:pt x="-11378" y="5344441"/>
                          <a:pt x="0" y="5077282"/>
                        </a:cubicBezTo>
                        <a:cubicBezTo>
                          <a:pt x="-293203" y="3430290"/>
                          <a:pt x="-246871" y="2391562"/>
                          <a:pt x="0" y="564768"/>
                        </a:cubicBezTo>
                        <a:close/>
                      </a:path>
                      <a:path w="11221386" h="5642051" fill="none" stroke="0" extrusionOk="0">
                        <a:moveTo>
                          <a:pt x="0" y="564768"/>
                        </a:moveTo>
                        <a:cubicBezTo>
                          <a:pt x="-1193" y="241103"/>
                          <a:pt x="277277" y="-12814"/>
                          <a:pt x="480828" y="0"/>
                        </a:cubicBezTo>
                        <a:cubicBezTo>
                          <a:pt x="3423874" y="583837"/>
                          <a:pt x="8515548" y="-218089"/>
                          <a:pt x="10740557" y="0"/>
                        </a:cubicBezTo>
                        <a:cubicBezTo>
                          <a:pt x="10954677" y="-2477"/>
                          <a:pt x="11258551" y="260496"/>
                          <a:pt x="11221386" y="564768"/>
                        </a:cubicBezTo>
                        <a:cubicBezTo>
                          <a:pt x="11146278" y="2656045"/>
                          <a:pt x="11399422" y="3186728"/>
                          <a:pt x="11221386" y="5077282"/>
                        </a:cubicBezTo>
                        <a:cubicBezTo>
                          <a:pt x="11184753" y="5441274"/>
                          <a:pt x="11004699" y="5623791"/>
                          <a:pt x="10740557" y="5642051"/>
                        </a:cubicBezTo>
                        <a:cubicBezTo>
                          <a:pt x="7930817" y="5061465"/>
                          <a:pt x="5660390" y="5228089"/>
                          <a:pt x="480828" y="5642051"/>
                        </a:cubicBezTo>
                        <a:cubicBezTo>
                          <a:pt x="196758" y="5564769"/>
                          <a:pt x="31478" y="5410607"/>
                          <a:pt x="0" y="5077282"/>
                        </a:cubicBezTo>
                        <a:cubicBezTo>
                          <a:pt x="-252468" y="3369012"/>
                          <a:pt x="-31927" y="2102072"/>
                          <a:pt x="0" y="56476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D3785-C197-F880-7728-3946FA3D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321" y="1219200"/>
            <a:ext cx="4445485" cy="5683726"/>
          </a:xfrm>
          <a:prstGeom prst="rect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EB10D927-89DA-F76E-A6DA-90B8C0A6563E}"/>
              </a:ext>
            </a:extLst>
          </p:cNvPr>
          <p:cNvSpPr txBox="1"/>
          <p:nvPr/>
        </p:nvSpPr>
        <p:spPr>
          <a:xfrm>
            <a:off x="4629150" y="1083716"/>
            <a:ext cx="6838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tình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huống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phép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sẻ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F5E793C-C1ED-B56A-2897-D1DD2B67A684}"/>
              </a:ext>
            </a:extLst>
          </p:cNvPr>
          <p:cNvSpPr/>
          <p:nvPr/>
        </p:nvSpPr>
        <p:spPr>
          <a:xfrm>
            <a:off x="4465971" y="776433"/>
            <a:ext cx="7209183" cy="2766867"/>
          </a:xfrm>
          <a:custGeom>
            <a:avLst/>
            <a:gdLst>
              <a:gd name="connsiteX0" fmla="*/ 0 w 7209183"/>
              <a:gd name="connsiteY0" fmla="*/ 276962 h 2766867"/>
              <a:gd name="connsiteX1" fmla="*/ 308908 w 7209183"/>
              <a:gd name="connsiteY1" fmla="*/ 0 h 2766867"/>
              <a:gd name="connsiteX2" fmla="*/ 6900274 w 7209183"/>
              <a:gd name="connsiteY2" fmla="*/ 0 h 2766867"/>
              <a:gd name="connsiteX3" fmla="*/ 7209183 w 7209183"/>
              <a:gd name="connsiteY3" fmla="*/ 276962 h 2766867"/>
              <a:gd name="connsiteX4" fmla="*/ 7209183 w 7209183"/>
              <a:gd name="connsiteY4" fmla="*/ 2489903 h 2766867"/>
              <a:gd name="connsiteX5" fmla="*/ 6900274 w 7209183"/>
              <a:gd name="connsiteY5" fmla="*/ 2766867 h 2766867"/>
              <a:gd name="connsiteX6" fmla="*/ 308908 w 7209183"/>
              <a:gd name="connsiteY6" fmla="*/ 2766867 h 2766867"/>
              <a:gd name="connsiteX7" fmla="*/ 0 w 7209183"/>
              <a:gd name="connsiteY7" fmla="*/ 2489903 h 2766867"/>
              <a:gd name="connsiteX8" fmla="*/ 0 w 7209183"/>
              <a:gd name="connsiteY8" fmla="*/ 276962 h 2766867"/>
              <a:gd name="connsiteX0" fmla="*/ 0 w 7209183"/>
              <a:gd name="connsiteY0" fmla="*/ 276962 h 2766867"/>
              <a:gd name="connsiteX1" fmla="*/ 308908 w 7209183"/>
              <a:gd name="connsiteY1" fmla="*/ 0 h 2766867"/>
              <a:gd name="connsiteX2" fmla="*/ 6900274 w 7209183"/>
              <a:gd name="connsiteY2" fmla="*/ 0 h 2766867"/>
              <a:gd name="connsiteX3" fmla="*/ 7209183 w 7209183"/>
              <a:gd name="connsiteY3" fmla="*/ 276962 h 2766867"/>
              <a:gd name="connsiteX4" fmla="*/ 7209183 w 7209183"/>
              <a:gd name="connsiteY4" fmla="*/ 2489903 h 2766867"/>
              <a:gd name="connsiteX5" fmla="*/ 6900274 w 7209183"/>
              <a:gd name="connsiteY5" fmla="*/ 2766867 h 2766867"/>
              <a:gd name="connsiteX6" fmla="*/ 308908 w 7209183"/>
              <a:gd name="connsiteY6" fmla="*/ 2766867 h 2766867"/>
              <a:gd name="connsiteX7" fmla="*/ 0 w 7209183"/>
              <a:gd name="connsiteY7" fmla="*/ 2489903 h 2766867"/>
              <a:gd name="connsiteX8" fmla="*/ 0 w 7209183"/>
              <a:gd name="connsiteY8" fmla="*/ 276962 h 2766867"/>
              <a:gd name="connsiteX0" fmla="*/ 0 w 7209183"/>
              <a:gd name="connsiteY0" fmla="*/ 276962 h 2766867"/>
              <a:gd name="connsiteX1" fmla="*/ 308908 w 7209183"/>
              <a:gd name="connsiteY1" fmla="*/ 0 h 2766867"/>
              <a:gd name="connsiteX2" fmla="*/ 6900274 w 7209183"/>
              <a:gd name="connsiteY2" fmla="*/ 0 h 2766867"/>
              <a:gd name="connsiteX3" fmla="*/ 7209183 w 7209183"/>
              <a:gd name="connsiteY3" fmla="*/ 276962 h 2766867"/>
              <a:gd name="connsiteX4" fmla="*/ 7209183 w 7209183"/>
              <a:gd name="connsiteY4" fmla="*/ 2489903 h 2766867"/>
              <a:gd name="connsiteX5" fmla="*/ 6900274 w 7209183"/>
              <a:gd name="connsiteY5" fmla="*/ 2766867 h 2766867"/>
              <a:gd name="connsiteX6" fmla="*/ 308908 w 7209183"/>
              <a:gd name="connsiteY6" fmla="*/ 2766867 h 2766867"/>
              <a:gd name="connsiteX7" fmla="*/ 0 w 7209183"/>
              <a:gd name="connsiteY7" fmla="*/ 2489903 h 2766867"/>
              <a:gd name="connsiteX8" fmla="*/ 0 w 7209183"/>
              <a:gd name="connsiteY8" fmla="*/ 276962 h 276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9183" h="2766867" fill="none" extrusionOk="0">
                <a:moveTo>
                  <a:pt x="0" y="276962"/>
                </a:moveTo>
                <a:cubicBezTo>
                  <a:pt x="2947" y="147698"/>
                  <a:pt x="184606" y="-30213"/>
                  <a:pt x="308908" y="0"/>
                </a:cubicBezTo>
                <a:cubicBezTo>
                  <a:pt x="2804637" y="120471"/>
                  <a:pt x="5467911" y="-322036"/>
                  <a:pt x="6900274" y="0"/>
                </a:cubicBezTo>
                <a:cubicBezTo>
                  <a:pt x="7038576" y="-4671"/>
                  <a:pt x="7263157" y="84722"/>
                  <a:pt x="7209183" y="276962"/>
                </a:cubicBezTo>
                <a:cubicBezTo>
                  <a:pt x="7260724" y="1200708"/>
                  <a:pt x="7324547" y="1572766"/>
                  <a:pt x="7209183" y="2489903"/>
                </a:cubicBezTo>
                <a:cubicBezTo>
                  <a:pt x="7187067" y="2663160"/>
                  <a:pt x="7124701" y="2765148"/>
                  <a:pt x="6900274" y="2766867"/>
                </a:cubicBezTo>
                <a:cubicBezTo>
                  <a:pt x="5426990" y="2698933"/>
                  <a:pt x="3389769" y="2729458"/>
                  <a:pt x="308908" y="2766867"/>
                </a:cubicBezTo>
                <a:cubicBezTo>
                  <a:pt x="128901" y="2711250"/>
                  <a:pt x="841" y="2678148"/>
                  <a:pt x="0" y="2489903"/>
                </a:cubicBezTo>
                <a:cubicBezTo>
                  <a:pt x="-195920" y="1530362"/>
                  <a:pt x="76280" y="988563"/>
                  <a:pt x="0" y="276962"/>
                </a:cubicBezTo>
                <a:close/>
              </a:path>
              <a:path w="7209183" h="2766867" stroke="0" extrusionOk="0">
                <a:moveTo>
                  <a:pt x="0" y="276962"/>
                </a:moveTo>
                <a:cubicBezTo>
                  <a:pt x="-19632" y="115683"/>
                  <a:pt x="171487" y="-27190"/>
                  <a:pt x="308908" y="0"/>
                </a:cubicBezTo>
                <a:cubicBezTo>
                  <a:pt x="2429559" y="-301255"/>
                  <a:pt x="3623857" y="207825"/>
                  <a:pt x="6900274" y="0"/>
                </a:cubicBezTo>
                <a:cubicBezTo>
                  <a:pt x="7022795" y="-3922"/>
                  <a:pt x="7213023" y="164827"/>
                  <a:pt x="7209183" y="276962"/>
                </a:cubicBezTo>
                <a:cubicBezTo>
                  <a:pt x="7410966" y="933083"/>
                  <a:pt x="7430412" y="1709139"/>
                  <a:pt x="7209183" y="2489903"/>
                </a:cubicBezTo>
                <a:cubicBezTo>
                  <a:pt x="7209167" y="2663694"/>
                  <a:pt x="7036066" y="2759119"/>
                  <a:pt x="6900274" y="2766867"/>
                </a:cubicBezTo>
                <a:cubicBezTo>
                  <a:pt x="4331351" y="2720290"/>
                  <a:pt x="1034278" y="2857785"/>
                  <a:pt x="308908" y="2766867"/>
                </a:cubicBezTo>
                <a:cubicBezTo>
                  <a:pt x="146562" y="2712295"/>
                  <a:pt x="-10045" y="2614845"/>
                  <a:pt x="0" y="2489903"/>
                </a:cubicBezTo>
                <a:cubicBezTo>
                  <a:pt x="-238409" y="1747370"/>
                  <a:pt x="-185631" y="1167871"/>
                  <a:pt x="0" y="276962"/>
                </a:cubicBezTo>
                <a:close/>
              </a:path>
              <a:path w="7209183" h="2766867" fill="none" stroke="0" extrusionOk="0">
                <a:moveTo>
                  <a:pt x="0" y="276962"/>
                </a:moveTo>
                <a:cubicBezTo>
                  <a:pt x="-3857" y="114971"/>
                  <a:pt x="151979" y="-6788"/>
                  <a:pt x="308908" y="0"/>
                </a:cubicBezTo>
                <a:cubicBezTo>
                  <a:pt x="2369320" y="213033"/>
                  <a:pt x="5386324" y="42720"/>
                  <a:pt x="6900274" y="0"/>
                </a:cubicBezTo>
                <a:cubicBezTo>
                  <a:pt x="7063823" y="12388"/>
                  <a:pt x="7243594" y="124253"/>
                  <a:pt x="7209183" y="276962"/>
                </a:cubicBezTo>
                <a:cubicBezTo>
                  <a:pt x="7175157" y="1315331"/>
                  <a:pt x="7353021" y="1581369"/>
                  <a:pt x="7209183" y="2489903"/>
                </a:cubicBezTo>
                <a:cubicBezTo>
                  <a:pt x="7197660" y="2686334"/>
                  <a:pt x="7087163" y="2734626"/>
                  <a:pt x="6900274" y="2766867"/>
                </a:cubicBezTo>
                <a:cubicBezTo>
                  <a:pt x="4952534" y="2583762"/>
                  <a:pt x="3624951" y="2624473"/>
                  <a:pt x="308908" y="2766867"/>
                </a:cubicBezTo>
                <a:cubicBezTo>
                  <a:pt x="130209" y="2736733"/>
                  <a:pt x="39474" y="2662723"/>
                  <a:pt x="0" y="2489903"/>
                </a:cubicBezTo>
                <a:cubicBezTo>
                  <a:pt x="-72385" y="1707709"/>
                  <a:pt x="-115434" y="1111929"/>
                  <a:pt x="0" y="276962"/>
                </a:cubicBezTo>
                <a:close/>
              </a:path>
              <a:path w="7209183" h="2766867" fill="none" stroke="0" extrusionOk="0">
                <a:moveTo>
                  <a:pt x="0" y="276962"/>
                </a:moveTo>
                <a:cubicBezTo>
                  <a:pt x="1457" y="132095"/>
                  <a:pt x="178151" y="-19358"/>
                  <a:pt x="308908" y="0"/>
                </a:cubicBezTo>
                <a:cubicBezTo>
                  <a:pt x="2462046" y="241563"/>
                  <a:pt x="5371821" y="-151763"/>
                  <a:pt x="6900274" y="0"/>
                </a:cubicBezTo>
                <a:cubicBezTo>
                  <a:pt x="7029412" y="-2721"/>
                  <a:pt x="7254288" y="122775"/>
                  <a:pt x="7209183" y="276962"/>
                </a:cubicBezTo>
                <a:cubicBezTo>
                  <a:pt x="7216067" y="1264988"/>
                  <a:pt x="7361826" y="1591306"/>
                  <a:pt x="7209183" y="2489903"/>
                </a:cubicBezTo>
                <a:cubicBezTo>
                  <a:pt x="7177824" y="2679602"/>
                  <a:pt x="7085941" y="2748995"/>
                  <a:pt x="6900274" y="2766867"/>
                </a:cubicBezTo>
                <a:cubicBezTo>
                  <a:pt x="5195766" y="2648829"/>
                  <a:pt x="3487907" y="2589151"/>
                  <a:pt x="308908" y="2766867"/>
                </a:cubicBezTo>
                <a:cubicBezTo>
                  <a:pt x="130920" y="2732227"/>
                  <a:pt x="10476" y="2664537"/>
                  <a:pt x="0" y="2489903"/>
                </a:cubicBezTo>
                <a:cubicBezTo>
                  <a:pt x="-254302" y="1688373"/>
                  <a:pt x="124172" y="1003852"/>
                  <a:pt x="0" y="276962"/>
                </a:cubicBezTo>
                <a:close/>
              </a:path>
            </a:pathLst>
          </a:custGeom>
          <a:solidFill>
            <a:srgbClr val="FFFF00">
              <a:alpha val="73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564768 h 5642051"/>
                      <a:gd name="connsiteX1" fmla="*/ 480828 w 11221386"/>
                      <a:gd name="connsiteY1" fmla="*/ 0 h 5642051"/>
                      <a:gd name="connsiteX2" fmla="*/ 10740557 w 11221386"/>
                      <a:gd name="connsiteY2" fmla="*/ 0 h 5642051"/>
                      <a:gd name="connsiteX3" fmla="*/ 11221386 w 11221386"/>
                      <a:gd name="connsiteY3" fmla="*/ 564768 h 5642051"/>
                      <a:gd name="connsiteX4" fmla="*/ 11221386 w 11221386"/>
                      <a:gd name="connsiteY4" fmla="*/ 5077282 h 5642051"/>
                      <a:gd name="connsiteX5" fmla="*/ 10740557 w 11221386"/>
                      <a:gd name="connsiteY5" fmla="*/ 5642051 h 5642051"/>
                      <a:gd name="connsiteX6" fmla="*/ 480828 w 11221386"/>
                      <a:gd name="connsiteY6" fmla="*/ 5642051 h 5642051"/>
                      <a:gd name="connsiteX7" fmla="*/ 0 w 11221386"/>
                      <a:gd name="connsiteY7" fmla="*/ 5077282 h 5642051"/>
                      <a:gd name="connsiteX8" fmla="*/ 0 w 11221386"/>
                      <a:gd name="connsiteY8" fmla="*/ 564768 h 5642051"/>
                      <a:gd name="connsiteX0" fmla="*/ 0 w 11221386"/>
                      <a:gd name="connsiteY0" fmla="*/ 564768 h 5642051"/>
                      <a:gd name="connsiteX1" fmla="*/ 480828 w 11221386"/>
                      <a:gd name="connsiteY1" fmla="*/ 0 h 5642051"/>
                      <a:gd name="connsiteX2" fmla="*/ 10740557 w 11221386"/>
                      <a:gd name="connsiteY2" fmla="*/ 0 h 5642051"/>
                      <a:gd name="connsiteX3" fmla="*/ 11221386 w 11221386"/>
                      <a:gd name="connsiteY3" fmla="*/ 564768 h 5642051"/>
                      <a:gd name="connsiteX4" fmla="*/ 11221386 w 11221386"/>
                      <a:gd name="connsiteY4" fmla="*/ 5077282 h 5642051"/>
                      <a:gd name="connsiteX5" fmla="*/ 10740557 w 11221386"/>
                      <a:gd name="connsiteY5" fmla="*/ 5642051 h 5642051"/>
                      <a:gd name="connsiteX6" fmla="*/ 480828 w 11221386"/>
                      <a:gd name="connsiteY6" fmla="*/ 5642051 h 5642051"/>
                      <a:gd name="connsiteX7" fmla="*/ 0 w 11221386"/>
                      <a:gd name="connsiteY7" fmla="*/ 5077282 h 5642051"/>
                      <a:gd name="connsiteX8" fmla="*/ 0 w 11221386"/>
                      <a:gd name="connsiteY8" fmla="*/ 564768 h 5642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5642051" fill="none" extrusionOk="0">
                        <a:moveTo>
                          <a:pt x="0" y="564768"/>
                        </a:moveTo>
                        <a:cubicBezTo>
                          <a:pt x="4198" y="296083"/>
                          <a:pt x="271234" y="-46070"/>
                          <a:pt x="480828" y="0"/>
                        </a:cubicBezTo>
                        <a:cubicBezTo>
                          <a:pt x="3918412" y="236510"/>
                          <a:pt x="8316621" y="-273671"/>
                          <a:pt x="10740557" y="0"/>
                        </a:cubicBezTo>
                        <a:cubicBezTo>
                          <a:pt x="10965699" y="-7367"/>
                          <a:pt x="11269636" y="210916"/>
                          <a:pt x="11221386" y="564768"/>
                        </a:cubicBezTo>
                        <a:cubicBezTo>
                          <a:pt x="11241835" y="2485839"/>
                          <a:pt x="11392661" y="3194569"/>
                          <a:pt x="11221386" y="5077282"/>
                        </a:cubicBezTo>
                        <a:cubicBezTo>
                          <a:pt x="11189280" y="5427354"/>
                          <a:pt x="11054272" y="5640224"/>
                          <a:pt x="10740557" y="5642051"/>
                        </a:cubicBezTo>
                        <a:cubicBezTo>
                          <a:pt x="8090018" y="5467533"/>
                          <a:pt x="5375441" y="5578798"/>
                          <a:pt x="480828" y="5642051"/>
                        </a:cubicBezTo>
                        <a:cubicBezTo>
                          <a:pt x="206752" y="5579801"/>
                          <a:pt x="836" y="5431708"/>
                          <a:pt x="0" y="5077282"/>
                        </a:cubicBezTo>
                        <a:cubicBezTo>
                          <a:pt x="-237410" y="3309681"/>
                          <a:pt x="73700" y="2042400"/>
                          <a:pt x="0" y="564768"/>
                        </a:cubicBezTo>
                        <a:close/>
                      </a:path>
                      <a:path w="11221386" h="5642051" stroke="0" extrusionOk="0">
                        <a:moveTo>
                          <a:pt x="0" y="564768"/>
                        </a:moveTo>
                        <a:cubicBezTo>
                          <a:pt x="-25052" y="229978"/>
                          <a:pt x="255687" y="-20397"/>
                          <a:pt x="480828" y="0"/>
                        </a:cubicBezTo>
                        <a:cubicBezTo>
                          <a:pt x="3774078" y="-535804"/>
                          <a:pt x="5729721" y="255273"/>
                          <a:pt x="10740557" y="0"/>
                        </a:cubicBezTo>
                        <a:cubicBezTo>
                          <a:pt x="10961947" y="-31"/>
                          <a:pt x="11230451" y="316435"/>
                          <a:pt x="11221386" y="564768"/>
                        </a:cubicBezTo>
                        <a:cubicBezTo>
                          <a:pt x="11353835" y="1832166"/>
                          <a:pt x="11518106" y="3374330"/>
                          <a:pt x="11221386" y="5077282"/>
                        </a:cubicBezTo>
                        <a:cubicBezTo>
                          <a:pt x="11215483" y="5429236"/>
                          <a:pt x="10984118" y="5634832"/>
                          <a:pt x="10740557" y="5642051"/>
                        </a:cubicBezTo>
                        <a:cubicBezTo>
                          <a:pt x="6771896" y="5543333"/>
                          <a:pt x="1601655" y="5556133"/>
                          <a:pt x="480828" y="5642051"/>
                        </a:cubicBezTo>
                        <a:cubicBezTo>
                          <a:pt x="215483" y="5556595"/>
                          <a:pt x="-11378" y="5344441"/>
                          <a:pt x="0" y="5077282"/>
                        </a:cubicBezTo>
                        <a:cubicBezTo>
                          <a:pt x="-293203" y="3430290"/>
                          <a:pt x="-246871" y="2391562"/>
                          <a:pt x="0" y="564768"/>
                        </a:cubicBezTo>
                        <a:close/>
                      </a:path>
                      <a:path w="11221386" h="5642051" fill="none" stroke="0" extrusionOk="0">
                        <a:moveTo>
                          <a:pt x="0" y="564768"/>
                        </a:moveTo>
                        <a:cubicBezTo>
                          <a:pt x="-1193" y="241103"/>
                          <a:pt x="277277" y="-12814"/>
                          <a:pt x="480828" y="0"/>
                        </a:cubicBezTo>
                        <a:cubicBezTo>
                          <a:pt x="3423874" y="583837"/>
                          <a:pt x="8515548" y="-218089"/>
                          <a:pt x="10740557" y="0"/>
                        </a:cubicBezTo>
                        <a:cubicBezTo>
                          <a:pt x="10954677" y="-2477"/>
                          <a:pt x="11258551" y="260496"/>
                          <a:pt x="11221386" y="564768"/>
                        </a:cubicBezTo>
                        <a:cubicBezTo>
                          <a:pt x="11146278" y="2656045"/>
                          <a:pt x="11399422" y="3186728"/>
                          <a:pt x="11221386" y="5077282"/>
                        </a:cubicBezTo>
                        <a:cubicBezTo>
                          <a:pt x="11184753" y="5441274"/>
                          <a:pt x="11004699" y="5623791"/>
                          <a:pt x="10740557" y="5642051"/>
                        </a:cubicBezTo>
                        <a:cubicBezTo>
                          <a:pt x="7930817" y="5061465"/>
                          <a:pt x="5660390" y="5228089"/>
                          <a:pt x="480828" y="5642051"/>
                        </a:cubicBezTo>
                        <a:cubicBezTo>
                          <a:pt x="196758" y="5564769"/>
                          <a:pt x="31478" y="5410607"/>
                          <a:pt x="0" y="5077282"/>
                        </a:cubicBezTo>
                        <a:cubicBezTo>
                          <a:pt x="-252468" y="3369012"/>
                          <a:pt x="-31927" y="2102072"/>
                          <a:pt x="0" y="56476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D3785-C197-F880-7728-3946FA3D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321" y="1219200"/>
            <a:ext cx="4445485" cy="5683726"/>
          </a:xfrm>
          <a:prstGeom prst="rect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EB10D927-89DA-F76E-A6DA-90B8C0A6563E}"/>
              </a:ext>
            </a:extLst>
          </p:cNvPr>
          <p:cNvSpPr txBox="1"/>
          <p:nvPr/>
        </p:nvSpPr>
        <p:spPr>
          <a:xfrm>
            <a:off x="4629150" y="1083716"/>
            <a:ext cx="6838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dirty="0" err="1"/>
              <a:t>Ví</a:t>
            </a:r>
            <a:r>
              <a:rPr lang="en-US" sz="3600" dirty="0"/>
              <a:t> </a:t>
            </a:r>
            <a:r>
              <a:rPr lang="en-US" sz="3600" dirty="0" err="1"/>
              <a:t>dụ</a:t>
            </a:r>
            <a:r>
              <a:rPr lang="en-US" sz="3600" dirty="0"/>
              <a:t>: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bút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6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bút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18600 </a:t>
            </a:r>
            <a:r>
              <a:rPr lang="en-US" sz="3600" dirty="0" err="1"/>
              <a:t>đồng</a:t>
            </a:r>
            <a:r>
              <a:rPr lang="en-US" sz="3600" dirty="0"/>
              <a:t>.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bút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bao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76FFD-4E3A-83E2-AE13-FE1DBAC503A8}"/>
              </a:ext>
            </a:extLst>
          </p:cNvPr>
          <p:cNvSpPr txBox="1"/>
          <p:nvPr/>
        </p:nvSpPr>
        <p:spPr>
          <a:xfrm>
            <a:off x="4505325" y="3609975"/>
            <a:ext cx="7181850" cy="270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Bài giải: </a:t>
            </a:r>
            <a:endParaRPr lang="en-US" sz="3600" u="sng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Mỗi chiếc bút có giá là: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18600 : 6 = 3100 (</a:t>
            </a:r>
            <a:r>
              <a:rPr lang="en-US" sz="36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                          </a:t>
            </a:r>
            <a:r>
              <a:rPr lang="en-US" sz="36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: 3100 </a:t>
            </a:r>
            <a:r>
              <a:rPr lang="en-US" sz="36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đồng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55" b="83571" l="0" r="48571">
                        <a14:foregroundMark x1="18061" y1="37347" x2="25510" y2="38878"/>
                        <a14:foregroundMark x1="28878" y1="36429" x2="34082" y2="38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14" r="50889" b="17142"/>
          <a:stretch/>
        </p:blipFill>
        <p:spPr>
          <a:xfrm>
            <a:off x="3976823" y="227464"/>
            <a:ext cx="4549808" cy="603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4132550" y="0"/>
            <a:ext cx="4238353" cy="70170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2349" y="295167"/>
            <a:ext cx="4654938" cy="2845598"/>
            <a:chOff x="259914" y="124976"/>
            <a:chExt cx="4808474" cy="3030786"/>
          </a:xfrm>
        </p:grpSpPr>
        <p:sp>
          <p:nvSpPr>
            <p:cNvPr id="14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4" y="124976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8743" y="124976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Chiếc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váy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đẹp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quá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thích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lắm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.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Cảm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ơn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bạn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rất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nhiều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!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1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8855471" y="1711110"/>
            <a:ext cx="3709851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0" y="1948197"/>
            <a:ext cx="3044396" cy="50403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5357E6-0FC6-BCF6-FB68-F75EFF516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668" y="1291433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15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E7519B-39F5-3496-246A-487B2928F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998" y="323850"/>
            <a:ext cx="6440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6506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0" y="203360"/>
            <a:ext cx="11773220" cy="645869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079E69-3AE4-0C35-B8AF-19FB2D840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" y="2771775"/>
            <a:ext cx="6277890" cy="4437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3BCDE-74F0-DAC1-36FC-2640910EE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95" y="2762368"/>
            <a:ext cx="5633192" cy="14570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559270A-98F6-597A-2355-ACC056547548}"/>
              </a:ext>
            </a:extLst>
          </p:cNvPr>
          <p:cNvGrpSpPr/>
          <p:nvPr/>
        </p:nvGrpSpPr>
        <p:grpSpPr>
          <a:xfrm>
            <a:off x="6108265" y="867519"/>
            <a:ext cx="5304862" cy="3529368"/>
            <a:chOff x="259915" y="143488"/>
            <a:chExt cx="4808474" cy="3030786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5D300B46-3BEF-1553-7897-602BE5C6BD8F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AB761932-E3A0-43D1-CF91-682D17EB99C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913593" y="797204"/>
              <a:ext cx="3669334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5 : 4 = ?              4 : 5 = ?              </a:t>
              </a:r>
              <a:endParaRPr lang="en-US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8 : 3 = ?              3 : 8 = ?</a:t>
              </a:r>
              <a:endParaRPr lang="en-US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9 : 7 = ?              7 : 9 = ?</a:t>
              </a:r>
              <a:endParaRPr lang="en-US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54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3FD31-6641-93A6-4D09-D86B0218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231" y="276225"/>
            <a:ext cx="6619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91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9915" y="77414"/>
            <a:ext cx="5304862" cy="3606312"/>
            <a:chOff x="259915" y="77414"/>
            <a:chExt cx="4808474" cy="3096860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53634" y="77414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Hôm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nay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hãy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giúp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tạo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một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chiếc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váy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lộng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lẫy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4750526" y="1580606"/>
            <a:ext cx="3709851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1380247" y="1978980"/>
            <a:ext cx="4289812" cy="715416"/>
            <a:chOff x="3628256" y="5669168"/>
            <a:chExt cx="4289812" cy="1419263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28256" y="5706958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1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37526" y="5669168"/>
              <a:ext cx="4280542" cy="13814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1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CE3710-95A6-EE13-9567-612B09830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345" y="2898123"/>
            <a:ext cx="660254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1014266" y="753819"/>
            <a:ext cx="10794597" cy="714732"/>
            <a:chOff x="1169225" y="236917"/>
            <a:chExt cx="10794597" cy="71473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797469" y="236917"/>
              <a:ext cx="101663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577ED7-7FF6-267D-A1A4-10568007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7" y="2257425"/>
            <a:ext cx="11171207" cy="13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0E1B8E-CFCB-3ABD-98EF-4D756D97C3DD}"/>
              </a:ext>
            </a:extLst>
          </p:cNvPr>
          <p:cNvSpPr/>
          <p:nvPr/>
        </p:nvSpPr>
        <p:spPr>
          <a:xfrm>
            <a:off x="2114550" y="1660546"/>
            <a:ext cx="3215780" cy="393062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C6DD-29F6-E935-53DE-A2C70418EAB8}"/>
              </a:ext>
            </a:extLst>
          </p:cNvPr>
          <p:cNvSpPr txBox="1"/>
          <p:nvPr/>
        </p:nvSpPr>
        <p:spPr>
          <a:xfrm>
            <a:off x="2229142" y="28615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4F008-66B1-4953-92B8-CE0C809E72D4}"/>
              </a:ext>
            </a:extLst>
          </p:cNvPr>
          <p:cNvSpPr txBox="1"/>
          <p:nvPr/>
        </p:nvSpPr>
        <p:spPr>
          <a:xfrm>
            <a:off x="4304607" y="23911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7667F-416E-4CD4-1620-61A98CA27A85}"/>
              </a:ext>
            </a:extLst>
          </p:cNvPr>
          <p:cNvSpPr txBox="1"/>
          <p:nvPr/>
        </p:nvSpPr>
        <p:spPr>
          <a:xfrm>
            <a:off x="1581150" y="18370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88F45-29E8-58C5-AE4F-73D3A9CD9163}"/>
              </a:ext>
            </a:extLst>
          </p:cNvPr>
          <p:cNvSpPr txBox="1"/>
          <p:nvPr/>
        </p:nvSpPr>
        <p:spPr>
          <a:xfrm>
            <a:off x="3320739" y="18370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84E846-5848-65E7-6316-D2141A64492A}"/>
              </a:ext>
            </a:extLst>
          </p:cNvPr>
          <p:cNvCxnSpPr>
            <a:cxnSpLocks/>
          </p:cNvCxnSpPr>
          <p:nvPr/>
        </p:nvCxnSpPr>
        <p:spPr>
          <a:xfrm>
            <a:off x="3951280" y="24264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B8825A-EAD6-B760-E225-BDF35F201DE8}"/>
              </a:ext>
            </a:extLst>
          </p:cNvPr>
          <p:cNvCxnSpPr>
            <a:cxnSpLocks/>
          </p:cNvCxnSpPr>
          <p:nvPr/>
        </p:nvCxnSpPr>
        <p:spPr>
          <a:xfrm flipV="1">
            <a:off x="3951280" y="19412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185BA7-AB31-B971-8D98-ACC2E8D26D91}"/>
              </a:ext>
            </a:extLst>
          </p:cNvPr>
          <p:cNvSpPr txBox="1"/>
          <p:nvPr/>
        </p:nvSpPr>
        <p:spPr>
          <a:xfrm>
            <a:off x="3292450" y="23942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75236-DF9D-6BB5-B3C4-05D8BA12A920}"/>
              </a:ext>
            </a:extLst>
          </p:cNvPr>
          <p:cNvSpPr txBox="1"/>
          <p:nvPr/>
        </p:nvSpPr>
        <p:spPr>
          <a:xfrm>
            <a:off x="2860608" y="2272025"/>
            <a:ext cx="4255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891C8-5456-17D4-2F2C-F58F7EB5BF37}"/>
              </a:ext>
            </a:extLst>
          </p:cNvPr>
          <p:cNvSpPr txBox="1"/>
          <p:nvPr/>
        </p:nvSpPr>
        <p:spPr>
          <a:xfrm>
            <a:off x="2952750" y="3259705"/>
            <a:ext cx="6572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F0D93-6D11-9420-AF2E-3A5A68EEF839}"/>
              </a:ext>
            </a:extLst>
          </p:cNvPr>
          <p:cNvSpPr txBox="1"/>
          <p:nvPr/>
        </p:nvSpPr>
        <p:spPr>
          <a:xfrm>
            <a:off x="3223161" y="28154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754230-A144-BE44-A685-D073584B3519}"/>
              </a:ext>
            </a:extLst>
          </p:cNvPr>
          <p:cNvCxnSpPr/>
          <p:nvPr/>
        </p:nvCxnSpPr>
        <p:spPr>
          <a:xfrm>
            <a:off x="2936623" y="289560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ACCB87-ED12-8564-0BC8-BC8C7A72786D}"/>
              </a:ext>
            </a:extLst>
          </p:cNvPr>
          <p:cNvCxnSpPr>
            <a:cxnSpLocks/>
          </p:cNvCxnSpPr>
          <p:nvPr/>
        </p:nvCxnSpPr>
        <p:spPr>
          <a:xfrm flipV="1">
            <a:off x="3243262" y="3810000"/>
            <a:ext cx="642938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AB64B1-2100-B67F-CEBA-48A665F72640}"/>
              </a:ext>
            </a:extLst>
          </p:cNvPr>
          <p:cNvSpPr txBox="1"/>
          <p:nvPr/>
        </p:nvSpPr>
        <p:spPr>
          <a:xfrm>
            <a:off x="3323514" y="38360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0F2838-3993-DA07-2E77-5851798C0606}"/>
              </a:ext>
            </a:extLst>
          </p:cNvPr>
          <p:cNvSpPr txBox="1"/>
          <p:nvPr/>
        </p:nvSpPr>
        <p:spPr>
          <a:xfrm>
            <a:off x="3590214" y="38360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5411A23-3E06-9FA1-BC3F-FF3C7B84CEFD}"/>
              </a:ext>
            </a:extLst>
          </p:cNvPr>
          <p:cNvSpPr txBox="1"/>
          <p:nvPr/>
        </p:nvSpPr>
        <p:spPr>
          <a:xfrm>
            <a:off x="4561782" y="23911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BD62C0-C39D-EDAF-C378-59A26D8D2413}"/>
              </a:ext>
            </a:extLst>
          </p:cNvPr>
          <p:cNvSpPr txBox="1"/>
          <p:nvPr/>
        </p:nvSpPr>
        <p:spPr>
          <a:xfrm>
            <a:off x="3656907" y="42961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A61F508-F7F6-B172-13B2-1B5C51355C04}"/>
              </a:ext>
            </a:extLst>
          </p:cNvPr>
          <p:cNvCxnSpPr>
            <a:cxnSpLocks/>
          </p:cNvCxnSpPr>
          <p:nvPr/>
        </p:nvCxnSpPr>
        <p:spPr>
          <a:xfrm flipV="1">
            <a:off x="3405187" y="4819650"/>
            <a:ext cx="642938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B28645D-5CCE-6B1A-4BD4-26A5DEBF57BA}"/>
              </a:ext>
            </a:extLst>
          </p:cNvPr>
          <p:cNvSpPr txBox="1"/>
          <p:nvPr/>
        </p:nvSpPr>
        <p:spPr>
          <a:xfrm>
            <a:off x="3675957" y="482004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6EABB41-07D8-C6FF-7F0B-D108CB92A108}"/>
              </a:ext>
            </a:extLst>
          </p:cNvPr>
          <p:cNvSpPr/>
          <p:nvPr/>
        </p:nvSpPr>
        <p:spPr>
          <a:xfrm>
            <a:off x="7524750" y="1136670"/>
            <a:ext cx="3152775" cy="481645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B00D2B-2B89-60FD-7133-66792C89E5D5}"/>
              </a:ext>
            </a:extLst>
          </p:cNvPr>
          <p:cNvSpPr txBox="1"/>
          <p:nvPr/>
        </p:nvSpPr>
        <p:spPr>
          <a:xfrm>
            <a:off x="7267867" y="22805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AF0D7D8-D2DB-3211-AF48-B8CBE6B64135}"/>
              </a:ext>
            </a:extLst>
          </p:cNvPr>
          <p:cNvSpPr txBox="1"/>
          <p:nvPr/>
        </p:nvSpPr>
        <p:spPr>
          <a:xfrm>
            <a:off x="9969676" y="18732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A39620-2C9A-20E2-DD75-E09B9CB059F3}"/>
              </a:ext>
            </a:extLst>
          </p:cNvPr>
          <p:cNvSpPr txBox="1"/>
          <p:nvPr/>
        </p:nvSpPr>
        <p:spPr>
          <a:xfrm>
            <a:off x="9714807" y="18672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D905FDE-24FA-6D9B-C70B-DE88C8108932}"/>
              </a:ext>
            </a:extLst>
          </p:cNvPr>
          <p:cNvSpPr txBox="1"/>
          <p:nvPr/>
        </p:nvSpPr>
        <p:spPr>
          <a:xfrm>
            <a:off x="6991350" y="13132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5 692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E0C9E5-9234-4BEA-3611-DE5BE0B5246B}"/>
              </a:ext>
            </a:extLst>
          </p:cNvPr>
          <p:cNvSpPr txBox="1"/>
          <p:nvPr/>
        </p:nvSpPr>
        <p:spPr>
          <a:xfrm>
            <a:off x="8730939" y="13132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C7F97A8-8905-05A7-7F3A-B6A7C95F97BE}"/>
              </a:ext>
            </a:extLst>
          </p:cNvPr>
          <p:cNvCxnSpPr>
            <a:cxnSpLocks/>
          </p:cNvCxnSpPr>
          <p:nvPr/>
        </p:nvCxnSpPr>
        <p:spPr>
          <a:xfrm>
            <a:off x="9361480" y="19025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F4247D1-06C0-FACD-02BE-B54E19AA9EB0}"/>
              </a:ext>
            </a:extLst>
          </p:cNvPr>
          <p:cNvCxnSpPr>
            <a:cxnSpLocks/>
          </p:cNvCxnSpPr>
          <p:nvPr/>
        </p:nvCxnSpPr>
        <p:spPr>
          <a:xfrm flipV="1">
            <a:off x="9361480" y="14173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E1B79C-4BDE-9424-B432-BB0B23473198}"/>
              </a:ext>
            </a:extLst>
          </p:cNvPr>
          <p:cNvSpPr txBox="1"/>
          <p:nvPr/>
        </p:nvSpPr>
        <p:spPr>
          <a:xfrm>
            <a:off x="8702650" y="18703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3B79D3-1EB8-0F13-FCB1-4EA744DAEF5A}"/>
              </a:ext>
            </a:extLst>
          </p:cNvPr>
          <p:cNvSpPr txBox="1"/>
          <p:nvPr/>
        </p:nvSpPr>
        <p:spPr>
          <a:xfrm>
            <a:off x="7889808" y="1757675"/>
            <a:ext cx="4350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19118C-8B53-0595-6567-4062C6D76A05}"/>
              </a:ext>
            </a:extLst>
          </p:cNvPr>
          <p:cNvSpPr txBox="1"/>
          <p:nvPr/>
        </p:nvSpPr>
        <p:spPr>
          <a:xfrm>
            <a:off x="7610386" y="26691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83E088-F68F-B090-0D6F-2B747572E48C}"/>
              </a:ext>
            </a:extLst>
          </p:cNvPr>
          <p:cNvSpPr txBox="1"/>
          <p:nvPr/>
        </p:nvSpPr>
        <p:spPr>
          <a:xfrm>
            <a:off x="8299986" y="22439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FE302C8-C03B-C657-3EE1-7219BC4A4017}"/>
              </a:ext>
            </a:extLst>
          </p:cNvPr>
          <p:cNvSpPr txBox="1"/>
          <p:nvPr/>
        </p:nvSpPr>
        <p:spPr>
          <a:xfrm>
            <a:off x="8381289" y="32455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59565CD-C53A-889C-BDDB-66CF2A72AF46}"/>
              </a:ext>
            </a:extLst>
          </p:cNvPr>
          <p:cNvCxnSpPr/>
          <p:nvPr/>
        </p:nvCxnSpPr>
        <p:spPr>
          <a:xfrm>
            <a:off x="8108698" y="23717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01F85B6-E274-6E81-C062-542DEFF58B64}"/>
              </a:ext>
            </a:extLst>
          </p:cNvPr>
          <p:cNvSpPr txBox="1"/>
          <p:nvPr/>
        </p:nvSpPr>
        <p:spPr>
          <a:xfrm>
            <a:off x="8724900" y="3663191"/>
            <a:ext cx="4527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C56FDBC-9DE0-74B2-CD9E-8F43FB908063}"/>
              </a:ext>
            </a:extLst>
          </p:cNvPr>
          <p:cNvCxnSpPr>
            <a:cxnSpLocks/>
          </p:cNvCxnSpPr>
          <p:nvPr/>
        </p:nvCxnSpPr>
        <p:spPr>
          <a:xfrm flipV="1">
            <a:off x="8029530" y="3248025"/>
            <a:ext cx="857295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DC58B78-61DC-94EF-211C-9812473C2E9A}"/>
              </a:ext>
            </a:extLst>
          </p:cNvPr>
          <p:cNvSpPr txBox="1"/>
          <p:nvPr/>
        </p:nvSpPr>
        <p:spPr>
          <a:xfrm>
            <a:off x="8657514" y="32550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984CC28-65FE-5759-418D-0B1572C2146F}"/>
              </a:ext>
            </a:extLst>
          </p:cNvPr>
          <p:cNvCxnSpPr>
            <a:cxnSpLocks/>
          </p:cNvCxnSpPr>
          <p:nvPr/>
        </p:nvCxnSpPr>
        <p:spPr>
          <a:xfrm>
            <a:off x="8537323" y="43148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B328A08-BA0E-C093-408F-417370498E2A}"/>
              </a:ext>
            </a:extLst>
          </p:cNvPr>
          <p:cNvSpPr txBox="1"/>
          <p:nvPr/>
        </p:nvSpPr>
        <p:spPr>
          <a:xfrm>
            <a:off x="8714664" y="42170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5EE7445-F72B-29AD-BB05-522EF301F459}"/>
              </a:ext>
            </a:extLst>
          </p:cNvPr>
          <p:cNvSpPr txBox="1"/>
          <p:nvPr/>
        </p:nvSpPr>
        <p:spPr>
          <a:xfrm>
            <a:off x="8952789" y="42170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28FA290-2560-9565-9153-D3F1044E4C62}"/>
              </a:ext>
            </a:extLst>
          </p:cNvPr>
          <p:cNvSpPr txBox="1"/>
          <p:nvPr/>
        </p:nvSpPr>
        <p:spPr>
          <a:xfrm>
            <a:off x="10217326" y="18732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CE8BDB-653B-5CFF-8FC8-064B2B1C127B}"/>
              </a:ext>
            </a:extLst>
          </p:cNvPr>
          <p:cNvSpPr txBox="1"/>
          <p:nvPr/>
        </p:nvSpPr>
        <p:spPr>
          <a:xfrm>
            <a:off x="8762999" y="4672841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42E02FB-BC27-BB1C-5109-80A168E51193}"/>
              </a:ext>
            </a:extLst>
          </p:cNvPr>
          <p:cNvCxnSpPr>
            <a:cxnSpLocks/>
          </p:cNvCxnSpPr>
          <p:nvPr/>
        </p:nvCxnSpPr>
        <p:spPr>
          <a:xfrm flipV="1">
            <a:off x="8734380" y="5276850"/>
            <a:ext cx="857295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23016A6-478C-6851-4C77-EDE18481DCB8}"/>
              </a:ext>
            </a:extLst>
          </p:cNvPr>
          <p:cNvSpPr txBox="1"/>
          <p:nvPr/>
        </p:nvSpPr>
        <p:spPr>
          <a:xfrm>
            <a:off x="9001125" y="5234816"/>
            <a:ext cx="5384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2" grpId="0"/>
      <p:bldP spid="14" grpId="0"/>
      <p:bldP spid="15" grpId="0"/>
      <p:bldP spid="18" grpId="0"/>
      <p:bldP spid="66" grpId="0"/>
      <p:bldP spid="67" grpId="0"/>
      <p:bldP spid="68" grpId="0"/>
      <p:bldP spid="70" grpId="0"/>
      <p:bldP spid="72" grpId="0"/>
      <p:bldP spid="73" grpId="0"/>
      <p:bldP spid="74" grpId="0"/>
      <p:bldP spid="75" grpId="0"/>
      <p:bldP spid="76" grpId="0"/>
      <p:bldP spid="79" grpId="0"/>
      <p:bldP spid="81" grpId="0"/>
      <p:bldP spid="82" grpId="0"/>
      <p:bldP spid="83" grpId="0"/>
      <p:bldP spid="85" grpId="0"/>
      <p:bldP spid="87" grpId="0"/>
      <p:bldP spid="89" grpId="0"/>
      <p:bldP spid="90" grpId="0"/>
      <p:bldP spid="91" grpId="0"/>
      <p:bldP spid="92" grpId="0"/>
      <p:bldP spid="9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484</Words>
  <Application>Microsoft Office PowerPoint</Application>
  <PresentationFormat>Widescreen</PresentationFormat>
  <Paragraphs>173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UTM Cookies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29</cp:revision>
  <dcterms:created xsi:type="dcterms:W3CDTF">2023-03-12T01:05:12Z</dcterms:created>
  <dcterms:modified xsi:type="dcterms:W3CDTF">2023-03-24T03:44:08Z</dcterms:modified>
</cp:coreProperties>
</file>