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0" r:id="rId2"/>
    <p:sldMasterId id="2147483763" r:id="rId3"/>
  </p:sldMasterIdLst>
  <p:notesMasterIdLst>
    <p:notesMasterId r:id="rId14"/>
  </p:notesMasterIdLst>
  <p:sldIdLst>
    <p:sldId id="375" r:id="rId4"/>
    <p:sldId id="289" r:id="rId5"/>
    <p:sldId id="285" r:id="rId6"/>
    <p:sldId id="297" r:id="rId7"/>
    <p:sldId id="273" r:id="rId8"/>
    <p:sldId id="293" r:id="rId9"/>
    <p:sldId id="294" r:id="rId10"/>
    <p:sldId id="295" r:id="rId11"/>
    <p:sldId id="296" r:id="rId12"/>
    <p:sldId id="277" r:id="rId13"/>
  </p:sldIdLst>
  <p:sldSz cx="9144000" cy="5143500" type="screen16x9"/>
  <p:notesSz cx="6858000" cy="9144000"/>
  <p:defaultTextStyle>
    <a:defPPr>
      <a:defRPr lang="en-US"/>
    </a:defPPr>
    <a:lvl1pPr marL="0" algn="l" defTabSz="914072" rtl="0" eaLnBrk="1" latinLnBrk="0" hangingPunct="1">
      <a:defRPr sz="1800" kern="1200">
        <a:solidFill>
          <a:schemeClr val="tx1"/>
        </a:solidFill>
        <a:latin typeface="+mn-lt"/>
        <a:ea typeface="+mn-ea"/>
        <a:cs typeface="+mn-cs"/>
      </a:defRPr>
    </a:lvl1pPr>
    <a:lvl2pPr marL="457035"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10" algn="l" defTabSz="914072" rtl="0" eaLnBrk="1" latinLnBrk="0" hangingPunct="1">
      <a:defRPr sz="1800" kern="1200">
        <a:solidFill>
          <a:schemeClr val="tx1"/>
        </a:solidFill>
        <a:latin typeface="+mn-lt"/>
        <a:ea typeface="+mn-ea"/>
        <a:cs typeface="+mn-cs"/>
      </a:defRPr>
    </a:lvl4pPr>
    <a:lvl5pPr marL="1828148" algn="l" defTabSz="914072" rtl="0" eaLnBrk="1" latinLnBrk="0" hangingPunct="1">
      <a:defRPr sz="1800" kern="1200">
        <a:solidFill>
          <a:schemeClr val="tx1"/>
        </a:solidFill>
        <a:latin typeface="+mn-lt"/>
        <a:ea typeface="+mn-ea"/>
        <a:cs typeface="+mn-cs"/>
      </a:defRPr>
    </a:lvl5pPr>
    <a:lvl6pPr marL="2285186" algn="l" defTabSz="914072" rtl="0" eaLnBrk="1" latinLnBrk="0" hangingPunct="1">
      <a:defRPr sz="1800" kern="1200">
        <a:solidFill>
          <a:schemeClr val="tx1"/>
        </a:solidFill>
        <a:latin typeface="+mn-lt"/>
        <a:ea typeface="+mn-ea"/>
        <a:cs typeface="+mn-cs"/>
      </a:defRPr>
    </a:lvl6pPr>
    <a:lvl7pPr marL="2742221" algn="l" defTabSz="914072" rtl="0" eaLnBrk="1" latinLnBrk="0" hangingPunct="1">
      <a:defRPr sz="1800" kern="1200">
        <a:solidFill>
          <a:schemeClr val="tx1"/>
        </a:solidFill>
        <a:latin typeface="+mn-lt"/>
        <a:ea typeface="+mn-ea"/>
        <a:cs typeface="+mn-cs"/>
      </a:defRPr>
    </a:lvl7pPr>
    <a:lvl8pPr marL="3199256" algn="l" defTabSz="914072" rtl="0" eaLnBrk="1" latinLnBrk="0" hangingPunct="1">
      <a:defRPr sz="1800" kern="1200">
        <a:solidFill>
          <a:schemeClr val="tx1"/>
        </a:solidFill>
        <a:latin typeface="+mn-lt"/>
        <a:ea typeface="+mn-ea"/>
        <a:cs typeface="+mn-cs"/>
      </a:defRPr>
    </a:lvl8pPr>
    <a:lvl9pPr marL="3656291" algn="l" defTabSz="9140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0000FF"/>
    <a:srgbClr val="FF6600"/>
    <a:srgbClr val="00CC00"/>
    <a:srgbClr val="006600"/>
    <a:srgbClr val="33CCCC"/>
    <a:srgbClr val="660066"/>
    <a:srgbClr val="FEDAF4"/>
    <a:srgbClr val="FCA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84" autoAdjust="0"/>
  </p:normalViewPr>
  <p:slideViewPr>
    <p:cSldViewPr>
      <p:cViewPr varScale="1">
        <p:scale>
          <a:sx n="67" d="100"/>
          <a:sy n="67" d="100"/>
        </p:scale>
        <p:origin x="126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0F4B2-CFBC-44DA-9799-B05CC85E488E}" type="datetimeFigureOut">
              <a:rPr lang="en-US" smtClean="0"/>
              <a:t>3/30/2023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5336F-9F01-4B76-B647-C0474B95815F}" type="slidenum">
              <a:rPr lang="en-US" smtClean="0"/>
              <a:t>‹#›</a:t>
            </a:fld>
            <a:endParaRPr lang="en-US"/>
          </a:p>
        </p:txBody>
      </p:sp>
    </p:spTree>
    <p:extLst>
      <p:ext uri="{BB962C8B-B14F-4D97-AF65-F5344CB8AC3E}">
        <p14:creationId xmlns:p14="http://schemas.microsoft.com/office/powerpoint/2010/main" val="3963562669"/>
      </p:ext>
    </p:extLst>
  </p:cSld>
  <p:clrMap bg1="lt1" tx1="dk1" bg2="lt2" tx2="dk2" accent1="accent1" accent2="accent2" accent3="accent3" accent4="accent4" accent5="accent5" accent6="accent6" hlink="hlink" folHlink="folHlink"/>
  <p:notesStyle>
    <a:lvl1pPr marL="0" algn="l" defTabSz="914072" rtl="0" eaLnBrk="1" latinLnBrk="0" hangingPunct="1">
      <a:defRPr sz="1200" kern="1200">
        <a:solidFill>
          <a:schemeClr val="tx1"/>
        </a:solidFill>
        <a:latin typeface="+mn-lt"/>
        <a:ea typeface="+mn-ea"/>
        <a:cs typeface="+mn-cs"/>
      </a:defRPr>
    </a:lvl1pPr>
    <a:lvl2pPr marL="457035" algn="l" defTabSz="914072" rtl="0" eaLnBrk="1" latinLnBrk="0" hangingPunct="1">
      <a:defRPr sz="1200" kern="1200">
        <a:solidFill>
          <a:schemeClr val="tx1"/>
        </a:solidFill>
        <a:latin typeface="+mn-lt"/>
        <a:ea typeface="+mn-ea"/>
        <a:cs typeface="+mn-cs"/>
      </a:defRPr>
    </a:lvl2pPr>
    <a:lvl3pPr marL="914072" algn="l" defTabSz="914072" rtl="0" eaLnBrk="1" latinLnBrk="0" hangingPunct="1">
      <a:defRPr sz="1200" kern="1200">
        <a:solidFill>
          <a:schemeClr val="tx1"/>
        </a:solidFill>
        <a:latin typeface="+mn-lt"/>
        <a:ea typeface="+mn-ea"/>
        <a:cs typeface="+mn-cs"/>
      </a:defRPr>
    </a:lvl3pPr>
    <a:lvl4pPr marL="1371110" algn="l" defTabSz="914072" rtl="0" eaLnBrk="1" latinLnBrk="0" hangingPunct="1">
      <a:defRPr sz="1200" kern="1200">
        <a:solidFill>
          <a:schemeClr val="tx1"/>
        </a:solidFill>
        <a:latin typeface="+mn-lt"/>
        <a:ea typeface="+mn-ea"/>
        <a:cs typeface="+mn-cs"/>
      </a:defRPr>
    </a:lvl4pPr>
    <a:lvl5pPr marL="1828148" algn="l" defTabSz="914072" rtl="0" eaLnBrk="1" latinLnBrk="0" hangingPunct="1">
      <a:defRPr sz="1200" kern="1200">
        <a:solidFill>
          <a:schemeClr val="tx1"/>
        </a:solidFill>
        <a:latin typeface="+mn-lt"/>
        <a:ea typeface="+mn-ea"/>
        <a:cs typeface="+mn-cs"/>
      </a:defRPr>
    </a:lvl5pPr>
    <a:lvl6pPr marL="2285186" algn="l" defTabSz="914072" rtl="0" eaLnBrk="1" latinLnBrk="0" hangingPunct="1">
      <a:defRPr sz="1200" kern="1200">
        <a:solidFill>
          <a:schemeClr val="tx1"/>
        </a:solidFill>
        <a:latin typeface="+mn-lt"/>
        <a:ea typeface="+mn-ea"/>
        <a:cs typeface="+mn-cs"/>
      </a:defRPr>
    </a:lvl6pPr>
    <a:lvl7pPr marL="2742221" algn="l" defTabSz="914072" rtl="0" eaLnBrk="1" latinLnBrk="0" hangingPunct="1">
      <a:defRPr sz="1200" kern="1200">
        <a:solidFill>
          <a:schemeClr val="tx1"/>
        </a:solidFill>
        <a:latin typeface="+mn-lt"/>
        <a:ea typeface="+mn-ea"/>
        <a:cs typeface="+mn-cs"/>
      </a:defRPr>
    </a:lvl7pPr>
    <a:lvl8pPr marL="3199256" algn="l" defTabSz="914072" rtl="0" eaLnBrk="1" latinLnBrk="0" hangingPunct="1">
      <a:defRPr sz="1200" kern="1200">
        <a:solidFill>
          <a:schemeClr val="tx1"/>
        </a:solidFill>
        <a:latin typeface="+mn-lt"/>
        <a:ea typeface="+mn-ea"/>
        <a:cs typeface="+mn-cs"/>
      </a:defRPr>
    </a:lvl8pPr>
    <a:lvl9pPr marL="3656291" algn="l" defTabSz="9140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DAB7984-A061-4991-88A1-611093F3D59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939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80082BB-D53C-4892-838F-454C13A5972E}" type="slidenum">
              <a:rPr lang="en-US" smtClean="0"/>
              <a:t>3</a:t>
            </a:fld>
            <a:endParaRPr lang="en-US"/>
          </a:p>
        </p:txBody>
      </p:sp>
    </p:spTree>
    <p:extLst>
      <p:ext uri="{BB962C8B-B14F-4D97-AF65-F5344CB8AC3E}">
        <p14:creationId xmlns:p14="http://schemas.microsoft.com/office/powerpoint/2010/main" val="239795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775336F-9F01-4B76-B647-C0474B95815F}" type="slidenum">
              <a:rPr lang="en-US" smtClean="0"/>
              <a:t>4</a:t>
            </a:fld>
            <a:endParaRPr lang="en-US"/>
          </a:p>
        </p:txBody>
      </p:sp>
    </p:spTree>
    <p:extLst>
      <p:ext uri="{BB962C8B-B14F-4D97-AF65-F5344CB8AC3E}">
        <p14:creationId xmlns:p14="http://schemas.microsoft.com/office/powerpoint/2010/main" val="122420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381000" y="685800"/>
            <a:ext cx="6096000" cy="3429000"/>
          </a:xfrm>
          <a:ln/>
        </p:spPr>
      </p:sp>
      <p:sp>
        <p:nvSpPr>
          <p:cNvPr id="18435" name="文本占位符 18434"/>
          <p:cNvSpPr>
            <a:spLocks noGrp="1"/>
          </p:cNvSpPr>
          <p:nvPr>
            <p:ph type="body" idx="1"/>
          </p:nvPr>
        </p:nvSpPr>
        <p:spPr>
          <a:ln/>
        </p:spPr>
        <p:txBody>
          <a:bodyPr/>
          <a:lstStyle/>
          <a:p>
            <a:endParaRPr lang="en-US" dirty="0"/>
          </a:p>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5</a:t>
            </a:fld>
            <a:endParaRPr lang="zh-CN" altLang="en-US" dirty="0">
              <a:solidFill>
                <a:prstClr val="black"/>
              </a:solidFill>
            </a:endParaRPr>
          </a:p>
        </p:txBody>
      </p:sp>
    </p:spTree>
    <p:extLst>
      <p:ext uri="{BB962C8B-B14F-4D97-AF65-F5344CB8AC3E}">
        <p14:creationId xmlns:p14="http://schemas.microsoft.com/office/powerpoint/2010/main" val="516025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94935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023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9</a:t>
            </a:fld>
            <a:endParaRPr lang="zh-CN" altLang="en-US"/>
          </a:p>
        </p:txBody>
      </p:sp>
    </p:spTree>
    <p:extLst>
      <p:ext uri="{BB962C8B-B14F-4D97-AF65-F5344CB8AC3E}">
        <p14:creationId xmlns:p14="http://schemas.microsoft.com/office/powerpoint/2010/main" val="80029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81000" y="685800"/>
            <a:ext cx="6096000" cy="3429000"/>
          </a:xfrm>
          <a:ln/>
        </p:spPr>
      </p:sp>
      <p:sp>
        <p:nvSpPr>
          <p:cNvPr id="17411" name="文本占位符 17410"/>
          <p:cNvSpPr>
            <a:spLocks noGrp="1"/>
          </p:cNvSpPr>
          <p:nvPr>
            <p:ph type="body" idx="1"/>
          </p:nvPr>
        </p:nvSpPr>
        <p:spPr>
          <a:ln/>
        </p:spPr>
        <p:txBody>
          <a:bodyPr/>
          <a:lstStyle/>
          <a:p>
            <a:endParaRPr lang="en-US" dirty="0"/>
          </a:p>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10</a:t>
            </a:fld>
            <a:endParaRPr lang="zh-CN" altLang="en-US" dirty="0">
              <a:solidFill>
                <a:prstClr val="black"/>
              </a:solidFill>
            </a:endParaRPr>
          </a:p>
        </p:txBody>
      </p:sp>
    </p:spTree>
    <p:extLst>
      <p:ext uri="{BB962C8B-B14F-4D97-AF65-F5344CB8AC3E}">
        <p14:creationId xmlns:p14="http://schemas.microsoft.com/office/powerpoint/2010/main" val="49371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2" indent="0" algn="ctr">
              <a:buNone/>
              <a:defRPr>
                <a:solidFill>
                  <a:schemeClr val="tx1">
                    <a:tint val="75000"/>
                  </a:schemeClr>
                </a:solidFill>
              </a:defRPr>
            </a:lvl3pPr>
            <a:lvl4pPr marL="1371110" indent="0" algn="ctr">
              <a:buNone/>
              <a:defRPr>
                <a:solidFill>
                  <a:schemeClr val="tx1">
                    <a:tint val="75000"/>
                  </a:schemeClr>
                </a:solidFill>
              </a:defRPr>
            </a:lvl4pPr>
            <a:lvl5pPr marL="1828148" indent="0" algn="ctr">
              <a:buNone/>
              <a:defRPr>
                <a:solidFill>
                  <a:schemeClr val="tx1">
                    <a:tint val="75000"/>
                  </a:schemeClr>
                </a:solidFill>
              </a:defRPr>
            </a:lvl5pPr>
            <a:lvl6pPr marL="2285186" indent="0" algn="ctr">
              <a:buNone/>
              <a:defRPr>
                <a:solidFill>
                  <a:schemeClr val="tx1">
                    <a:tint val="75000"/>
                  </a:schemeClr>
                </a:solidFill>
              </a:defRPr>
            </a:lvl6pPr>
            <a:lvl7pPr marL="2742221" indent="0" algn="ctr">
              <a:buNone/>
              <a:defRPr>
                <a:solidFill>
                  <a:schemeClr val="tx1">
                    <a:tint val="75000"/>
                  </a:schemeClr>
                </a:solidFill>
              </a:defRPr>
            </a:lvl7pPr>
            <a:lvl8pPr marL="3199256"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DBF65B-4746-40C1-B906-C5A84C1A520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21494085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1"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DBF65B-4746-40C1-B906-C5A84C1A520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422025012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DBF65B-4746-40C1-B906-C5A84C1A520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71693426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sp>
        <p:nvSpPr>
          <p:cNvPr id="6" name="TextBox 5"/>
          <p:cNvSpPr txBox="1"/>
          <p:nvPr userDrawn="1"/>
        </p:nvSpPr>
        <p:spPr>
          <a:xfrm>
            <a:off x="-76200" y="4977884"/>
            <a:ext cx="533400" cy="184666"/>
          </a:xfrm>
          <a:prstGeom prst="rect">
            <a:avLst/>
          </a:prstGeom>
          <a:noFill/>
        </p:spPr>
        <p:txBody>
          <a:bodyPr wrap="square" rtlCol="0">
            <a:spAutoFit/>
          </a:bodyPr>
          <a:lstStyle/>
          <a:p>
            <a:pPr defTabSz="914400"/>
            <a:r>
              <a:rPr lang="en-US" sz="600" dirty="0" err="1">
                <a:solidFill>
                  <a:srgbClr val="000000"/>
                </a:solidFill>
                <a:ea typeface="Arial-Rounded" panose="020B0500000000000000" pitchFamily="34" charset="0"/>
                <a:cs typeface="Arial-Rounded" panose="020B0500000000000000" pitchFamily="34" charset="0"/>
              </a:rPr>
              <a:t>V.Hồng</a:t>
            </a:r>
            <a:endParaRPr lang="en-US" sz="600" dirty="0">
              <a:solidFill>
                <a:srgbClr val="000000"/>
              </a:solidFill>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6753977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94180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0"/>
            <a:ext cx="6858130" cy="1790760"/>
          </a:xfrm>
          <a:prstGeom prst="rect">
            <a:avLst/>
          </a:prstGeom>
        </p:spPr>
        <p:txBody>
          <a:bodyPr lIns="49762" tIns="24881" rIns="49762" bIns="24881"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19"/>
            <a:ext cx="6858130" cy="1241863"/>
          </a:xfrm>
          <a:prstGeom prst="rect">
            <a:avLst/>
          </a:prstGeom>
        </p:spPr>
        <p:txBody>
          <a:bodyPr lIns="49762" tIns="24881" rIns="49762" bIns="24881"/>
          <a:lstStyle>
            <a:lvl1pPr marL="0" indent="0" algn="ctr">
              <a:buNone/>
              <a:defRPr sz="1800"/>
            </a:lvl1pPr>
            <a:lvl2pPr marL="342457" indent="0" algn="ctr">
              <a:buNone/>
              <a:defRPr sz="1500"/>
            </a:lvl2pPr>
            <a:lvl3pPr marL="684914" indent="0" algn="ctr">
              <a:buNone/>
              <a:defRPr sz="1300"/>
            </a:lvl3pPr>
            <a:lvl4pPr marL="1027371" indent="0" algn="ctr">
              <a:buNone/>
              <a:defRPr sz="1200"/>
            </a:lvl4pPr>
            <a:lvl5pPr marL="1369482" indent="0" algn="ctr">
              <a:buNone/>
              <a:defRPr sz="1200"/>
            </a:lvl5pPr>
            <a:lvl6pPr marL="1711939" indent="0" algn="ctr">
              <a:buNone/>
              <a:defRPr sz="1200"/>
            </a:lvl6pPr>
            <a:lvl7pPr marL="2054396" indent="0" algn="ctr">
              <a:buNone/>
              <a:defRPr sz="1200"/>
            </a:lvl7pPr>
            <a:lvl8pPr marL="2396853" indent="0" algn="ctr">
              <a:buNone/>
              <a:defRPr sz="1200"/>
            </a:lvl8pPr>
            <a:lvl9pPr marL="2739310"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3680474605"/>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3308769"/>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282346"/>
            <a:ext cx="7886849" cy="2139624"/>
          </a:xfrm>
          <a:prstGeom prst="rect">
            <a:avLst/>
          </a:prstGeom>
        </p:spPr>
        <p:txBody>
          <a:bodyPr lIns="49762" tIns="24881" rIns="49762" bIns="24881"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99" y="3442213"/>
            <a:ext cx="7886849" cy="1125178"/>
          </a:xfrm>
          <a:prstGeom prst="rect">
            <a:avLst/>
          </a:prstGeom>
        </p:spPr>
        <p:txBody>
          <a:bodyPr lIns="49762" tIns="24881" rIns="49762" bIns="24881"/>
          <a:lstStyle>
            <a:lvl1pPr marL="0" indent="0">
              <a:buNone/>
              <a:defRPr sz="1800">
                <a:solidFill>
                  <a:schemeClr val="tx1">
                    <a:tint val="75000"/>
                  </a:schemeClr>
                </a:solidFill>
              </a:defRPr>
            </a:lvl1pPr>
            <a:lvl2pPr marL="342457" indent="0">
              <a:buNone/>
              <a:defRPr sz="1500">
                <a:solidFill>
                  <a:schemeClr val="tx1">
                    <a:tint val="75000"/>
                  </a:schemeClr>
                </a:solidFill>
              </a:defRPr>
            </a:lvl2pPr>
            <a:lvl3pPr marL="684914" indent="0">
              <a:buNone/>
              <a:defRPr sz="1300">
                <a:solidFill>
                  <a:schemeClr val="tx1">
                    <a:tint val="75000"/>
                  </a:schemeClr>
                </a:solidFill>
              </a:defRPr>
            </a:lvl3pPr>
            <a:lvl4pPr marL="1027371" indent="0">
              <a:buNone/>
              <a:defRPr sz="1200">
                <a:solidFill>
                  <a:schemeClr val="tx1">
                    <a:tint val="75000"/>
                  </a:schemeClr>
                </a:solidFill>
              </a:defRPr>
            </a:lvl4pPr>
            <a:lvl5pPr marL="1369482" indent="0">
              <a:buNone/>
              <a:defRPr sz="1200">
                <a:solidFill>
                  <a:schemeClr val="tx1">
                    <a:tint val="75000"/>
                  </a:schemeClr>
                </a:solidFill>
              </a:defRPr>
            </a:lvl5pPr>
            <a:lvl6pPr marL="1711939" indent="0">
              <a:buNone/>
              <a:defRPr sz="1200">
                <a:solidFill>
                  <a:schemeClr val="tx1">
                    <a:tint val="75000"/>
                  </a:schemeClr>
                </a:solidFill>
              </a:defRPr>
            </a:lvl6pPr>
            <a:lvl7pPr marL="2054396" indent="0">
              <a:buNone/>
              <a:defRPr sz="1200">
                <a:solidFill>
                  <a:schemeClr val="tx1">
                    <a:tint val="75000"/>
                  </a:schemeClr>
                </a:solidFill>
              </a:defRPr>
            </a:lvl7pPr>
            <a:lvl8pPr marL="2396853" indent="0">
              <a:buNone/>
              <a:defRPr sz="1200">
                <a:solidFill>
                  <a:schemeClr val="tx1">
                    <a:tint val="75000"/>
                  </a:schemeClr>
                </a:solidFill>
              </a:defRPr>
            </a:lvl8pPr>
            <a:lvl9pPr marL="2739310"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1614915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369264"/>
            <a:ext cx="3886273" cy="3263613"/>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6794674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273853"/>
            <a:ext cx="7886849" cy="994206"/>
          </a:xfrm>
          <a:prstGeom prst="rect">
            <a:avLst/>
          </a:prstGeom>
        </p:spPr>
        <p:txBody>
          <a:bodyPr lIns="49762" tIns="24881" rIns="49762" bIns="24881"/>
          <a:lstStyle/>
          <a:p>
            <a:r>
              <a:rPr lang="zh-CN" altLang="en-US"/>
              <a:t>单击此处编辑母版标题样式</a:t>
            </a:r>
          </a:p>
        </p:txBody>
      </p:sp>
      <p:sp>
        <p:nvSpPr>
          <p:cNvPr id="3" name="文本占位符 2"/>
          <p:cNvSpPr>
            <a:spLocks noGrp="1"/>
          </p:cNvSpPr>
          <p:nvPr>
            <p:ph type="body" idx="1"/>
          </p:nvPr>
        </p:nvSpPr>
        <p:spPr>
          <a:xfrm>
            <a:off x="890098" y="1333873"/>
            <a:ext cx="3655249" cy="617955"/>
          </a:xfrm>
          <a:prstGeom prst="rect">
            <a:avLst/>
          </a:prstGeom>
        </p:spPr>
        <p:txBody>
          <a:bodyPr lIns="49762" tIns="24881" rIns="49762" bIns="24881" anchor="ctr" anchorCtr="0"/>
          <a:lstStyle>
            <a:lvl1pPr marL="0" indent="0">
              <a:buNone/>
              <a:defRPr sz="2100"/>
            </a:lvl1pPr>
            <a:lvl2pPr marL="342457" indent="0">
              <a:buNone/>
              <a:defRPr sz="1800"/>
            </a:lvl2pPr>
            <a:lvl3pPr marL="684914" indent="0">
              <a:buNone/>
              <a:defRPr sz="1500"/>
            </a:lvl3pPr>
            <a:lvl4pPr marL="1027371" indent="0">
              <a:buNone/>
              <a:defRPr sz="1300"/>
            </a:lvl4pPr>
            <a:lvl5pPr marL="1369482" indent="0">
              <a:buNone/>
              <a:defRPr sz="1300"/>
            </a:lvl5pPr>
            <a:lvl6pPr marL="1711939" indent="0">
              <a:buNone/>
              <a:defRPr sz="1300"/>
            </a:lvl6pPr>
            <a:lvl7pPr marL="2054396" indent="0">
              <a:buNone/>
              <a:defRPr sz="1300"/>
            </a:lvl7pPr>
            <a:lvl8pPr marL="2396853" indent="0">
              <a:buNone/>
              <a:defRPr sz="1300"/>
            </a:lvl8pPr>
            <a:lvl9pPr marL="2739310"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098" y="1999101"/>
            <a:ext cx="3655249" cy="2643301"/>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333873"/>
            <a:ext cx="3673251" cy="617955"/>
          </a:xfrm>
          <a:prstGeom prst="rect">
            <a:avLst/>
          </a:prstGeom>
        </p:spPr>
        <p:txBody>
          <a:bodyPr lIns="49762" tIns="24881" rIns="49762" bIns="24881" anchor="ctr" anchorCtr="0"/>
          <a:lstStyle>
            <a:lvl1pPr marL="0" indent="0">
              <a:buNone/>
              <a:defRPr sz="2100"/>
            </a:lvl1pPr>
            <a:lvl2pPr marL="342457" indent="0">
              <a:buNone/>
              <a:defRPr sz="1800"/>
            </a:lvl2pPr>
            <a:lvl3pPr marL="684914" indent="0">
              <a:buNone/>
              <a:defRPr sz="1500"/>
            </a:lvl3pPr>
            <a:lvl4pPr marL="1027371" indent="0">
              <a:buNone/>
              <a:defRPr sz="1300"/>
            </a:lvl4pPr>
            <a:lvl5pPr marL="1369482" indent="0">
              <a:buNone/>
              <a:defRPr sz="1300"/>
            </a:lvl5pPr>
            <a:lvl6pPr marL="1711939" indent="0">
              <a:buNone/>
              <a:defRPr sz="1300"/>
            </a:lvl6pPr>
            <a:lvl7pPr marL="2054396" indent="0">
              <a:buNone/>
              <a:defRPr sz="1300"/>
            </a:lvl7pPr>
            <a:lvl8pPr marL="2396853" indent="0">
              <a:buNone/>
              <a:defRPr sz="1300"/>
            </a:lvl8pPr>
            <a:lvl9pPr marL="2739310"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2" y="1999101"/>
            <a:ext cx="3673251" cy="2643301"/>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76742136"/>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Tree>
    <p:extLst>
      <p:ext uri="{BB962C8B-B14F-4D97-AF65-F5344CB8AC3E}">
        <p14:creationId xmlns:p14="http://schemas.microsoft.com/office/powerpoint/2010/main" val="120041332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1"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DBF65B-4746-40C1-B906-C5A84C1A520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3890643215"/>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418012"/>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62" tIns="24881" rIns="49762" bIns="24881"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4"/>
            <a:ext cx="4629238" cy="3655341"/>
          </a:xfrm>
          <a:prstGeom prst="rect">
            <a:avLst/>
          </a:prstGeom>
        </p:spPr>
        <p:txBody>
          <a:bodyPr lIns="49762" tIns="24881" rIns="49762" bIns="2488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2"/>
            <a:ext cx="2949233" cy="2858787"/>
          </a:xfrm>
          <a:prstGeom prst="rect">
            <a:avLst/>
          </a:prstGeom>
        </p:spPr>
        <p:txBody>
          <a:bodyPr lIns="49762" tIns="24881" rIns="49762" bIns="24881"/>
          <a:lstStyle>
            <a:lvl1pPr marL="0" indent="0">
              <a:buNone/>
              <a:defRPr sz="1200"/>
            </a:lvl1pPr>
            <a:lvl2pPr marL="342457" indent="0">
              <a:buNone/>
              <a:defRPr sz="1000"/>
            </a:lvl2pPr>
            <a:lvl3pPr marL="684914" indent="0">
              <a:buNone/>
              <a:defRPr sz="900"/>
            </a:lvl3pPr>
            <a:lvl4pPr marL="1027371" indent="0">
              <a:buNone/>
              <a:defRPr sz="700"/>
            </a:lvl4pPr>
            <a:lvl5pPr marL="1369482" indent="0">
              <a:buNone/>
              <a:defRPr sz="700"/>
            </a:lvl5pPr>
            <a:lvl6pPr marL="1711939" indent="0">
              <a:buNone/>
              <a:defRPr sz="700"/>
            </a:lvl6pPr>
            <a:lvl7pPr marL="2054396" indent="0">
              <a:buNone/>
              <a:defRPr sz="700"/>
            </a:lvl7pPr>
            <a:lvl8pPr marL="2396853" indent="0">
              <a:buNone/>
              <a:defRPr sz="700"/>
            </a:lvl8pPr>
            <a:lvl9pPr marL="2739310"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135126401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3124071" cy="1200190"/>
          </a:xfrm>
          <a:prstGeom prst="rect">
            <a:avLst/>
          </a:prstGeom>
        </p:spPr>
        <p:txBody>
          <a:bodyPr lIns="49762" tIns="24881" rIns="49762" bIns="24881"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62" tIns="24881" rIns="49762" bIns="24881"/>
          <a:lstStyle>
            <a:lvl1pPr marL="0" indent="0">
              <a:buNone/>
              <a:defRPr sz="2400"/>
            </a:lvl1pPr>
            <a:lvl2pPr marL="342457" indent="0">
              <a:buNone/>
              <a:defRPr sz="2100"/>
            </a:lvl2pPr>
            <a:lvl3pPr marL="684914" indent="0">
              <a:buNone/>
              <a:defRPr sz="1800"/>
            </a:lvl3pPr>
            <a:lvl4pPr marL="1027371" indent="0">
              <a:buNone/>
              <a:defRPr sz="1500"/>
            </a:lvl4pPr>
            <a:lvl5pPr marL="1369482" indent="0">
              <a:buNone/>
              <a:defRPr sz="1500"/>
            </a:lvl5pPr>
            <a:lvl6pPr marL="1711939" indent="0">
              <a:buNone/>
              <a:defRPr sz="1500"/>
            </a:lvl6pPr>
            <a:lvl7pPr marL="2054396" indent="0">
              <a:buNone/>
              <a:defRPr sz="1500"/>
            </a:lvl7pPr>
            <a:lvl8pPr marL="2396853" indent="0">
              <a:buNone/>
              <a:defRPr sz="1500"/>
            </a:lvl8pPr>
            <a:lvl9pPr marL="2739310" indent="0">
              <a:buNone/>
              <a:defRPr sz="1500"/>
            </a:lvl9pPr>
          </a:lstStyle>
          <a:p>
            <a:endParaRPr lang="zh-CN" altLang="en-US"/>
          </a:p>
        </p:txBody>
      </p:sp>
      <p:sp>
        <p:nvSpPr>
          <p:cNvPr id="4" name="文本占位符 3"/>
          <p:cNvSpPr>
            <a:spLocks noGrp="1"/>
          </p:cNvSpPr>
          <p:nvPr>
            <p:ph type="body" sz="half" idx="2"/>
          </p:nvPr>
        </p:nvSpPr>
        <p:spPr>
          <a:xfrm>
            <a:off x="629853" y="1543102"/>
            <a:ext cx="3124071" cy="2858787"/>
          </a:xfrm>
          <a:prstGeom prst="rect">
            <a:avLst/>
          </a:prstGeom>
        </p:spPr>
        <p:txBody>
          <a:bodyPr lIns="49762" tIns="24881" rIns="49762" bIns="24881"/>
          <a:lstStyle>
            <a:lvl1pPr marL="0" indent="0">
              <a:buNone/>
              <a:defRPr sz="1500"/>
            </a:lvl1pPr>
            <a:lvl2pPr marL="342457" indent="0">
              <a:buNone/>
              <a:defRPr sz="1300"/>
            </a:lvl2pPr>
            <a:lvl3pPr marL="684914" indent="0">
              <a:buNone/>
              <a:defRPr sz="1200"/>
            </a:lvl3pPr>
            <a:lvl4pPr marL="1027371" indent="0">
              <a:buNone/>
              <a:defRPr sz="1000"/>
            </a:lvl4pPr>
            <a:lvl5pPr marL="1369482" indent="0">
              <a:buNone/>
              <a:defRPr sz="1000"/>
            </a:lvl5pPr>
            <a:lvl6pPr marL="1711939" indent="0">
              <a:buNone/>
              <a:defRPr sz="1000"/>
            </a:lvl6pPr>
            <a:lvl7pPr marL="2054396" indent="0">
              <a:buNone/>
              <a:defRPr sz="1000"/>
            </a:lvl7pPr>
            <a:lvl8pPr marL="2396853" indent="0">
              <a:buNone/>
              <a:defRPr sz="1000"/>
            </a:lvl8pPr>
            <a:lvl9pPr marL="273931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41209922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85147061"/>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62" tIns="24881" rIns="49762" bIns="24881"/>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31353493"/>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62" tIns="24881" rIns="49762" bIns="24881"/>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369264"/>
            <a:ext cx="3886273" cy="1574059"/>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3057627"/>
            <a:ext cx="3886273" cy="1575250"/>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6430906"/>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0"/>
            <a:ext cx="6858000" cy="1241822"/>
          </a:xfrm>
        </p:spPr>
        <p:txBody>
          <a:bodyPr lIns="68580" tIns="34290" rIns="68580" bIns="34290"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80" tIns="34290" rIns="68580" bIns="34290">
            <a:normAutofit/>
          </a:bodyPr>
          <a:lstStyle>
            <a:lvl1pPr marL="0" indent="0" algn="ctr">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3844"/>
          </a:xfrm>
        </p:spPr>
        <p:txBody>
          <a:bodyPr lIns="68580" tIns="34290" rIns="68580" bIns="34290"/>
          <a:lstStyle/>
          <a:p>
            <a:pPr defTabSz="685800"/>
            <a:fld id="{D997B5FA-0921-464F-AAE1-844C04324D75}" type="datetimeFigureOut">
              <a:rPr lang="zh-CN" altLang="en-US" sz="1400" smtClean="0">
                <a:solidFill>
                  <a:srgbClr val="000000"/>
                </a:solidFill>
              </a:rPr>
              <a:pPr defTabSz="685800"/>
              <a:t>2023/3/30</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6" name="灯片编号占位符 5"/>
          <p:cNvSpPr>
            <a:spLocks noGrp="1"/>
          </p:cNvSpPr>
          <p:nvPr>
            <p:ph type="sldNum" sz="quarter" idx="12"/>
          </p:nvPr>
        </p:nvSpPr>
        <p:spPr>
          <a:xfrm>
            <a:off x="6457950" y="4767263"/>
            <a:ext cx="2057400" cy="273844"/>
          </a:xfrm>
        </p:spPr>
        <p:txBody>
          <a:bodyPr lIns="68580" tIns="34290" rIns="68580" bIns="34290"/>
          <a:lstStyle/>
          <a:p>
            <a:pPr defTabSz="685800"/>
            <a:fld id="{565CE74E-AB26-4998-AD42-012C4C1AD076}"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756204772"/>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80" tIns="34290" rIns="68580" bIns="34290"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80" tIns="34290" rIns="68580" bIns="34290"/>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2023/3/30</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2083901482"/>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lIns="68580" tIns="34290" rIns="68580" bIns="34290"/>
          <a:lstStyle/>
          <a:p>
            <a:pPr defTabSz="685800"/>
            <a:fld id="{20DD7636-5BE1-44BC-BB5F-15739D9E18E1}" type="datetimeFigureOut">
              <a:rPr lang="zh-CN" altLang="en-US" sz="1400" smtClean="0">
                <a:solidFill>
                  <a:srgbClr val="000000"/>
                </a:solidFill>
              </a:rPr>
              <a:pPr defTabSz="685800"/>
              <a:t>2023/3/30</a:t>
            </a:fld>
            <a:endParaRPr lang="zh-CN" altLang="en-US" sz="1400">
              <a:solidFill>
                <a:srgbClr val="000000"/>
              </a:solidFill>
            </a:endParaRPr>
          </a:p>
        </p:txBody>
      </p:sp>
      <p:sp>
        <p:nvSpPr>
          <p:cNvPr id="3" name="页脚占位符 2"/>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4" name="灯片编号占位符 3"/>
          <p:cNvSpPr>
            <a:spLocks noGrp="1"/>
          </p:cNvSpPr>
          <p:nvPr>
            <p:ph type="sldNum" sz="quarter" idx="12"/>
          </p:nvPr>
        </p:nvSpPr>
        <p:spPr>
          <a:xfrm>
            <a:off x="6457950" y="4767263"/>
            <a:ext cx="2057400" cy="273844"/>
          </a:xfrm>
        </p:spPr>
        <p:txBody>
          <a:bodyPr lIns="68580" tIns="34290" rIns="68580" bIns="34290"/>
          <a:lstStyle/>
          <a:p>
            <a:pPr defTabSz="685800"/>
            <a:fld id="{E87C0E1D-24C4-406F-9615-DBDA8D2D1F93}" type="slidenum">
              <a:rPr lang="zh-CN" altLang="en-US" sz="1400" smtClean="0">
                <a:solidFill>
                  <a:srgbClr val="000000"/>
                </a:solidFill>
              </a:rPr>
              <a:pPr defTabSz="685800"/>
              <a:t>‹#›</a:t>
            </a:fld>
            <a:endParaRPr lang="zh-CN" altLang="en-US" sz="1400">
              <a:solidFill>
                <a:srgbClr val="000000"/>
              </a:solidFill>
            </a:endParaRPr>
          </a:p>
        </p:txBody>
      </p:sp>
      <p:sp>
        <p:nvSpPr>
          <p:cNvPr id="5" name="标题 4"/>
          <p:cNvSpPr>
            <a:spLocks noGrp="1"/>
          </p:cNvSpPr>
          <p:nvPr>
            <p:ph type="title" hasCustomPrompt="1"/>
          </p:nvPr>
        </p:nvSpPr>
        <p:spPr>
          <a:xfrm>
            <a:off x="628650" y="1640583"/>
            <a:ext cx="7886700" cy="1862336"/>
          </a:xfrm>
        </p:spPr>
        <p:txBody>
          <a:bodyPr lIns="68580" tIns="34290" rIns="68580" bIns="34290">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427694470"/>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80" tIns="34290" rIns="68580" bIns="34290"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2023/3/30</a:t>
            </a:fld>
            <a:endParaRPr lang="zh-CN" altLang="en-US" sz="1400">
              <a:solidFill>
                <a:srgbClr val="000000"/>
              </a:solidFill>
            </a:endParaRPr>
          </a:p>
        </p:txBody>
      </p:sp>
      <p:sp>
        <p:nvSpPr>
          <p:cNvPr id="6" name="页脚占位符 5"/>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7" name="灯片编号占位符 6"/>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398576600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2" indent="0">
              <a:buNone/>
              <a:defRPr sz="1600">
                <a:solidFill>
                  <a:schemeClr val="tx1">
                    <a:tint val="75000"/>
                  </a:schemeClr>
                </a:solidFill>
              </a:defRPr>
            </a:lvl3pPr>
            <a:lvl4pPr marL="1371110" indent="0">
              <a:buNone/>
              <a:defRPr sz="1400">
                <a:solidFill>
                  <a:schemeClr val="tx1">
                    <a:tint val="75000"/>
                  </a:schemeClr>
                </a:solidFill>
              </a:defRPr>
            </a:lvl4pPr>
            <a:lvl5pPr marL="1828148" indent="0">
              <a:buNone/>
              <a:defRPr sz="1400">
                <a:solidFill>
                  <a:schemeClr val="tx1">
                    <a:tint val="75000"/>
                  </a:schemeClr>
                </a:solidFill>
              </a:defRPr>
            </a:lvl5pPr>
            <a:lvl6pPr marL="2285186" indent="0">
              <a:buNone/>
              <a:defRPr sz="1400">
                <a:solidFill>
                  <a:schemeClr val="tx1">
                    <a:tint val="75000"/>
                  </a:schemeClr>
                </a:solidFill>
              </a:defRPr>
            </a:lvl6pPr>
            <a:lvl7pPr marL="2742221" indent="0">
              <a:buNone/>
              <a:defRPr sz="1400">
                <a:solidFill>
                  <a:schemeClr val="tx1">
                    <a:tint val="75000"/>
                  </a:schemeClr>
                </a:solidFill>
              </a:defRPr>
            </a:lvl7pPr>
            <a:lvl8pPr marL="3199256" indent="0">
              <a:buNone/>
              <a:defRPr sz="1400">
                <a:solidFill>
                  <a:schemeClr val="tx1">
                    <a:tint val="75000"/>
                  </a:schemeClr>
                </a:solidFill>
              </a:defRPr>
            </a:lvl8pPr>
            <a:lvl9pPr marL="36562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2365502620"/>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80" tIns="34290" rIns="68580" bIns="34290"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7"/>
            <a:ext cx="3868340" cy="2680541"/>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308721"/>
            <a:ext cx="3887391" cy="617934"/>
          </a:xfr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1961707"/>
            <a:ext cx="3887391" cy="2680541"/>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2023/3/30</a:t>
            </a:fld>
            <a:endParaRPr lang="zh-CN" altLang="en-US" sz="1400">
              <a:solidFill>
                <a:srgbClr val="000000"/>
              </a:solidFill>
            </a:endParaRPr>
          </a:p>
        </p:txBody>
      </p:sp>
      <p:sp>
        <p:nvSpPr>
          <p:cNvPr id="8" name="页脚占位符 7"/>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9" name="灯片编号占位符 8"/>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2139101851"/>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0"/>
            <a:ext cx="4286250" cy="1036838"/>
          </a:xfrm>
        </p:spPr>
        <p:txBody>
          <a:bodyPr lIns="68580" tIns="34290" rIns="68580" bIns="34290"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3"/>
            <a:ext cx="2057400" cy="273844"/>
          </a:xfrm>
        </p:spPr>
        <p:txBody>
          <a:bodyPr lIns="68580" tIns="34290" rIns="68580" bIns="34290"/>
          <a:lstStyle/>
          <a:p>
            <a:pPr defTabSz="685800"/>
            <a:fld id="{20DD7636-5BE1-44BC-BB5F-15739D9E18E1}" type="datetimeFigureOut">
              <a:rPr lang="zh-CN" altLang="en-US" sz="1400" smtClean="0">
                <a:solidFill>
                  <a:srgbClr val="000000"/>
                </a:solidFill>
              </a:rPr>
              <a:pPr defTabSz="685800"/>
              <a:t>2023/3/30</a:t>
            </a:fld>
            <a:endParaRPr lang="zh-CN" altLang="en-US" sz="1400">
              <a:solidFill>
                <a:srgbClr val="000000"/>
              </a:solidFill>
            </a:endParaRPr>
          </a:p>
        </p:txBody>
      </p:sp>
      <p:sp>
        <p:nvSpPr>
          <p:cNvPr id="4" name="页脚占位符 3"/>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5" name="灯片编号占位符 4"/>
          <p:cNvSpPr>
            <a:spLocks noGrp="1"/>
          </p:cNvSpPr>
          <p:nvPr>
            <p:ph type="sldNum" sz="quarter" idx="12"/>
          </p:nvPr>
        </p:nvSpPr>
        <p:spPr>
          <a:xfrm>
            <a:off x="6457950" y="4767263"/>
            <a:ext cx="2057400" cy="273844"/>
          </a:xfrm>
        </p:spPr>
        <p:txBody>
          <a:bodyPr lIns="68580" tIns="34290" rIns="68580" bIns="34290"/>
          <a:lstStyle/>
          <a:p>
            <a:pPr defTabSz="685800"/>
            <a:fld id="{E87C0E1D-24C4-406F-9615-DBDA8D2D1F93}" type="slidenum">
              <a:rPr lang="zh-CN" altLang="en-US" sz="1400" smtClean="0">
                <a:solidFill>
                  <a:srgbClr val="000000"/>
                </a:solidFill>
              </a:rPr>
              <a:pPr defTabSz="685800"/>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01"/>
            <a:ext cx="4286250" cy="889453"/>
          </a:xfrm>
        </p:spPr>
        <p:txBody>
          <a:bodyPr lIns="68580" tIns="34290" rIns="68580" bIns="34290">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203504143"/>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2023/3/30</a:t>
            </a:fld>
            <a:endParaRPr lang="zh-CN" altLang="en-US" sz="1400">
              <a:solidFill>
                <a:srgbClr val="000000"/>
              </a:solidFill>
            </a:endParaRPr>
          </a:p>
        </p:txBody>
      </p:sp>
      <p:sp>
        <p:nvSpPr>
          <p:cNvPr id="3" name="页脚占位符 2"/>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4" name="灯片编号占位符 3"/>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139020866"/>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255"/>
            <a:ext cx="3511241" cy="1071121"/>
          </a:xfrm>
        </p:spPr>
        <p:txBody>
          <a:bodyPr lIns="68580" tIns="34290" rIns="68580" bIns="34290"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80" tIns="34290" rIns="68580" bIns="3429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8650" y="1735405"/>
            <a:ext cx="3511241" cy="2858691"/>
          </a:xfrm>
        </p:spPr>
        <p:txBody>
          <a:bodyPr lIns="68580" tIns="34290" rIns="68580" bIns="34290">
            <a:normAutofit/>
          </a:bodyPr>
          <a:lstStyle>
            <a:lvl1pPr marL="0" indent="0">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3844"/>
          </a:xfrm>
        </p:spPr>
        <p:txBody>
          <a:bodyPr lIns="68580" tIns="34290" rIns="68580" bIns="34290"/>
          <a:lstStyle/>
          <a:p>
            <a:pPr defTabSz="685800"/>
            <a:fld id="{9EFD9D74-47D9-4702-A33C-335B63B48DBF}" type="datetimeFigureOut">
              <a:rPr lang="zh-CN" altLang="en-US" sz="1400" smtClean="0">
                <a:solidFill>
                  <a:srgbClr val="000000"/>
                </a:solidFill>
              </a:rPr>
              <a:pPr defTabSz="685800"/>
              <a:t>2023/3/30</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3"/>
            <a:ext cx="2057400" cy="273844"/>
          </a:xfrm>
        </p:spPr>
        <p:txBody>
          <a:bodyPr lIns="68580" tIns="34290" rIns="68580" bIns="34290"/>
          <a:lstStyle/>
          <a:p>
            <a:pPr defTabSz="685800"/>
            <a:fld id="{FABC47A4-756D-490B-A52F-7D9E2C9FC05F}"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306191471"/>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44"/>
            <a:ext cx="681676" cy="4358879"/>
          </a:xfrm>
        </p:spPr>
        <p:txBody>
          <a:bodyPr vert="eaVert" lIns="68580" tIns="34290" rIns="68580" bIns="34290">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0" y="273844"/>
            <a:ext cx="7084832" cy="4358879"/>
          </a:xfrm>
        </p:spPr>
        <p:txBody>
          <a:bodyPr vert="eaVert"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2023/3/30</a:t>
            </a:fld>
            <a:endParaRPr lang="zh-CN" altLang="en-US" sz="1400">
              <a:solidFill>
                <a:srgbClr val="000000"/>
              </a:solidFill>
            </a:endParaRPr>
          </a:p>
        </p:txBody>
      </p:sp>
      <p:sp>
        <p:nvSpPr>
          <p:cNvPr id="5" name="页脚占位符 4"/>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6" name="灯片编号占位符 5"/>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1277885223"/>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2023/3/30</a:t>
            </a:fld>
            <a:endParaRPr lang="zh-CN" altLang="en-US" sz="1400">
              <a:solidFill>
                <a:srgbClr val="000000"/>
              </a:solidFill>
            </a:endParaRPr>
          </a:p>
        </p:txBody>
      </p:sp>
      <p:sp>
        <p:nvSpPr>
          <p:cNvPr id="4" name="页脚占位符 3"/>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5" name="灯片编号占位符 4"/>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
        <p:nvSpPr>
          <p:cNvPr id="7" name="内容占位符 6"/>
          <p:cNvSpPr>
            <a:spLocks noGrp="1"/>
          </p:cNvSpPr>
          <p:nvPr>
            <p:ph sz="quarter" idx="13"/>
          </p:nvPr>
        </p:nvSpPr>
        <p:spPr>
          <a:xfrm>
            <a:off x="628650" y="413658"/>
            <a:ext cx="7886700" cy="4169228"/>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0734140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DBF65B-4746-40C1-B906-C5A84C1A5207}"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413070063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035" indent="0">
              <a:buNone/>
              <a:defRPr sz="2000" b="1"/>
            </a:lvl2pPr>
            <a:lvl3pPr marL="914072" indent="0">
              <a:buNone/>
              <a:defRPr sz="1800" b="1"/>
            </a:lvl3pPr>
            <a:lvl4pPr marL="1371110" indent="0">
              <a:buNone/>
              <a:defRPr sz="1600" b="1"/>
            </a:lvl4pPr>
            <a:lvl5pPr marL="1828148" indent="0">
              <a:buNone/>
              <a:defRPr sz="1600" b="1"/>
            </a:lvl5pPr>
            <a:lvl6pPr marL="2285186" indent="0">
              <a:buNone/>
              <a:defRPr sz="1600" b="1"/>
            </a:lvl6pPr>
            <a:lvl7pPr marL="2742221" indent="0">
              <a:buNone/>
              <a:defRPr sz="1600" b="1"/>
            </a:lvl7pPr>
            <a:lvl8pPr marL="3199256" indent="0">
              <a:buNone/>
              <a:defRPr sz="1600" b="1"/>
            </a:lvl8pPr>
            <a:lvl9pPr marL="36562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035" indent="0">
              <a:buNone/>
              <a:defRPr sz="2000" b="1"/>
            </a:lvl2pPr>
            <a:lvl3pPr marL="914072" indent="0">
              <a:buNone/>
              <a:defRPr sz="1800" b="1"/>
            </a:lvl3pPr>
            <a:lvl4pPr marL="1371110" indent="0">
              <a:buNone/>
              <a:defRPr sz="1600" b="1"/>
            </a:lvl4pPr>
            <a:lvl5pPr marL="1828148" indent="0">
              <a:buNone/>
              <a:defRPr sz="1600" b="1"/>
            </a:lvl5pPr>
            <a:lvl6pPr marL="2285186" indent="0">
              <a:buNone/>
              <a:defRPr sz="1600" b="1"/>
            </a:lvl6pPr>
            <a:lvl7pPr marL="2742221" indent="0">
              <a:buNone/>
              <a:defRPr sz="1600" b="1"/>
            </a:lvl7pPr>
            <a:lvl8pPr marL="3199256" indent="0">
              <a:buNone/>
              <a:defRPr sz="1600" b="1"/>
            </a:lvl8pPr>
            <a:lvl9pPr marL="36562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DBF65B-4746-40C1-B906-C5A84C1A5207}"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327895596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4DBF65B-4746-40C1-B906-C5A84C1A5207}"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291481019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68986453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6"/>
            <a:ext cx="3008313" cy="3518297"/>
          </a:xfrm>
          <a:prstGeom prst="rect">
            <a:avLst/>
          </a:prstGeom>
        </p:spPr>
        <p:txBody>
          <a:bodyPr/>
          <a:lstStyle>
            <a:lvl1pPr marL="0" indent="0">
              <a:buNone/>
              <a:defRPr sz="1400"/>
            </a:lvl1pPr>
            <a:lvl2pPr marL="457035" indent="0">
              <a:buNone/>
              <a:defRPr sz="1200"/>
            </a:lvl2pPr>
            <a:lvl3pPr marL="914072" indent="0">
              <a:buNone/>
              <a:defRPr sz="1000"/>
            </a:lvl3pPr>
            <a:lvl4pPr marL="1371110" indent="0">
              <a:buNone/>
              <a:defRPr sz="900"/>
            </a:lvl4pPr>
            <a:lvl5pPr marL="1828148" indent="0">
              <a:buNone/>
              <a:defRPr sz="900"/>
            </a:lvl5pPr>
            <a:lvl6pPr marL="2285186" indent="0">
              <a:buNone/>
              <a:defRPr sz="900"/>
            </a:lvl6pPr>
            <a:lvl7pPr marL="2742221" indent="0">
              <a:buNone/>
              <a:defRPr sz="900"/>
            </a:lvl7pPr>
            <a:lvl8pPr marL="3199256" indent="0">
              <a:buNone/>
              <a:defRPr sz="900"/>
            </a:lvl8pPr>
            <a:lvl9pPr marL="36562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371075608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035" indent="0">
              <a:buNone/>
              <a:defRPr sz="2800"/>
            </a:lvl2pPr>
            <a:lvl3pPr marL="914072" indent="0">
              <a:buNone/>
              <a:defRPr sz="2400"/>
            </a:lvl3pPr>
            <a:lvl4pPr marL="1371110" indent="0">
              <a:buNone/>
              <a:defRPr sz="2000"/>
            </a:lvl4pPr>
            <a:lvl5pPr marL="1828148" indent="0">
              <a:buNone/>
              <a:defRPr sz="2000"/>
            </a:lvl5pPr>
            <a:lvl6pPr marL="2285186" indent="0">
              <a:buNone/>
              <a:defRPr sz="2000"/>
            </a:lvl6pPr>
            <a:lvl7pPr marL="2742221" indent="0">
              <a:buNone/>
              <a:defRPr sz="2000"/>
            </a:lvl7pPr>
            <a:lvl8pPr marL="3199256" indent="0">
              <a:buNone/>
              <a:defRPr sz="2000"/>
            </a:lvl8pPr>
            <a:lvl9pPr marL="3656291" indent="0">
              <a:buNone/>
              <a:defRPr sz="2000"/>
            </a:lvl9pPr>
          </a:lstStyle>
          <a:p>
            <a:endParaRPr lang="en-US"/>
          </a:p>
        </p:txBody>
      </p:sp>
      <p:sp>
        <p:nvSpPr>
          <p:cNvPr id="4" name="Text Placeholder 3"/>
          <p:cNvSpPr>
            <a:spLocks noGrp="1"/>
          </p:cNvSpPr>
          <p:nvPr>
            <p:ph type="body" sz="half" idx="2"/>
          </p:nvPr>
        </p:nvSpPr>
        <p:spPr>
          <a:xfrm>
            <a:off x="1792288" y="4025514"/>
            <a:ext cx="5486400" cy="603647"/>
          </a:xfrm>
          <a:prstGeom prst="rect">
            <a:avLst/>
          </a:prstGeom>
        </p:spPr>
        <p:txBody>
          <a:bodyPr/>
          <a:lstStyle>
            <a:lvl1pPr marL="0" indent="0">
              <a:buNone/>
              <a:defRPr sz="1400"/>
            </a:lvl1pPr>
            <a:lvl2pPr marL="457035" indent="0">
              <a:buNone/>
              <a:defRPr sz="1200"/>
            </a:lvl2pPr>
            <a:lvl3pPr marL="914072" indent="0">
              <a:buNone/>
              <a:defRPr sz="1000"/>
            </a:lvl3pPr>
            <a:lvl4pPr marL="1371110" indent="0">
              <a:buNone/>
              <a:defRPr sz="900"/>
            </a:lvl4pPr>
            <a:lvl5pPr marL="1828148" indent="0">
              <a:buNone/>
              <a:defRPr sz="900"/>
            </a:lvl5pPr>
            <a:lvl6pPr marL="2285186" indent="0">
              <a:buNone/>
              <a:defRPr sz="900"/>
            </a:lvl6pPr>
            <a:lvl7pPr marL="2742221" indent="0">
              <a:buNone/>
              <a:defRPr sz="900"/>
            </a:lvl7pPr>
            <a:lvl8pPr marL="3199256" indent="0">
              <a:buNone/>
              <a:defRPr sz="900"/>
            </a:lvl8pPr>
            <a:lvl9pPr marL="36562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372288765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ags" Target="../tags/tag1.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07" tIns="45705" rIns="91407" bIns="45705" rtlCol="0" anchor="ctr"/>
          <a:lstStyle>
            <a:lvl1pPr algn="l">
              <a:defRPr sz="1200">
                <a:solidFill>
                  <a:schemeClr val="tx1">
                    <a:tint val="75000"/>
                  </a:schemeClr>
                </a:solidFill>
              </a:defRPr>
            </a:lvl1pPr>
          </a:lstStyle>
          <a:p>
            <a:fld id="{54DBF65B-4746-40C1-B906-C5A84C1A5207}" type="datetimeFigureOut">
              <a:rPr lang="en-US" smtClean="0"/>
              <a:t>3/30/2023</a:t>
            </a:fld>
            <a:endParaRPr lang="en-US"/>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07" tIns="45705" rIns="91407" bIns="4570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07" tIns="45705" rIns="91407" bIns="45705" rtlCol="0" anchor="ctr"/>
          <a:lstStyle>
            <a:lvl1pPr algn="r">
              <a:defRPr sz="1200">
                <a:solidFill>
                  <a:schemeClr val="tx1">
                    <a:tint val="75000"/>
                  </a:schemeClr>
                </a:solidFill>
              </a:defRPr>
            </a:lvl1pPr>
          </a:lstStyle>
          <a:p>
            <a:fld id="{BDB899E5-0EEC-49FE-AB3C-89FE6C3855AC}" type="slidenum">
              <a:rPr lang="en-US" smtClean="0"/>
              <a:t>‹#›</a:t>
            </a:fld>
            <a:endParaRPr lang="en-US"/>
          </a:p>
        </p:txBody>
      </p:sp>
      <p:pic>
        <p:nvPicPr>
          <p:cNvPr id="11" name="Picture 10"/>
          <p:cNvPicPr>
            <a:picLocks noChangeAspect="1"/>
          </p:cNvPicPr>
          <p:nvPr userDrawn="1"/>
        </p:nvPicPr>
        <p:blipFill>
          <a:blip r:embed="rId15"/>
          <a:stretch>
            <a:fillRect/>
          </a:stretch>
        </p:blipFill>
        <p:spPr>
          <a:xfrm>
            <a:off x="0" y="-15738"/>
            <a:ext cx="9144000" cy="5159237"/>
          </a:xfrm>
          <a:prstGeom prst="rect">
            <a:avLst/>
          </a:prstGeom>
        </p:spPr>
      </p:pic>
    </p:spTree>
    <p:extLst>
      <p:ext uri="{BB962C8B-B14F-4D97-AF65-F5344CB8AC3E}">
        <p14:creationId xmlns:p14="http://schemas.microsoft.com/office/powerpoint/2010/main" val="135789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74" r:id="rId12"/>
    <p:sldLayoutId id="2147483776" r:id="rId13"/>
  </p:sldLayoutIdLst>
  <p:transition>
    <p:random/>
  </p:transition>
  <p:txStyles>
    <p:titleStyle>
      <a:lvl1pPr algn="ctr" defTabSz="914072" rtl="0" eaLnBrk="1" latinLnBrk="0" hangingPunct="1">
        <a:spcBef>
          <a:spcPct val="0"/>
        </a:spcBef>
        <a:buNone/>
        <a:defRPr sz="4400" kern="1200">
          <a:solidFill>
            <a:schemeClr val="tx1"/>
          </a:solidFill>
          <a:latin typeface="+mj-lt"/>
          <a:ea typeface="+mj-ea"/>
          <a:cs typeface="+mj-cs"/>
        </a:defRPr>
      </a:lvl1pPr>
    </p:titleStyle>
    <p:bodyStyle>
      <a:lvl1pPr marL="342779" indent="-342779" algn="l" defTabSz="9140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86" indent="-285649" algn="l" defTabSz="9140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93" indent="-228520" algn="l" defTabSz="9140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28"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63"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00"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37"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79"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12"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72" rtl="0" eaLnBrk="1" latinLnBrk="0" hangingPunct="1">
        <a:defRPr sz="1800" kern="1200">
          <a:solidFill>
            <a:schemeClr val="tx1"/>
          </a:solidFill>
          <a:latin typeface="+mn-lt"/>
          <a:ea typeface="+mn-ea"/>
          <a:cs typeface="+mn-cs"/>
        </a:defRPr>
      </a:lvl1pPr>
      <a:lvl2pPr marL="457035"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10" algn="l" defTabSz="914072" rtl="0" eaLnBrk="1" latinLnBrk="0" hangingPunct="1">
        <a:defRPr sz="1800" kern="1200">
          <a:solidFill>
            <a:schemeClr val="tx1"/>
          </a:solidFill>
          <a:latin typeface="+mn-lt"/>
          <a:ea typeface="+mn-ea"/>
          <a:cs typeface="+mn-cs"/>
        </a:defRPr>
      </a:lvl4pPr>
      <a:lvl5pPr marL="1828148" algn="l" defTabSz="914072" rtl="0" eaLnBrk="1" latinLnBrk="0" hangingPunct="1">
        <a:defRPr sz="1800" kern="1200">
          <a:solidFill>
            <a:schemeClr val="tx1"/>
          </a:solidFill>
          <a:latin typeface="+mn-lt"/>
          <a:ea typeface="+mn-ea"/>
          <a:cs typeface="+mn-cs"/>
        </a:defRPr>
      </a:lvl5pPr>
      <a:lvl6pPr marL="2285186" algn="l" defTabSz="914072" rtl="0" eaLnBrk="1" latinLnBrk="0" hangingPunct="1">
        <a:defRPr sz="1800" kern="1200">
          <a:solidFill>
            <a:schemeClr val="tx1"/>
          </a:solidFill>
          <a:latin typeface="+mn-lt"/>
          <a:ea typeface="+mn-ea"/>
          <a:cs typeface="+mn-cs"/>
        </a:defRPr>
      </a:lvl6pPr>
      <a:lvl7pPr marL="2742221" algn="l" defTabSz="914072" rtl="0" eaLnBrk="1" latinLnBrk="0" hangingPunct="1">
        <a:defRPr sz="1800" kern="1200">
          <a:solidFill>
            <a:schemeClr val="tx1"/>
          </a:solidFill>
          <a:latin typeface="+mn-lt"/>
          <a:ea typeface="+mn-ea"/>
          <a:cs typeface="+mn-cs"/>
        </a:defRPr>
      </a:lvl7pPr>
      <a:lvl8pPr marL="3199256" algn="l" defTabSz="914072" rtl="0" eaLnBrk="1" latinLnBrk="0" hangingPunct="1">
        <a:defRPr sz="1800" kern="1200">
          <a:solidFill>
            <a:schemeClr val="tx1"/>
          </a:solidFill>
          <a:latin typeface="+mn-lt"/>
          <a:ea typeface="+mn-ea"/>
          <a:cs typeface="+mn-cs"/>
        </a:defRPr>
      </a:lvl8pPr>
      <a:lvl9pPr marL="3656291" algn="l" defTabSz="9140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p:nvPicPr>
        <p:blipFill>
          <a:blip r:embed="rId14"/>
          <a:stretch>
            <a:fillRect/>
          </a:stretch>
        </p:blipFill>
        <p:spPr>
          <a:xfrm>
            <a:off x="866" y="862"/>
            <a:ext cx="9142269" cy="5141776"/>
          </a:xfrm>
          <a:prstGeom prst="rect">
            <a:avLst/>
          </a:prstGeom>
          <a:noFill/>
          <a:ln w="9525">
            <a:noFill/>
          </a:ln>
        </p:spPr>
      </p:pic>
    </p:spTree>
    <p:extLst>
      <p:ext uri="{BB962C8B-B14F-4D97-AF65-F5344CB8AC3E}">
        <p14:creationId xmlns:p14="http://schemas.microsoft.com/office/powerpoint/2010/main" val="237689764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ransition>
    <p:random/>
  </p:transition>
  <p:hf sldNum="0" hdr="0"/>
  <p:txStyles>
    <p:titleStyle>
      <a:lvl1pPr marL="0" lvl="0" indent="0" algn="ctr" defTabSz="816575"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827" lvl="0" indent="-305827" algn="l" defTabSz="816575"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89" lvl="1" indent="-255720" algn="l" defTabSz="816575"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459" lvl="2" indent="-203885" algn="l" defTabSz="816575"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920" lvl="3" indent="-204576"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689" lvl="4" indent="-203885"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445" lvl="5"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254" lvl="6"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6062" lvl="7"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870" lvl="8"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616"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808" lvl="1"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616" lvl="2"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425" lvl="3"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233" lvl="4"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4041" lvl="5"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849" lvl="6"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658" lvl="7"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466" lvl="8"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rgbClr val="FFFFFF"/>
              </a:solidFill>
            </a:endParaRPr>
          </a:p>
        </p:txBody>
      </p:sp>
      <p:sp>
        <p:nvSpPr>
          <p:cNvPr id="12" name="文本框 11"/>
          <p:cNvSpPr txBox="1"/>
          <p:nvPr userDrawn="1"/>
        </p:nvSpPr>
        <p:spPr>
          <a:xfrm>
            <a:off x="2973229" y="1764507"/>
            <a:ext cx="3547586" cy="1146468"/>
          </a:xfrm>
          <a:prstGeom prst="rect">
            <a:avLst/>
          </a:prstGeom>
          <a:noFill/>
        </p:spPr>
        <p:txBody>
          <a:bodyPr wrap="square" lIns="68580" tIns="34290" rIns="68580" bIns="34290" rtlCol="0" anchor="t">
            <a:spAutoFit/>
          </a:bodyPr>
          <a:lstStyle/>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47531130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p:transition>
    <p:random/>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tif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3" y="20140"/>
            <a:ext cx="9072398" cy="510322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519177" y="968304"/>
            <a:ext cx="6105657" cy="339796"/>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78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178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386606" y="2949783"/>
            <a:ext cx="6370794" cy="210324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401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4014"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401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337" y="627834"/>
            <a:ext cx="973767" cy="9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1868797" y="3386686"/>
            <a:ext cx="5276537" cy="760225"/>
          </a:xfrm>
          <a:prstGeom prst="rect">
            <a:avLst/>
          </a:prstGeom>
          <a:noFill/>
        </p:spPr>
        <p:txBody>
          <a:bodyPr wrap="none" lIns="67959" tIns="33981" rIns="67959" bIns="33981">
            <a:spAutoFit/>
          </a:bodyPr>
          <a:lstStyle/>
          <a:p>
            <a:pPr algn="ctr">
              <a:defRPr/>
            </a:pPr>
            <a:r>
              <a:rPr lang="en-US" sz="449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449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6921" y="3447"/>
            <a:ext cx="9129292" cy="513574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255227" y="610948"/>
            <a:ext cx="8712279" cy="8644595"/>
          </a:xfrm>
          <a:prstGeom prst="rect">
            <a:avLst/>
          </a:prstGeom>
          <a:noFill/>
          <a:ln w="9525">
            <a:noFill/>
          </a:ln>
        </p:spPr>
      </p:pic>
      <p:pic>
        <p:nvPicPr>
          <p:cNvPr id="2078" name="图片 2077" descr="2"/>
          <p:cNvPicPr>
            <a:picLocks noChangeAspect="1"/>
          </p:cNvPicPr>
          <p:nvPr/>
        </p:nvPicPr>
        <p:blipFill>
          <a:blip r:embed="rId5"/>
          <a:stretch>
            <a:fillRect/>
          </a:stretch>
        </p:blipFill>
        <p:spPr>
          <a:xfrm>
            <a:off x="451620" y="265405"/>
            <a:ext cx="1681894" cy="560106"/>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7044228" y="226628"/>
            <a:ext cx="1884344" cy="873766"/>
          </a:xfrm>
          <a:prstGeom prst="rect">
            <a:avLst/>
          </a:prstGeom>
          <a:noFill/>
          <a:ln w="9525">
            <a:noFill/>
          </a:ln>
        </p:spPr>
      </p:pic>
      <p:pic>
        <p:nvPicPr>
          <p:cNvPr id="2" name="Picture 1"/>
          <p:cNvPicPr>
            <a:picLocks noChangeAspect="1"/>
          </p:cNvPicPr>
          <p:nvPr/>
        </p:nvPicPr>
        <p:blipFill>
          <a:blip r:embed="rId7"/>
          <a:stretch>
            <a:fillRect/>
          </a:stretch>
        </p:blipFill>
        <p:spPr>
          <a:xfrm>
            <a:off x="688115" y="3258470"/>
            <a:ext cx="8455885" cy="1658256"/>
          </a:xfrm>
          <a:prstGeom prst="rect">
            <a:avLst/>
          </a:prstGeom>
        </p:spPr>
      </p:pic>
    </p:spTree>
    <p:extLst>
      <p:ext uri="{BB962C8B-B14F-4D97-AF65-F5344CB8AC3E}">
        <p14:creationId xmlns:p14="http://schemas.microsoft.com/office/powerpoint/2010/main" val="4088931632"/>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1268" descr="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954" y="113305"/>
            <a:ext cx="5984875"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51">
            <a:extLst>
              <a:ext uri="{FF2B5EF4-FFF2-40B4-BE49-F238E27FC236}">
                <a16:creationId xmlns:a16="http://schemas.microsoft.com/office/drawing/2014/main" id="{480AAEB0-2E61-42AB-9D42-63C4D94A4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892" y="-468001"/>
            <a:ext cx="2209800" cy="2209800"/>
          </a:xfrm>
          <a:prstGeom prst="rect">
            <a:avLst/>
          </a:prstGeom>
        </p:spPr>
      </p:pic>
      <p:pic>
        <p:nvPicPr>
          <p:cNvPr id="3" name="图片 44">
            <a:extLst>
              <a:ext uri="{FF2B5EF4-FFF2-40B4-BE49-F238E27FC236}">
                <a16:creationId xmlns:a16="http://schemas.microsoft.com/office/drawing/2014/main" id="{083C0960-6103-4FEB-BBD4-551F9C85C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400" y="-201386"/>
            <a:ext cx="1238250" cy="1828800"/>
          </a:xfrm>
          <a:prstGeom prst="rect">
            <a:avLst/>
          </a:prstGeom>
        </p:spPr>
      </p:pic>
      <p:pic>
        <p:nvPicPr>
          <p:cNvPr id="7" name="Picture 6"/>
          <p:cNvPicPr>
            <a:picLocks noChangeAspect="1"/>
          </p:cNvPicPr>
          <p:nvPr/>
        </p:nvPicPr>
        <p:blipFill>
          <a:blip r:embed="rId6"/>
          <a:stretch>
            <a:fillRect/>
          </a:stretch>
        </p:blipFill>
        <p:spPr>
          <a:xfrm>
            <a:off x="2763837" y="2276959"/>
            <a:ext cx="5008563" cy="1237595"/>
          </a:xfrm>
          <a:prstGeom prst="rect">
            <a:avLst/>
          </a:prstGeom>
        </p:spPr>
      </p:pic>
      <p:pic>
        <p:nvPicPr>
          <p:cNvPr id="11" name="图片 11269" descr="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33862" y="3381967"/>
            <a:ext cx="37861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218313"/>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
            <a:extLst>
              <a:ext uri="{FF2B5EF4-FFF2-40B4-BE49-F238E27FC236}">
                <a16:creationId xmlns:a16="http://schemas.microsoft.com/office/drawing/2014/main" id="{E748FBA7-5B3E-4778-A836-3BF82E003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24" y="618937"/>
            <a:ext cx="2697680" cy="1929624"/>
          </a:xfrm>
          <a:prstGeom prst="rect">
            <a:avLst/>
          </a:prstGeom>
        </p:spPr>
      </p:pic>
      <p:sp>
        <p:nvSpPr>
          <p:cNvPr id="7" name="Rounded Rectangular Callout 6"/>
          <p:cNvSpPr/>
          <p:nvPr/>
        </p:nvSpPr>
        <p:spPr>
          <a:xfrm>
            <a:off x="2951231" y="1191065"/>
            <a:ext cx="6019800" cy="3086324"/>
          </a:xfrm>
          <a:prstGeom prst="wedgeRoundRectCallout">
            <a:avLst>
              <a:gd name="adj1" fmla="val -61169"/>
              <a:gd name="adj2" fmla="val -4240"/>
              <a:gd name="adj3" fmla="val 1666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endParaRPr lang="en-US" sz="2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vi-VN" sz="2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Gợi ý</a:t>
            </a:r>
            <a:r>
              <a:rPr lang="en-GB" sz="2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r>
              <a:rPr lang="en-GB"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Người đó là ai?</a:t>
            </a:r>
          </a:p>
          <a:p>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Người đó tài giỏi và có chí lớn như thế nào?</a:t>
            </a:r>
          </a:p>
          <a:p>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Người đó có công lao hoặc đóng góp gì?</a:t>
            </a:r>
          </a:p>
          <a:p>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Tình cảm của em đối với người anh hùng đó?</a:t>
            </a:r>
          </a:p>
          <a:p>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Gắn tranh ảnh em sưu tầm vào đoạn viết.</a:t>
            </a:r>
          </a:p>
          <a:p>
            <a:endPar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br>
              <a:rPr lang="vi-VN" sz="2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vi-VN" sz="2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316303" y="1106696"/>
            <a:ext cx="2438400" cy="954107"/>
          </a:xfrm>
          <a:prstGeom prst="rect">
            <a:avLst/>
          </a:prstGeom>
          <a:noFill/>
        </p:spPr>
        <p:txBody>
          <a:bodyPr wrap="square" rtlCol="0">
            <a:spAutoFit/>
          </a:bodyPr>
          <a:lstStyle/>
          <a:p>
            <a:pPr algn="ctr"/>
            <a:r>
              <a:rPr lang="en-US" sz="2800" b="1" dirty="0">
                <a:ln>
                  <a:solidFill>
                    <a:srgbClr val="00B0F0"/>
                  </a:solidFill>
                </a:ln>
                <a:solidFill>
                  <a:srgbClr val="FF0000"/>
                </a:solidFill>
                <a:latin typeface="Coiny" panose="02000903060500060000" pitchFamily="2" charset="0"/>
                <a:ea typeface="Arial-Rounded" panose="020B0500000000000000" pitchFamily="34" charset="0"/>
                <a:cs typeface="Arial-Rounded" panose="020B0500000000000000" pitchFamily="34" charset="0"/>
              </a:rPr>
              <a:t>THẢO LUẬN NHÓM</a:t>
            </a: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627"/>
            <a:ext cx="685800" cy="64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89478" y="157167"/>
            <a:ext cx="7620000" cy="830966"/>
          </a:xfrm>
          <a:prstGeom prst="rect">
            <a:avLst/>
          </a:prstGeom>
          <a:noFill/>
        </p:spPr>
        <p:txBody>
          <a:bodyPr wrap="square" lIns="91407" tIns="45705" rIns="91407" bIns="45705" rtlCol="0">
            <a:spAutoFit/>
          </a:bodyPr>
          <a:lstStyle/>
          <a:p>
            <a:pPr marL="457200" indent="-457200" algn="ctr">
              <a:buAutoNum type="arabicPeriod"/>
            </a:pPr>
            <a:r>
              <a:rPr lang="en-US" sz="2400" b="1"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văn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anh</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hùng</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chống</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giặc</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ngoại</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xâm</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mà</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biết</a:t>
            </a:r>
            <a:r>
              <a:rPr lang="en-US" sz="2400" b="1"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1" name="Picture 10" descr="A picture containing text, toy, doll&#10;&#10;Description automatically generated">
            <a:extLst>
              <a:ext uri="{FF2B5EF4-FFF2-40B4-BE49-F238E27FC236}">
                <a16:creationId xmlns:a16="http://schemas.microsoft.com/office/drawing/2014/main" id="{AEA3C699-631E-4E2E-A710-457111A812EE}"/>
              </a:ext>
            </a:extLst>
          </p:cNvPr>
          <p:cNvPicPr>
            <a:picLocks noChangeAspect="1"/>
          </p:cNvPicPr>
          <p:nvPr/>
        </p:nvPicPr>
        <p:blipFill>
          <a:blip r:embed="rId5"/>
          <a:stretch>
            <a:fillRect/>
          </a:stretch>
        </p:blipFill>
        <p:spPr>
          <a:xfrm>
            <a:off x="143368" y="2643077"/>
            <a:ext cx="2807863" cy="1981200"/>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0548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781050"/>
            <a:ext cx="5217746" cy="3733800"/>
          </a:xfrm>
          <a:prstGeom prst="rect">
            <a:avLst/>
          </a:prstGeom>
        </p:spPr>
      </p:pic>
      <p:pic>
        <p:nvPicPr>
          <p:cNvPr id="5" name="图片 3">
            <a:extLst>
              <a:ext uri="{FF2B5EF4-FFF2-40B4-BE49-F238E27FC236}">
                <a16:creationId xmlns:a16="http://schemas.microsoft.com/office/drawing/2014/main" id="{88C024A3-7B6C-48F8-920A-ACE2F37BC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8601" y="231014"/>
            <a:ext cx="5105400" cy="5105400"/>
          </a:xfrm>
          <a:prstGeom prst="rect">
            <a:avLst/>
          </a:prstGeom>
        </p:spPr>
      </p:pic>
      <p:sp>
        <p:nvSpPr>
          <p:cNvPr id="7" name="文本框 12">
            <a:extLst>
              <a:ext uri="{FF2B5EF4-FFF2-40B4-BE49-F238E27FC236}">
                <a16:creationId xmlns:a16="http://schemas.microsoft.com/office/drawing/2014/main" id="{280E0337-0763-4611-8687-43DD667EC7F9}"/>
              </a:ext>
            </a:extLst>
          </p:cNvPr>
          <p:cNvSpPr txBox="1"/>
          <p:nvPr/>
        </p:nvSpPr>
        <p:spPr>
          <a:xfrm rot="21333005">
            <a:off x="215540" y="1003758"/>
            <a:ext cx="4634279" cy="1023019"/>
          </a:xfrm>
          <a:prstGeom prst="rect">
            <a:avLst/>
          </a:prstGeom>
          <a:noFill/>
        </p:spPr>
        <p:txBody>
          <a:bodyPr wrap="square" lIns="91420" tIns="45711" rIns="91420" bIns="45711" rtlCol="0">
            <a:spAutoFit/>
          </a:bodyPr>
          <a:lstStyle/>
          <a:p>
            <a:pPr algn="ctr">
              <a:lnSpc>
                <a:spcPct val="120000"/>
              </a:lnSpc>
            </a:pPr>
            <a:r>
              <a:rPr lang="en-US" altLang="zh-CN" sz="5400" dirty="0" err="1">
                <a:ln>
                  <a:solidFill>
                    <a:srgbClr val="FF0000"/>
                  </a:solidFill>
                </a:ln>
                <a:solidFill>
                  <a:srgbClr val="0070C0"/>
                </a:solidFill>
                <a:latin typeface="SVN-Lobster" panose="02040603050506020204" pitchFamily="18" charset="0"/>
                <a:ea typeface="Arial-Rounded" panose="020B0500000000000000" pitchFamily="34" charset="0"/>
                <a:cs typeface="Arial-Rounded" panose="020B0500000000000000" pitchFamily="34" charset="0"/>
              </a:rPr>
              <a:t>Viết</a:t>
            </a:r>
            <a:r>
              <a:rPr lang="en-US" altLang="zh-CN" sz="5400" dirty="0">
                <a:ln>
                  <a:solidFill>
                    <a:srgbClr val="FF0000"/>
                  </a:solidFill>
                </a:ln>
                <a:solidFill>
                  <a:srgbClr val="0070C0"/>
                </a:solidFill>
                <a:latin typeface="SVN-Lobster" panose="02040603050506020204" pitchFamily="18" charset="0"/>
                <a:ea typeface="Arial-Rounded" panose="020B0500000000000000" pitchFamily="34" charset="0"/>
                <a:cs typeface="Arial-Rounded" panose="020B0500000000000000" pitchFamily="34" charset="0"/>
              </a:rPr>
              <a:t> </a:t>
            </a:r>
            <a:r>
              <a:rPr lang="en-US" altLang="zh-CN" sz="5400" dirty="0" err="1">
                <a:ln>
                  <a:solidFill>
                    <a:srgbClr val="FF0000"/>
                  </a:solidFill>
                </a:ln>
                <a:solidFill>
                  <a:srgbClr val="0070C0"/>
                </a:solidFill>
                <a:latin typeface="SVN-Lobster" panose="02040603050506020204" pitchFamily="18" charset="0"/>
                <a:ea typeface="Arial-Rounded" panose="020B0500000000000000" pitchFamily="34" charset="0"/>
                <a:cs typeface="Arial-Rounded" panose="020B0500000000000000" pitchFamily="34" charset="0"/>
              </a:rPr>
              <a:t>bài</a:t>
            </a:r>
            <a:r>
              <a:rPr lang="en-US" altLang="zh-CN" sz="5400" dirty="0">
                <a:ln>
                  <a:solidFill>
                    <a:srgbClr val="FF0000"/>
                  </a:solidFill>
                </a:ln>
                <a:solidFill>
                  <a:srgbClr val="0070C0"/>
                </a:solidFill>
                <a:latin typeface="SVN-Lobster" panose="02040603050506020204" pitchFamily="18" charset="0"/>
                <a:ea typeface="Arial-Rounded" panose="020B0500000000000000" pitchFamily="34" charset="0"/>
                <a:cs typeface="Arial-Rounded" panose="020B0500000000000000" pitchFamily="34" charset="0"/>
              </a:rPr>
              <a:t> </a:t>
            </a:r>
            <a:r>
              <a:rPr lang="en-US" altLang="zh-CN" sz="5400" err="1">
                <a:ln>
                  <a:solidFill>
                    <a:srgbClr val="FF0000"/>
                  </a:solidFill>
                </a:ln>
                <a:solidFill>
                  <a:srgbClr val="0070C0"/>
                </a:solidFill>
                <a:latin typeface="SVN-Lobster" panose="02040603050506020204" pitchFamily="18" charset="0"/>
                <a:ea typeface="Arial-Rounded" panose="020B0500000000000000" pitchFamily="34" charset="0"/>
                <a:cs typeface="Arial-Rounded" panose="020B0500000000000000" pitchFamily="34" charset="0"/>
              </a:rPr>
              <a:t>vào</a:t>
            </a:r>
            <a:r>
              <a:rPr lang="en-US" altLang="zh-CN" sz="5400">
                <a:ln>
                  <a:solidFill>
                    <a:srgbClr val="FF0000"/>
                  </a:solidFill>
                </a:ln>
                <a:solidFill>
                  <a:srgbClr val="0070C0"/>
                </a:solidFill>
                <a:latin typeface="SVN-Lobster" panose="02040603050506020204" pitchFamily="18" charset="0"/>
                <a:ea typeface="Arial-Rounded" panose="020B0500000000000000" pitchFamily="34" charset="0"/>
                <a:cs typeface="Arial-Rounded" panose="020B0500000000000000" pitchFamily="34" charset="0"/>
              </a:rPr>
              <a:t> vở</a:t>
            </a:r>
            <a:endParaRPr lang="en-US" altLang="zh-CN" sz="5400" b="1" dirty="0">
              <a:ln>
                <a:solidFill>
                  <a:srgbClr val="FF0000"/>
                </a:solidFill>
              </a:ln>
              <a:solidFill>
                <a:srgbClr val="FF0000"/>
              </a:solidFill>
              <a:latin typeface="SVN-Lobster" panose="02040603050506020204" pitchFamily="18" charset="0"/>
              <a:ea typeface="Arial-Rounded" panose="020B0500000000000000" pitchFamily="34" charset="0"/>
              <a:cs typeface="Arial-Rounded" panose="020B0500000000000000" pitchFamily="34" charset="0"/>
            </a:endParaRPr>
          </a:p>
        </p:txBody>
      </p:sp>
      <p:pic>
        <p:nvPicPr>
          <p:cNvPr id="8" name="图片 5">
            <a:extLst>
              <a:ext uri="{FF2B5EF4-FFF2-40B4-BE49-F238E27FC236}">
                <a16:creationId xmlns:a16="http://schemas.microsoft.com/office/drawing/2014/main" id="{844F8271-2CB8-4342-9AB7-EA26C95D23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084" y="3061946"/>
            <a:ext cx="1937521" cy="1860207"/>
          </a:xfrm>
          <a:prstGeom prst="rect">
            <a:avLst/>
          </a:prstGeom>
        </p:spPr>
      </p:pic>
    </p:spTree>
    <p:extLst>
      <p:ext uri="{BB962C8B-B14F-4D97-AF65-F5344CB8AC3E}">
        <p14:creationId xmlns:p14="http://schemas.microsoft.com/office/powerpoint/2010/main" val="975623801"/>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7" name="图片 3096" descr="18"/>
          <p:cNvPicPr>
            <a:picLocks noChangeAspect="1"/>
          </p:cNvPicPr>
          <p:nvPr/>
        </p:nvPicPr>
        <p:blipFill>
          <a:blip r:embed="rId3"/>
          <a:stretch>
            <a:fillRect/>
          </a:stretch>
        </p:blipFill>
        <p:spPr>
          <a:xfrm>
            <a:off x="796362" y="1093566"/>
            <a:ext cx="4767961" cy="2925019"/>
          </a:xfrm>
          <a:prstGeom prst="rect">
            <a:avLst/>
          </a:prstGeom>
          <a:noFill/>
          <a:ln w="9525">
            <a:noFill/>
          </a:ln>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2769" y1="77324" x2="43526" y2="84014"/>
                        <a14:foregroundMark x1="53788" y1="79633" x2="56198" y2="84488"/>
                        <a14:foregroundMark x1="43802" y1="26347" x2="42493" y2="39254"/>
                        <a14:foregroundMark x1="54821" y1="28182" x2="52135" y2="40853"/>
                        <a14:foregroundMark x1="40634" y1="21018" x2="43320" y2="35346"/>
                        <a14:foregroundMark x1="52686" y1="22143" x2="56680" y2="35583"/>
                        <a14:foregroundMark x1="39256" y1="28656" x2="39807" y2="34399"/>
                        <a14:foregroundMark x1="25000" y1="44819" x2="38154" y2="49438"/>
                        <a14:foregroundMark x1="42769" y1="81528" x2="38705" y2="84725"/>
                        <a14:foregroundMark x1="45730" y1="17525" x2="53512" y2="81291"/>
                      </a14:backgroundRemoval>
                    </a14:imgEffect>
                  </a14:imgLayer>
                </a14:imgProps>
              </a:ext>
              <a:ext uri="{28A0092B-C50C-407E-A947-70E740481C1C}">
                <a14:useLocalDpi xmlns:a14="http://schemas.microsoft.com/office/drawing/2010/main" val="0"/>
              </a:ext>
            </a:extLst>
          </a:blip>
          <a:stretch>
            <a:fillRect/>
          </a:stretch>
        </p:blipFill>
        <p:spPr>
          <a:xfrm>
            <a:off x="4560834" y="3"/>
            <a:ext cx="4668580" cy="5430599"/>
          </a:xfrm>
          <a:prstGeom prst="rect">
            <a:avLst/>
          </a:prstGeom>
        </p:spPr>
      </p:pic>
      <p:sp>
        <p:nvSpPr>
          <p:cNvPr id="9" name="Rectangle 8"/>
          <p:cNvSpPr/>
          <p:nvPr/>
        </p:nvSpPr>
        <p:spPr>
          <a:xfrm rot="21157648">
            <a:off x="1919958" y="1437949"/>
            <a:ext cx="2950966" cy="2062099"/>
          </a:xfrm>
          <a:prstGeom prst="rect">
            <a:avLst/>
          </a:prstGeom>
        </p:spPr>
        <p:txBody>
          <a:bodyPr wrap="square" lIns="91432" tIns="45718" rIns="91432" bIns="45718">
            <a:spAutoFit/>
          </a:bodyPr>
          <a:lstStyle/>
          <a:p>
            <a:pPr lvl="0" algn="ctr"/>
            <a:r>
              <a:rPr lang="en-GB" altLang="zh-CN" sz="3200" b="1" dirty="0">
                <a:solidFill>
                  <a:srgbClr val="002060"/>
                </a:solidFill>
                <a:latin typeface="Coiny" panose="02000903060500060000" pitchFamily="2" charset="0"/>
                <a:ea typeface="Arial-Rounded" panose="020B0500000000000000" pitchFamily="34" charset="0"/>
                <a:cs typeface="Arial-Rounded" panose="020B0500000000000000" pitchFamily="34" charset="0"/>
                <a:sym typeface="+mn-lt"/>
              </a:rPr>
              <a:t>NỐI TIẾP NHAU CHIA </a:t>
            </a:r>
            <a:r>
              <a:rPr lang="en-GB" altLang="zh-CN" sz="3200" b="1" dirty="0" err="1">
                <a:solidFill>
                  <a:srgbClr val="002060"/>
                </a:solidFill>
                <a:latin typeface="Coiny" panose="02000903060500060000" pitchFamily="2" charset="0"/>
                <a:ea typeface="Arial-Rounded" panose="020B0500000000000000" pitchFamily="34" charset="0"/>
                <a:cs typeface="Arial-Rounded" panose="020B0500000000000000" pitchFamily="34" charset="0"/>
                <a:sym typeface="+mn-lt"/>
              </a:rPr>
              <a:t>SẺ</a:t>
            </a:r>
            <a:r>
              <a:rPr lang="en-GB" altLang="zh-CN" sz="3200" b="1" dirty="0">
                <a:solidFill>
                  <a:srgbClr val="002060"/>
                </a:solidFill>
                <a:latin typeface="Coiny" panose="02000903060500060000" pitchFamily="2" charset="0"/>
                <a:ea typeface="Arial-Rounded" panose="020B0500000000000000" pitchFamily="34" charset="0"/>
                <a:cs typeface="Arial-Rounded" panose="020B0500000000000000" pitchFamily="34" charset="0"/>
                <a:sym typeface="+mn-lt"/>
              </a:rPr>
              <a:t> </a:t>
            </a:r>
            <a:r>
              <a:rPr lang="en-GB" altLang="zh-CN" sz="3200" b="1" dirty="0" err="1">
                <a:solidFill>
                  <a:srgbClr val="002060"/>
                </a:solidFill>
                <a:latin typeface="Coiny" panose="02000903060500060000" pitchFamily="2" charset="0"/>
                <a:ea typeface="Arial-Rounded" panose="020B0500000000000000" pitchFamily="34" charset="0"/>
                <a:cs typeface="Arial-Rounded" panose="020B0500000000000000" pitchFamily="34" charset="0"/>
                <a:sym typeface="+mn-lt"/>
              </a:rPr>
              <a:t>TRƯỚC</a:t>
            </a:r>
            <a:r>
              <a:rPr lang="en-GB" altLang="zh-CN" sz="3200" b="1" dirty="0">
                <a:solidFill>
                  <a:srgbClr val="002060"/>
                </a:solidFill>
                <a:latin typeface="Coiny" panose="02000903060500060000" pitchFamily="2" charset="0"/>
                <a:ea typeface="Arial-Rounded" panose="020B0500000000000000" pitchFamily="34" charset="0"/>
                <a:cs typeface="Arial-Rounded" panose="020B0500000000000000" pitchFamily="34" charset="0"/>
                <a:sym typeface="+mn-lt"/>
              </a:rPr>
              <a:t> LỚP.</a:t>
            </a:r>
            <a:endParaRPr lang="zh-CN" altLang="en-US" sz="3200" b="1" dirty="0">
              <a:solidFill>
                <a:srgbClr val="002060"/>
              </a:solidFill>
              <a:latin typeface="Coiny" panose="02000903060500060000" pitchFamily="2"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690322826"/>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2989" y1="20782" x2="51653" y2="79811"/>
                        <a14:foregroundMark x1="54959" y1="18887" x2="34298" y2="86797"/>
                        <a14:foregroundMark x1="22176" y1="45530" x2="32300" y2="49497"/>
                        <a14:foregroundMark x1="66667" y1="35879" x2="58747" y2="45352"/>
                      </a14:backgroundRemoval>
                    </a14:imgEffect>
                  </a14:imgLayer>
                </a14:imgProps>
              </a:ext>
              <a:ext uri="{28A0092B-C50C-407E-A947-70E740481C1C}">
                <a14:useLocalDpi xmlns:a14="http://schemas.microsoft.com/office/drawing/2010/main" val="0"/>
              </a:ext>
            </a:extLst>
          </a:blip>
          <a:stretch>
            <a:fillRect/>
          </a:stretch>
        </p:blipFill>
        <p:spPr>
          <a:xfrm>
            <a:off x="-762000" y="1130407"/>
            <a:ext cx="4012662" cy="4026522"/>
          </a:xfrm>
          <a:prstGeom prst="rect">
            <a:avLst/>
          </a:prstGeom>
        </p:spPr>
      </p:pic>
      <p:sp>
        <p:nvSpPr>
          <p:cNvPr id="11" name="Rectangle 10"/>
          <p:cNvSpPr/>
          <p:nvPr/>
        </p:nvSpPr>
        <p:spPr>
          <a:xfrm>
            <a:off x="1752600" y="93451"/>
            <a:ext cx="4660883" cy="584745"/>
          </a:xfrm>
          <a:prstGeom prst="rect">
            <a:avLst/>
          </a:prstGeom>
        </p:spPr>
        <p:txBody>
          <a:bodyPr wrap="square" lIns="91404" tIns="45705" rIns="91404" bIns="45705">
            <a:spAutoFit/>
          </a:bodyPr>
          <a:lstStyle/>
          <a:p>
            <a:pPr algn="ctr" defTabSz="913959"/>
            <a:r>
              <a:rPr lang="en-US" altLang="zh-CN" sz="3200"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Chia </a:t>
            </a:r>
            <a:r>
              <a:rPr lang="en-US" altLang="zh-CN" sz="3200" b="1" dirty="0" err="1">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sẻ</a:t>
            </a:r>
            <a:r>
              <a:rPr lang="en-US" altLang="zh-CN" sz="3200"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 </a:t>
            </a:r>
            <a:r>
              <a:rPr lang="en-US" altLang="zh-CN" sz="3200" b="1" dirty="0" err="1">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trước</a:t>
            </a:r>
            <a:r>
              <a:rPr lang="en-US" altLang="zh-CN" sz="3200"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 </a:t>
            </a:r>
            <a:r>
              <a:rPr lang="en-US" altLang="zh-CN" sz="3200" b="1" dirty="0" err="1">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lớp</a:t>
            </a:r>
            <a:endParaRPr lang="zh-CN" altLang="en-US" sz="3200"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endParaRPr>
          </a:p>
        </p:txBody>
      </p:sp>
      <p:sp>
        <p:nvSpPr>
          <p:cNvPr id="3" name="Rounded Rectangular Callout 2"/>
          <p:cNvSpPr/>
          <p:nvPr/>
        </p:nvSpPr>
        <p:spPr>
          <a:xfrm>
            <a:off x="2133600" y="742950"/>
            <a:ext cx="6858000" cy="4022883"/>
          </a:xfrm>
          <a:prstGeom prst="wedgeRoundRectCallout">
            <a:avLst>
              <a:gd name="adj1" fmla="val -55477"/>
              <a:gd name="adj2" fmla="val 113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 trong những vị anh hùng chống giặc ngoại xâm mà em yêu thích và ấn tượng nhất, chính là Lý Thường Kiệt. Ông là một vị tướng tài giỏi và dũng cảm ở thời nhà Lý. Lúc đó, quân Tống lăm le xâm lược nước ta để thỏa mãn những tham vọng xấu xa của chúng. Là tướng quân của quân đội ta, Lý Thường Kiệt đã suy nghĩ, tìm cách chống lại kẻ thù. Cuối cùng, ông quyết định tấn công quân Tống trước, khiến chúng chẳng kịp trở tay. Vậy là, Lý Thường Kiệt đã dẫn đầu đại quân, tấn công vào kẻ địch ở biên giới, và còn tấn công cả hai châu của nhà Tống. Những trận đánh đó đã thành công vang dội, đập tan âm mưu xâm lược của nhà Tống. Đồng thời ghi danh Lý Thường Kiệt vào trang sử hào hùng, chói lọi của dân tộc ta.</a:t>
            </a:r>
            <a:endPar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1981200" y="90717"/>
            <a:ext cx="4643203" cy="584745"/>
          </a:xfrm>
          <a:prstGeom prst="rect">
            <a:avLst/>
          </a:prstGeom>
        </p:spPr>
        <p:txBody>
          <a:bodyPr wrap="square" lIns="91404" tIns="45705" rIns="91404" bIns="45705">
            <a:spAutoFit/>
          </a:bodyPr>
          <a:lstStyle/>
          <a:p>
            <a:pPr algn="ctr" defTabSz="913959"/>
            <a:r>
              <a:rPr lang="en-US" altLang="zh-CN" sz="3200"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BÀI </a:t>
            </a:r>
            <a:r>
              <a:rPr lang="en-US" altLang="zh-CN" sz="3200" b="1" dirty="0" err="1">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MẪU</a:t>
            </a:r>
            <a:r>
              <a:rPr lang="en-US" altLang="zh-CN" sz="3200"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rPr>
              <a:t> 1</a:t>
            </a:r>
            <a:endParaRPr lang="zh-CN" altLang="en-US" sz="3200" b="1" dirty="0">
              <a:ln>
                <a:solidFill>
                  <a:srgbClr val="0070C0"/>
                </a:solidFill>
              </a:ln>
              <a:solidFill>
                <a:srgbClr val="FF0000"/>
              </a:solidFill>
              <a:latin typeface="SVN-Salty Sans" panose="02000000000000000000" pitchFamily="50"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3382039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3"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09870" y="62139"/>
            <a:ext cx="1237395" cy="1605744"/>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6580311" y="991506"/>
            <a:ext cx="989068" cy="240634"/>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7011297" y="352402"/>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23" y="-781050"/>
            <a:ext cx="8928999" cy="6248400"/>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293" y="3630812"/>
            <a:ext cx="761054" cy="1506271"/>
          </a:xfrm>
          <a:prstGeom prst="rect">
            <a:avLst/>
          </a:prstGeom>
        </p:spPr>
      </p:pic>
      <p:sp>
        <p:nvSpPr>
          <p:cNvPr id="30" name="Rectangle 29"/>
          <p:cNvSpPr/>
          <p:nvPr/>
        </p:nvSpPr>
        <p:spPr>
          <a:xfrm>
            <a:off x="704158" y="1043665"/>
            <a:ext cx="7677842" cy="3785642"/>
          </a:xfrm>
          <a:prstGeom prst="rect">
            <a:avLst/>
          </a:prstGeom>
        </p:spPr>
        <p:txBody>
          <a:bodyPr wrap="square" lIns="91430" tIns="45715" rIns="91430" bIns="45715">
            <a:spAutoFit/>
          </a:bodyPr>
          <a:lstStyle/>
          <a:p>
            <a:r>
              <a:rPr lang="en-GB"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Dân tộc Việt Nam trải qua hàng nghìn năm xây dựng và bảo vệ đất nước. Trong suốt những năm đó, biết bao anh hùng đã đứng lên để lãnh đạo nhân dân giành lại độc lập cho dân tộc. Nhưng em cảm thấy ấn tượng nhất với Nguyễn Trãi - vị tướng tài ba đã giúp quân ta giành chiến thắng trong cuộc kháng chiến chống lại quân Minh xâm lược. Nguyễn Trãi (1380 - 1442), quê ở huyện Chí Linh, tỉnh Hải Dương. Khi quân Minh đến xâm lược nước ta, Nguyễn Trãi đã tham gia cuộc khởi nghĩa Lam Sơn, là quân sư cho Lê Lợi trong nhiều trận đánh quan trọng. Không chỉ có tài năng quân sự, mà ông còn là một nhà văn, nhà thơ lớn của dân tộc với rất nhiều tác phẩm nổi tiếng. Ông được UNESCO công nhận là Danh nhân quân sự thế giới. Em rất ngưỡng mộ Nguyễn Trãi. </a:t>
            </a:r>
            <a:endPar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p:cNvSpPr txBox="1"/>
          <p:nvPr/>
        </p:nvSpPr>
        <p:spPr>
          <a:xfrm>
            <a:off x="3143649" y="158081"/>
            <a:ext cx="2286000" cy="584757"/>
          </a:xfrm>
          <a:prstGeom prst="rect">
            <a:avLst/>
          </a:prstGeom>
          <a:noFill/>
        </p:spPr>
        <p:txBody>
          <a:bodyPr wrap="square" lIns="91412" tIns="45707" rIns="91412" bIns="45707" rtlCol="0">
            <a:spAutoFit/>
          </a:bodyPr>
          <a:lstStyle/>
          <a:p>
            <a:pPr algn="ctr" defTabSz="913959"/>
            <a:r>
              <a:rPr lang="en-US" sz="3200" b="1" dirty="0">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rPr>
              <a:t>BÀI </a:t>
            </a:r>
            <a:r>
              <a:rPr lang="en-US" sz="3200" b="1" dirty="0" err="1">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rPr>
              <a:t>MẪU</a:t>
            </a:r>
            <a:r>
              <a:rPr lang="en-US" sz="3200" b="1" dirty="0">
                <a:ln>
                  <a:solidFill>
                    <a:srgbClr val="0070C0"/>
                  </a:solidFill>
                </a:ln>
                <a:solidFill>
                  <a:schemeClr val="bg1"/>
                </a:solidFill>
                <a:latin typeface="SVN-Salty Sans" panose="02000000000000000000" pitchFamily="50" charset="0"/>
                <a:ea typeface="Arial-Rounded" panose="020B0500000000000000" pitchFamily="34" charset="0"/>
                <a:cs typeface="Arial-Rounded" panose="020B0500000000000000" pitchFamily="34" charset="0"/>
              </a:rPr>
              <a:t> 2</a:t>
            </a:r>
          </a:p>
        </p:txBody>
      </p:sp>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7573" y="244540"/>
            <a:ext cx="1487516" cy="2228441"/>
          </a:xfrm>
          <a:prstGeom prst="rect">
            <a:avLst/>
          </a:prstGeom>
        </p:spPr>
      </p:pic>
    </p:spTree>
    <p:extLst>
      <p:ext uri="{BB962C8B-B14F-4D97-AF65-F5344CB8AC3E}">
        <p14:creationId xmlns:p14="http://schemas.microsoft.com/office/powerpoint/2010/main" val="5625049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Mối quan hệ giữa học và hành (21 mẫu) - Văn 8"/>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93" l="0" r="100000">
                        <a14:foregroundMark x1="42143" y1="84196" x2="50429" y2="96458"/>
                        <a14:foregroundMark x1="61143" y1="70572" x2="70857" y2="79837"/>
                        <a14:foregroundMark x1="60857" y1="70027" x2="62571" y2="79837"/>
                        <a14:foregroundMark x1="67429" y1="67030" x2="67429" y2="67030"/>
                        <a14:foregroundMark x1="91000" y1="74114" x2="90857" y2="74932"/>
                        <a14:foregroundMark x1="76143" y1="96458" x2="80857" y2="97275"/>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2540880"/>
            <a:ext cx="6667500" cy="21644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9B1813-E0F7-4B26-9DEB-CDB98078EB0B}"/>
              </a:ext>
            </a:extLst>
          </p:cNvPr>
          <p:cNvSpPr txBox="1"/>
          <p:nvPr/>
        </p:nvSpPr>
        <p:spPr>
          <a:xfrm>
            <a:off x="152400" y="99973"/>
            <a:ext cx="8915400" cy="954107"/>
          </a:xfrm>
          <a:prstGeom prst="rect">
            <a:avLst/>
          </a:prstGeom>
          <a:noFill/>
        </p:spPr>
        <p:txBody>
          <a:bodyPr wrap="square" rtlCol="0">
            <a:spAutoFit/>
          </a:bodyPr>
          <a:lstStyle/>
          <a:p>
            <a:pPr algn="ct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Chia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sẻ</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bài</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nhóm</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nghe</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góp</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ý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bạn</a:t>
            </a:r>
            <a:endPar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chỉnh</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sửa</a:t>
            </a:r>
            <a:r>
              <a:rPr lang="en-US" sz="2800" b="1" dirty="0">
                <a:ln w="12700">
                  <a:solidFill>
                    <a:srgbClr val="002060"/>
                  </a:solidFill>
                  <a:prstDash val="solid"/>
                </a:ln>
                <a:solidFill>
                  <a:srgbClr val="FF33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7" name="Group 6">
            <a:extLst>
              <a:ext uri="{FF2B5EF4-FFF2-40B4-BE49-F238E27FC236}">
                <a16:creationId xmlns:a16="http://schemas.microsoft.com/office/drawing/2014/main" id="{EA135127-33E5-459F-8FDF-3E4810379567}"/>
              </a:ext>
            </a:extLst>
          </p:cNvPr>
          <p:cNvGrpSpPr/>
          <p:nvPr/>
        </p:nvGrpSpPr>
        <p:grpSpPr>
          <a:xfrm rot="10452022" flipV="1">
            <a:off x="710194" y="1281800"/>
            <a:ext cx="2662920" cy="1988820"/>
            <a:chOff x="1758356" y="1446550"/>
            <a:chExt cx="3550560" cy="2651760"/>
          </a:xfrm>
        </p:grpSpPr>
        <p:pic>
          <p:nvPicPr>
            <p:cNvPr id="8" name="Picture 7">
              <a:extLst>
                <a:ext uri="{FF2B5EF4-FFF2-40B4-BE49-F238E27FC236}">
                  <a16:creationId xmlns:a16="http://schemas.microsoft.com/office/drawing/2014/main" id="{2F385303-3317-4CC1-89FD-7B440BE5E1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9" name="TextBox 8">
              <a:extLst>
                <a:ext uri="{FF2B5EF4-FFF2-40B4-BE49-F238E27FC236}">
                  <a16:creationId xmlns:a16="http://schemas.microsoft.com/office/drawing/2014/main" id="{9DD5BF5B-7298-4879-B4D4-4F1221ABC7C9}"/>
                </a:ext>
              </a:extLst>
            </p:cNvPr>
            <p:cNvSpPr txBox="1"/>
            <p:nvPr/>
          </p:nvSpPr>
          <p:spPr>
            <a:xfrm>
              <a:off x="2143479" y="1820557"/>
              <a:ext cx="2655803" cy="1600439"/>
            </a:xfrm>
            <a:prstGeom prst="rect">
              <a:avLst/>
            </a:prstGeom>
            <a:noFill/>
          </p:spPr>
          <p:txBody>
            <a:bodyPr wrap="square">
              <a:spAutoFit/>
            </a:bodyP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góp</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a:t>
              </a:r>
              <a:endParaRPr lang="en-US" sz="2100" b="1" dirty="0">
                <a:solidFill>
                  <a:prstClr val="white"/>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0" name="Group 9">
            <a:extLst>
              <a:ext uri="{FF2B5EF4-FFF2-40B4-BE49-F238E27FC236}">
                <a16:creationId xmlns:a16="http://schemas.microsoft.com/office/drawing/2014/main" id="{75FC13AF-1720-4EF5-998B-176BCEF2B0F0}"/>
              </a:ext>
            </a:extLst>
          </p:cNvPr>
          <p:cNvGrpSpPr/>
          <p:nvPr/>
        </p:nvGrpSpPr>
        <p:grpSpPr>
          <a:xfrm>
            <a:off x="3466784" y="839823"/>
            <a:ext cx="2754744" cy="2057400"/>
            <a:chOff x="4672461" y="1214043"/>
            <a:chExt cx="3672992" cy="2743200"/>
          </a:xfrm>
        </p:grpSpPr>
        <p:pic>
          <p:nvPicPr>
            <p:cNvPr id="11" name="Picture 10">
              <a:extLst>
                <a:ext uri="{FF2B5EF4-FFF2-40B4-BE49-F238E27FC236}">
                  <a16:creationId xmlns:a16="http://schemas.microsoft.com/office/drawing/2014/main" id="{4BDEDDBE-8248-4D25-ACE4-3EC0E2D7CD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12" name="TextBox 11">
              <a:extLst>
                <a:ext uri="{FF2B5EF4-FFF2-40B4-BE49-F238E27FC236}">
                  <a16:creationId xmlns:a16="http://schemas.microsoft.com/office/drawing/2014/main" id="{9956C362-385F-419E-B576-55F57DE8AA3C}"/>
                </a:ext>
              </a:extLst>
            </p:cNvPr>
            <p:cNvSpPr txBox="1"/>
            <p:nvPr/>
          </p:nvSpPr>
          <p:spPr>
            <a:xfrm flipH="1">
              <a:off x="5125998" y="1631171"/>
              <a:ext cx="2767023" cy="1107996"/>
            </a:xfrm>
            <a:prstGeom prst="rect">
              <a:avLst/>
            </a:prstGeom>
            <a:noFill/>
          </p:spPr>
          <p:txBody>
            <a:bodyPr wrap="square">
              <a:spAutoFit/>
            </a:bodyP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Nghe</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góp</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2400" dirty="0">
                  <a:latin typeface="Arial-Rounded" panose="020B0500000000000000" pitchFamily="34" charset="0"/>
                  <a:ea typeface="Arial-Rounded" panose="020B0500000000000000" pitchFamily="34" charset="0"/>
                  <a:cs typeface="Arial-Rounded" panose="020B0500000000000000" pitchFamily="34" charset="0"/>
                </a:rPr>
                <a:t>.</a:t>
              </a:r>
              <a:endParaRPr lang="en-US" sz="2100" b="1" dirty="0">
                <a:solidFill>
                  <a:prstClr val="white"/>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3" name="Group 12">
            <a:extLst>
              <a:ext uri="{FF2B5EF4-FFF2-40B4-BE49-F238E27FC236}">
                <a16:creationId xmlns:a16="http://schemas.microsoft.com/office/drawing/2014/main" id="{CB6BA176-F6A2-4B84-B294-342ACB0C83F8}"/>
              </a:ext>
            </a:extLst>
          </p:cNvPr>
          <p:cNvGrpSpPr/>
          <p:nvPr/>
        </p:nvGrpSpPr>
        <p:grpSpPr>
          <a:xfrm>
            <a:off x="6203497" y="1044516"/>
            <a:ext cx="2778379" cy="1851660"/>
            <a:chOff x="9026330" y="1381655"/>
            <a:chExt cx="3704506" cy="2468880"/>
          </a:xfrm>
        </p:grpSpPr>
        <p:pic>
          <p:nvPicPr>
            <p:cNvPr id="14" name="Picture 13">
              <a:extLst>
                <a:ext uri="{FF2B5EF4-FFF2-40B4-BE49-F238E27FC236}">
                  <a16:creationId xmlns:a16="http://schemas.microsoft.com/office/drawing/2014/main" id="{FB96FBCC-B5E0-4FFD-857F-28D7903C3A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5" name="TextBox 14">
              <a:extLst>
                <a:ext uri="{FF2B5EF4-FFF2-40B4-BE49-F238E27FC236}">
                  <a16:creationId xmlns:a16="http://schemas.microsoft.com/office/drawing/2014/main" id="{1BC7C62D-6AB8-4952-8E79-39A9BB8AA879}"/>
                </a:ext>
              </a:extLst>
            </p:cNvPr>
            <p:cNvSpPr txBox="1"/>
            <p:nvPr/>
          </p:nvSpPr>
          <p:spPr>
            <a:xfrm rot="79912">
              <a:off x="9393674" y="2154346"/>
              <a:ext cx="2571726" cy="1107996"/>
            </a:xfrm>
            <a:prstGeom prst="rect">
              <a:avLst/>
            </a:prstGeom>
            <a:noFill/>
          </p:spPr>
          <p:txBody>
            <a:bodyPr wrap="square">
              <a:spAutoFit/>
            </a:bodyPr>
            <a:lstStyle/>
            <a:p>
              <a:pPr algn="ctr"/>
              <a:r>
                <a:rPr lang="es-ES" sz="2400" dirty="0" err="1">
                  <a:latin typeface="Arial-Rounded" panose="020B0500000000000000" pitchFamily="34" charset="0"/>
                  <a:ea typeface="Arial-Rounded" panose="020B0500000000000000" pitchFamily="34" charset="0"/>
                  <a:cs typeface="Arial-Rounded" panose="020B0500000000000000" pitchFamily="34" charset="0"/>
                </a:rPr>
                <a:t>Sửa</a:t>
              </a:r>
              <a:r>
                <a:rPr lang="es-ES" sz="2400" dirty="0">
                  <a:latin typeface="Arial-Rounded" panose="020B0500000000000000" pitchFamily="34" charset="0"/>
                  <a:ea typeface="Arial-Rounded" panose="020B0500000000000000" pitchFamily="34" charset="0"/>
                  <a:cs typeface="Arial-Rounded" panose="020B0500000000000000" pitchFamily="34" charset="0"/>
                </a:rPr>
                <a:t> </a:t>
              </a:r>
              <a:r>
                <a:rPr lang="es-ES" sz="2400" dirty="0" err="1">
                  <a:latin typeface="Arial-Rounded" panose="020B0500000000000000" pitchFamily="34" charset="0"/>
                  <a:ea typeface="Arial-Rounded" panose="020B0500000000000000" pitchFamily="34" charset="0"/>
                  <a:cs typeface="Arial-Rounded" panose="020B0500000000000000" pitchFamily="34" charset="0"/>
                </a:rPr>
                <a:t>lại</a:t>
              </a:r>
              <a:r>
                <a:rPr lang="es-ES" sz="2400" dirty="0">
                  <a:latin typeface="Arial-Rounded" panose="020B0500000000000000" pitchFamily="34" charset="0"/>
                  <a:ea typeface="Arial-Rounded" panose="020B0500000000000000" pitchFamily="34" charset="0"/>
                  <a:cs typeface="Arial-Rounded" panose="020B0500000000000000" pitchFamily="34" charset="0"/>
                </a:rPr>
                <a:t> </a:t>
              </a:r>
              <a:r>
                <a:rPr lang="es-ES" sz="2400" dirty="0" err="1">
                  <a:latin typeface="Arial-Rounded" panose="020B0500000000000000" pitchFamily="34" charset="0"/>
                  <a:ea typeface="Arial-Rounded" panose="020B0500000000000000" pitchFamily="34" charset="0"/>
                  <a:cs typeface="Arial-Rounded" panose="020B0500000000000000" pitchFamily="34" charset="0"/>
                </a:rPr>
                <a:t>bài</a:t>
              </a:r>
              <a:r>
                <a:rPr lang="es-ES" sz="2400" dirty="0">
                  <a:latin typeface="Arial-Rounded" panose="020B0500000000000000" pitchFamily="34" charset="0"/>
                  <a:ea typeface="Arial-Rounded" panose="020B0500000000000000" pitchFamily="34" charset="0"/>
                  <a:cs typeface="Arial-Rounded" panose="020B0500000000000000" pitchFamily="34" charset="0"/>
                </a:rPr>
                <a:t> </a:t>
              </a:r>
              <a:r>
                <a:rPr lang="es-ES" sz="2400" dirty="0" err="1">
                  <a:latin typeface="Arial-Rounded" panose="020B0500000000000000" pitchFamily="34" charset="0"/>
                  <a:ea typeface="Arial-Rounded" panose="020B0500000000000000" pitchFamily="34" charset="0"/>
                  <a:cs typeface="Arial-Rounded" panose="020B0500000000000000" pitchFamily="34" charset="0"/>
                </a:rPr>
                <a:t>cho</a:t>
              </a:r>
              <a:r>
                <a:rPr lang="es-ES" sz="2400" dirty="0">
                  <a:latin typeface="Arial-Rounded" panose="020B0500000000000000" pitchFamily="34" charset="0"/>
                  <a:ea typeface="Arial-Rounded" panose="020B0500000000000000" pitchFamily="34" charset="0"/>
                  <a:cs typeface="Arial-Rounded" panose="020B0500000000000000" pitchFamily="34" charset="0"/>
                </a:rPr>
                <a:t> hay </a:t>
              </a:r>
              <a:r>
                <a:rPr lang="es-ES" sz="2400" dirty="0" err="1">
                  <a:latin typeface="Arial-Rounded" panose="020B0500000000000000" pitchFamily="34" charset="0"/>
                  <a:ea typeface="Arial-Rounded" panose="020B0500000000000000" pitchFamily="34" charset="0"/>
                  <a:cs typeface="Arial-Rounded" panose="020B0500000000000000" pitchFamily="34" charset="0"/>
                </a:rPr>
                <a:t>hơn</a:t>
              </a:r>
              <a:r>
                <a:rPr lang="es-ES" sz="2400" dirty="0">
                  <a:latin typeface="Arial-Rounded" panose="020B0500000000000000" pitchFamily="34" charset="0"/>
                  <a:ea typeface="Arial-Rounded" panose="020B0500000000000000" pitchFamily="34" charset="0"/>
                  <a:cs typeface="Arial-Rounded" panose="020B0500000000000000" pitchFamily="34" charset="0"/>
                </a:rPr>
                <a:t>.</a:t>
              </a:r>
              <a:endParaRPr lang="en-US" sz="2100" dirty="0">
                <a:solidFill>
                  <a:prstClr val="white"/>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772763288"/>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DABE4C4-7FD4-4B2A-B266-A1AF76DA7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1" y="-417955"/>
            <a:ext cx="7035296" cy="5277988"/>
          </a:xfrm>
          <a:prstGeom prst="rect">
            <a:avLst/>
          </a:prstGeom>
        </p:spPr>
      </p:pic>
      <p:sp>
        <p:nvSpPr>
          <p:cNvPr id="12" name="TextBox 11"/>
          <p:cNvSpPr txBox="1"/>
          <p:nvPr/>
        </p:nvSpPr>
        <p:spPr>
          <a:xfrm>
            <a:off x="1219439" y="2215400"/>
            <a:ext cx="4800600" cy="1511029"/>
          </a:xfrm>
          <a:prstGeom prst="rect">
            <a:avLst/>
          </a:prstGeom>
          <a:noFill/>
        </p:spPr>
        <p:txBody>
          <a:bodyPr wrap="square" lIns="57000" tIns="28499" rIns="57000" bIns="28499" rtlCol="0">
            <a:spAutoFit/>
          </a:bodyPr>
          <a:lstStyle/>
          <a:p>
            <a:pPr algn="ctr"/>
            <a:r>
              <a:rPr lang="en-US" sz="2245" b="1" dirty="0">
                <a:solidFill>
                  <a:srgbClr val="367336"/>
                </a:solidFill>
                <a:latin typeface="Arial-Rounded" panose="020B0500000000000000" pitchFamily="34" charset="0"/>
                <a:ea typeface="Arial-Rounded" panose="020B0500000000000000" pitchFamily="34" charset="0"/>
                <a:cs typeface="Arial-Rounded" panose="020B0500000000000000" pitchFamily="34" charset="0"/>
              </a:rPr>
              <a:t>.</a:t>
            </a:r>
            <a:r>
              <a:rPr lang="en-US" sz="24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phát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lỗi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sửa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lỗi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dùng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đặt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sắp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xếp</a:t>
            </a:r>
            <a:r>
              <a:rPr lang="en-US" sz="2400" dirty="0">
                <a:latin typeface="Arial-Rounded" panose="020B0500000000000000" pitchFamily="34" charset="0"/>
                <a:ea typeface="Arial-Rounded" panose="020B0500000000000000" pitchFamily="34" charset="0"/>
                <a:cs typeface="Arial-Rounded" panose="020B0500000000000000" pitchFamily="34" charset="0"/>
              </a:rPr>
              <a:t> ý,...).</a:t>
            </a:r>
            <a:br>
              <a:rPr lang="vi-VN" sz="2400" dirty="0">
                <a:latin typeface="Arial-Rounded" panose="020B0500000000000000" pitchFamily="34" charset="0"/>
                <a:ea typeface="Arial-Rounded" panose="020B0500000000000000" pitchFamily="34" charset="0"/>
                <a:cs typeface="Arial-Rounded" panose="020B0500000000000000" pitchFamily="34" charset="0"/>
              </a:rPr>
            </a:br>
            <a:endParaRPr lang="en-US" sz="2245"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84940779"/>
      </p:ext>
    </p:ext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553</Words>
  <Application>Microsoft Office PowerPoint</Application>
  <PresentationFormat>On-screen Show (16:9)</PresentationFormat>
  <Paragraphs>39</Paragraphs>
  <Slides>10</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等线</vt:lpstr>
      <vt:lpstr>宋体</vt:lpstr>
      <vt:lpstr>Arial</vt:lpstr>
      <vt:lpstr>Arial-Rounded</vt:lpstr>
      <vt:lpstr>Calibri</vt:lpstr>
      <vt:lpstr>Coiny</vt:lpstr>
      <vt:lpstr>SVN-Lobster</vt:lpstr>
      <vt:lpstr>SVN-Salty Sans</vt:lpstr>
      <vt:lpstr>Times New Roman</vt:lpstr>
      <vt:lpstr>Office Theme</vt:lpstr>
      <vt:lpstr>4_默认设计模板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Hà Nguyễn Thị Thu</cp:lastModifiedBy>
  <cp:revision>129</cp:revision>
  <dcterms:created xsi:type="dcterms:W3CDTF">2021-11-02T15:24:23Z</dcterms:created>
  <dcterms:modified xsi:type="dcterms:W3CDTF">2023-03-30T12:44:26Z</dcterms:modified>
</cp:coreProperties>
</file>