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27"/>
  </p:notesMasterIdLst>
  <p:sldIdLst>
    <p:sldId id="375" r:id="rId3"/>
    <p:sldId id="11639" r:id="rId4"/>
    <p:sldId id="11640" r:id="rId5"/>
    <p:sldId id="11641" r:id="rId6"/>
    <p:sldId id="11642" r:id="rId7"/>
    <p:sldId id="11644" r:id="rId8"/>
    <p:sldId id="11645" r:id="rId9"/>
    <p:sldId id="11650" r:id="rId10"/>
    <p:sldId id="11666" r:id="rId11"/>
    <p:sldId id="11656" r:id="rId12"/>
    <p:sldId id="11659" r:id="rId13"/>
    <p:sldId id="11660" r:id="rId14"/>
    <p:sldId id="11661" r:id="rId15"/>
    <p:sldId id="11657" r:id="rId16"/>
    <p:sldId id="11667" r:id="rId17"/>
    <p:sldId id="11662" r:id="rId18"/>
    <p:sldId id="11649" r:id="rId19"/>
    <p:sldId id="11651" r:id="rId20"/>
    <p:sldId id="305" r:id="rId21"/>
    <p:sldId id="11665" r:id="rId22"/>
    <p:sldId id="11652" r:id="rId23"/>
    <p:sldId id="11663" r:id="rId24"/>
    <p:sldId id="11664" r:id="rId25"/>
    <p:sldId id="257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  <p:cmAuthor id="2" name="Windows User" initials="WU" lastIdx="1" clrIdx="1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6CC7"/>
    <a:srgbClr val="5299DB"/>
    <a:srgbClr val="A3DEFF"/>
    <a:srgbClr val="F3E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2051" autoAdjust="0"/>
  </p:normalViewPr>
  <p:slideViewPr>
    <p:cSldViewPr snapToGrid="0">
      <p:cViewPr varScale="1">
        <p:scale>
          <a:sx n="52" d="100"/>
          <a:sy n="52" d="100"/>
        </p:scale>
        <p:origin x="111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4BA22-7BD7-4C13-B450-CE0F2BF629ED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8B8D8-3CF8-4E65-9E93-C03EFD8CC2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719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87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259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289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983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82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096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51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14183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02146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07722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3643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33621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95926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54152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05925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03278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2010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014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36710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2691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9696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0234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33239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0483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5472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8811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9415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5336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0618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72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26461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70002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64178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22382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63725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7322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60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8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9.svg"/><Relationship Id="rId3" Type="http://schemas.openxmlformats.org/officeDocument/2006/relationships/image" Target="../media/image46.png"/><Relationship Id="rId7" Type="http://schemas.openxmlformats.org/officeDocument/2006/relationships/image" Target="../media/image21.svg"/><Relationship Id="rId12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2.svg"/><Relationship Id="rId5" Type="http://schemas.openxmlformats.org/officeDocument/2006/relationships/image" Target="../media/image48.png"/><Relationship Id="rId10" Type="http://schemas.openxmlformats.org/officeDocument/2006/relationships/image" Target="../media/image11.png"/><Relationship Id="rId4" Type="http://schemas.openxmlformats.org/officeDocument/2006/relationships/image" Target="../media/image47.svg"/><Relationship Id="rId9" Type="http://schemas.openxmlformats.org/officeDocument/2006/relationships/image" Target="../media/image50.svg"/><Relationship Id="rId1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1.svg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sv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9.svg"/><Relationship Id="rId3" Type="http://schemas.openxmlformats.org/officeDocument/2006/relationships/image" Target="../media/image46.png"/><Relationship Id="rId7" Type="http://schemas.openxmlformats.org/officeDocument/2006/relationships/image" Target="../media/image21.svg"/><Relationship Id="rId12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2.svg"/><Relationship Id="rId5" Type="http://schemas.openxmlformats.org/officeDocument/2006/relationships/image" Target="../media/image48.png"/><Relationship Id="rId10" Type="http://schemas.openxmlformats.org/officeDocument/2006/relationships/image" Target="../media/image11.png"/><Relationship Id="rId4" Type="http://schemas.openxmlformats.org/officeDocument/2006/relationships/image" Target="../media/image47.svg"/><Relationship Id="rId9" Type="http://schemas.openxmlformats.org/officeDocument/2006/relationships/image" Target="../media/image5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11" Type="http://schemas.openxmlformats.org/officeDocument/2006/relationships/image" Target="../media/image21.svg"/><Relationship Id="rId5" Type="http://schemas.openxmlformats.org/officeDocument/2006/relationships/image" Target="../media/image4.png"/><Relationship Id="rId15" Type="http://schemas.openxmlformats.org/officeDocument/2006/relationships/image" Target="../media/image53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svg"/><Relationship Id="rId1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svg"/><Relationship Id="rId11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3.png"/><Relationship Id="rId1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11" Type="http://schemas.openxmlformats.org/officeDocument/2006/relationships/image" Target="../media/image35.gif"/><Relationship Id="rId5" Type="http://schemas.openxmlformats.org/officeDocument/2006/relationships/image" Target="../media/image28.gif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11" Type="http://schemas.openxmlformats.org/officeDocument/2006/relationships/image" Target="../media/image35.gif"/><Relationship Id="rId5" Type="http://schemas.openxmlformats.org/officeDocument/2006/relationships/image" Target="../media/image28.gif"/><Relationship Id="rId10" Type="http://schemas.openxmlformats.org/officeDocument/2006/relationships/image" Target="../media/image33.jpeg"/><Relationship Id="rId4" Type="http://schemas.openxmlformats.org/officeDocument/2006/relationships/image" Target="../media/image23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6.gif"/><Relationship Id="rId3" Type="http://schemas.openxmlformats.org/officeDocument/2006/relationships/audio" Target="../media/audio3.wav"/><Relationship Id="rId7" Type="http://schemas.openxmlformats.org/officeDocument/2006/relationships/image" Target="../media/image24.gif"/><Relationship Id="rId12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gif"/><Relationship Id="rId10" Type="http://schemas.openxmlformats.org/officeDocument/2006/relationships/image" Target="../media/image27.gif"/><Relationship Id="rId4" Type="http://schemas.openxmlformats.org/officeDocument/2006/relationships/image" Target="../media/image23.jpeg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" y="26853"/>
            <a:ext cx="12096531" cy="68042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569" y="1291071"/>
            <a:ext cx="8140876" cy="45306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8808" y="3933044"/>
            <a:ext cx="8494392" cy="280432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49" y="837111"/>
            <a:ext cx="1298356" cy="133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493396" y="4515581"/>
            <a:ext cx="7032048" cy="1013613"/>
          </a:xfrm>
          <a:prstGeom prst="rect">
            <a:avLst/>
          </a:prstGeom>
          <a:noFill/>
        </p:spPr>
        <p:txBody>
          <a:bodyPr wrap="none" lIns="90612" tIns="45308" rIns="90612" bIns="45308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03D24722-A362-C55F-8BE1-5B5170F61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28623" r="40537" b="31271"/>
          <a:stretch>
            <a:fillRect/>
          </a:stretch>
        </p:blipFill>
        <p:spPr>
          <a:xfrm>
            <a:off x="3331774" y="3522929"/>
            <a:ext cx="2214204" cy="2214204"/>
          </a:xfrm>
          <a:custGeom>
            <a:avLst/>
            <a:gdLst>
              <a:gd name="connsiteX0" fmla="*/ 0 w 2425047"/>
              <a:gd name="connsiteY0" fmla="*/ 0 h 2425047"/>
              <a:gd name="connsiteX1" fmla="*/ 2425047 w 2425047"/>
              <a:gd name="connsiteY1" fmla="*/ 0 h 2425047"/>
              <a:gd name="connsiteX2" fmla="*/ 2425047 w 2425047"/>
              <a:gd name="connsiteY2" fmla="*/ 2425047 h 2425047"/>
              <a:gd name="connsiteX3" fmla="*/ 0 w 2425047"/>
              <a:gd name="connsiteY3" fmla="*/ 2425047 h 242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5047" h="2425047">
                <a:moveTo>
                  <a:pt x="0" y="0"/>
                </a:moveTo>
                <a:lnTo>
                  <a:pt x="2425047" y="0"/>
                </a:lnTo>
                <a:lnTo>
                  <a:pt x="2425047" y="2425047"/>
                </a:lnTo>
                <a:lnTo>
                  <a:pt x="0" y="2425047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B2D8474-2550-42A9-BA98-9EB20EA32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28623" r="40537" b="31271"/>
          <a:stretch>
            <a:fillRect/>
          </a:stretch>
        </p:blipFill>
        <p:spPr>
          <a:xfrm>
            <a:off x="1194693" y="1255877"/>
            <a:ext cx="2645871" cy="2645871"/>
          </a:xfrm>
          <a:custGeom>
            <a:avLst/>
            <a:gdLst>
              <a:gd name="connsiteX0" fmla="*/ 0 w 2425047"/>
              <a:gd name="connsiteY0" fmla="*/ 0 h 2425047"/>
              <a:gd name="connsiteX1" fmla="*/ 2425047 w 2425047"/>
              <a:gd name="connsiteY1" fmla="*/ 0 h 2425047"/>
              <a:gd name="connsiteX2" fmla="*/ 2425047 w 2425047"/>
              <a:gd name="connsiteY2" fmla="*/ 2425047 h 2425047"/>
              <a:gd name="connsiteX3" fmla="*/ 0 w 2425047"/>
              <a:gd name="connsiteY3" fmla="*/ 2425047 h 242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5047" h="2425047">
                <a:moveTo>
                  <a:pt x="0" y="0"/>
                </a:moveTo>
                <a:lnTo>
                  <a:pt x="2425047" y="0"/>
                </a:lnTo>
                <a:lnTo>
                  <a:pt x="2425047" y="2425047"/>
                </a:lnTo>
                <a:lnTo>
                  <a:pt x="0" y="2425047"/>
                </a:lnTo>
                <a:close/>
              </a:path>
            </a:pathLst>
          </a:cu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9E9760DC-98BA-44FD-8DBE-414B476EAECC}"/>
              </a:ext>
            </a:extLst>
          </p:cNvPr>
          <p:cNvSpPr/>
          <p:nvPr/>
        </p:nvSpPr>
        <p:spPr>
          <a:xfrm>
            <a:off x="6664960" y="1462549"/>
            <a:ext cx="4332347" cy="3985751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sp>
        <p:nvSpPr>
          <p:cNvPr id="10" name="Seamlessly enterprise…">
            <a:extLst>
              <a:ext uri="{FF2B5EF4-FFF2-40B4-BE49-F238E27FC236}">
                <a16:creationId xmlns:a16="http://schemas.microsoft.com/office/drawing/2014/main" id="{E5072D2D-4D14-4AA3-B096-E4709E61293C}"/>
              </a:ext>
            </a:extLst>
          </p:cNvPr>
          <p:cNvSpPr txBox="1"/>
          <p:nvPr/>
        </p:nvSpPr>
        <p:spPr>
          <a:xfrm>
            <a:off x="7025245" y="4571937"/>
            <a:ext cx="3523586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>
                <a:solidFill>
                  <a:srgbClr val="6A6E77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2 li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rưỡi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6A6E77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17号-萌趣果冻体" panose="02000000000000000000" pitchFamily="2" charset="-122"/>
            </a:endParaRPr>
          </a:p>
        </p:txBody>
      </p:sp>
      <p:sp>
        <p:nvSpPr>
          <p:cNvPr id="11" name="$40">
            <a:extLst>
              <a:ext uri="{FF2B5EF4-FFF2-40B4-BE49-F238E27FC236}">
                <a16:creationId xmlns:a16="http://schemas.microsoft.com/office/drawing/2014/main" id="{CA266780-2537-4E22-9B36-6322CC4C61D9}"/>
              </a:ext>
            </a:extLst>
          </p:cNvPr>
          <p:cNvSpPr txBox="1"/>
          <p:nvPr/>
        </p:nvSpPr>
        <p:spPr>
          <a:xfrm>
            <a:off x="7961500" y="2832014"/>
            <a:ext cx="1614224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A3DE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2.5</a:t>
            </a: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A3DE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17号-萌趣果冻体" panose="02000000000000000000" pitchFamily="2" charset="-122"/>
            </a:endParaRPr>
          </a:p>
        </p:txBody>
      </p:sp>
      <p:sp>
        <p:nvSpPr>
          <p:cNvPr id="12" name="Price Table 02">
            <a:extLst>
              <a:ext uri="{FF2B5EF4-FFF2-40B4-BE49-F238E27FC236}">
                <a16:creationId xmlns:a16="http://schemas.microsoft.com/office/drawing/2014/main" id="{9160F7CD-346E-4E66-BEF9-C020582AE186}"/>
              </a:ext>
            </a:extLst>
          </p:cNvPr>
          <p:cNvSpPr txBox="1"/>
          <p:nvPr/>
        </p:nvSpPr>
        <p:spPr>
          <a:xfrm>
            <a:off x="6932257" y="1571520"/>
            <a:ext cx="3797751" cy="1358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Nhận</a:t>
            </a:r>
            <a:r>
              <a:rPr kumimoji="0" lang="en-GB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xét</a:t>
            </a:r>
            <a:r>
              <a:rPr kumimoji="0" lang="en-GB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độ</a:t>
            </a:r>
            <a:r>
              <a:rPr kumimoji="0" lang="en-GB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cao</a:t>
            </a:r>
            <a:r>
              <a:rPr kumimoji="0" lang="en-GB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của</a:t>
            </a:r>
            <a:r>
              <a:rPr kumimoji="0" lang="en-GB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chữ</a:t>
            </a:r>
            <a:r>
              <a:rPr kumimoji="0" lang="en-GB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hoa</a:t>
            </a:r>
            <a:r>
              <a:rPr kumimoji="0" lang="en-GB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U, Ư</a:t>
            </a:r>
            <a:r>
              <a:rPr kumimoji="0" lang="en-GB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?</a:t>
            </a:r>
            <a:endParaRPr kumimoji="0" lang="en-GB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6096E6">
                  <a:lumMod val="7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Roboto Condensed"/>
            </a:endParaRPr>
          </a:p>
        </p:txBody>
      </p:sp>
      <p:sp>
        <p:nvSpPr>
          <p:cNvPr id="4" name="文本框 20">
            <a:extLst>
              <a:ext uri="{FF2B5EF4-FFF2-40B4-BE49-F238E27FC236}">
                <a16:creationId xmlns:a16="http://schemas.microsoft.com/office/drawing/2014/main" id="{50F96550-76E6-902B-0FDC-36838A88E44C}"/>
              </a:ext>
            </a:extLst>
          </p:cNvPr>
          <p:cNvSpPr txBox="1"/>
          <p:nvPr/>
        </p:nvSpPr>
        <p:spPr>
          <a:xfrm>
            <a:off x="6750979" y="684920"/>
            <a:ext cx="407211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solidFill>
                    <a:srgbClr val="5299DB"/>
                  </a:solidFill>
                </a:ln>
                <a:solidFill>
                  <a:srgbClr val="3D6CC7"/>
                </a:solidFill>
                <a:effectLst/>
                <a:uLnTx/>
                <a:uFillTx/>
                <a:latin typeface="HP001 4 hàng" panose="020B0603050302020204" pitchFamily="34" charset="0"/>
                <a:ea typeface="字魂17号-萌趣果冻体" panose="02000000000000000000" pitchFamily="2" charset="-122"/>
                <a:cs typeface="Yuanti SC" charset="-122"/>
                <a:sym typeface="字魂17号-萌趣果冻体" panose="02000000000000000000" pitchFamily="2" charset="-122"/>
              </a:rPr>
              <a:t>Chữ</a:t>
            </a:r>
            <a:r>
              <a:rPr kumimoji="0" lang="en-US" altLang="zh-CN" sz="3600" b="1" i="0" u="sng" strike="noStrike" kern="1200" cap="none" spc="0" normalizeH="0" noProof="0" dirty="0">
                <a:ln>
                  <a:solidFill>
                    <a:srgbClr val="5299DB"/>
                  </a:solidFill>
                </a:ln>
                <a:solidFill>
                  <a:srgbClr val="3D6CC7"/>
                </a:solidFill>
                <a:effectLst/>
                <a:uLnTx/>
                <a:uFillTx/>
                <a:latin typeface="HP001 4 hàng" panose="020B0603050302020204" pitchFamily="34" charset="0"/>
                <a:ea typeface="字魂17号-萌趣果冻体" panose="02000000000000000000" pitchFamily="2" charset="-122"/>
                <a:cs typeface="Yuanti SC" charset="-122"/>
                <a:sym typeface="字魂17号-萌趣果冻体" panose="02000000000000000000" pitchFamily="2" charset="-122"/>
              </a:rPr>
              <a:t> h</a:t>
            </a:r>
            <a:r>
              <a:rPr kumimoji="0" lang="el-GR" altLang="zh-CN" sz="3600" b="1" i="0" u="sng" strike="noStrike" kern="1200" cap="none" spc="0" normalizeH="0" noProof="0" dirty="0">
                <a:ln>
                  <a:solidFill>
                    <a:srgbClr val="5299DB"/>
                  </a:solidFill>
                </a:ln>
                <a:solidFill>
                  <a:srgbClr val="3D6CC7"/>
                </a:solidFill>
                <a:effectLst/>
                <a:uLnTx/>
                <a:uFillTx/>
                <a:latin typeface="HP001 4 hàng" panose="020B0603050302020204" pitchFamily="34" charset="0"/>
                <a:ea typeface="字魂17号-萌趣果冻体" panose="02000000000000000000" pitchFamily="2" charset="-122"/>
                <a:cs typeface="Yuanti SC" charset="-122"/>
                <a:sym typeface="字魂17号-萌趣果冻体" panose="02000000000000000000" pitchFamily="2" charset="-122"/>
              </a:rPr>
              <a:t>Ξ</a:t>
            </a:r>
            <a:r>
              <a:rPr kumimoji="0" lang="en-US" altLang="zh-CN" sz="3600" b="1" i="0" u="sng" strike="noStrike" kern="1200" cap="none" spc="0" normalizeH="0" noProof="0" dirty="0">
                <a:ln>
                  <a:solidFill>
                    <a:srgbClr val="5299DB"/>
                  </a:solidFill>
                </a:ln>
                <a:solidFill>
                  <a:srgbClr val="3D6CC7"/>
                </a:solidFill>
                <a:effectLst/>
                <a:uLnTx/>
                <a:uFillTx/>
                <a:latin typeface="HP001 4 hàng" panose="020B0603050302020204" pitchFamily="34" charset="0"/>
                <a:ea typeface="字魂17号-萌趣果冻体" panose="02000000000000000000" pitchFamily="2" charset="-122"/>
                <a:cs typeface="Yuanti SC" charset="-122"/>
                <a:sym typeface="字魂17号-萌趣果冻体" panose="02000000000000000000" pitchFamily="2" charset="-122"/>
              </a:rPr>
              <a:t> U, Ư</a:t>
            </a:r>
            <a:endParaRPr kumimoji="0" lang="zh-CN" altLang="en-US" sz="3600" b="1" i="0" u="sng" strike="noStrike" kern="1200" cap="none" spc="0" normalizeH="0" baseline="0" noProof="0" dirty="0">
              <a:ln>
                <a:solidFill>
                  <a:srgbClr val="5299DB"/>
                </a:solidFill>
              </a:ln>
              <a:solidFill>
                <a:srgbClr val="3D6CC7"/>
              </a:solidFill>
              <a:effectLst/>
              <a:uLnTx/>
              <a:uFillTx/>
              <a:latin typeface="HP001 4 hàng" panose="020B0603050302020204" pitchFamily="34" charset="0"/>
              <a:ea typeface="字魂17号-萌趣果冻体" panose="02000000000000000000" pitchFamily="2" charset="-122"/>
              <a:cs typeface="Yuanti SC" charset="-122"/>
              <a:sym typeface="字魂17号-萌趣果冻体" panose="020000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5E4A5C-D02F-72D7-9D24-0DD47E4A8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82" t="24516" r="13195" b="24222"/>
          <a:stretch/>
        </p:blipFill>
        <p:spPr>
          <a:xfrm>
            <a:off x="630681" y="2615782"/>
            <a:ext cx="2577790" cy="2571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65BD70-62FD-DBF1-0995-2BD6E6EF14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98" t="23943" r="13777" b="24222"/>
          <a:stretch/>
        </p:blipFill>
        <p:spPr>
          <a:xfrm>
            <a:off x="3622320" y="665681"/>
            <a:ext cx="2645871" cy="266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40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03D24722-A362-C55F-8BE1-5B5170F61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28623" r="40537" b="31271"/>
          <a:stretch>
            <a:fillRect/>
          </a:stretch>
        </p:blipFill>
        <p:spPr>
          <a:xfrm>
            <a:off x="3331774" y="3522929"/>
            <a:ext cx="2214204" cy="2214204"/>
          </a:xfrm>
          <a:custGeom>
            <a:avLst/>
            <a:gdLst>
              <a:gd name="connsiteX0" fmla="*/ 0 w 2425047"/>
              <a:gd name="connsiteY0" fmla="*/ 0 h 2425047"/>
              <a:gd name="connsiteX1" fmla="*/ 2425047 w 2425047"/>
              <a:gd name="connsiteY1" fmla="*/ 0 h 2425047"/>
              <a:gd name="connsiteX2" fmla="*/ 2425047 w 2425047"/>
              <a:gd name="connsiteY2" fmla="*/ 2425047 h 2425047"/>
              <a:gd name="connsiteX3" fmla="*/ 0 w 2425047"/>
              <a:gd name="connsiteY3" fmla="*/ 2425047 h 242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5047" h="2425047">
                <a:moveTo>
                  <a:pt x="0" y="0"/>
                </a:moveTo>
                <a:lnTo>
                  <a:pt x="2425047" y="0"/>
                </a:lnTo>
                <a:lnTo>
                  <a:pt x="2425047" y="2425047"/>
                </a:lnTo>
                <a:lnTo>
                  <a:pt x="0" y="2425047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B2D8474-2550-42A9-BA98-9EB20EA32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28623" r="40537" b="31271"/>
          <a:stretch>
            <a:fillRect/>
          </a:stretch>
        </p:blipFill>
        <p:spPr>
          <a:xfrm>
            <a:off x="1194693" y="1255877"/>
            <a:ext cx="2645871" cy="2645871"/>
          </a:xfrm>
          <a:custGeom>
            <a:avLst/>
            <a:gdLst>
              <a:gd name="connsiteX0" fmla="*/ 0 w 2425047"/>
              <a:gd name="connsiteY0" fmla="*/ 0 h 2425047"/>
              <a:gd name="connsiteX1" fmla="*/ 2425047 w 2425047"/>
              <a:gd name="connsiteY1" fmla="*/ 0 h 2425047"/>
              <a:gd name="connsiteX2" fmla="*/ 2425047 w 2425047"/>
              <a:gd name="connsiteY2" fmla="*/ 2425047 h 2425047"/>
              <a:gd name="connsiteX3" fmla="*/ 0 w 2425047"/>
              <a:gd name="connsiteY3" fmla="*/ 2425047 h 242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5047" h="2425047">
                <a:moveTo>
                  <a:pt x="0" y="0"/>
                </a:moveTo>
                <a:lnTo>
                  <a:pt x="2425047" y="0"/>
                </a:lnTo>
                <a:lnTo>
                  <a:pt x="2425047" y="2425047"/>
                </a:lnTo>
                <a:lnTo>
                  <a:pt x="0" y="2425047"/>
                </a:lnTo>
                <a:close/>
              </a:path>
            </a:pathLst>
          </a:cu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9E9760DC-98BA-44FD-8DBE-414B476EAECC}"/>
              </a:ext>
            </a:extLst>
          </p:cNvPr>
          <p:cNvSpPr/>
          <p:nvPr/>
        </p:nvSpPr>
        <p:spPr>
          <a:xfrm>
            <a:off x="6664960" y="1462549"/>
            <a:ext cx="4332347" cy="3985751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sp>
        <p:nvSpPr>
          <p:cNvPr id="10" name="Seamlessly enterprise…">
            <a:extLst>
              <a:ext uri="{FF2B5EF4-FFF2-40B4-BE49-F238E27FC236}">
                <a16:creationId xmlns:a16="http://schemas.microsoft.com/office/drawing/2014/main" id="{E5072D2D-4D14-4AA3-B096-E4709E61293C}"/>
              </a:ext>
            </a:extLst>
          </p:cNvPr>
          <p:cNvSpPr txBox="1"/>
          <p:nvPr/>
        </p:nvSpPr>
        <p:spPr>
          <a:xfrm>
            <a:off x="6961001" y="4451582"/>
            <a:ext cx="3797751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>
                <a:solidFill>
                  <a:srgbClr val="6A6E77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bởi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nét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6A6E77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17号-萌趣果冻体" panose="02000000000000000000" pitchFamily="2" charset="-122"/>
            </a:endParaRPr>
          </a:p>
        </p:txBody>
      </p:sp>
      <p:sp>
        <p:nvSpPr>
          <p:cNvPr id="11" name="$40">
            <a:extLst>
              <a:ext uri="{FF2B5EF4-FFF2-40B4-BE49-F238E27FC236}">
                <a16:creationId xmlns:a16="http://schemas.microsoft.com/office/drawing/2014/main" id="{CA266780-2537-4E22-9B36-6322CC4C61D9}"/>
              </a:ext>
            </a:extLst>
          </p:cNvPr>
          <p:cNvSpPr txBox="1"/>
          <p:nvPr/>
        </p:nvSpPr>
        <p:spPr>
          <a:xfrm>
            <a:off x="7583885" y="2839310"/>
            <a:ext cx="2551981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0" b="0">
                <a:solidFill>
                  <a:srgbClr val="2C2E3C"/>
                </a:solidFill>
                <a:latin typeface="Akrobat Black"/>
                <a:ea typeface="Akrobat Black"/>
                <a:cs typeface="Akrobat Black"/>
                <a:sym typeface="Akrobat Black"/>
              </a:defRPr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A3DE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2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A3DE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nét</a:t>
            </a: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A3DE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17号-萌趣果冻体" panose="02000000000000000000" pitchFamily="2" charset="-122"/>
            </a:endParaRPr>
          </a:p>
        </p:txBody>
      </p:sp>
      <p:sp>
        <p:nvSpPr>
          <p:cNvPr id="12" name="Price Table 02">
            <a:extLst>
              <a:ext uri="{FF2B5EF4-FFF2-40B4-BE49-F238E27FC236}">
                <a16:creationId xmlns:a16="http://schemas.microsoft.com/office/drawing/2014/main" id="{9160F7CD-346E-4E66-BEF9-C020582AE186}"/>
              </a:ext>
            </a:extLst>
          </p:cNvPr>
          <p:cNvSpPr txBox="1"/>
          <p:nvPr/>
        </p:nvSpPr>
        <p:spPr>
          <a:xfrm>
            <a:off x="6932257" y="1534587"/>
            <a:ext cx="3797751" cy="14321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Chữ</a:t>
            </a:r>
            <a:r>
              <a:rPr kumimoji="0" lang="en-GB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U</a:t>
            </a:r>
            <a:r>
              <a:rPr kumimoji="0" lang="en-GB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hoa</a:t>
            </a:r>
            <a:r>
              <a:rPr kumimoji="0" lang="en-GB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được</a:t>
            </a:r>
            <a:r>
              <a:rPr kumimoji="0" lang="en-GB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viết</a:t>
            </a:r>
            <a:r>
              <a:rPr kumimoji="0" lang="en-GB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bởi</a:t>
            </a:r>
            <a:r>
              <a:rPr kumimoji="0" lang="en-GB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mấy</a:t>
            </a:r>
            <a:r>
              <a:rPr kumimoji="0" lang="en-GB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nét</a:t>
            </a:r>
            <a:r>
              <a:rPr kumimoji="0" lang="en-GB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? </a:t>
            </a:r>
            <a:endParaRPr kumimoji="0" lang="en-GB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6096E6">
                  <a:lumMod val="7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Roboto Condensed"/>
            </a:endParaRPr>
          </a:p>
        </p:txBody>
      </p:sp>
      <p:sp>
        <p:nvSpPr>
          <p:cNvPr id="5" name="文本框 20">
            <a:extLst>
              <a:ext uri="{FF2B5EF4-FFF2-40B4-BE49-F238E27FC236}">
                <a16:creationId xmlns:a16="http://schemas.microsoft.com/office/drawing/2014/main" id="{9DCF7823-F8F8-0F53-0AA6-ECCACC939854}"/>
              </a:ext>
            </a:extLst>
          </p:cNvPr>
          <p:cNvSpPr txBox="1"/>
          <p:nvPr/>
        </p:nvSpPr>
        <p:spPr>
          <a:xfrm>
            <a:off x="6657891" y="665681"/>
            <a:ext cx="407211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solidFill>
                    <a:srgbClr val="5299DB"/>
                  </a:solidFill>
                </a:ln>
                <a:solidFill>
                  <a:srgbClr val="3D6CC7"/>
                </a:solidFill>
                <a:effectLst/>
                <a:uLnTx/>
                <a:uFillTx/>
                <a:latin typeface="HP001 4 hàng" panose="020B0603050302020204" pitchFamily="34" charset="0"/>
                <a:ea typeface="字魂17号-萌趣果冻体" panose="02000000000000000000" pitchFamily="2" charset="-122"/>
                <a:cs typeface="Yuanti SC" charset="-122"/>
                <a:sym typeface="字魂17号-萌趣果冻体" panose="02000000000000000000" pitchFamily="2" charset="-122"/>
              </a:rPr>
              <a:t>Chữ</a:t>
            </a:r>
            <a:r>
              <a:rPr kumimoji="0" lang="en-US" altLang="zh-CN" sz="3600" b="1" i="0" u="sng" strike="noStrike" kern="1200" cap="none" spc="0" normalizeH="0" noProof="0" dirty="0">
                <a:ln>
                  <a:solidFill>
                    <a:srgbClr val="5299DB"/>
                  </a:solidFill>
                </a:ln>
                <a:solidFill>
                  <a:srgbClr val="3D6CC7"/>
                </a:solidFill>
                <a:effectLst/>
                <a:uLnTx/>
                <a:uFillTx/>
                <a:latin typeface="HP001 4 hàng" panose="020B0603050302020204" pitchFamily="34" charset="0"/>
                <a:ea typeface="字魂17号-萌趣果冻体" panose="02000000000000000000" pitchFamily="2" charset="-122"/>
                <a:cs typeface="Yuanti SC" charset="-122"/>
                <a:sym typeface="字魂17号-萌趣果冻体" panose="02000000000000000000" pitchFamily="2" charset="-122"/>
              </a:rPr>
              <a:t> h</a:t>
            </a:r>
            <a:r>
              <a:rPr kumimoji="0" lang="el-GR" altLang="zh-CN" sz="3600" b="1" i="0" u="sng" strike="noStrike" kern="1200" cap="none" spc="0" normalizeH="0" noProof="0" dirty="0">
                <a:ln>
                  <a:solidFill>
                    <a:srgbClr val="5299DB"/>
                  </a:solidFill>
                </a:ln>
                <a:solidFill>
                  <a:srgbClr val="3D6CC7"/>
                </a:solidFill>
                <a:effectLst/>
                <a:uLnTx/>
                <a:uFillTx/>
                <a:latin typeface="HP001 4 hàng" panose="020B0603050302020204" pitchFamily="34" charset="0"/>
                <a:ea typeface="字魂17号-萌趣果冻体" panose="02000000000000000000" pitchFamily="2" charset="-122"/>
                <a:cs typeface="Yuanti SC" charset="-122"/>
                <a:sym typeface="字魂17号-萌趣果冻体" panose="02000000000000000000" pitchFamily="2" charset="-122"/>
              </a:rPr>
              <a:t>Ξ</a:t>
            </a:r>
            <a:r>
              <a:rPr kumimoji="0" lang="en-US" altLang="zh-CN" sz="3600" b="1" i="0" u="sng" strike="noStrike" kern="1200" cap="none" spc="0" normalizeH="0" noProof="0" dirty="0">
                <a:ln>
                  <a:solidFill>
                    <a:srgbClr val="5299DB"/>
                  </a:solidFill>
                </a:ln>
                <a:solidFill>
                  <a:srgbClr val="3D6CC7"/>
                </a:solidFill>
                <a:effectLst/>
                <a:uLnTx/>
                <a:uFillTx/>
                <a:latin typeface="HP001 4 hàng" panose="020B0603050302020204" pitchFamily="34" charset="0"/>
                <a:ea typeface="字魂17号-萌趣果冻体" panose="02000000000000000000" pitchFamily="2" charset="-122"/>
                <a:cs typeface="Yuanti SC" charset="-122"/>
                <a:sym typeface="字魂17号-萌趣果冻体" panose="02000000000000000000" pitchFamily="2" charset="-122"/>
              </a:rPr>
              <a:t> U, Ư</a:t>
            </a:r>
            <a:endParaRPr kumimoji="0" lang="zh-CN" altLang="en-US" sz="3600" b="1" i="0" u="sng" strike="noStrike" kern="1200" cap="none" spc="0" normalizeH="0" baseline="0" noProof="0" dirty="0">
              <a:ln>
                <a:solidFill>
                  <a:srgbClr val="5299DB"/>
                </a:solidFill>
              </a:ln>
              <a:solidFill>
                <a:srgbClr val="3D6CC7"/>
              </a:solidFill>
              <a:effectLst/>
              <a:uLnTx/>
              <a:uFillTx/>
              <a:latin typeface="HP001 4 hàng" panose="020B0603050302020204" pitchFamily="34" charset="0"/>
              <a:ea typeface="字魂17号-萌趣果冻体" panose="02000000000000000000" pitchFamily="2" charset="-122"/>
              <a:cs typeface="Yuanti SC" charset="-122"/>
              <a:sym typeface="字魂17号-萌趣果冻体" panose="02000000000000000000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CFF39C-2ED2-6F67-5520-C17D153358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82" t="24516" r="13195" b="24222"/>
          <a:stretch/>
        </p:blipFill>
        <p:spPr>
          <a:xfrm>
            <a:off x="1815831" y="1916503"/>
            <a:ext cx="3031885" cy="30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50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03D24722-A362-C55F-8BE1-5B5170F61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28623" r="40537" b="31271"/>
          <a:stretch>
            <a:fillRect/>
          </a:stretch>
        </p:blipFill>
        <p:spPr>
          <a:xfrm>
            <a:off x="3331774" y="3522929"/>
            <a:ext cx="2214204" cy="2214204"/>
          </a:xfrm>
          <a:custGeom>
            <a:avLst/>
            <a:gdLst>
              <a:gd name="connsiteX0" fmla="*/ 0 w 2425047"/>
              <a:gd name="connsiteY0" fmla="*/ 0 h 2425047"/>
              <a:gd name="connsiteX1" fmla="*/ 2425047 w 2425047"/>
              <a:gd name="connsiteY1" fmla="*/ 0 h 2425047"/>
              <a:gd name="connsiteX2" fmla="*/ 2425047 w 2425047"/>
              <a:gd name="connsiteY2" fmla="*/ 2425047 h 2425047"/>
              <a:gd name="connsiteX3" fmla="*/ 0 w 2425047"/>
              <a:gd name="connsiteY3" fmla="*/ 2425047 h 242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5047" h="2425047">
                <a:moveTo>
                  <a:pt x="0" y="0"/>
                </a:moveTo>
                <a:lnTo>
                  <a:pt x="2425047" y="0"/>
                </a:lnTo>
                <a:lnTo>
                  <a:pt x="2425047" y="2425047"/>
                </a:lnTo>
                <a:lnTo>
                  <a:pt x="0" y="2425047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B2D8474-2550-42A9-BA98-9EB20EA32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28623" r="40537" b="31271"/>
          <a:stretch>
            <a:fillRect/>
          </a:stretch>
        </p:blipFill>
        <p:spPr>
          <a:xfrm>
            <a:off x="1194693" y="1255877"/>
            <a:ext cx="2645871" cy="2645871"/>
          </a:xfrm>
          <a:custGeom>
            <a:avLst/>
            <a:gdLst>
              <a:gd name="connsiteX0" fmla="*/ 0 w 2425047"/>
              <a:gd name="connsiteY0" fmla="*/ 0 h 2425047"/>
              <a:gd name="connsiteX1" fmla="*/ 2425047 w 2425047"/>
              <a:gd name="connsiteY1" fmla="*/ 0 h 2425047"/>
              <a:gd name="connsiteX2" fmla="*/ 2425047 w 2425047"/>
              <a:gd name="connsiteY2" fmla="*/ 2425047 h 2425047"/>
              <a:gd name="connsiteX3" fmla="*/ 0 w 2425047"/>
              <a:gd name="connsiteY3" fmla="*/ 2425047 h 242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5047" h="2425047">
                <a:moveTo>
                  <a:pt x="0" y="0"/>
                </a:moveTo>
                <a:lnTo>
                  <a:pt x="2425047" y="0"/>
                </a:lnTo>
                <a:lnTo>
                  <a:pt x="2425047" y="2425047"/>
                </a:lnTo>
                <a:lnTo>
                  <a:pt x="0" y="2425047"/>
                </a:lnTo>
                <a:close/>
              </a:path>
            </a:pathLst>
          </a:cu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9E9760DC-98BA-44FD-8DBE-414B476EAECC}"/>
              </a:ext>
            </a:extLst>
          </p:cNvPr>
          <p:cNvSpPr/>
          <p:nvPr/>
        </p:nvSpPr>
        <p:spPr>
          <a:xfrm>
            <a:off x="6360160" y="1462553"/>
            <a:ext cx="5080000" cy="4141834"/>
          </a:xfrm>
          <a:prstGeom prst="rect">
            <a:avLst/>
          </a:prstGeom>
          <a:noFill/>
          <a:ln w="38100" cap="flat">
            <a:solidFill>
              <a:schemeClr val="accent1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sp>
        <p:nvSpPr>
          <p:cNvPr id="10" name="Seamlessly enterprise…">
            <a:extLst>
              <a:ext uri="{FF2B5EF4-FFF2-40B4-BE49-F238E27FC236}">
                <a16:creationId xmlns:a16="http://schemas.microsoft.com/office/drawing/2014/main" id="{E5072D2D-4D14-4AA3-B096-E4709E61293C}"/>
              </a:ext>
            </a:extLst>
          </p:cNvPr>
          <p:cNvSpPr txBox="1"/>
          <p:nvPr/>
        </p:nvSpPr>
        <p:spPr>
          <a:xfrm>
            <a:off x="6450442" y="2764750"/>
            <a:ext cx="4875606" cy="27880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 defTabSz="825500" hangingPunct="0">
              <a:defRPr sz="2500" b="0">
                <a:solidFill>
                  <a:srgbClr val="6A6E77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bởi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nét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6A6E7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: </a:t>
            </a:r>
            <a:r>
              <a:rPr lang="vi-VN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nét móc hai đầu (trái - phải) và nét móc ngược phải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.</a:t>
            </a:r>
          </a:p>
          <a:p>
            <a:pPr lvl="0" algn="ctr" defTabSz="825500" hangingPunct="0">
              <a:lnSpc>
                <a:spcPct val="120000"/>
              </a:lnSpc>
              <a:defRPr sz="2500" b="0">
                <a:solidFill>
                  <a:srgbClr val="6A6E77"/>
                </a:solidFill>
                <a:latin typeface="Akrobat Regular"/>
                <a:ea typeface="Akrobat Regular"/>
                <a:cs typeface="Akrobat Regular"/>
                <a:sym typeface="Akrobat Regular"/>
              </a:defRPr>
            </a:pP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Chữ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hoa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b="1" kern="0" dirty="0">
                <a:solidFill>
                  <a:srgbClr val="6A6E77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adassah Friedlaender" panose="020B0604020202020204" pitchFamily="18" charset="-79"/>
                <a:sym typeface="字魂17号-萌趣果冻体" panose="02000000000000000000" pitchFamily="2" charset="-122"/>
              </a:rPr>
              <a:t>Ư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được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viết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giống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chữ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hoa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b="1" kern="0" dirty="0">
                <a:solidFill>
                  <a:srgbClr val="6A6E77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Hadassah Friedlaender" panose="020B0604020202020204" pitchFamily="18" charset="-79"/>
                <a:sym typeface="字魂17号-萌趣果冻体" panose="02000000000000000000" pitchFamily="2" charset="-122"/>
              </a:rPr>
              <a:t>U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và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thêm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một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nét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móc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nhỏ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trên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đầu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</a:t>
            </a:r>
            <a:r>
              <a:rPr lang="en-US" sz="2800" kern="0" dirty="0" err="1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nét</a:t>
            </a:r>
            <a:r>
              <a:rPr lang="en-US" sz="2800" kern="0" dirty="0">
                <a:solidFill>
                  <a:srgbClr val="6A6E7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17号-萌趣果冻体" panose="02000000000000000000" pitchFamily="2" charset="-122"/>
              </a:rPr>
              <a:t> 2.</a:t>
            </a:r>
            <a:endParaRPr lang="vi-VN" sz="2800" kern="0" dirty="0">
              <a:solidFill>
                <a:srgbClr val="6A6E7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17号-萌趣果冻体" panose="02000000000000000000" pitchFamily="2" charset="-122"/>
            </a:endParaRPr>
          </a:p>
        </p:txBody>
      </p:sp>
      <p:sp>
        <p:nvSpPr>
          <p:cNvPr id="12" name="Price Table 02">
            <a:extLst>
              <a:ext uri="{FF2B5EF4-FFF2-40B4-BE49-F238E27FC236}">
                <a16:creationId xmlns:a16="http://schemas.microsoft.com/office/drawing/2014/main" id="{9160F7CD-346E-4E66-BEF9-C020582AE186}"/>
              </a:ext>
            </a:extLst>
          </p:cNvPr>
          <p:cNvSpPr txBox="1"/>
          <p:nvPr/>
        </p:nvSpPr>
        <p:spPr>
          <a:xfrm>
            <a:off x="6661672" y="1502533"/>
            <a:ext cx="445314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lnSpc>
                <a:spcPct val="150000"/>
              </a:lnSpc>
              <a:defRPr>
                <a:solidFill>
                  <a:srgbClr val="2C2E3C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Chữ</a:t>
            </a:r>
            <a:r>
              <a:rPr kumimoji="0" lang="en-GB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hoa</a:t>
            </a:r>
            <a:r>
              <a:rPr kumimoji="0" lang="en-GB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lang="en-GB" altLang="zh-CN" sz="3000" b="1" dirty="0">
                <a:solidFill>
                  <a:srgbClr val="6096E6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</a:t>
            </a:r>
            <a:r>
              <a:rPr kumimoji="0" lang="en-GB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được</a:t>
            </a:r>
            <a:r>
              <a:rPr kumimoji="0" lang="en-GB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viết</a:t>
            </a:r>
            <a:r>
              <a:rPr kumimoji="0" lang="en-GB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bởi</a:t>
            </a:r>
            <a:r>
              <a:rPr kumimoji="0" lang="en-GB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những</a:t>
            </a:r>
            <a:r>
              <a:rPr kumimoji="0" lang="en-GB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nét</a:t>
            </a:r>
            <a:r>
              <a:rPr kumimoji="0" lang="en-GB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 </a:t>
            </a:r>
            <a:r>
              <a:rPr kumimoji="0" lang="en-GB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nào</a:t>
            </a:r>
            <a:r>
              <a:rPr kumimoji="0" lang="en-GB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6096E6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Roboto Condensed"/>
              </a:rPr>
              <a:t>?</a:t>
            </a:r>
            <a:endParaRPr kumimoji="0" lang="en-GB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6096E6">
                  <a:lumMod val="7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Roboto Condensed"/>
            </a:endParaRPr>
          </a:p>
        </p:txBody>
      </p:sp>
      <p:cxnSp>
        <p:nvCxnSpPr>
          <p:cNvPr id="4" name="直接连接符 93">
            <a:extLst>
              <a:ext uri="{FF2B5EF4-FFF2-40B4-BE49-F238E27FC236}">
                <a16:creationId xmlns:a16="http://schemas.microsoft.com/office/drawing/2014/main" id="{9F47DE7B-D533-3734-8FE2-0E9897E41B6E}"/>
              </a:ext>
            </a:extLst>
          </p:cNvPr>
          <p:cNvCxnSpPr>
            <a:cxnSpLocks/>
          </p:cNvCxnSpPr>
          <p:nvPr/>
        </p:nvCxnSpPr>
        <p:spPr>
          <a:xfrm flipH="1">
            <a:off x="6360160" y="2682526"/>
            <a:ext cx="5080000" cy="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20">
            <a:extLst>
              <a:ext uri="{FF2B5EF4-FFF2-40B4-BE49-F238E27FC236}">
                <a16:creationId xmlns:a16="http://schemas.microsoft.com/office/drawing/2014/main" id="{FE02F20B-E777-BF0C-4953-F2AEF82CBAD7}"/>
              </a:ext>
            </a:extLst>
          </p:cNvPr>
          <p:cNvSpPr txBox="1"/>
          <p:nvPr/>
        </p:nvSpPr>
        <p:spPr>
          <a:xfrm>
            <a:off x="6661672" y="745554"/>
            <a:ext cx="407211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solidFill>
                    <a:srgbClr val="5299DB"/>
                  </a:solidFill>
                </a:ln>
                <a:solidFill>
                  <a:srgbClr val="3D6CC7"/>
                </a:solidFill>
                <a:effectLst/>
                <a:uLnTx/>
                <a:uFillTx/>
                <a:latin typeface="HP001 4 hàng" panose="020B0603050302020204" pitchFamily="34" charset="0"/>
                <a:ea typeface="字魂17号-萌趣果冻体" panose="02000000000000000000" pitchFamily="2" charset="-122"/>
                <a:cs typeface="Yuanti SC" charset="-122"/>
                <a:sym typeface="字魂17号-萌趣果冻体" panose="02000000000000000000" pitchFamily="2" charset="-122"/>
              </a:rPr>
              <a:t>Chữ</a:t>
            </a:r>
            <a:r>
              <a:rPr kumimoji="0" lang="en-US" altLang="zh-CN" sz="3600" b="1" i="0" u="sng" strike="noStrike" kern="1200" cap="none" spc="0" normalizeH="0" noProof="0" dirty="0">
                <a:ln>
                  <a:solidFill>
                    <a:srgbClr val="5299DB"/>
                  </a:solidFill>
                </a:ln>
                <a:solidFill>
                  <a:srgbClr val="3D6CC7"/>
                </a:solidFill>
                <a:effectLst/>
                <a:uLnTx/>
                <a:uFillTx/>
                <a:latin typeface="HP001 4 hàng" panose="020B0603050302020204" pitchFamily="34" charset="0"/>
                <a:ea typeface="字魂17号-萌趣果冻体" panose="02000000000000000000" pitchFamily="2" charset="-122"/>
                <a:cs typeface="Yuanti SC" charset="-122"/>
                <a:sym typeface="字魂17号-萌趣果冻体" panose="02000000000000000000" pitchFamily="2" charset="-122"/>
              </a:rPr>
              <a:t> h</a:t>
            </a:r>
            <a:r>
              <a:rPr kumimoji="0" lang="el-GR" altLang="zh-CN" sz="3600" b="1" i="0" u="sng" strike="noStrike" kern="1200" cap="none" spc="0" normalizeH="0" noProof="0" dirty="0">
                <a:ln>
                  <a:solidFill>
                    <a:srgbClr val="5299DB"/>
                  </a:solidFill>
                </a:ln>
                <a:solidFill>
                  <a:srgbClr val="3D6CC7"/>
                </a:solidFill>
                <a:effectLst/>
                <a:uLnTx/>
                <a:uFillTx/>
                <a:latin typeface="HP001 4 hàng" panose="020B0603050302020204" pitchFamily="34" charset="0"/>
                <a:ea typeface="字魂17号-萌趣果冻体" panose="02000000000000000000" pitchFamily="2" charset="-122"/>
                <a:cs typeface="Yuanti SC" charset="-122"/>
                <a:sym typeface="字魂17号-萌趣果冻体" panose="02000000000000000000" pitchFamily="2" charset="-122"/>
              </a:rPr>
              <a:t>Ξ</a:t>
            </a:r>
            <a:r>
              <a:rPr kumimoji="0" lang="en-US" altLang="zh-CN" sz="3600" b="1" i="0" u="sng" strike="noStrike" kern="1200" cap="none" spc="0" normalizeH="0" noProof="0" dirty="0">
                <a:ln>
                  <a:solidFill>
                    <a:srgbClr val="5299DB"/>
                  </a:solidFill>
                </a:ln>
                <a:solidFill>
                  <a:srgbClr val="3D6CC7"/>
                </a:solidFill>
                <a:effectLst/>
                <a:uLnTx/>
                <a:uFillTx/>
                <a:latin typeface="HP001 4 hàng" panose="020B0603050302020204" pitchFamily="34" charset="0"/>
                <a:ea typeface="字魂17号-萌趣果冻体" panose="02000000000000000000" pitchFamily="2" charset="-122"/>
                <a:cs typeface="Yuanti SC" charset="-122"/>
                <a:sym typeface="字魂17号-萌趣果冻体" panose="02000000000000000000" pitchFamily="2" charset="-122"/>
              </a:rPr>
              <a:t> U, Ư</a:t>
            </a:r>
            <a:endParaRPr kumimoji="0" lang="zh-CN" altLang="en-US" sz="3600" b="1" i="0" u="sng" strike="noStrike" kern="1200" cap="none" spc="0" normalizeH="0" baseline="0" noProof="0" dirty="0">
              <a:ln>
                <a:solidFill>
                  <a:srgbClr val="5299DB"/>
                </a:solidFill>
              </a:ln>
              <a:solidFill>
                <a:srgbClr val="3D6CC7"/>
              </a:solidFill>
              <a:effectLst/>
              <a:uLnTx/>
              <a:uFillTx/>
              <a:latin typeface="HP001 4 hàng" panose="020B0603050302020204" pitchFamily="34" charset="0"/>
              <a:ea typeface="字魂17号-萌趣果冻体" panose="02000000000000000000" pitchFamily="2" charset="-122"/>
              <a:cs typeface="Yuanti SC" charset="-122"/>
              <a:sym typeface="字魂17号-萌趣果冻体" panose="020000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6DBFB8-CF62-ECC1-AE38-BDDE558C24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82" t="24516" r="13195" b="24222"/>
          <a:stretch/>
        </p:blipFill>
        <p:spPr>
          <a:xfrm>
            <a:off x="594907" y="2709711"/>
            <a:ext cx="2577790" cy="2571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EC761F-962B-1AD8-0391-47909AA084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98" t="23943" r="13777" b="24222"/>
          <a:stretch/>
        </p:blipFill>
        <p:spPr>
          <a:xfrm>
            <a:off x="3586546" y="759610"/>
            <a:ext cx="2645871" cy="266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58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">
            <a:extLst>
              <a:ext uri="{FF2B5EF4-FFF2-40B4-BE49-F238E27FC236}">
                <a16:creationId xmlns:a16="http://schemas.microsoft.com/office/drawing/2014/main" id="{BE2C6A5B-C2D7-46AC-85BC-15D59BC14AF1}"/>
              </a:ext>
            </a:extLst>
          </p:cNvPr>
          <p:cNvSpPr>
            <a:spLocks/>
          </p:cNvSpPr>
          <p:nvPr/>
        </p:nvSpPr>
        <p:spPr bwMode="auto">
          <a:xfrm>
            <a:off x="1657624" y="1757570"/>
            <a:ext cx="4765719" cy="28981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alpha val="38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53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Calibri" charset="0"/>
              <a:sym typeface="字魂17号-萌趣果冻体" panose="02000000000000000000" pitchFamily="2" charset="-122"/>
            </a:endParaRP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E1520FEE-3232-413F-99AA-39660843A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8855" y="1909970"/>
            <a:ext cx="3075521" cy="2265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38AD33-7D43-ABC7-760B-3D61EAFF30BC}"/>
              </a:ext>
            </a:extLst>
          </p:cNvPr>
          <p:cNvGrpSpPr/>
          <p:nvPr/>
        </p:nvGrpSpPr>
        <p:grpSpPr>
          <a:xfrm>
            <a:off x="1856285" y="2277043"/>
            <a:ext cx="4380509" cy="1970383"/>
            <a:chOff x="1749064" y="2429443"/>
            <a:chExt cx="4380509" cy="1970383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CC104FFB-8937-4BFF-90B5-11C2093D9ED6}"/>
                </a:ext>
              </a:extLst>
            </p:cNvPr>
            <p:cNvSpPr txBox="1"/>
            <p:nvPr/>
          </p:nvSpPr>
          <p:spPr>
            <a:xfrm>
              <a:off x="1749064" y="2458174"/>
              <a:ext cx="4185516" cy="1941652"/>
            </a:xfrm>
            <a:prstGeom prst="rect">
              <a:avLst/>
            </a:prstGeom>
            <a:noFill/>
          </p:spPr>
          <p:txBody>
            <a:bodyPr wrap="square" lIns="94075" tIns="47037" rIns="94075" bIns="47037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reaming Outloud Script Pro" panose="03050502040304050704" pitchFamily="66" charset="0"/>
                  <a:ea typeface="Arial-Rounded" panose="020B0500000000000000" pitchFamily="34" charset="0"/>
                  <a:cs typeface="Dreaming Outloud Script Pro" panose="03050502040304050704" pitchFamily="66" charset="0"/>
                  <a:sym typeface="字魂17号-萌趣果冻体" panose="02000000000000000000" pitchFamily="2" charset="-122"/>
                </a:rPr>
                <a:t>LUYÊN</a:t>
              </a:r>
              <a:r>
                <a:rPr kumimoji="0" lang="en-US" altLang="zh-CN" sz="6000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Dreaming Outloud Script Pro" panose="03050502040304050704" pitchFamily="66" charset="0"/>
                  <a:ea typeface="Arial-Rounded" panose="020B0500000000000000" pitchFamily="34" charset="0"/>
                  <a:cs typeface="Dreaming Outloud Script Pro" panose="03050502040304050704" pitchFamily="66" charset="0"/>
                  <a:sym typeface="字魂17号-萌趣果冻体" panose="02000000000000000000" pitchFamily="2" charset="-122"/>
                </a:rPr>
                <a:t> VIÊT BANG CON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reaming Outloud Script Pro" panose="03050502040304050704" pitchFamily="66" charset="0"/>
                <a:ea typeface="Arial-Rounded" panose="020B0500000000000000" pitchFamily="34" charset="0"/>
                <a:cs typeface="Dreaming Outloud Script Pro" panose="03050502040304050704" pitchFamily="66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E6198B-439B-E93F-894F-B5D7057B6B72}"/>
                </a:ext>
              </a:extLst>
            </p:cNvPr>
            <p:cNvSpPr txBox="1"/>
            <p:nvPr/>
          </p:nvSpPr>
          <p:spPr>
            <a:xfrm>
              <a:off x="3180080" y="2629556"/>
              <a:ext cx="223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latin typeface="Dreaming Outloud Script Pro" panose="03050502040304050704" pitchFamily="66" charset="0"/>
                  <a:ea typeface="Arial-Rounded" panose="020B0500000000000000" pitchFamily="34" charset="0"/>
                  <a:cs typeface="Dreaming Outloud Script Pro" panose="03050502040304050704" pitchFamily="66" charset="0"/>
                </a:rPr>
                <a:t>.</a:t>
              </a:r>
              <a:endParaRPr lang="en-GB" sz="6000" b="1" dirty="0">
                <a:latin typeface="Dreaming Outloud Script Pro" panose="03050502040304050704" pitchFamily="66" charset="0"/>
                <a:ea typeface="Arial-Rounded" panose="020B0500000000000000" pitchFamily="34" charset="0"/>
                <a:cs typeface="Dreaming Outloud Script Pro" panose="03050502040304050704" pitchFamily="66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6A14EA-0841-C972-B755-18B18BB3E5FD}"/>
                </a:ext>
              </a:extLst>
            </p:cNvPr>
            <p:cNvSpPr txBox="1"/>
            <p:nvPr/>
          </p:nvSpPr>
          <p:spPr>
            <a:xfrm>
              <a:off x="2689590" y="2764494"/>
              <a:ext cx="3352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,</a:t>
              </a:r>
              <a:endParaRPr lang="en-GB" sz="60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39B6B9-8684-1AAB-EE6A-3326A3335C33}"/>
                </a:ext>
              </a:extLst>
            </p:cNvPr>
            <p:cNvSpPr txBox="1"/>
            <p:nvPr/>
          </p:nvSpPr>
          <p:spPr>
            <a:xfrm rot="17304470">
              <a:off x="5474258" y="2069095"/>
              <a:ext cx="2949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`</a:t>
              </a:r>
              <a:endParaRPr lang="en-GB" sz="6000" dirty="0">
                <a:latin typeface="Dreaming Outloud Script Pro" panose="03050502040304050704" pitchFamily="66" charset="0"/>
                <a:cs typeface="Dreaming Outloud Script Pro" panose="030505020403040507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06034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37" y="1518416"/>
            <a:ext cx="10817352" cy="3850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2EABF3-497F-1DAD-B823-770EC3C1D9D9}"/>
              </a:ext>
            </a:extLst>
          </p:cNvPr>
          <p:cNvSpPr txBox="1"/>
          <p:nvPr/>
        </p:nvSpPr>
        <p:spPr>
          <a:xfrm>
            <a:off x="1037180" y="810530"/>
            <a:ext cx="4944533" cy="70788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000" b="1" dirty="0">
                <a:solidFill>
                  <a:srgbClr val="1D732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riêng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60D86B-109C-C8C9-16FC-7E770C16F736}"/>
              </a:ext>
            </a:extLst>
          </p:cNvPr>
          <p:cNvSpPr>
            <a:spLocks/>
          </p:cNvSpPr>
          <p:nvPr/>
        </p:nvSpPr>
        <p:spPr>
          <a:xfrm>
            <a:off x="1231404" y="2165993"/>
            <a:ext cx="763342" cy="707882"/>
          </a:xfrm>
          <a:prstGeom prst="rect">
            <a:avLst/>
          </a:prstGeom>
        </p:spPr>
        <p:txBody>
          <a:bodyPr wrap="none" lIns="91436" tIns="45718" rIns="91436" bIns="45718" anchor="ctr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4C1E52-130B-5E79-192B-0222EDC583A6}"/>
              </a:ext>
            </a:extLst>
          </p:cNvPr>
          <p:cNvSpPr>
            <a:spLocks/>
          </p:cNvSpPr>
          <p:nvPr/>
        </p:nvSpPr>
        <p:spPr>
          <a:xfrm>
            <a:off x="1231404" y="2992525"/>
            <a:ext cx="763342" cy="707882"/>
          </a:xfrm>
          <a:prstGeom prst="rect">
            <a:avLst/>
          </a:prstGeom>
        </p:spPr>
        <p:txBody>
          <a:bodyPr wrap="none" lIns="91436" tIns="45718" rIns="91436" bIns="45718" anchor="ctr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8464D-8E58-B777-5956-2454E76133ED}"/>
              </a:ext>
            </a:extLst>
          </p:cNvPr>
          <p:cNvSpPr txBox="1">
            <a:spLocks/>
          </p:cNvSpPr>
          <p:nvPr/>
        </p:nvSpPr>
        <p:spPr>
          <a:xfrm>
            <a:off x="1231404" y="3819057"/>
            <a:ext cx="4037286" cy="707882"/>
          </a:xfrm>
          <a:prstGeom prst="rect">
            <a:avLst/>
          </a:prstGeom>
          <a:noFill/>
        </p:spPr>
        <p:txBody>
          <a:bodyPr wrap="square" lIns="91436" tIns="45718" rIns="91436" bIns="45718" rtlCol="0" anchor="ctr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</a:rPr>
              <a:t>Uông</a:t>
            </a:r>
            <a:r>
              <a:rPr lang="en-US" sz="40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itchFamily="34" charset="0"/>
              </a:rPr>
              <a:t>Bí</a:t>
            </a:r>
            <a:endParaRPr lang="en-US" sz="40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04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F1BD77-D1C0-C863-43B8-40AC9CCFD705}"/>
              </a:ext>
            </a:extLst>
          </p:cNvPr>
          <p:cNvSpPr txBox="1"/>
          <p:nvPr/>
        </p:nvSpPr>
        <p:spPr>
          <a:xfrm>
            <a:off x="593570" y="1916649"/>
            <a:ext cx="52037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nl-NL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Uông Bí là một thành phố của tỉnh Quảng Ninh. Thành phố Uông Bí nhỏ bé nhưng rất xinh đẹp và giàu khoáng sản. </a:t>
            </a:r>
            <a:endParaRPr lang="vi-VN" sz="3200" b="1" i="0" dirty="0">
              <a:solidFill>
                <a:srgbClr val="202122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Top 5 địa điểm du lịch Uông Bí Quảng Ninh đẹp và hấp dẫ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20" y="1303208"/>
            <a:ext cx="5686425" cy="378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804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">
            <a:extLst>
              <a:ext uri="{FF2B5EF4-FFF2-40B4-BE49-F238E27FC236}">
                <a16:creationId xmlns:a16="http://schemas.microsoft.com/office/drawing/2014/main" id="{BE2C6A5B-C2D7-46AC-85BC-15D59BC14AF1}"/>
              </a:ext>
            </a:extLst>
          </p:cNvPr>
          <p:cNvSpPr>
            <a:spLocks/>
          </p:cNvSpPr>
          <p:nvPr/>
        </p:nvSpPr>
        <p:spPr bwMode="auto">
          <a:xfrm>
            <a:off x="1657624" y="1757570"/>
            <a:ext cx="4765719" cy="28981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alpha val="38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53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Calibri" charset="0"/>
              <a:sym typeface="字魂17号-萌趣果冻体" panose="02000000000000000000" pitchFamily="2" charset="-122"/>
            </a:endParaRP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E1520FEE-3232-413F-99AA-39660843A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8855" y="1909970"/>
            <a:ext cx="3075521" cy="2265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38AD33-7D43-ABC7-760B-3D61EAFF30BC}"/>
              </a:ext>
            </a:extLst>
          </p:cNvPr>
          <p:cNvGrpSpPr/>
          <p:nvPr/>
        </p:nvGrpSpPr>
        <p:grpSpPr>
          <a:xfrm>
            <a:off x="1856285" y="1864835"/>
            <a:ext cx="4185516" cy="2532224"/>
            <a:chOff x="1749064" y="2017235"/>
            <a:chExt cx="4185516" cy="2532224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CC104FFB-8937-4BFF-90B5-11C2093D9ED6}"/>
                </a:ext>
              </a:extLst>
            </p:cNvPr>
            <p:cNvSpPr txBox="1"/>
            <p:nvPr/>
          </p:nvSpPr>
          <p:spPr>
            <a:xfrm>
              <a:off x="1749064" y="2458174"/>
              <a:ext cx="4185516" cy="1941652"/>
            </a:xfrm>
            <a:prstGeom prst="rect">
              <a:avLst/>
            </a:prstGeom>
            <a:noFill/>
          </p:spPr>
          <p:txBody>
            <a:bodyPr wrap="square" lIns="94075" tIns="47037" rIns="94075" bIns="47037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reaming Outloud Script Pro" panose="03050502040304050704" pitchFamily="66" charset="0"/>
                  <a:ea typeface="Arial-Rounded" panose="020B0500000000000000" pitchFamily="34" charset="0"/>
                  <a:cs typeface="Dreaming Outloud Script Pro" panose="03050502040304050704" pitchFamily="66" charset="0"/>
                  <a:sym typeface="字魂17号-萌趣果冻体" panose="02000000000000000000" pitchFamily="2" charset="-122"/>
                </a:rPr>
                <a:t>VIÊT TU UNG DUNG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Script Pro" panose="03050502040304050704" pitchFamily="66" charset="0"/>
                <a:ea typeface="Arial-Rounded" panose="020B0500000000000000" pitchFamily="34" charset="0"/>
                <a:cs typeface="Dreaming Outloud Script Pro" panose="03050502040304050704" pitchFamily="66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E6198B-439B-E93F-894F-B5D7057B6B72}"/>
                </a:ext>
              </a:extLst>
            </p:cNvPr>
            <p:cNvSpPr txBox="1"/>
            <p:nvPr/>
          </p:nvSpPr>
          <p:spPr>
            <a:xfrm>
              <a:off x="4226560" y="3533796"/>
              <a:ext cx="223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reaming Outloud Script Pro" panose="03050502040304050704" pitchFamily="66" charset="0"/>
                  <a:ea typeface="Arial-Rounded" panose="020B0500000000000000" pitchFamily="34" charset="0"/>
                  <a:cs typeface="Dreaming Outloud Script Pro" panose="03050502040304050704" pitchFamily="66" charset="0"/>
                </a:rPr>
                <a:t>.</a:t>
              </a:r>
              <a:endPara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Script Pro" panose="03050502040304050704" pitchFamily="66" charset="0"/>
                <a:ea typeface="Arial-Rounded" panose="020B0500000000000000" pitchFamily="34" charset="0"/>
                <a:cs typeface="Dreaming Outloud Script Pro" panose="03050502040304050704" pitchFamily="66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6A14EA-0841-C972-B755-18B18BB3E5FD}"/>
                </a:ext>
              </a:extLst>
            </p:cNvPr>
            <p:cNvSpPr txBox="1"/>
            <p:nvPr/>
          </p:nvSpPr>
          <p:spPr>
            <a:xfrm rot="880780">
              <a:off x="4947832" y="2017235"/>
              <a:ext cx="3352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reaming Outloud Script Pro" panose="03050502040304050704" pitchFamily="66" charset="0"/>
                  <a:ea typeface="+mn-ea"/>
                  <a:cs typeface="Dreaming Outloud Script Pro" panose="03050502040304050704" pitchFamily="66" charset="0"/>
                </a:rPr>
                <a:t>,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Script Pro" panose="03050502040304050704" pitchFamily="66" charset="0"/>
                <a:ea typeface="+mn-ea"/>
                <a:cs typeface="Dreaming Outloud Script Pro" panose="03050502040304050704" pitchFamily="66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39B6B9-8684-1AAB-EE6A-3326A3335C33}"/>
                </a:ext>
              </a:extLst>
            </p:cNvPr>
            <p:cNvSpPr txBox="1"/>
            <p:nvPr/>
          </p:nvSpPr>
          <p:spPr>
            <a:xfrm rot="17304470">
              <a:off x="3716578" y="2069095"/>
              <a:ext cx="2949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reaming Outloud Script Pro" panose="03050502040304050704" pitchFamily="66" charset="0"/>
                  <a:ea typeface="+mn-ea"/>
                  <a:cs typeface="Dreaming Outloud Script Pro" panose="03050502040304050704" pitchFamily="66" charset="0"/>
                </a:rPr>
                <a:t>`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Script Pro" panose="03050502040304050704" pitchFamily="66" charset="0"/>
                <a:ea typeface="+mn-ea"/>
                <a:cs typeface="Dreaming Outloud Script Pro" panose="03050502040304050704" pitchFamily="66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7F5000E-2E7F-4308-2A75-D31A4FC25304}"/>
                </a:ext>
              </a:extLst>
            </p:cNvPr>
            <p:cNvSpPr txBox="1"/>
            <p:nvPr/>
          </p:nvSpPr>
          <p:spPr>
            <a:xfrm>
              <a:off x="4707037" y="2290651"/>
              <a:ext cx="223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reaming Outloud Script Pro" panose="03050502040304050704" pitchFamily="66" charset="0"/>
                  <a:ea typeface="Arial-Rounded" panose="020B0500000000000000" pitchFamily="34" charset="0"/>
                  <a:cs typeface="Dreaming Outloud Script Pro" panose="03050502040304050704" pitchFamily="66" charset="0"/>
                </a:rPr>
                <a:t>`</a:t>
              </a:r>
              <a:endPara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Script Pro" panose="03050502040304050704" pitchFamily="66" charset="0"/>
                <a:ea typeface="Arial-Rounded" panose="020B0500000000000000" pitchFamily="34" charset="0"/>
                <a:cs typeface="Dreaming Outloud Script Pro" panose="03050502040304050704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80F979-03AE-3E8A-B8EF-C48075C55A49}"/>
                </a:ext>
              </a:extLst>
            </p:cNvPr>
            <p:cNvSpPr txBox="1"/>
            <p:nvPr/>
          </p:nvSpPr>
          <p:spPr>
            <a:xfrm rot="880780">
              <a:off x="2251093" y="2923452"/>
              <a:ext cx="3352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reaming Outloud Script Pro" panose="03050502040304050704" pitchFamily="66" charset="0"/>
                  <a:ea typeface="+mn-ea"/>
                  <a:cs typeface="Dreaming Outloud Script Pro" panose="03050502040304050704" pitchFamily="66" charset="0"/>
                </a:rPr>
                <a:t>,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Script Pro" panose="03050502040304050704" pitchFamily="66" charset="0"/>
                <a:ea typeface="+mn-ea"/>
                <a:cs typeface="Dreaming Outloud Script Pro" panose="030505020403040507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507883-28AE-697D-7AD9-86E715CA9C2F}"/>
                </a:ext>
              </a:extLst>
            </p:cNvPr>
            <p:cNvSpPr txBox="1"/>
            <p:nvPr/>
          </p:nvSpPr>
          <p:spPr>
            <a:xfrm rot="17304470">
              <a:off x="2311908" y="3086924"/>
              <a:ext cx="2949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reaming Outloud Script Pro" panose="03050502040304050704" pitchFamily="66" charset="0"/>
                  <a:ea typeface="+mn-ea"/>
                  <a:cs typeface="Dreaming Outloud Script Pro" panose="03050502040304050704" pitchFamily="66" charset="0"/>
                </a:rPr>
                <a:t>`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Script Pro" panose="03050502040304050704" pitchFamily="66" charset="0"/>
                <a:ea typeface="+mn-ea"/>
                <a:cs typeface="Dreaming Outloud Script Pro" panose="030505020403040507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486130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DDC51F-C05C-5931-F6A6-A84C3ED2E0EE}"/>
              </a:ext>
            </a:extLst>
          </p:cNvPr>
          <p:cNvSpPr txBox="1"/>
          <p:nvPr/>
        </p:nvSpPr>
        <p:spPr>
          <a:xfrm>
            <a:off x="631085" y="1031222"/>
            <a:ext cx="2640436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600" b="1" dirty="0">
                <a:solidFill>
                  <a:srgbClr val="1D732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63FCA1-E7F2-799E-AACF-AD76178E9CC0}"/>
              </a:ext>
            </a:extLst>
          </p:cNvPr>
          <p:cNvSpPr/>
          <p:nvPr/>
        </p:nvSpPr>
        <p:spPr>
          <a:xfrm>
            <a:off x="2277163" y="3970124"/>
            <a:ext cx="7804496" cy="12103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Ước</a:t>
            </a:r>
            <a:r>
              <a:rPr lang="en-GB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GB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GB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GB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endParaRPr lang="en-GB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GB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Giữ</a:t>
            </a:r>
            <a:r>
              <a:rPr lang="en-GB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  <a:r>
              <a:rPr lang="en-GB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GB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GB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E7047-501F-21A6-5F88-5790E2E03098}"/>
              </a:ext>
            </a:extLst>
          </p:cNvPr>
          <p:cNvSpPr txBox="1"/>
          <p:nvPr/>
        </p:nvSpPr>
        <p:spPr>
          <a:xfrm>
            <a:off x="7390944" y="5273034"/>
            <a:ext cx="2073095" cy="52321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Khánh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161" y="726180"/>
            <a:ext cx="47625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811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DB5A46C3-FC8E-1B42-E7A2-B6554AB403B0}"/>
              </a:ext>
            </a:extLst>
          </p:cNvPr>
          <p:cNvSpPr txBox="1"/>
          <p:nvPr/>
        </p:nvSpPr>
        <p:spPr>
          <a:xfrm>
            <a:off x="1919330" y="1418294"/>
            <a:ext cx="6377419" cy="788072"/>
          </a:xfrm>
          <a:prstGeom prst="rect">
            <a:avLst/>
          </a:prstGeom>
          <a:noFill/>
          <a:ln w="9525">
            <a:noFill/>
          </a:ln>
        </p:spPr>
        <p:txBody>
          <a:bodyPr wrap="square" lIns="122082" tIns="61041" rIns="122082" bIns="61041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3600" b="1" dirty="0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el-GR" sz="3600" b="1" dirty="0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ϐ</a:t>
            </a:r>
            <a:r>
              <a:rPr lang="en-GB" sz="3600" b="1" dirty="0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600" b="1" dirty="0" err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GB" sz="3600" b="1" dirty="0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600" b="1" dirty="0" err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GB" sz="3600" b="1" dirty="0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600" b="1" dirty="0" err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GB" sz="3600" b="1" dirty="0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600" b="1" dirty="0" err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chú</a:t>
            </a:r>
            <a:endParaRPr lang="en-GB" sz="3600" b="1" dirty="0"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DA543698-2AAD-8925-0C7C-96E900121D36}"/>
              </a:ext>
            </a:extLst>
          </p:cNvPr>
          <p:cNvSpPr/>
          <p:nvPr/>
        </p:nvSpPr>
        <p:spPr>
          <a:xfrm>
            <a:off x="354255" y="172455"/>
            <a:ext cx="4316720" cy="73011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82" tIns="61041" rIns="122082" bIns="61041" rtlCol="0" anchor="ctr"/>
          <a:lstStyle/>
          <a:p>
            <a:pPr algn="ctr" defTabSz="793363"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ứng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endParaRPr lang="en-US" sz="3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1DDD0-E2CB-CB28-09DD-EC196BD263B1}"/>
              </a:ext>
            </a:extLst>
          </p:cNvPr>
          <p:cNvSpPr txBox="1"/>
          <p:nvPr/>
        </p:nvSpPr>
        <p:spPr>
          <a:xfrm>
            <a:off x="634926" y="4127837"/>
            <a:ext cx="6882824" cy="584949"/>
          </a:xfrm>
          <a:prstGeom prst="rect">
            <a:avLst/>
          </a:prstGeom>
          <a:noFill/>
        </p:spPr>
        <p:txBody>
          <a:bodyPr wrap="square" lIns="122082" tIns="61041" rIns="122082" bIns="61041" rtlCol="0">
            <a:spAutoFit/>
          </a:bodyPr>
          <a:lstStyle/>
          <a:p>
            <a:pPr defTabSz="793363">
              <a:defRPr/>
            </a:pP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2,5 ô li?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6718D9-1A3E-AC88-7AFB-4B88982D6C10}"/>
              </a:ext>
            </a:extLst>
          </p:cNvPr>
          <p:cNvSpPr txBox="1"/>
          <p:nvPr/>
        </p:nvSpPr>
        <p:spPr>
          <a:xfrm>
            <a:off x="6626711" y="4158317"/>
            <a:ext cx="5162226" cy="584939"/>
          </a:xfrm>
          <a:prstGeom prst="rect">
            <a:avLst/>
          </a:prstGeom>
          <a:noFill/>
        </p:spPr>
        <p:txBody>
          <a:bodyPr wrap="square" lIns="122082" tIns="61041" rIns="122082" bIns="61041" rtlCol="0">
            <a:spAutoFit/>
          </a:bodyPr>
          <a:lstStyle/>
          <a:p>
            <a:pPr defTabSz="793363">
              <a:defRPr/>
            </a:pPr>
            <a:r>
              <a:rPr lang="en-US" sz="30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0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0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Ư, G,  g, h, b, y, </a:t>
            </a:r>
            <a:endParaRPr lang="en-US" sz="3000" b="1" dirty="0">
              <a:solidFill>
                <a:srgbClr val="7030A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057ED-E400-B04A-40D9-7FAC8FDAE418}"/>
              </a:ext>
            </a:extLst>
          </p:cNvPr>
          <p:cNvSpPr txBox="1"/>
          <p:nvPr/>
        </p:nvSpPr>
        <p:spPr>
          <a:xfrm>
            <a:off x="699295" y="3438985"/>
            <a:ext cx="6882824" cy="584949"/>
          </a:xfrm>
          <a:prstGeom prst="rect">
            <a:avLst/>
          </a:prstGeom>
          <a:noFill/>
        </p:spPr>
        <p:txBody>
          <a:bodyPr wrap="square" lIns="122082" tIns="61041" rIns="122082" bIns="61041" rtlCol="0">
            <a:spAutoFit/>
          </a:bodyPr>
          <a:lstStyle/>
          <a:p>
            <a:pPr defTabSz="793363">
              <a:defRPr/>
            </a:pP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DA1A9E-7811-943E-ED6F-22E753CB4875}"/>
              </a:ext>
            </a:extLst>
          </p:cNvPr>
          <p:cNvSpPr txBox="1"/>
          <p:nvPr/>
        </p:nvSpPr>
        <p:spPr>
          <a:xfrm>
            <a:off x="6626711" y="3490946"/>
            <a:ext cx="4999729" cy="584939"/>
          </a:xfrm>
          <a:prstGeom prst="rect">
            <a:avLst/>
          </a:prstGeom>
          <a:noFill/>
        </p:spPr>
        <p:txBody>
          <a:bodyPr wrap="square" lIns="122082" tIns="61041" rIns="122082" bIns="61041" rtlCol="0">
            <a:spAutoFit/>
          </a:bodyPr>
          <a:lstStyle/>
          <a:p>
            <a:pPr defTabSz="793363">
              <a:defRPr/>
            </a:pPr>
            <a:r>
              <a:rPr lang="en-US" sz="30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0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0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0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Ư, 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D43908-E289-ED72-EE54-B4E0AF74711B}"/>
              </a:ext>
            </a:extLst>
          </p:cNvPr>
          <p:cNvSpPr txBox="1"/>
          <p:nvPr/>
        </p:nvSpPr>
        <p:spPr>
          <a:xfrm>
            <a:off x="667109" y="4904070"/>
            <a:ext cx="6818453" cy="584949"/>
          </a:xfrm>
          <a:prstGeom prst="rect">
            <a:avLst/>
          </a:prstGeom>
          <a:noFill/>
        </p:spPr>
        <p:txBody>
          <a:bodyPr wrap="square" lIns="122082" tIns="61041" rIns="122082" bIns="61041" rtlCol="0">
            <a:spAutoFit/>
          </a:bodyPr>
          <a:lstStyle/>
          <a:p>
            <a:pPr defTabSz="793363">
              <a:defRPr/>
            </a:pP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li?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D5B76B-1966-0568-2833-0CE31A3E1854}"/>
              </a:ext>
            </a:extLst>
          </p:cNvPr>
          <p:cNvSpPr txBox="1"/>
          <p:nvPr/>
        </p:nvSpPr>
        <p:spPr>
          <a:xfrm>
            <a:off x="6618413" y="4893311"/>
            <a:ext cx="4527428" cy="584949"/>
          </a:xfrm>
          <a:prstGeom prst="rect">
            <a:avLst/>
          </a:prstGeom>
          <a:noFill/>
        </p:spPr>
        <p:txBody>
          <a:bodyPr wrap="square" lIns="122082" tIns="61041" rIns="122082" bIns="61041" rtlCol="0">
            <a:spAutoFit/>
          </a:bodyPr>
          <a:lstStyle/>
          <a:p>
            <a:pPr defTabSz="793363">
              <a:defRPr/>
            </a:pPr>
            <a:r>
              <a:rPr lang="en-US" sz="30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0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0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0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0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000" b="1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ô li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734486BC-135E-E4D3-189E-2233F1C3CF12}"/>
              </a:ext>
            </a:extLst>
          </p:cNvPr>
          <p:cNvSpPr txBox="1"/>
          <p:nvPr/>
        </p:nvSpPr>
        <p:spPr>
          <a:xfrm>
            <a:off x="2566219" y="2202029"/>
            <a:ext cx="9302846" cy="1215881"/>
          </a:xfrm>
          <a:prstGeom prst="rect">
            <a:avLst/>
          </a:prstGeom>
          <a:noFill/>
          <a:ln w="9525">
            <a:noFill/>
          </a:ln>
        </p:spPr>
        <p:txBody>
          <a:bodyPr wrap="square" lIns="122082" tIns="61041" rIns="122082" bIns="61041">
            <a:spAutoFit/>
          </a:bodyPr>
          <a:lstStyle/>
          <a:p>
            <a:pPr defTabSz="914327"/>
            <a:r>
              <a:rPr lang="en-GB" sz="3600" b="1" dirty="0" err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Giữ</a:t>
            </a:r>
            <a:r>
              <a:rPr lang="en-GB" sz="3600" b="1" dirty="0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600" b="1" dirty="0" err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yên</a:t>
            </a:r>
            <a:r>
              <a:rPr lang="en-GB" sz="3600" b="1" dirty="0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600" b="1" dirty="0" err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GB" sz="3600" b="1" dirty="0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600" b="1" dirty="0" err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GB" sz="3600" b="1" dirty="0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600" b="1" dirty="0" err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hương</a:t>
            </a:r>
            <a:endParaRPr lang="vi-VN" sz="3600" b="1" dirty="0"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  <a:p>
            <a:pPr defTabSz="914327"/>
            <a:r>
              <a:rPr lang="en-US" sz="3500" b="1" dirty="0">
                <a:solidFill>
                  <a:srgbClr val="002060"/>
                </a:solidFill>
                <a:latin typeface="HP001 4 hàng" pitchFamily="34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5820AE-9673-F470-788D-9D2A474A2FC5}"/>
              </a:ext>
            </a:extLst>
          </p:cNvPr>
          <p:cNvCxnSpPr/>
          <p:nvPr/>
        </p:nvCxnSpPr>
        <p:spPr>
          <a:xfrm>
            <a:off x="5017913" y="1981200"/>
            <a:ext cx="18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B54D87-A369-F900-DFE8-EECEB4E287E6}"/>
              </a:ext>
            </a:extLst>
          </p:cNvPr>
          <p:cNvCxnSpPr/>
          <p:nvPr/>
        </p:nvCxnSpPr>
        <p:spPr>
          <a:xfrm>
            <a:off x="6159826" y="1971040"/>
            <a:ext cx="18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32875-7C53-9DBC-C8CB-B495D499A114}"/>
              </a:ext>
            </a:extLst>
          </p:cNvPr>
          <p:cNvCxnSpPr/>
          <p:nvPr/>
        </p:nvCxnSpPr>
        <p:spPr>
          <a:xfrm>
            <a:off x="3695377" y="2671720"/>
            <a:ext cx="18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F989A4-CF27-BC64-0EDE-F9ABC3115F53}"/>
              </a:ext>
            </a:extLst>
          </p:cNvPr>
          <p:cNvCxnSpPr/>
          <p:nvPr/>
        </p:nvCxnSpPr>
        <p:spPr>
          <a:xfrm>
            <a:off x="4560612" y="2690664"/>
            <a:ext cx="18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1373273-CA15-1B2A-4491-A44143CB46C4}"/>
              </a:ext>
            </a:extLst>
          </p:cNvPr>
          <p:cNvCxnSpPr/>
          <p:nvPr/>
        </p:nvCxnSpPr>
        <p:spPr>
          <a:xfrm>
            <a:off x="5544052" y="2662216"/>
            <a:ext cx="18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4868F8-C522-187E-23EB-E12AC0BC0406}"/>
              </a:ext>
            </a:extLst>
          </p:cNvPr>
          <p:cNvCxnSpPr/>
          <p:nvPr/>
        </p:nvCxnSpPr>
        <p:spPr>
          <a:xfrm>
            <a:off x="6319294" y="2668571"/>
            <a:ext cx="18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F3AA042-220A-C798-8ED1-862B53D62D5F}"/>
              </a:ext>
            </a:extLst>
          </p:cNvPr>
          <p:cNvCxnSpPr/>
          <p:nvPr/>
        </p:nvCxnSpPr>
        <p:spPr>
          <a:xfrm>
            <a:off x="7305307" y="2668571"/>
            <a:ext cx="18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4867D1-904A-1B07-44F9-BF5D8A221CAA}"/>
              </a:ext>
            </a:extLst>
          </p:cNvPr>
          <p:cNvCxnSpPr>
            <a:cxnSpLocks/>
          </p:cNvCxnSpPr>
          <p:nvPr/>
        </p:nvCxnSpPr>
        <p:spPr>
          <a:xfrm>
            <a:off x="2909744" y="1971040"/>
            <a:ext cx="220237" cy="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E9F2FA8-7243-A322-9109-129DF1C5158A}"/>
              </a:ext>
            </a:extLst>
          </p:cNvPr>
          <p:cNvCxnSpPr>
            <a:cxnSpLocks/>
          </p:cNvCxnSpPr>
          <p:nvPr/>
        </p:nvCxnSpPr>
        <p:spPr>
          <a:xfrm>
            <a:off x="2803878" y="2668243"/>
            <a:ext cx="431967" cy="3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00A0D80-C081-E78C-78DA-F8998AAC16F1}"/>
              </a:ext>
            </a:extLst>
          </p:cNvPr>
          <p:cNvCxnSpPr/>
          <p:nvPr/>
        </p:nvCxnSpPr>
        <p:spPr>
          <a:xfrm>
            <a:off x="5485488" y="1971040"/>
            <a:ext cx="18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B89A85B-398F-956D-CD74-D4BFAB4B8357}"/>
              </a:ext>
            </a:extLst>
          </p:cNvPr>
          <p:cNvCxnSpPr/>
          <p:nvPr/>
        </p:nvCxnSpPr>
        <p:spPr>
          <a:xfrm>
            <a:off x="7037387" y="1966616"/>
            <a:ext cx="180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568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5" grpId="0"/>
      <p:bldP spid="6" grpId="0"/>
      <p:bldP spid="7" grpId="0"/>
      <p:bldP spid="8" grpId="0"/>
      <p:bldP spid="9" grpId="0"/>
      <p:bldP spid="10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şḻidè">
            <a:extLst>
              <a:ext uri="{FF2B5EF4-FFF2-40B4-BE49-F238E27FC236}">
                <a16:creationId xmlns:a16="http://schemas.microsoft.com/office/drawing/2014/main" id="{AEE6A396-7031-47AC-BDDB-9056C9630B3D}"/>
              </a:ext>
            </a:extLst>
          </p:cNvPr>
          <p:cNvSpPr/>
          <p:nvPr/>
        </p:nvSpPr>
        <p:spPr>
          <a:xfrm rot="1742296">
            <a:off x="1070148" y="1318791"/>
            <a:ext cx="4201854" cy="4132417"/>
          </a:xfrm>
          <a:prstGeom prst="ellipse">
            <a:avLst/>
          </a:prstGeom>
          <a:noFill/>
          <a:ln w="3175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6" name="ïśliḋe">
            <a:extLst>
              <a:ext uri="{FF2B5EF4-FFF2-40B4-BE49-F238E27FC236}">
                <a16:creationId xmlns:a16="http://schemas.microsoft.com/office/drawing/2014/main" id="{40A29BB8-85D7-45B8-A6F2-A36DDFAE2857}"/>
              </a:ext>
            </a:extLst>
          </p:cNvPr>
          <p:cNvSpPr/>
          <p:nvPr/>
        </p:nvSpPr>
        <p:spPr>
          <a:xfrm>
            <a:off x="399869" y="2633086"/>
            <a:ext cx="1924349" cy="177584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ctr" defTabSz="914377"/>
            <a:r>
              <a:rPr lang="en-US" altLang="zh-CN" sz="2800" dirty="0">
                <a:solidFill>
                  <a:schemeClr val="tx1"/>
                </a:solidFill>
                <a:latin typeface="Dreaming Outloud Script Pro" panose="03050502040304050704" pitchFamily="66" charset="0"/>
                <a:ea typeface="字魂17号-萌趣果冻体" panose="02000000000000000000" pitchFamily="2" charset="-122"/>
                <a:cs typeface="Dreaming Outloud Script Pro" panose="03050502040304050704" pitchFamily="66" charset="0"/>
                <a:sym typeface="字魂17号-萌趣果冻体" panose="02000000000000000000" pitchFamily="2" charset="-122"/>
              </a:rPr>
              <a:t>EM CÓ BIÊT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50DE420E-B6D8-4365-A112-BEFC1563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7225" y="1757871"/>
            <a:ext cx="3039150" cy="3235753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7ED4A16-9C65-BB90-A8D1-BEF1D71419EE}"/>
              </a:ext>
            </a:extLst>
          </p:cNvPr>
          <p:cNvSpPr/>
          <p:nvPr/>
        </p:nvSpPr>
        <p:spPr>
          <a:xfrm>
            <a:off x="5120640" y="646746"/>
            <a:ext cx="6863734" cy="10873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D6CC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3D6CC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GB" sz="2800" dirty="0">
              <a:solidFill>
                <a:srgbClr val="3D6CC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911F48C-0738-C902-81D1-C61ECD429DFA}"/>
              </a:ext>
            </a:extLst>
          </p:cNvPr>
          <p:cNvGrpSpPr/>
          <p:nvPr/>
        </p:nvGrpSpPr>
        <p:grpSpPr>
          <a:xfrm>
            <a:off x="5902961" y="1967290"/>
            <a:ext cx="2265680" cy="1655950"/>
            <a:chOff x="5902961" y="1967290"/>
            <a:chExt cx="2265680" cy="1655950"/>
          </a:xfrm>
        </p:grpSpPr>
        <p:grpSp>
          <p:nvGrpSpPr>
            <p:cNvPr id="23" name="组合 4">
              <a:extLst>
                <a:ext uri="{FF2B5EF4-FFF2-40B4-BE49-F238E27FC236}">
                  <a16:creationId xmlns:a16="http://schemas.microsoft.com/office/drawing/2014/main" id="{A967AB45-FA41-FF3F-FA9F-3E649F9ADB28}"/>
                </a:ext>
              </a:extLst>
            </p:cNvPr>
            <p:cNvGrpSpPr/>
            <p:nvPr/>
          </p:nvGrpSpPr>
          <p:grpSpPr>
            <a:xfrm>
              <a:off x="5902961" y="1967290"/>
              <a:ext cx="2265680" cy="1655950"/>
              <a:chOff x="793725" y="1766112"/>
              <a:chExt cx="1675002" cy="2557877"/>
            </a:xfrm>
            <a:solidFill>
              <a:schemeClr val="bg2">
                <a:lumMod val="25000"/>
              </a:schemeClr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E800AC4-4DFC-77B3-2EB7-1C7996CBF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725" y="1766112"/>
                <a:ext cx="1675002" cy="2557877"/>
              </a:xfrm>
              <a:custGeom>
                <a:avLst/>
                <a:gdLst>
                  <a:gd name="T0" fmla="*/ 535 w 595"/>
                  <a:gd name="T1" fmla="*/ 60 h 919"/>
                  <a:gd name="T2" fmla="*/ 359 w 595"/>
                  <a:gd name="T3" fmla="*/ 60 h 919"/>
                  <a:gd name="T4" fmla="*/ 297 w 595"/>
                  <a:gd name="T5" fmla="*/ 0 h 919"/>
                  <a:gd name="T6" fmla="*/ 236 w 595"/>
                  <a:gd name="T7" fmla="*/ 60 h 919"/>
                  <a:gd name="T8" fmla="*/ 59 w 595"/>
                  <a:gd name="T9" fmla="*/ 60 h 919"/>
                  <a:gd name="T10" fmla="*/ 0 w 595"/>
                  <a:gd name="T11" fmla="*/ 120 h 919"/>
                  <a:gd name="T12" fmla="*/ 0 w 595"/>
                  <a:gd name="T13" fmla="*/ 859 h 919"/>
                  <a:gd name="T14" fmla="*/ 59 w 595"/>
                  <a:gd name="T15" fmla="*/ 919 h 919"/>
                  <a:gd name="T16" fmla="*/ 535 w 595"/>
                  <a:gd name="T17" fmla="*/ 919 h 919"/>
                  <a:gd name="T18" fmla="*/ 595 w 595"/>
                  <a:gd name="T19" fmla="*/ 859 h 919"/>
                  <a:gd name="T20" fmla="*/ 595 w 595"/>
                  <a:gd name="T21" fmla="*/ 120 h 919"/>
                  <a:gd name="T22" fmla="*/ 535 w 595"/>
                  <a:gd name="T23" fmla="*/ 60 h 919"/>
                  <a:gd name="T24" fmla="*/ 589 w 595"/>
                  <a:gd name="T25" fmla="*/ 859 h 919"/>
                  <a:gd name="T26" fmla="*/ 535 w 595"/>
                  <a:gd name="T27" fmla="*/ 913 h 919"/>
                  <a:gd name="T28" fmla="*/ 59 w 595"/>
                  <a:gd name="T29" fmla="*/ 913 h 919"/>
                  <a:gd name="T30" fmla="*/ 6 w 595"/>
                  <a:gd name="T31" fmla="*/ 859 h 919"/>
                  <a:gd name="T32" fmla="*/ 6 w 595"/>
                  <a:gd name="T33" fmla="*/ 467 h 919"/>
                  <a:gd name="T34" fmla="*/ 589 w 595"/>
                  <a:gd name="T35" fmla="*/ 467 h 919"/>
                  <a:gd name="T36" fmla="*/ 589 w 595"/>
                  <a:gd name="T37" fmla="*/ 859 h 9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5" h="919">
                    <a:moveTo>
                      <a:pt x="535" y="60"/>
                    </a:moveTo>
                    <a:cubicBezTo>
                      <a:pt x="359" y="60"/>
                      <a:pt x="359" y="60"/>
                      <a:pt x="359" y="60"/>
                    </a:cubicBezTo>
                    <a:cubicBezTo>
                      <a:pt x="330" y="51"/>
                      <a:pt x="307" y="29"/>
                      <a:pt x="297" y="0"/>
                    </a:cubicBezTo>
                    <a:cubicBezTo>
                      <a:pt x="288" y="29"/>
                      <a:pt x="265" y="51"/>
                      <a:pt x="236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27" y="60"/>
                      <a:pt x="0" y="87"/>
                      <a:pt x="0" y="120"/>
                    </a:cubicBezTo>
                    <a:cubicBezTo>
                      <a:pt x="0" y="859"/>
                      <a:pt x="0" y="859"/>
                      <a:pt x="0" y="859"/>
                    </a:cubicBezTo>
                    <a:cubicBezTo>
                      <a:pt x="0" y="892"/>
                      <a:pt x="27" y="919"/>
                      <a:pt x="59" y="919"/>
                    </a:cubicBezTo>
                    <a:cubicBezTo>
                      <a:pt x="535" y="919"/>
                      <a:pt x="535" y="919"/>
                      <a:pt x="535" y="919"/>
                    </a:cubicBezTo>
                    <a:cubicBezTo>
                      <a:pt x="568" y="919"/>
                      <a:pt x="595" y="892"/>
                      <a:pt x="595" y="859"/>
                    </a:cubicBezTo>
                    <a:cubicBezTo>
                      <a:pt x="595" y="120"/>
                      <a:pt x="595" y="120"/>
                      <a:pt x="595" y="120"/>
                    </a:cubicBezTo>
                    <a:cubicBezTo>
                      <a:pt x="595" y="87"/>
                      <a:pt x="568" y="60"/>
                      <a:pt x="535" y="60"/>
                    </a:cubicBezTo>
                    <a:close/>
                    <a:moveTo>
                      <a:pt x="589" y="859"/>
                    </a:moveTo>
                    <a:cubicBezTo>
                      <a:pt x="589" y="889"/>
                      <a:pt x="565" y="913"/>
                      <a:pt x="535" y="913"/>
                    </a:cubicBezTo>
                    <a:cubicBezTo>
                      <a:pt x="59" y="913"/>
                      <a:pt x="59" y="913"/>
                      <a:pt x="59" y="913"/>
                    </a:cubicBezTo>
                    <a:cubicBezTo>
                      <a:pt x="30" y="913"/>
                      <a:pt x="6" y="889"/>
                      <a:pt x="6" y="859"/>
                    </a:cubicBezTo>
                    <a:cubicBezTo>
                      <a:pt x="6" y="467"/>
                      <a:pt x="6" y="467"/>
                      <a:pt x="6" y="467"/>
                    </a:cubicBezTo>
                    <a:cubicBezTo>
                      <a:pt x="589" y="467"/>
                      <a:pt x="589" y="467"/>
                      <a:pt x="589" y="467"/>
                    </a:cubicBezTo>
                    <a:lnTo>
                      <a:pt x="589" y="859"/>
                    </a:ln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ffectLst/>
            </p:spPr>
            <p:txBody>
              <a:bodyPr vert="horz" wrap="square" lIns="189197" tIns="2506861" rIns="189197" bIns="80093" anchor="t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25" name="Rectangle 55">
                <a:extLst>
                  <a:ext uri="{FF2B5EF4-FFF2-40B4-BE49-F238E27FC236}">
                    <a16:creationId xmlns:a16="http://schemas.microsoft.com/office/drawing/2014/main" id="{FBE298D7-0714-BA71-E3DE-08C71AF720E7}"/>
                  </a:ext>
                </a:extLst>
              </p:cNvPr>
              <p:cNvSpPr/>
              <p:nvPr/>
            </p:nvSpPr>
            <p:spPr>
              <a:xfrm>
                <a:off x="1100311" y="2002423"/>
                <a:ext cx="1061829" cy="1029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no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36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字魂17号-萌趣果冻体" panose="02000000000000000000" pitchFamily="2" charset="-122"/>
                  </a:rPr>
                  <a:t>A</a:t>
                </a:r>
                <a:endParaRPr lang="zh-CN" alt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EC90E-B815-F231-EA2E-5AEEE1EA3069}"/>
                </a:ext>
              </a:extLst>
            </p:cNvPr>
            <p:cNvSpPr txBox="1"/>
            <p:nvPr/>
          </p:nvSpPr>
          <p:spPr>
            <a:xfrm>
              <a:off x="6027899" y="2779782"/>
              <a:ext cx="19578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 con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lang="en-GB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4D110E0-0766-86B3-5E41-5EBCC2FF2F9C}"/>
              </a:ext>
            </a:extLst>
          </p:cNvPr>
          <p:cNvGrpSpPr/>
          <p:nvPr/>
        </p:nvGrpSpPr>
        <p:grpSpPr>
          <a:xfrm>
            <a:off x="8869497" y="1967290"/>
            <a:ext cx="2265678" cy="1655950"/>
            <a:chOff x="8869497" y="1967290"/>
            <a:chExt cx="2265678" cy="1655950"/>
          </a:xfrm>
        </p:grpSpPr>
        <p:grpSp>
          <p:nvGrpSpPr>
            <p:cNvPr id="26" name="组合 10">
              <a:extLst>
                <a:ext uri="{FF2B5EF4-FFF2-40B4-BE49-F238E27FC236}">
                  <a16:creationId xmlns:a16="http://schemas.microsoft.com/office/drawing/2014/main" id="{1A9C056C-B40C-E9A9-8306-6F29049A73C1}"/>
                </a:ext>
              </a:extLst>
            </p:cNvPr>
            <p:cNvGrpSpPr/>
            <p:nvPr/>
          </p:nvGrpSpPr>
          <p:grpSpPr>
            <a:xfrm>
              <a:off x="8869497" y="1967290"/>
              <a:ext cx="2265678" cy="1655950"/>
              <a:chOff x="2719075" y="1766112"/>
              <a:chExt cx="1675000" cy="2557877"/>
            </a:xfrm>
          </p:grpSpPr>
          <p:sp>
            <p:nvSpPr>
              <p:cNvPr id="28" name="Freeform: Shape 12">
                <a:extLst>
                  <a:ext uri="{FF2B5EF4-FFF2-40B4-BE49-F238E27FC236}">
                    <a16:creationId xmlns:a16="http://schemas.microsoft.com/office/drawing/2014/main" id="{9CA0B022-31F7-A61D-0428-772C1ED9E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9075" y="1766112"/>
                <a:ext cx="1675000" cy="2557877"/>
              </a:xfrm>
              <a:custGeom>
                <a:avLst/>
                <a:gdLst>
                  <a:gd name="T0" fmla="*/ 535 w 595"/>
                  <a:gd name="T1" fmla="*/ 60 h 919"/>
                  <a:gd name="T2" fmla="*/ 359 w 595"/>
                  <a:gd name="T3" fmla="*/ 60 h 919"/>
                  <a:gd name="T4" fmla="*/ 297 w 595"/>
                  <a:gd name="T5" fmla="*/ 0 h 919"/>
                  <a:gd name="T6" fmla="*/ 236 w 595"/>
                  <a:gd name="T7" fmla="*/ 60 h 919"/>
                  <a:gd name="T8" fmla="*/ 59 w 595"/>
                  <a:gd name="T9" fmla="*/ 60 h 919"/>
                  <a:gd name="T10" fmla="*/ 0 w 595"/>
                  <a:gd name="T11" fmla="*/ 120 h 919"/>
                  <a:gd name="T12" fmla="*/ 0 w 595"/>
                  <a:gd name="T13" fmla="*/ 859 h 919"/>
                  <a:gd name="T14" fmla="*/ 59 w 595"/>
                  <a:gd name="T15" fmla="*/ 919 h 919"/>
                  <a:gd name="T16" fmla="*/ 535 w 595"/>
                  <a:gd name="T17" fmla="*/ 919 h 919"/>
                  <a:gd name="T18" fmla="*/ 595 w 595"/>
                  <a:gd name="T19" fmla="*/ 859 h 919"/>
                  <a:gd name="T20" fmla="*/ 595 w 595"/>
                  <a:gd name="T21" fmla="*/ 120 h 919"/>
                  <a:gd name="T22" fmla="*/ 535 w 595"/>
                  <a:gd name="T23" fmla="*/ 60 h 919"/>
                  <a:gd name="T24" fmla="*/ 589 w 595"/>
                  <a:gd name="T25" fmla="*/ 859 h 919"/>
                  <a:gd name="T26" fmla="*/ 535 w 595"/>
                  <a:gd name="T27" fmla="*/ 913 h 919"/>
                  <a:gd name="T28" fmla="*/ 59 w 595"/>
                  <a:gd name="T29" fmla="*/ 913 h 919"/>
                  <a:gd name="T30" fmla="*/ 6 w 595"/>
                  <a:gd name="T31" fmla="*/ 859 h 919"/>
                  <a:gd name="T32" fmla="*/ 6 w 595"/>
                  <a:gd name="T33" fmla="*/ 467 h 919"/>
                  <a:gd name="T34" fmla="*/ 589 w 595"/>
                  <a:gd name="T35" fmla="*/ 467 h 919"/>
                  <a:gd name="T36" fmla="*/ 589 w 595"/>
                  <a:gd name="T37" fmla="*/ 859 h 9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5" h="919">
                    <a:moveTo>
                      <a:pt x="535" y="60"/>
                    </a:moveTo>
                    <a:cubicBezTo>
                      <a:pt x="359" y="60"/>
                      <a:pt x="359" y="60"/>
                      <a:pt x="359" y="60"/>
                    </a:cubicBezTo>
                    <a:cubicBezTo>
                      <a:pt x="330" y="51"/>
                      <a:pt x="307" y="29"/>
                      <a:pt x="297" y="0"/>
                    </a:cubicBezTo>
                    <a:cubicBezTo>
                      <a:pt x="288" y="29"/>
                      <a:pt x="265" y="51"/>
                      <a:pt x="236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27" y="60"/>
                      <a:pt x="0" y="87"/>
                      <a:pt x="0" y="120"/>
                    </a:cubicBezTo>
                    <a:cubicBezTo>
                      <a:pt x="0" y="859"/>
                      <a:pt x="0" y="859"/>
                      <a:pt x="0" y="859"/>
                    </a:cubicBezTo>
                    <a:cubicBezTo>
                      <a:pt x="0" y="892"/>
                      <a:pt x="27" y="919"/>
                      <a:pt x="59" y="919"/>
                    </a:cubicBezTo>
                    <a:cubicBezTo>
                      <a:pt x="535" y="919"/>
                      <a:pt x="535" y="919"/>
                      <a:pt x="535" y="919"/>
                    </a:cubicBezTo>
                    <a:cubicBezTo>
                      <a:pt x="568" y="919"/>
                      <a:pt x="595" y="892"/>
                      <a:pt x="595" y="859"/>
                    </a:cubicBezTo>
                    <a:cubicBezTo>
                      <a:pt x="595" y="120"/>
                      <a:pt x="595" y="120"/>
                      <a:pt x="595" y="120"/>
                    </a:cubicBezTo>
                    <a:cubicBezTo>
                      <a:pt x="595" y="87"/>
                      <a:pt x="568" y="60"/>
                      <a:pt x="535" y="60"/>
                    </a:cubicBezTo>
                    <a:close/>
                    <a:moveTo>
                      <a:pt x="589" y="859"/>
                    </a:moveTo>
                    <a:cubicBezTo>
                      <a:pt x="589" y="889"/>
                      <a:pt x="565" y="913"/>
                      <a:pt x="535" y="913"/>
                    </a:cubicBezTo>
                    <a:cubicBezTo>
                      <a:pt x="59" y="913"/>
                      <a:pt x="59" y="913"/>
                      <a:pt x="59" y="913"/>
                    </a:cubicBezTo>
                    <a:cubicBezTo>
                      <a:pt x="30" y="913"/>
                      <a:pt x="6" y="889"/>
                      <a:pt x="6" y="859"/>
                    </a:cubicBezTo>
                    <a:cubicBezTo>
                      <a:pt x="6" y="467"/>
                      <a:pt x="6" y="467"/>
                      <a:pt x="6" y="467"/>
                    </a:cubicBezTo>
                    <a:cubicBezTo>
                      <a:pt x="589" y="467"/>
                      <a:pt x="589" y="467"/>
                      <a:pt x="589" y="467"/>
                    </a:cubicBezTo>
                    <a:lnTo>
                      <a:pt x="589" y="85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189197" tIns="2506861" rIns="189197" bIns="80093" anchor="t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29" name="Rectangle 58">
                <a:extLst>
                  <a:ext uri="{FF2B5EF4-FFF2-40B4-BE49-F238E27FC236}">
                    <a16:creationId xmlns:a16="http://schemas.microsoft.com/office/drawing/2014/main" id="{AD80E968-2148-3747-6345-D52B03D8914C}"/>
                  </a:ext>
                </a:extLst>
              </p:cNvPr>
              <p:cNvSpPr/>
              <p:nvPr/>
            </p:nvSpPr>
            <p:spPr>
              <a:xfrm>
                <a:off x="3050235" y="1986729"/>
                <a:ext cx="1061829" cy="860869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36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字魂17号-萌趣果冻体" panose="02000000000000000000" pitchFamily="2" charset="-122"/>
                  </a:rPr>
                  <a:t>B</a:t>
                </a:r>
                <a:endParaRPr lang="zh-CN" alt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A57A0A-4777-E844-AD87-1E1ED0D0AEE9}"/>
                </a:ext>
              </a:extLst>
            </p:cNvPr>
            <p:cNvSpPr txBox="1"/>
            <p:nvPr/>
          </p:nvSpPr>
          <p:spPr>
            <a:xfrm>
              <a:off x="9023405" y="2779782"/>
              <a:ext cx="19578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 con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endParaRPr lang="en-GB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FBF9A2C-C583-5F1F-5D3E-E24F26117A8C}"/>
              </a:ext>
            </a:extLst>
          </p:cNvPr>
          <p:cNvGrpSpPr/>
          <p:nvPr/>
        </p:nvGrpSpPr>
        <p:grpSpPr>
          <a:xfrm>
            <a:off x="5902961" y="3855834"/>
            <a:ext cx="2265678" cy="1655950"/>
            <a:chOff x="5902961" y="3855834"/>
            <a:chExt cx="2265678" cy="1655950"/>
          </a:xfrm>
        </p:grpSpPr>
        <p:grpSp>
          <p:nvGrpSpPr>
            <p:cNvPr id="39" name="组合 13">
              <a:extLst>
                <a:ext uri="{FF2B5EF4-FFF2-40B4-BE49-F238E27FC236}">
                  <a16:creationId xmlns:a16="http://schemas.microsoft.com/office/drawing/2014/main" id="{69020DA6-AE3C-B7A8-97B2-1B0D9BEE5463}"/>
                </a:ext>
              </a:extLst>
            </p:cNvPr>
            <p:cNvGrpSpPr/>
            <p:nvPr/>
          </p:nvGrpSpPr>
          <p:grpSpPr>
            <a:xfrm>
              <a:off x="5902961" y="3855834"/>
              <a:ext cx="2265678" cy="1655950"/>
              <a:chOff x="4695410" y="1766112"/>
              <a:chExt cx="1675001" cy="2557877"/>
            </a:xfrm>
          </p:grpSpPr>
          <p:sp>
            <p:nvSpPr>
              <p:cNvPr id="40" name="Freeform: Shape 16">
                <a:extLst>
                  <a:ext uri="{FF2B5EF4-FFF2-40B4-BE49-F238E27FC236}">
                    <a16:creationId xmlns:a16="http://schemas.microsoft.com/office/drawing/2014/main" id="{20DB2C65-1B77-F6E4-8D39-155DADB84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410" y="1766112"/>
                <a:ext cx="1675001" cy="2557877"/>
              </a:xfrm>
              <a:custGeom>
                <a:avLst/>
                <a:gdLst>
                  <a:gd name="T0" fmla="*/ 535 w 595"/>
                  <a:gd name="T1" fmla="*/ 60 h 919"/>
                  <a:gd name="T2" fmla="*/ 359 w 595"/>
                  <a:gd name="T3" fmla="*/ 60 h 919"/>
                  <a:gd name="T4" fmla="*/ 297 w 595"/>
                  <a:gd name="T5" fmla="*/ 0 h 919"/>
                  <a:gd name="T6" fmla="*/ 236 w 595"/>
                  <a:gd name="T7" fmla="*/ 60 h 919"/>
                  <a:gd name="T8" fmla="*/ 59 w 595"/>
                  <a:gd name="T9" fmla="*/ 60 h 919"/>
                  <a:gd name="T10" fmla="*/ 0 w 595"/>
                  <a:gd name="T11" fmla="*/ 120 h 919"/>
                  <a:gd name="T12" fmla="*/ 0 w 595"/>
                  <a:gd name="T13" fmla="*/ 859 h 919"/>
                  <a:gd name="T14" fmla="*/ 59 w 595"/>
                  <a:gd name="T15" fmla="*/ 919 h 919"/>
                  <a:gd name="T16" fmla="*/ 535 w 595"/>
                  <a:gd name="T17" fmla="*/ 919 h 919"/>
                  <a:gd name="T18" fmla="*/ 595 w 595"/>
                  <a:gd name="T19" fmla="*/ 859 h 919"/>
                  <a:gd name="T20" fmla="*/ 595 w 595"/>
                  <a:gd name="T21" fmla="*/ 120 h 919"/>
                  <a:gd name="T22" fmla="*/ 535 w 595"/>
                  <a:gd name="T23" fmla="*/ 60 h 919"/>
                  <a:gd name="T24" fmla="*/ 589 w 595"/>
                  <a:gd name="T25" fmla="*/ 859 h 919"/>
                  <a:gd name="T26" fmla="*/ 535 w 595"/>
                  <a:gd name="T27" fmla="*/ 913 h 919"/>
                  <a:gd name="T28" fmla="*/ 59 w 595"/>
                  <a:gd name="T29" fmla="*/ 913 h 919"/>
                  <a:gd name="T30" fmla="*/ 6 w 595"/>
                  <a:gd name="T31" fmla="*/ 859 h 919"/>
                  <a:gd name="T32" fmla="*/ 6 w 595"/>
                  <a:gd name="T33" fmla="*/ 467 h 919"/>
                  <a:gd name="T34" fmla="*/ 589 w 595"/>
                  <a:gd name="T35" fmla="*/ 467 h 919"/>
                  <a:gd name="T36" fmla="*/ 589 w 595"/>
                  <a:gd name="T37" fmla="*/ 859 h 9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5" h="919">
                    <a:moveTo>
                      <a:pt x="535" y="60"/>
                    </a:moveTo>
                    <a:cubicBezTo>
                      <a:pt x="359" y="60"/>
                      <a:pt x="359" y="60"/>
                      <a:pt x="359" y="60"/>
                    </a:cubicBezTo>
                    <a:cubicBezTo>
                      <a:pt x="330" y="51"/>
                      <a:pt x="307" y="29"/>
                      <a:pt x="297" y="0"/>
                    </a:cubicBezTo>
                    <a:cubicBezTo>
                      <a:pt x="288" y="29"/>
                      <a:pt x="265" y="51"/>
                      <a:pt x="236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27" y="60"/>
                      <a:pt x="0" y="87"/>
                      <a:pt x="0" y="120"/>
                    </a:cubicBezTo>
                    <a:cubicBezTo>
                      <a:pt x="0" y="859"/>
                      <a:pt x="0" y="859"/>
                      <a:pt x="0" y="859"/>
                    </a:cubicBezTo>
                    <a:cubicBezTo>
                      <a:pt x="0" y="892"/>
                      <a:pt x="27" y="919"/>
                      <a:pt x="59" y="919"/>
                    </a:cubicBezTo>
                    <a:cubicBezTo>
                      <a:pt x="535" y="919"/>
                      <a:pt x="535" y="919"/>
                      <a:pt x="535" y="919"/>
                    </a:cubicBezTo>
                    <a:cubicBezTo>
                      <a:pt x="568" y="919"/>
                      <a:pt x="595" y="892"/>
                      <a:pt x="595" y="859"/>
                    </a:cubicBezTo>
                    <a:cubicBezTo>
                      <a:pt x="595" y="120"/>
                      <a:pt x="595" y="120"/>
                      <a:pt x="595" y="120"/>
                    </a:cubicBezTo>
                    <a:cubicBezTo>
                      <a:pt x="595" y="87"/>
                      <a:pt x="568" y="60"/>
                      <a:pt x="535" y="60"/>
                    </a:cubicBezTo>
                    <a:close/>
                    <a:moveTo>
                      <a:pt x="589" y="859"/>
                    </a:moveTo>
                    <a:cubicBezTo>
                      <a:pt x="589" y="889"/>
                      <a:pt x="565" y="913"/>
                      <a:pt x="535" y="913"/>
                    </a:cubicBezTo>
                    <a:cubicBezTo>
                      <a:pt x="59" y="913"/>
                      <a:pt x="59" y="913"/>
                      <a:pt x="59" y="913"/>
                    </a:cubicBezTo>
                    <a:cubicBezTo>
                      <a:pt x="30" y="913"/>
                      <a:pt x="6" y="889"/>
                      <a:pt x="6" y="859"/>
                    </a:cubicBezTo>
                    <a:cubicBezTo>
                      <a:pt x="6" y="467"/>
                      <a:pt x="6" y="467"/>
                      <a:pt x="6" y="467"/>
                    </a:cubicBezTo>
                    <a:cubicBezTo>
                      <a:pt x="589" y="467"/>
                      <a:pt x="589" y="467"/>
                      <a:pt x="589" y="467"/>
                    </a:cubicBezTo>
                    <a:lnTo>
                      <a:pt x="589" y="859"/>
                    </a:ln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ffectLst/>
            </p:spPr>
            <p:txBody>
              <a:bodyPr vert="horz" wrap="square" lIns="189197" tIns="2506861" rIns="189197" bIns="80093" anchor="t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41" name="Rectangle 59">
                <a:extLst>
                  <a:ext uri="{FF2B5EF4-FFF2-40B4-BE49-F238E27FC236}">
                    <a16:creationId xmlns:a16="http://schemas.microsoft.com/office/drawing/2014/main" id="{E32CA785-0DD1-8C5A-B882-47F2DD182EE4}"/>
                  </a:ext>
                </a:extLst>
              </p:cNvPr>
              <p:cNvSpPr/>
              <p:nvPr/>
            </p:nvSpPr>
            <p:spPr>
              <a:xfrm>
                <a:off x="4997132" y="2006830"/>
                <a:ext cx="1061829" cy="1227265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36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字魂17号-萌趣果冻体" panose="02000000000000000000" pitchFamily="2" charset="-122"/>
                  </a:rPr>
                  <a:t>C</a:t>
                </a:r>
                <a:endParaRPr lang="zh-CN" alt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99B9933-CC78-2B68-84E0-71DA9397E36D}"/>
                </a:ext>
              </a:extLst>
            </p:cNvPr>
            <p:cNvSpPr txBox="1"/>
            <p:nvPr/>
          </p:nvSpPr>
          <p:spPr>
            <a:xfrm>
              <a:off x="6027899" y="4807956"/>
              <a:ext cx="1957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1.5 ô li</a:t>
              </a:r>
              <a:endParaRPr lang="en-GB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8CE8FBC-41CA-8530-8C2D-0750DBB913D9}"/>
              </a:ext>
            </a:extLst>
          </p:cNvPr>
          <p:cNvGrpSpPr/>
          <p:nvPr/>
        </p:nvGrpSpPr>
        <p:grpSpPr>
          <a:xfrm>
            <a:off x="8872821" y="3855834"/>
            <a:ext cx="2282775" cy="1655950"/>
            <a:chOff x="8872821" y="3855834"/>
            <a:chExt cx="2282775" cy="1655950"/>
          </a:xfrm>
        </p:grpSpPr>
        <p:grpSp>
          <p:nvGrpSpPr>
            <p:cNvPr id="42" name="组合 16">
              <a:extLst>
                <a:ext uri="{FF2B5EF4-FFF2-40B4-BE49-F238E27FC236}">
                  <a16:creationId xmlns:a16="http://schemas.microsoft.com/office/drawing/2014/main" id="{8E70ACD9-C4D2-5981-FB60-59E786071BF4}"/>
                </a:ext>
              </a:extLst>
            </p:cNvPr>
            <p:cNvGrpSpPr/>
            <p:nvPr/>
          </p:nvGrpSpPr>
          <p:grpSpPr>
            <a:xfrm>
              <a:off x="8881370" y="3855834"/>
              <a:ext cx="2265678" cy="1655950"/>
              <a:chOff x="6676194" y="1766112"/>
              <a:chExt cx="1675001" cy="2557877"/>
            </a:xfrm>
          </p:grpSpPr>
          <p:sp>
            <p:nvSpPr>
              <p:cNvPr id="43" name="Freeform: Shape 20">
                <a:extLst>
                  <a:ext uri="{FF2B5EF4-FFF2-40B4-BE49-F238E27FC236}">
                    <a16:creationId xmlns:a16="http://schemas.microsoft.com/office/drawing/2014/main" id="{016677FF-18EB-44F4-FDF2-C041B22A3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6194" y="1766112"/>
                <a:ext cx="1675001" cy="2557877"/>
              </a:xfrm>
              <a:custGeom>
                <a:avLst/>
                <a:gdLst>
                  <a:gd name="T0" fmla="*/ 535 w 595"/>
                  <a:gd name="T1" fmla="*/ 60 h 919"/>
                  <a:gd name="T2" fmla="*/ 359 w 595"/>
                  <a:gd name="T3" fmla="*/ 60 h 919"/>
                  <a:gd name="T4" fmla="*/ 297 w 595"/>
                  <a:gd name="T5" fmla="*/ 0 h 919"/>
                  <a:gd name="T6" fmla="*/ 236 w 595"/>
                  <a:gd name="T7" fmla="*/ 60 h 919"/>
                  <a:gd name="T8" fmla="*/ 59 w 595"/>
                  <a:gd name="T9" fmla="*/ 60 h 919"/>
                  <a:gd name="T10" fmla="*/ 0 w 595"/>
                  <a:gd name="T11" fmla="*/ 120 h 919"/>
                  <a:gd name="T12" fmla="*/ 0 w 595"/>
                  <a:gd name="T13" fmla="*/ 859 h 919"/>
                  <a:gd name="T14" fmla="*/ 59 w 595"/>
                  <a:gd name="T15" fmla="*/ 919 h 919"/>
                  <a:gd name="T16" fmla="*/ 535 w 595"/>
                  <a:gd name="T17" fmla="*/ 919 h 919"/>
                  <a:gd name="T18" fmla="*/ 595 w 595"/>
                  <a:gd name="T19" fmla="*/ 859 h 919"/>
                  <a:gd name="T20" fmla="*/ 595 w 595"/>
                  <a:gd name="T21" fmla="*/ 120 h 919"/>
                  <a:gd name="T22" fmla="*/ 535 w 595"/>
                  <a:gd name="T23" fmla="*/ 60 h 919"/>
                  <a:gd name="T24" fmla="*/ 589 w 595"/>
                  <a:gd name="T25" fmla="*/ 859 h 919"/>
                  <a:gd name="T26" fmla="*/ 535 w 595"/>
                  <a:gd name="T27" fmla="*/ 913 h 919"/>
                  <a:gd name="T28" fmla="*/ 59 w 595"/>
                  <a:gd name="T29" fmla="*/ 913 h 919"/>
                  <a:gd name="T30" fmla="*/ 6 w 595"/>
                  <a:gd name="T31" fmla="*/ 859 h 919"/>
                  <a:gd name="T32" fmla="*/ 6 w 595"/>
                  <a:gd name="T33" fmla="*/ 467 h 919"/>
                  <a:gd name="T34" fmla="*/ 589 w 595"/>
                  <a:gd name="T35" fmla="*/ 467 h 919"/>
                  <a:gd name="T36" fmla="*/ 589 w 595"/>
                  <a:gd name="T37" fmla="*/ 859 h 9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5" h="919">
                    <a:moveTo>
                      <a:pt x="535" y="60"/>
                    </a:moveTo>
                    <a:cubicBezTo>
                      <a:pt x="359" y="60"/>
                      <a:pt x="359" y="60"/>
                      <a:pt x="359" y="60"/>
                    </a:cubicBezTo>
                    <a:cubicBezTo>
                      <a:pt x="330" y="51"/>
                      <a:pt x="307" y="29"/>
                      <a:pt x="297" y="0"/>
                    </a:cubicBezTo>
                    <a:cubicBezTo>
                      <a:pt x="288" y="29"/>
                      <a:pt x="265" y="51"/>
                      <a:pt x="236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27" y="60"/>
                      <a:pt x="0" y="87"/>
                      <a:pt x="0" y="120"/>
                    </a:cubicBezTo>
                    <a:cubicBezTo>
                      <a:pt x="0" y="859"/>
                      <a:pt x="0" y="859"/>
                      <a:pt x="0" y="859"/>
                    </a:cubicBezTo>
                    <a:cubicBezTo>
                      <a:pt x="0" y="892"/>
                      <a:pt x="27" y="919"/>
                      <a:pt x="59" y="919"/>
                    </a:cubicBezTo>
                    <a:cubicBezTo>
                      <a:pt x="535" y="919"/>
                      <a:pt x="535" y="919"/>
                      <a:pt x="535" y="919"/>
                    </a:cubicBezTo>
                    <a:cubicBezTo>
                      <a:pt x="568" y="919"/>
                      <a:pt x="595" y="892"/>
                      <a:pt x="595" y="859"/>
                    </a:cubicBezTo>
                    <a:cubicBezTo>
                      <a:pt x="595" y="120"/>
                      <a:pt x="595" y="120"/>
                      <a:pt x="595" y="120"/>
                    </a:cubicBezTo>
                    <a:cubicBezTo>
                      <a:pt x="595" y="87"/>
                      <a:pt x="568" y="60"/>
                      <a:pt x="535" y="60"/>
                    </a:cubicBezTo>
                    <a:close/>
                    <a:moveTo>
                      <a:pt x="589" y="859"/>
                    </a:moveTo>
                    <a:cubicBezTo>
                      <a:pt x="589" y="889"/>
                      <a:pt x="565" y="913"/>
                      <a:pt x="535" y="913"/>
                    </a:cubicBezTo>
                    <a:cubicBezTo>
                      <a:pt x="59" y="913"/>
                      <a:pt x="59" y="913"/>
                      <a:pt x="59" y="913"/>
                    </a:cubicBezTo>
                    <a:cubicBezTo>
                      <a:pt x="30" y="913"/>
                      <a:pt x="6" y="889"/>
                      <a:pt x="6" y="859"/>
                    </a:cubicBezTo>
                    <a:cubicBezTo>
                      <a:pt x="6" y="467"/>
                      <a:pt x="6" y="467"/>
                      <a:pt x="6" y="467"/>
                    </a:cubicBezTo>
                    <a:cubicBezTo>
                      <a:pt x="589" y="467"/>
                      <a:pt x="589" y="467"/>
                      <a:pt x="589" y="467"/>
                    </a:cubicBezTo>
                    <a:lnTo>
                      <a:pt x="589" y="85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189197" tIns="2506861" rIns="189197" bIns="80093" anchor="t" anchorCtr="1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44" name="Rectangle 60">
                <a:extLst>
                  <a:ext uri="{FF2B5EF4-FFF2-40B4-BE49-F238E27FC236}">
                    <a16:creationId xmlns:a16="http://schemas.microsoft.com/office/drawing/2014/main" id="{0E00928A-0BBC-124B-1115-AFB0EE2A7491}"/>
                  </a:ext>
                </a:extLst>
              </p:cNvPr>
              <p:cNvSpPr/>
              <p:nvPr/>
            </p:nvSpPr>
            <p:spPr>
              <a:xfrm>
                <a:off x="6998576" y="2006830"/>
                <a:ext cx="1061829" cy="911520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36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字魂17号-萌趣果冻体" panose="02000000000000000000" pitchFamily="2" charset="-122"/>
                  </a:rPr>
                  <a:t>D</a:t>
                </a:r>
                <a:endParaRPr lang="zh-CN" alt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7B76225-5B54-2E07-BB42-2A9E36195295}"/>
                </a:ext>
              </a:extLst>
            </p:cNvPr>
            <p:cNvSpPr txBox="1"/>
            <p:nvPr/>
          </p:nvSpPr>
          <p:spPr>
            <a:xfrm>
              <a:off x="8872821" y="4757623"/>
              <a:ext cx="2282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endParaRPr lang="en-GB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0" name="Google Shape;1142;p27" descr="Cách đánh dấu tích trong word mới nhất | Vivureviews.com">
            <a:extLst>
              <a:ext uri="{FF2B5EF4-FFF2-40B4-BE49-F238E27FC236}">
                <a16:creationId xmlns:a16="http://schemas.microsoft.com/office/drawing/2014/main" id="{633FC4E8-570B-C7D4-38BA-07E24F63C4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1304" y="2976880"/>
            <a:ext cx="777152" cy="68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图形 94">
            <a:extLst>
              <a:ext uri="{FF2B5EF4-FFF2-40B4-BE49-F238E27FC236}">
                <a16:creationId xmlns:a16="http://schemas.microsoft.com/office/drawing/2014/main" id="{3BD5721F-8261-7BE2-4DBC-4E31C86336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5194757" y="1852768"/>
            <a:ext cx="1531338" cy="977581"/>
          </a:xfrm>
          <a:prstGeom prst="rect">
            <a:avLst/>
          </a:prstGeom>
        </p:spPr>
      </p:pic>
      <p:pic>
        <p:nvPicPr>
          <p:cNvPr id="56" name="图形 95">
            <a:extLst>
              <a:ext uri="{FF2B5EF4-FFF2-40B4-BE49-F238E27FC236}">
                <a16:creationId xmlns:a16="http://schemas.microsoft.com/office/drawing/2014/main" id="{385C0818-46A3-8AB5-4972-923A89C40D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88055" y="1413280"/>
            <a:ext cx="682709" cy="1420036"/>
          </a:xfrm>
          <a:prstGeom prst="rect">
            <a:avLst/>
          </a:prstGeom>
        </p:spPr>
      </p:pic>
      <p:pic>
        <p:nvPicPr>
          <p:cNvPr id="57" name="图形 96">
            <a:extLst>
              <a:ext uri="{FF2B5EF4-FFF2-40B4-BE49-F238E27FC236}">
                <a16:creationId xmlns:a16="http://schemas.microsoft.com/office/drawing/2014/main" id="{415D3A50-183E-0F82-DC47-BC72B559A6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39328" y="3768503"/>
            <a:ext cx="796752" cy="920742"/>
          </a:xfrm>
          <a:prstGeom prst="rect">
            <a:avLst/>
          </a:prstGeom>
        </p:spPr>
      </p:pic>
      <p:pic>
        <p:nvPicPr>
          <p:cNvPr id="58" name="图形 1">
            <a:extLst>
              <a:ext uri="{FF2B5EF4-FFF2-40B4-BE49-F238E27FC236}">
                <a16:creationId xmlns:a16="http://schemas.microsoft.com/office/drawing/2014/main" id="{15DA120B-7E90-589E-433F-61BF8478C2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85735" y="3701531"/>
            <a:ext cx="1333303" cy="98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03245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18000" fill="hold" grpId="0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accel="18000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accel="18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repeatCount="indefinite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accel="1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accel="1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accel="1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repeatCount="indefinite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repeatCount="indefinite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45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A43E720-DA81-4654-B0C6-396990D56F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2664503" y="627673"/>
            <a:ext cx="6554857" cy="4896309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64053" y="1371835"/>
            <a:ext cx="4072481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6236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şḻidè">
            <a:extLst>
              <a:ext uri="{FF2B5EF4-FFF2-40B4-BE49-F238E27FC236}">
                <a16:creationId xmlns:a16="http://schemas.microsoft.com/office/drawing/2014/main" id="{AEE6A396-7031-47AC-BDDB-9056C9630B3D}"/>
              </a:ext>
            </a:extLst>
          </p:cNvPr>
          <p:cNvSpPr/>
          <p:nvPr/>
        </p:nvSpPr>
        <p:spPr>
          <a:xfrm rot="1742296">
            <a:off x="1070148" y="1318791"/>
            <a:ext cx="4201854" cy="4132417"/>
          </a:xfrm>
          <a:prstGeom prst="ellipse">
            <a:avLst/>
          </a:prstGeom>
          <a:noFill/>
          <a:ln w="3175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sp>
        <p:nvSpPr>
          <p:cNvPr id="6" name="ïśliḋe">
            <a:extLst>
              <a:ext uri="{FF2B5EF4-FFF2-40B4-BE49-F238E27FC236}">
                <a16:creationId xmlns:a16="http://schemas.microsoft.com/office/drawing/2014/main" id="{40A29BB8-85D7-45B8-A6F2-A36DDFAE2857}"/>
              </a:ext>
            </a:extLst>
          </p:cNvPr>
          <p:cNvSpPr/>
          <p:nvPr/>
        </p:nvSpPr>
        <p:spPr>
          <a:xfrm>
            <a:off x="399869" y="2633086"/>
            <a:ext cx="2022820" cy="177584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Script Pro" panose="03050502040304050704" pitchFamily="66" charset="0"/>
                <a:ea typeface="字魂17号-萌趣果冻体" panose="02000000000000000000" pitchFamily="2" charset="-122"/>
                <a:cs typeface="Dreaming Outloud Script Pro" panose="03050502040304050704" pitchFamily="66" charset="0"/>
                <a:sym typeface="字魂17号-萌趣果冻体" panose="02000000000000000000" pitchFamily="2" charset="-122"/>
              </a:rPr>
              <a:t>EM CÓ BIÊT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50DE420E-B6D8-4365-A112-BEFC1563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7225" y="1757871"/>
            <a:ext cx="3039150" cy="3235753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7ED4A16-9C65-BB90-A8D1-BEF1D71419EE}"/>
              </a:ext>
            </a:extLst>
          </p:cNvPr>
          <p:cNvSpPr/>
          <p:nvPr/>
        </p:nvSpPr>
        <p:spPr>
          <a:xfrm>
            <a:off x="5120640" y="646746"/>
            <a:ext cx="6863734" cy="10873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D6CC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D6CC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3D6CC7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911F48C-0738-C902-81D1-C61ECD429DFA}"/>
              </a:ext>
            </a:extLst>
          </p:cNvPr>
          <p:cNvGrpSpPr/>
          <p:nvPr/>
        </p:nvGrpSpPr>
        <p:grpSpPr>
          <a:xfrm>
            <a:off x="5902961" y="1967290"/>
            <a:ext cx="2265680" cy="1655950"/>
            <a:chOff x="5902961" y="1967290"/>
            <a:chExt cx="2265680" cy="1655950"/>
          </a:xfrm>
        </p:grpSpPr>
        <p:grpSp>
          <p:nvGrpSpPr>
            <p:cNvPr id="23" name="组合 4">
              <a:extLst>
                <a:ext uri="{FF2B5EF4-FFF2-40B4-BE49-F238E27FC236}">
                  <a16:creationId xmlns:a16="http://schemas.microsoft.com/office/drawing/2014/main" id="{A967AB45-FA41-FF3F-FA9F-3E649F9ADB28}"/>
                </a:ext>
              </a:extLst>
            </p:cNvPr>
            <p:cNvGrpSpPr/>
            <p:nvPr/>
          </p:nvGrpSpPr>
          <p:grpSpPr>
            <a:xfrm>
              <a:off x="5902961" y="1967290"/>
              <a:ext cx="2265680" cy="1655950"/>
              <a:chOff x="793725" y="1766112"/>
              <a:chExt cx="1675002" cy="2557877"/>
            </a:xfrm>
            <a:solidFill>
              <a:schemeClr val="bg2">
                <a:lumMod val="25000"/>
              </a:schemeClr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E800AC4-4DFC-77B3-2EB7-1C7996CBF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725" y="1766112"/>
                <a:ext cx="1675002" cy="2557877"/>
              </a:xfrm>
              <a:custGeom>
                <a:avLst/>
                <a:gdLst>
                  <a:gd name="T0" fmla="*/ 535 w 595"/>
                  <a:gd name="T1" fmla="*/ 60 h 919"/>
                  <a:gd name="T2" fmla="*/ 359 w 595"/>
                  <a:gd name="T3" fmla="*/ 60 h 919"/>
                  <a:gd name="T4" fmla="*/ 297 w 595"/>
                  <a:gd name="T5" fmla="*/ 0 h 919"/>
                  <a:gd name="T6" fmla="*/ 236 w 595"/>
                  <a:gd name="T7" fmla="*/ 60 h 919"/>
                  <a:gd name="T8" fmla="*/ 59 w 595"/>
                  <a:gd name="T9" fmla="*/ 60 h 919"/>
                  <a:gd name="T10" fmla="*/ 0 w 595"/>
                  <a:gd name="T11" fmla="*/ 120 h 919"/>
                  <a:gd name="T12" fmla="*/ 0 w 595"/>
                  <a:gd name="T13" fmla="*/ 859 h 919"/>
                  <a:gd name="T14" fmla="*/ 59 w 595"/>
                  <a:gd name="T15" fmla="*/ 919 h 919"/>
                  <a:gd name="T16" fmla="*/ 535 w 595"/>
                  <a:gd name="T17" fmla="*/ 919 h 919"/>
                  <a:gd name="T18" fmla="*/ 595 w 595"/>
                  <a:gd name="T19" fmla="*/ 859 h 919"/>
                  <a:gd name="T20" fmla="*/ 595 w 595"/>
                  <a:gd name="T21" fmla="*/ 120 h 919"/>
                  <a:gd name="T22" fmla="*/ 535 w 595"/>
                  <a:gd name="T23" fmla="*/ 60 h 919"/>
                  <a:gd name="T24" fmla="*/ 589 w 595"/>
                  <a:gd name="T25" fmla="*/ 859 h 919"/>
                  <a:gd name="T26" fmla="*/ 535 w 595"/>
                  <a:gd name="T27" fmla="*/ 913 h 919"/>
                  <a:gd name="T28" fmla="*/ 59 w 595"/>
                  <a:gd name="T29" fmla="*/ 913 h 919"/>
                  <a:gd name="T30" fmla="*/ 6 w 595"/>
                  <a:gd name="T31" fmla="*/ 859 h 919"/>
                  <a:gd name="T32" fmla="*/ 6 w 595"/>
                  <a:gd name="T33" fmla="*/ 467 h 919"/>
                  <a:gd name="T34" fmla="*/ 589 w 595"/>
                  <a:gd name="T35" fmla="*/ 467 h 919"/>
                  <a:gd name="T36" fmla="*/ 589 w 595"/>
                  <a:gd name="T37" fmla="*/ 859 h 9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5" h="919">
                    <a:moveTo>
                      <a:pt x="535" y="60"/>
                    </a:moveTo>
                    <a:cubicBezTo>
                      <a:pt x="359" y="60"/>
                      <a:pt x="359" y="60"/>
                      <a:pt x="359" y="60"/>
                    </a:cubicBezTo>
                    <a:cubicBezTo>
                      <a:pt x="330" y="51"/>
                      <a:pt x="307" y="29"/>
                      <a:pt x="297" y="0"/>
                    </a:cubicBezTo>
                    <a:cubicBezTo>
                      <a:pt x="288" y="29"/>
                      <a:pt x="265" y="51"/>
                      <a:pt x="236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27" y="60"/>
                      <a:pt x="0" y="87"/>
                      <a:pt x="0" y="120"/>
                    </a:cubicBezTo>
                    <a:cubicBezTo>
                      <a:pt x="0" y="859"/>
                      <a:pt x="0" y="859"/>
                      <a:pt x="0" y="859"/>
                    </a:cubicBezTo>
                    <a:cubicBezTo>
                      <a:pt x="0" y="892"/>
                      <a:pt x="27" y="919"/>
                      <a:pt x="59" y="919"/>
                    </a:cubicBezTo>
                    <a:cubicBezTo>
                      <a:pt x="535" y="919"/>
                      <a:pt x="535" y="919"/>
                      <a:pt x="535" y="919"/>
                    </a:cubicBezTo>
                    <a:cubicBezTo>
                      <a:pt x="568" y="919"/>
                      <a:pt x="595" y="892"/>
                      <a:pt x="595" y="859"/>
                    </a:cubicBezTo>
                    <a:cubicBezTo>
                      <a:pt x="595" y="120"/>
                      <a:pt x="595" y="120"/>
                      <a:pt x="595" y="120"/>
                    </a:cubicBezTo>
                    <a:cubicBezTo>
                      <a:pt x="595" y="87"/>
                      <a:pt x="568" y="60"/>
                      <a:pt x="535" y="60"/>
                    </a:cubicBezTo>
                    <a:close/>
                    <a:moveTo>
                      <a:pt x="589" y="859"/>
                    </a:moveTo>
                    <a:cubicBezTo>
                      <a:pt x="589" y="889"/>
                      <a:pt x="565" y="913"/>
                      <a:pt x="535" y="913"/>
                    </a:cubicBezTo>
                    <a:cubicBezTo>
                      <a:pt x="59" y="913"/>
                      <a:pt x="59" y="913"/>
                      <a:pt x="59" y="913"/>
                    </a:cubicBezTo>
                    <a:cubicBezTo>
                      <a:pt x="30" y="913"/>
                      <a:pt x="6" y="889"/>
                      <a:pt x="6" y="859"/>
                    </a:cubicBezTo>
                    <a:cubicBezTo>
                      <a:pt x="6" y="467"/>
                      <a:pt x="6" y="467"/>
                      <a:pt x="6" y="467"/>
                    </a:cubicBezTo>
                    <a:cubicBezTo>
                      <a:pt x="589" y="467"/>
                      <a:pt x="589" y="467"/>
                      <a:pt x="589" y="467"/>
                    </a:cubicBezTo>
                    <a:lnTo>
                      <a:pt x="589" y="859"/>
                    </a:ln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ffectLst/>
            </p:spPr>
            <p:txBody>
              <a:bodyPr vert="horz" wrap="square" lIns="189197" tIns="2506861" rIns="189197" bIns="80093" anchor="t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25" name="Rectangle 55">
                <a:extLst>
                  <a:ext uri="{FF2B5EF4-FFF2-40B4-BE49-F238E27FC236}">
                    <a16:creationId xmlns:a16="http://schemas.microsoft.com/office/drawing/2014/main" id="{FBE298D7-0714-BA71-E3DE-08C71AF720E7}"/>
                  </a:ext>
                </a:extLst>
              </p:cNvPr>
              <p:cNvSpPr/>
              <p:nvPr/>
            </p:nvSpPr>
            <p:spPr>
              <a:xfrm>
                <a:off x="1100311" y="2002423"/>
                <a:ext cx="1061829" cy="1029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字魂17号-萌趣果冻体" panose="02000000000000000000" pitchFamily="2" charset="-122"/>
                  </a:rPr>
                  <a:t>A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9EC90E-B815-F231-EA2E-5AEEE1EA3069}"/>
                </a:ext>
              </a:extLst>
            </p:cNvPr>
            <p:cNvSpPr txBox="1"/>
            <p:nvPr/>
          </p:nvSpPr>
          <p:spPr>
            <a:xfrm>
              <a:off x="6038059" y="2942342"/>
              <a:ext cx="1957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4D110E0-0766-86B3-5E41-5EBCC2FF2F9C}"/>
              </a:ext>
            </a:extLst>
          </p:cNvPr>
          <p:cNvGrpSpPr/>
          <p:nvPr/>
        </p:nvGrpSpPr>
        <p:grpSpPr>
          <a:xfrm>
            <a:off x="8869497" y="1967290"/>
            <a:ext cx="2265678" cy="1655950"/>
            <a:chOff x="8869497" y="1967290"/>
            <a:chExt cx="2265678" cy="1655950"/>
          </a:xfrm>
        </p:grpSpPr>
        <p:grpSp>
          <p:nvGrpSpPr>
            <p:cNvPr id="26" name="组合 10">
              <a:extLst>
                <a:ext uri="{FF2B5EF4-FFF2-40B4-BE49-F238E27FC236}">
                  <a16:creationId xmlns:a16="http://schemas.microsoft.com/office/drawing/2014/main" id="{1A9C056C-B40C-E9A9-8306-6F29049A73C1}"/>
                </a:ext>
              </a:extLst>
            </p:cNvPr>
            <p:cNvGrpSpPr/>
            <p:nvPr/>
          </p:nvGrpSpPr>
          <p:grpSpPr>
            <a:xfrm>
              <a:off x="8869497" y="1967290"/>
              <a:ext cx="2265678" cy="1655950"/>
              <a:chOff x="2719075" y="1766112"/>
              <a:chExt cx="1675000" cy="2557877"/>
            </a:xfrm>
          </p:grpSpPr>
          <p:sp>
            <p:nvSpPr>
              <p:cNvPr id="28" name="Freeform: Shape 12">
                <a:extLst>
                  <a:ext uri="{FF2B5EF4-FFF2-40B4-BE49-F238E27FC236}">
                    <a16:creationId xmlns:a16="http://schemas.microsoft.com/office/drawing/2014/main" id="{9CA0B022-31F7-A61D-0428-772C1ED9E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9075" y="1766112"/>
                <a:ext cx="1675000" cy="2557877"/>
              </a:xfrm>
              <a:custGeom>
                <a:avLst/>
                <a:gdLst>
                  <a:gd name="T0" fmla="*/ 535 w 595"/>
                  <a:gd name="T1" fmla="*/ 60 h 919"/>
                  <a:gd name="T2" fmla="*/ 359 w 595"/>
                  <a:gd name="T3" fmla="*/ 60 h 919"/>
                  <a:gd name="T4" fmla="*/ 297 w 595"/>
                  <a:gd name="T5" fmla="*/ 0 h 919"/>
                  <a:gd name="T6" fmla="*/ 236 w 595"/>
                  <a:gd name="T7" fmla="*/ 60 h 919"/>
                  <a:gd name="T8" fmla="*/ 59 w 595"/>
                  <a:gd name="T9" fmla="*/ 60 h 919"/>
                  <a:gd name="T10" fmla="*/ 0 w 595"/>
                  <a:gd name="T11" fmla="*/ 120 h 919"/>
                  <a:gd name="T12" fmla="*/ 0 w 595"/>
                  <a:gd name="T13" fmla="*/ 859 h 919"/>
                  <a:gd name="T14" fmla="*/ 59 w 595"/>
                  <a:gd name="T15" fmla="*/ 919 h 919"/>
                  <a:gd name="T16" fmla="*/ 535 w 595"/>
                  <a:gd name="T17" fmla="*/ 919 h 919"/>
                  <a:gd name="T18" fmla="*/ 595 w 595"/>
                  <a:gd name="T19" fmla="*/ 859 h 919"/>
                  <a:gd name="T20" fmla="*/ 595 w 595"/>
                  <a:gd name="T21" fmla="*/ 120 h 919"/>
                  <a:gd name="T22" fmla="*/ 535 w 595"/>
                  <a:gd name="T23" fmla="*/ 60 h 919"/>
                  <a:gd name="T24" fmla="*/ 589 w 595"/>
                  <a:gd name="T25" fmla="*/ 859 h 919"/>
                  <a:gd name="T26" fmla="*/ 535 w 595"/>
                  <a:gd name="T27" fmla="*/ 913 h 919"/>
                  <a:gd name="T28" fmla="*/ 59 w 595"/>
                  <a:gd name="T29" fmla="*/ 913 h 919"/>
                  <a:gd name="T30" fmla="*/ 6 w 595"/>
                  <a:gd name="T31" fmla="*/ 859 h 919"/>
                  <a:gd name="T32" fmla="*/ 6 w 595"/>
                  <a:gd name="T33" fmla="*/ 467 h 919"/>
                  <a:gd name="T34" fmla="*/ 589 w 595"/>
                  <a:gd name="T35" fmla="*/ 467 h 919"/>
                  <a:gd name="T36" fmla="*/ 589 w 595"/>
                  <a:gd name="T37" fmla="*/ 859 h 9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5" h="919">
                    <a:moveTo>
                      <a:pt x="535" y="60"/>
                    </a:moveTo>
                    <a:cubicBezTo>
                      <a:pt x="359" y="60"/>
                      <a:pt x="359" y="60"/>
                      <a:pt x="359" y="60"/>
                    </a:cubicBezTo>
                    <a:cubicBezTo>
                      <a:pt x="330" y="51"/>
                      <a:pt x="307" y="29"/>
                      <a:pt x="297" y="0"/>
                    </a:cubicBezTo>
                    <a:cubicBezTo>
                      <a:pt x="288" y="29"/>
                      <a:pt x="265" y="51"/>
                      <a:pt x="236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27" y="60"/>
                      <a:pt x="0" y="87"/>
                      <a:pt x="0" y="120"/>
                    </a:cubicBezTo>
                    <a:cubicBezTo>
                      <a:pt x="0" y="859"/>
                      <a:pt x="0" y="859"/>
                      <a:pt x="0" y="859"/>
                    </a:cubicBezTo>
                    <a:cubicBezTo>
                      <a:pt x="0" y="892"/>
                      <a:pt x="27" y="919"/>
                      <a:pt x="59" y="919"/>
                    </a:cubicBezTo>
                    <a:cubicBezTo>
                      <a:pt x="535" y="919"/>
                      <a:pt x="535" y="919"/>
                      <a:pt x="535" y="919"/>
                    </a:cubicBezTo>
                    <a:cubicBezTo>
                      <a:pt x="568" y="919"/>
                      <a:pt x="595" y="892"/>
                      <a:pt x="595" y="859"/>
                    </a:cubicBezTo>
                    <a:cubicBezTo>
                      <a:pt x="595" y="120"/>
                      <a:pt x="595" y="120"/>
                      <a:pt x="595" y="120"/>
                    </a:cubicBezTo>
                    <a:cubicBezTo>
                      <a:pt x="595" y="87"/>
                      <a:pt x="568" y="60"/>
                      <a:pt x="535" y="60"/>
                    </a:cubicBezTo>
                    <a:close/>
                    <a:moveTo>
                      <a:pt x="589" y="859"/>
                    </a:moveTo>
                    <a:cubicBezTo>
                      <a:pt x="589" y="889"/>
                      <a:pt x="565" y="913"/>
                      <a:pt x="535" y="913"/>
                    </a:cubicBezTo>
                    <a:cubicBezTo>
                      <a:pt x="59" y="913"/>
                      <a:pt x="59" y="913"/>
                      <a:pt x="59" y="913"/>
                    </a:cubicBezTo>
                    <a:cubicBezTo>
                      <a:pt x="30" y="913"/>
                      <a:pt x="6" y="889"/>
                      <a:pt x="6" y="859"/>
                    </a:cubicBezTo>
                    <a:cubicBezTo>
                      <a:pt x="6" y="467"/>
                      <a:pt x="6" y="467"/>
                      <a:pt x="6" y="467"/>
                    </a:cubicBezTo>
                    <a:cubicBezTo>
                      <a:pt x="589" y="467"/>
                      <a:pt x="589" y="467"/>
                      <a:pt x="589" y="467"/>
                    </a:cubicBezTo>
                    <a:lnTo>
                      <a:pt x="589" y="85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189197" tIns="2506861" rIns="189197" bIns="80093" anchor="t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29" name="Rectangle 58">
                <a:extLst>
                  <a:ext uri="{FF2B5EF4-FFF2-40B4-BE49-F238E27FC236}">
                    <a16:creationId xmlns:a16="http://schemas.microsoft.com/office/drawing/2014/main" id="{AD80E968-2148-3747-6345-D52B03D8914C}"/>
                  </a:ext>
                </a:extLst>
              </p:cNvPr>
              <p:cNvSpPr/>
              <p:nvPr/>
            </p:nvSpPr>
            <p:spPr>
              <a:xfrm>
                <a:off x="3050235" y="1986729"/>
                <a:ext cx="1061829" cy="860869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字魂17号-萌趣果冻体" panose="02000000000000000000" pitchFamily="2" charset="-122"/>
                  </a:rPr>
                  <a:t>B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BA57A0A-4777-E844-AD87-1E1ED0D0AEE9}"/>
                </a:ext>
              </a:extLst>
            </p:cNvPr>
            <p:cNvSpPr txBox="1"/>
            <p:nvPr/>
          </p:nvSpPr>
          <p:spPr>
            <a:xfrm>
              <a:off x="9003085" y="2942342"/>
              <a:ext cx="1957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FBF9A2C-C583-5F1F-5D3E-E24F26117A8C}"/>
              </a:ext>
            </a:extLst>
          </p:cNvPr>
          <p:cNvGrpSpPr/>
          <p:nvPr/>
        </p:nvGrpSpPr>
        <p:grpSpPr>
          <a:xfrm>
            <a:off x="5793941" y="3855834"/>
            <a:ext cx="2470557" cy="1655950"/>
            <a:chOff x="5793941" y="3855834"/>
            <a:chExt cx="2470557" cy="1655950"/>
          </a:xfrm>
        </p:grpSpPr>
        <p:grpSp>
          <p:nvGrpSpPr>
            <p:cNvPr id="39" name="组合 13">
              <a:extLst>
                <a:ext uri="{FF2B5EF4-FFF2-40B4-BE49-F238E27FC236}">
                  <a16:creationId xmlns:a16="http://schemas.microsoft.com/office/drawing/2014/main" id="{69020DA6-AE3C-B7A8-97B2-1B0D9BEE5463}"/>
                </a:ext>
              </a:extLst>
            </p:cNvPr>
            <p:cNvGrpSpPr/>
            <p:nvPr/>
          </p:nvGrpSpPr>
          <p:grpSpPr>
            <a:xfrm>
              <a:off x="5902961" y="3855834"/>
              <a:ext cx="2265678" cy="1655950"/>
              <a:chOff x="4695410" y="1766112"/>
              <a:chExt cx="1675001" cy="2557877"/>
            </a:xfrm>
          </p:grpSpPr>
          <p:sp>
            <p:nvSpPr>
              <p:cNvPr id="40" name="Freeform: Shape 16">
                <a:extLst>
                  <a:ext uri="{FF2B5EF4-FFF2-40B4-BE49-F238E27FC236}">
                    <a16:creationId xmlns:a16="http://schemas.microsoft.com/office/drawing/2014/main" id="{20DB2C65-1B77-F6E4-8D39-155DADB84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410" y="1766112"/>
                <a:ext cx="1675001" cy="2557877"/>
              </a:xfrm>
              <a:custGeom>
                <a:avLst/>
                <a:gdLst>
                  <a:gd name="T0" fmla="*/ 535 w 595"/>
                  <a:gd name="T1" fmla="*/ 60 h 919"/>
                  <a:gd name="T2" fmla="*/ 359 w 595"/>
                  <a:gd name="T3" fmla="*/ 60 h 919"/>
                  <a:gd name="T4" fmla="*/ 297 w 595"/>
                  <a:gd name="T5" fmla="*/ 0 h 919"/>
                  <a:gd name="T6" fmla="*/ 236 w 595"/>
                  <a:gd name="T7" fmla="*/ 60 h 919"/>
                  <a:gd name="T8" fmla="*/ 59 w 595"/>
                  <a:gd name="T9" fmla="*/ 60 h 919"/>
                  <a:gd name="T10" fmla="*/ 0 w 595"/>
                  <a:gd name="T11" fmla="*/ 120 h 919"/>
                  <a:gd name="T12" fmla="*/ 0 w 595"/>
                  <a:gd name="T13" fmla="*/ 859 h 919"/>
                  <a:gd name="T14" fmla="*/ 59 w 595"/>
                  <a:gd name="T15" fmla="*/ 919 h 919"/>
                  <a:gd name="T16" fmla="*/ 535 w 595"/>
                  <a:gd name="T17" fmla="*/ 919 h 919"/>
                  <a:gd name="T18" fmla="*/ 595 w 595"/>
                  <a:gd name="T19" fmla="*/ 859 h 919"/>
                  <a:gd name="T20" fmla="*/ 595 w 595"/>
                  <a:gd name="T21" fmla="*/ 120 h 919"/>
                  <a:gd name="T22" fmla="*/ 535 w 595"/>
                  <a:gd name="T23" fmla="*/ 60 h 919"/>
                  <a:gd name="T24" fmla="*/ 589 w 595"/>
                  <a:gd name="T25" fmla="*/ 859 h 919"/>
                  <a:gd name="T26" fmla="*/ 535 w 595"/>
                  <a:gd name="T27" fmla="*/ 913 h 919"/>
                  <a:gd name="T28" fmla="*/ 59 w 595"/>
                  <a:gd name="T29" fmla="*/ 913 h 919"/>
                  <a:gd name="T30" fmla="*/ 6 w 595"/>
                  <a:gd name="T31" fmla="*/ 859 h 919"/>
                  <a:gd name="T32" fmla="*/ 6 w 595"/>
                  <a:gd name="T33" fmla="*/ 467 h 919"/>
                  <a:gd name="T34" fmla="*/ 589 w 595"/>
                  <a:gd name="T35" fmla="*/ 467 h 919"/>
                  <a:gd name="T36" fmla="*/ 589 w 595"/>
                  <a:gd name="T37" fmla="*/ 859 h 9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5" h="919">
                    <a:moveTo>
                      <a:pt x="535" y="60"/>
                    </a:moveTo>
                    <a:cubicBezTo>
                      <a:pt x="359" y="60"/>
                      <a:pt x="359" y="60"/>
                      <a:pt x="359" y="60"/>
                    </a:cubicBezTo>
                    <a:cubicBezTo>
                      <a:pt x="330" y="51"/>
                      <a:pt x="307" y="29"/>
                      <a:pt x="297" y="0"/>
                    </a:cubicBezTo>
                    <a:cubicBezTo>
                      <a:pt x="288" y="29"/>
                      <a:pt x="265" y="51"/>
                      <a:pt x="236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27" y="60"/>
                      <a:pt x="0" y="87"/>
                      <a:pt x="0" y="120"/>
                    </a:cubicBezTo>
                    <a:cubicBezTo>
                      <a:pt x="0" y="859"/>
                      <a:pt x="0" y="859"/>
                      <a:pt x="0" y="859"/>
                    </a:cubicBezTo>
                    <a:cubicBezTo>
                      <a:pt x="0" y="892"/>
                      <a:pt x="27" y="919"/>
                      <a:pt x="59" y="919"/>
                    </a:cubicBezTo>
                    <a:cubicBezTo>
                      <a:pt x="535" y="919"/>
                      <a:pt x="535" y="919"/>
                      <a:pt x="535" y="919"/>
                    </a:cubicBezTo>
                    <a:cubicBezTo>
                      <a:pt x="568" y="919"/>
                      <a:pt x="595" y="892"/>
                      <a:pt x="595" y="859"/>
                    </a:cubicBezTo>
                    <a:cubicBezTo>
                      <a:pt x="595" y="120"/>
                      <a:pt x="595" y="120"/>
                      <a:pt x="595" y="120"/>
                    </a:cubicBezTo>
                    <a:cubicBezTo>
                      <a:pt x="595" y="87"/>
                      <a:pt x="568" y="60"/>
                      <a:pt x="535" y="60"/>
                    </a:cubicBezTo>
                    <a:close/>
                    <a:moveTo>
                      <a:pt x="589" y="859"/>
                    </a:moveTo>
                    <a:cubicBezTo>
                      <a:pt x="589" y="889"/>
                      <a:pt x="565" y="913"/>
                      <a:pt x="535" y="913"/>
                    </a:cubicBezTo>
                    <a:cubicBezTo>
                      <a:pt x="59" y="913"/>
                      <a:pt x="59" y="913"/>
                      <a:pt x="59" y="913"/>
                    </a:cubicBezTo>
                    <a:cubicBezTo>
                      <a:pt x="30" y="913"/>
                      <a:pt x="6" y="889"/>
                      <a:pt x="6" y="859"/>
                    </a:cubicBezTo>
                    <a:cubicBezTo>
                      <a:pt x="6" y="467"/>
                      <a:pt x="6" y="467"/>
                      <a:pt x="6" y="467"/>
                    </a:cubicBezTo>
                    <a:cubicBezTo>
                      <a:pt x="589" y="467"/>
                      <a:pt x="589" y="467"/>
                      <a:pt x="589" y="467"/>
                    </a:cubicBezTo>
                    <a:lnTo>
                      <a:pt x="589" y="859"/>
                    </a:lnTo>
                    <a:close/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ffectLst/>
            </p:spPr>
            <p:txBody>
              <a:bodyPr vert="horz" wrap="square" lIns="189197" tIns="2506861" rIns="189197" bIns="80093" anchor="t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41" name="Rectangle 59">
                <a:extLst>
                  <a:ext uri="{FF2B5EF4-FFF2-40B4-BE49-F238E27FC236}">
                    <a16:creationId xmlns:a16="http://schemas.microsoft.com/office/drawing/2014/main" id="{E32CA785-0DD1-8C5A-B882-47F2DD182EE4}"/>
                  </a:ext>
                </a:extLst>
              </p:cNvPr>
              <p:cNvSpPr/>
              <p:nvPr/>
            </p:nvSpPr>
            <p:spPr>
              <a:xfrm>
                <a:off x="4997132" y="2006830"/>
                <a:ext cx="1061829" cy="1227265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字魂17号-萌趣果冻体" panose="02000000000000000000" pitchFamily="2" charset="-122"/>
                  </a:rPr>
                  <a:t>C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99B9933-CC78-2B68-84E0-71DA9397E36D}"/>
                </a:ext>
              </a:extLst>
            </p:cNvPr>
            <p:cNvSpPr txBox="1"/>
            <p:nvPr/>
          </p:nvSpPr>
          <p:spPr>
            <a:xfrm>
              <a:off x="5793941" y="4796550"/>
              <a:ext cx="24705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nghiêng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8CE8FBC-41CA-8530-8C2D-0750DBB913D9}"/>
              </a:ext>
            </a:extLst>
          </p:cNvPr>
          <p:cNvGrpSpPr/>
          <p:nvPr/>
        </p:nvGrpSpPr>
        <p:grpSpPr>
          <a:xfrm>
            <a:off x="8872821" y="3855834"/>
            <a:ext cx="2282775" cy="1655950"/>
            <a:chOff x="8872821" y="3855834"/>
            <a:chExt cx="2282775" cy="1655950"/>
          </a:xfrm>
        </p:grpSpPr>
        <p:grpSp>
          <p:nvGrpSpPr>
            <p:cNvPr id="42" name="组合 16">
              <a:extLst>
                <a:ext uri="{FF2B5EF4-FFF2-40B4-BE49-F238E27FC236}">
                  <a16:creationId xmlns:a16="http://schemas.microsoft.com/office/drawing/2014/main" id="{8E70ACD9-C4D2-5981-FB60-59E786071BF4}"/>
                </a:ext>
              </a:extLst>
            </p:cNvPr>
            <p:cNvGrpSpPr/>
            <p:nvPr/>
          </p:nvGrpSpPr>
          <p:grpSpPr>
            <a:xfrm>
              <a:off x="8881370" y="3855834"/>
              <a:ext cx="2265678" cy="1655950"/>
              <a:chOff x="6676194" y="1766112"/>
              <a:chExt cx="1675001" cy="2557877"/>
            </a:xfrm>
          </p:grpSpPr>
          <p:sp>
            <p:nvSpPr>
              <p:cNvPr id="43" name="Freeform: Shape 20">
                <a:extLst>
                  <a:ext uri="{FF2B5EF4-FFF2-40B4-BE49-F238E27FC236}">
                    <a16:creationId xmlns:a16="http://schemas.microsoft.com/office/drawing/2014/main" id="{016677FF-18EB-44F4-FDF2-C041B22A3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6194" y="1766112"/>
                <a:ext cx="1675001" cy="2557877"/>
              </a:xfrm>
              <a:custGeom>
                <a:avLst/>
                <a:gdLst>
                  <a:gd name="T0" fmla="*/ 535 w 595"/>
                  <a:gd name="T1" fmla="*/ 60 h 919"/>
                  <a:gd name="T2" fmla="*/ 359 w 595"/>
                  <a:gd name="T3" fmla="*/ 60 h 919"/>
                  <a:gd name="T4" fmla="*/ 297 w 595"/>
                  <a:gd name="T5" fmla="*/ 0 h 919"/>
                  <a:gd name="T6" fmla="*/ 236 w 595"/>
                  <a:gd name="T7" fmla="*/ 60 h 919"/>
                  <a:gd name="T8" fmla="*/ 59 w 595"/>
                  <a:gd name="T9" fmla="*/ 60 h 919"/>
                  <a:gd name="T10" fmla="*/ 0 w 595"/>
                  <a:gd name="T11" fmla="*/ 120 h 919"/>
                  <a:gd name="T12" fmla="*/ 0 w 595"/>
                  <a:gd name="T13" fmla="*/ 859 h 919"/>
                  <a:gd name="T14" fmla="*/ 59 w 595"/>
                  <a:gd name="T15" fmla="*/ 919 h 919"/>
                  <a:gd name="T16" fmla="*/ 535 w 595"/>
                  <a:gd name="T17" fmla="*/ 919 h 919"/>
                  <a:gd name="T18" fmla="*/ 595 w 595"/>
                  <a:gd name="T19" fmla="*/ 859 h 919"/>
                  <a:gd name="T20" fmla="*/ 595 w 595"/>
                  <a:gd name="T21" fmla="*/ 120 h 919"/>
                  <a:gd name="T22" fmla="*/ 535 w 595"/>
                  <a:gd name="T23" fmla="*/ 60 h 919"/>
                  <a:gd name="T24" fmla="*/ 589 w 595"/>
                  <a:gd name="T25" fmla="*/ 859 h 919"/>
                  <a:gd name="T26" fmla="*/ 535 w 595"/>
                  <a:gd name="T27" fmla="*/ 913 h 919"/>
                  <a:gd name="T28" fmla="*/ 59 w 595"/>
                  <a:gd name="T29" fmla="*/ 913 h 919"/>
                  <a:gd name="T30" fmla="*/ 6 w 595"/>
                  <a:gd name="T31" fmla="*/ 859 h 919"/>
                  <a:gd name="T32" fmla="*/ 6 w 595"/>
                  <a:gd name="T33" fmla="*/ 467 h 919"/>
                  <a:gd name="T34" fmla="*/ 589 w 595"/>
                  <a:gd name="T35" fmla="*/ 467 h 919"/>
                  <a:gd name="T36" fmla="*/ 589 w 595"/>
                  <a:gd name="T37" fmla="*/ 859 h 9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5" h="919">
                    <a:moveTo>
                      <a:pt x="535" y="60"/>
                    </a:moveTo>
                    <a:cubicBezTo>
                      <a:pt x="359" y="60"/>
                      <a:pt x="359" y="60"/>
                      <a:pt x="359" y="60"/>
                    </a:cubicBezTo>
                    <a:cubicBezTo>
                      <a:pt x="330" y="51"/>
                      <a:pt x="307" y="29"/>
                      <a:pt x="297" y="0"/>
                    </a:cubicBezTo>
                    <a:cubicBezTo>
                      <a:pt x="288" y="29"/>
                      <a:pt x="265" y="51"/>
                      <a:pt x="236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27" y="60"/>
                      <a:pt x="0" y="87"/>
                      <a:pt x="0" y="120"/>
                    </a:cubicBezTo>
                    <a:cubicBezTo>
                      <a:pt x="0" y="859"/>
                      <a:pt x="0" y="859"/>
                      <a:pt x="0" y="859"/>
                    </a:cubicBezTo>
                    <a:cubicBezTo>
                      <a:pt x="0" y="892"/>
                      <a:pt x="27" y="919"/>
                      <a:pt x="59" y="919"/>
                    </a:cubicBezTo>
                    <a:cubicBezTo>
                      <a:pt x="535" y="919"/>
                      <a:pt x="535" y="919"/>
                      <a:pt x="535" y="919"/>
                    </a:cubicBezTo>
                    <a:cubicBezTo>
                      <a:pt x="568" y="919"/>
                      <a:pt x="595" y="892"/>
                      <a:pt x="595" y="859"/>
                    </a:cubicBezTo>
                    <a:cubicBezTo>
                      <a:pt x="595" y="120"/>
                      <a:pt x="595" y="120"/>
                      <a:pt x="595" y="120"/>
                    </a:cubicBezTo>
                    <a:cubicBezTo>
                      <a:pt x="595" y="87"/>
                      <a:pt x="568" y="60"/>
                      <a:pt x="535" y="60"/>
                    </a:cubicBezTo>
                    <a:close/>
                    <a:moveTo>
                      <a:pt x="589" y="859"/>
                    </a:moveTo>
                    <a:cubicBezTo>
                      <a:pt x="589" y="889"/>
                      <a:pt x="565" y="913"/>
                      <a:pt x="535" y="913"/>
                    </a:cubicBezTo>
                    <a:cubicBezTo>
                      <a:pt x="59" y="913"/>
                      <a:pt x="59" y="913"/>
                      <a:pt x="59" y="913"/>
                    </a:cubicBezTo>
                    <a:cubicBezTo>
                      <a:pt x="30" y="913"/>
                      <a:pt x="6" y="889"/>
                      <a:pt x="6" y="859"/>
                    </a:cubicBezTo>
                    <a:cubicBezTo>
                      <a:pt x="6" y="467"/>
                      <a:pt x="6" y="467"/>
                      <a:pt x="6" y="467"/>
                    </a:cubicBezTo>
                    <a:cubicBezTo>
                      <a:pt x="589" y="467"/>
                      <a:pt x="589" y="467"/>
                      <a:pt x="589" y="467"/>
                    </a:cubicBezTo>
                    <a:lnTo>
                      <a:pt x="589" y="85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square" lIns="189197" tIns="2506861" rIns="189197" bIns="80093" anchor="t" anchorCtr="1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  <p:sp>
            <p:nvSpPr>
              <p:cNvPr id="44" name="Rectangle 60">
                <a:extLst>
                  <a:ext uri="{FF2B5EF4-FFF2-40B4-BE49-F238E27FC236}">
                    <a16:creationId xmlns:a16="http://schemas.microsoft.com/office/drawing/2014/main" id="{0E00928A-0BBC-124B-1115-AFB0EE2A7491}"/>
                  </a:ext>
                </a:extLst>
              </p:cNvPr>
              <p:cNvSpPr/>
              <p:nvPr/>
            </p:nvSpPr>
            <p:spPr>
              <a:xfrm>
                <a:off x="6998576" y="2006830"/>
                <a:ext cx="1061829" cy="911520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字魂17号-萌趣果冻体" panose="02000000000000000000" pitchFamily="2" charset="-122"/>
                  </a:rPr>
                  <a:t>D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17号-萌趣果冻体" panose="02000000000000000000" pitchFamily="2" charset="-122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7B76225-5B54-2E07-BB42-2A9E36195295}"/>
                </a:ext>
              </a:extLst>
            </p:cNvPr>
            <p:cNvSpPr txBox="1"/>
            <p:nvPr/>
          </p:nvSpPr>
          <p:spPr>
            <a:xfrm>
              <a:off x="8872821" y="4838903"/>
              <a:ext cx="2282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dòng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0" name="Google Shape;1142;p27" descr="Cách đánh dấu tích trong word mới nhất | Vivureviews.com">
            <a:extLst>
              <a:ext uri="{FF2B5EF4-FFF2-40B4-BE49-F238E27FC236}">
                <a16:creationId xmlns:a16="http://schemas.microsoft.com/office/drawing/2014/main" id="{633FC4E8-570B-C7D4-38BA-07E24F63C43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69645" y="2956561"/>
            <a:ext cx="777152" cy="68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形 94">
            <a:extLst>
              <a:ext uri="{FF2B5EF4-FFF2-40B4-BE49-F238E27FC236}">
                <a16:creationId xmlns:a16="http://schemas.microsoft.com/office/drawing/2014/main" id="{099BFDE9-914A-0FC0-936C-0E512F9E7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5165367" y="1889801"/>
            <a:ext cx="1473327" cy="940548"/>
          </a:xfrm>
          <a:prstGeom prst="rect">
            <a:avLst/>
          </a:prstGeom>
        </p:spPr>
      </p:pic>
      <p:pic>
        <p:nvPicPr>
          <p:cNvPr id="5" name="图形 95">
            <a:extLst>
              <a:ext uri="{FF2B5EF4-FFF2-40B4-BE49-F238E27FC236}">
                <a16:creationId xmlns:a16="http://schemas.microsoft.com/office/drawing/2014/main" id="{FBC3C849-2AEC-B226-2533-1C555AFA3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35977" y="1410313"/>
            <a:ext cx="682709" cy="1420036"/>
          </a:xfrm>
          <a:prstGeom prst="rect">
            <a:avLst/>
          </a:prstGeom>
        </p:spPr>
      </p:pic>
      <p:pic>
        <p:nvPicPr>
          <p:cNvPr id="7" name="图形 96">
            <a:extLst>
              <a:ext uri="{FF2B5EF4-FFF2-40B4-BE49-F238E27FC236}">
                <a16:creationId xmlns:a16="http://schemas.microsoft.com/office/drawing/2014/main" id="{D3EE57D8-4D38-3603-6601-A59530B477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39328" y="3768503"/>
            <a:ext cx="796752" cy="920742"/>
          </a:xfrm>
          <a:prstGeom prst="rect">
            <a:avLst/>
          </a:prstGeom>
        </p:spPr>
      </p:pic>
      <p:pic>
        <p:nvPicPr>
          <p:cNvPr id="8" name="图形 1">
            <a:extLst>
              <a:ext uri="{FF2B5EF4-FFF2-40B4-BE49-F238E27FC236}">
                <a16:creationId xmlns:a16="http://schemas.microsoft.com/office/drawing/2014/main" id="{732D5CE4-64C2-C7F0-ADD0-95CEB8319C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85735" y="3701531"/>
            <a:ext cx="1333303" cy="98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437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CF73BFA-229A-33D4-9A41-9C92AA964A2D}"/>
              </a:ext>
            </a:extLst>
          </p:cNvPr>
          <p:cNvGrpSpPr/>
          <p:nvPr/>
        </p:nvGrpSpPr>
        <p:grpSpPr>
          <a:xfrm>
            <a:off x="118745" y="0"/>
            <a:ext cx="12073255" cy="6809105"/>
            <a:chOff x="118745" y="0"/>
            <a:chExt cx="12073255" cy="6809105"/>
          </a:xfrm>
        </p:grpSpPr>
        <p:grpSp>
          <p:nvGrpSpPr>
            <p:cNvPr id="3" name="组合 214">
              <a:extLst>
                <a:ext uri="{FF2B5EF4-FFF2-40B4-BE49-F238E27FC236}">
                  <a16:creationId xmlns:a16="http://schemas.microsoft.com/office/drawing/2014/main" id="{1FB64152-7F9E-4DC1-D35F-77AE077E6F19}"/>
                </a:ext>
              </a:extLst>
            </p:cNvPr>
            <p:cNvGrpSpPr/>
            <p:nvPr/>
          </p:nvGrpSpPr>
          <p:grpSpPr>
            <a:xfrm>
              <a:off x="118745" y="0"/>
              <a:ext cx="12073255" cy="6693535"/>
              <a:chOff x="187" y="0"/>
              <a:chExt cx="19013" cy="10541"/>
            </a:xfrm>
          </p:grpSpPr>
          <p:grpSp>
            <p:nvGrpSpPr>
              <p:cNvPr id="7" name="组合 148">
                <a:extLst>
                  <a:ext uri="{FF2B5EF4-FFF2-40B4-BE49-F238E27FC236}">
                    <a16:creationId xmlns:a16="http://schemas.microsoft.com/office/drawing/2014/main" id="{C967416A-D3C2-1630-CCE5-AE30903BEE56}"/>
                  </a:ext>
                </a:extLst>
              </p:cNvPr>
              <p:cNvGrpSpPr/>
              <p:nvPr/>
            </p:nvGrpSpPr>
            <p:grpSpPr>
              <a:xfrm>
                <a:off x="15222" y="0"/>
                <a:ext cx="3978" cy="682"/>
                <a:chOff x="15022" y="9423"/>
                <a:chExt cx="3978" cy="682"/>
              </a:xfrm>
              <a:solidFill>
                <a:schemeClr val="tx1"/>
              </a:solidFill>
            </p:grpSpPr>
            <p:grpSp>
              <p:nvGrpSpPr>
                <p:cNvPr id="45" name="组合 120">
                  <a:extLst>
                    <a:ext uri="{FF2B5EF4-FFF2-40B4-BE49-F238E27FC236}">
                      <a16:creationId xmlns:a16="http://schemas.microsoft.com/office/drawing/2014/main" id="{1B9E98EE-1731-02B7-60BB-2474203936F3}"/>
                    </a:ext>
                  </a:extLst>
                </p:cNvPr>
                <p:cNvGrpSpPr/>
                <p:nvPr/>
              </p:nvGrpSpPr>
              <p:grpSpPr>
                <a:xfrm>
                  <a:off x="15022" y="9423"/>
                  <a:ext cx="3979" cy="82"/>
                  <a:chOff x="15022" y="9977"/>
                  <a:chExt cx="3979" cy="82"/>
                </a:xfrm>
                <a:grpFill/>
              </p:grpSpPr>
              <p:sp>
                <p:nvSpPr>
                  <p:cNvPr id="73" name="椭圆 111">
                    <a:extLst>
                      <a:ext uri="{FF2B5EF4-FFF2-40B4-BE49-F238E27FC236}">
                        <a16:creationId xmlns:a16="http://schemas.microsoft.com/office/drawing/2014/main" id="{E9C785A2-8861-17C6-E5CB-FEE5D1E59E73}"/>
                      </a:ext>
                    </a:extLst>
                  </p:cNvPr>
                  <p:cNvSpPr/>
                  <p:nvPr/>
                </p:nvSpPr>
                <p:spPr>
                  <a:xfrm flipV="1">
                    <a:off x="15022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4" name="椭圆 112">
                    <a:extLst>
                      <a:ext uri="{FF2B5EF4-FFF2-40B4-BE49-F238E27FC236}">
                        <a16:creationId xmlns:a16="http://schemas.microsoft.com/office/drawing/2014/main" id="{F5BB6F0B-05C4-F9B4-A3ED-E4399F099A71}"/>
                      </a:ext>
                    </a:extLst>
                  </p:cNvPr>
                  <p:cNvSpPr/>
                  <p:nvPr/>
                </p:nvSpPr>
                <p:spPr>
                  <a:xfrm flipV="1">
                    <a:off x="15579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5" name="椭圆 113">
                    <a:extLst>
                      <a:ext uri="{FF2B5EF4-FFF2-40B4-BE49-F238E27FC236}">
                        <a16:creationId xmlns:a16="http://schemas.microsoft.com/office/drawing/2014/main" id="{CF9C06D5-07AA-0442-E4F6-9B85AEA5E3DA}"/>
                      </a:ext>
                    </a:extLst>
                  </p:cNvPr>
                  <p:cNvSpPr/>
                  <p:nvPr/>
                </p:nvSpPr>
                <p:spPr>
                  <a:xfrm flipV="1">
                    <a:off x="16136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6" name="椭圆 114">
                    <a:extLst>
                      <a:ext uri="{FF2B5EF4-FFF2-40B4-BE49-F238E27FC236}">
                        <a16:creationId xmlns:a16="http://schemas.microsoft.com/office/drawing/2014/main" id="{5C8F1BDB-5F2D-A0AC-0057-C5F414081FB5}"/>
                      </a:ext>
                    </a:extLst>
                  </p:cNvPr>
                  <p:cNvSpPr/>
                  <p:nvPr/>
                </p:nvSpPr>
                <p:spPr>
                  <a:xfrm flipV="1">
                    <a:off x="16693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7" name="椭圆 115">
                    <a:extLst>
                      <a:ext uri="{FF2B5EF4-FFF2-40B4-BE49-F238E27FC236}">
                        <a16:creationId xmlns:a16="http://schemas.microsoft.com/office/drawing/2014/main" id="{324EA9FF-9554-FB9F-3CAF-8B873E1CF4AA}"/>
                      </a:ext>
                    </a:extLst>
                  </p:cNvPr>
                  <p:cNvSpPr/>
                  <p:nvPr/>
                </p:nvSpPr>
                <p:spPr>
                  <a:xfrm flipV="1">
                    <a:off x="17250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8" name="椭圆 116">
                    <a:extLst>
                      <a:ext uri="{FF2B5EF4-FFF2-40B4-BE49-F238E27FC236}">
                        <a16:creationId xmlns:a16="http://schemas.microsoft.com/office/drawing/2014/main" id="{65349171-B0AD-9D89-F636-56403D7E80E3}"/>
                      </a:ext>
                    </a:extLst>
                  </p:cNvPr>
                  <p:cNvSpPr/>
                  <p:nvPr/>
                </p:nvSpPr>
                <p:spPr>
                  <a:xfrm flipV="1">
                    <a:off x="17807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9" name="椭圆 117">
                    <a:extLst>
                      <a:ext uri="{FF2B5EF4-FFF2-40B4-BE49-F238E27FC236}">
                        <a16:creationId xmlns:a16="http://schemas.microsoft.com/office/drawing/2014/main" id="{FF59A75C-9523-0A04-BE09-3341F98F7751}"/>
                      </a:ext>
                    </a:extLst>
                  </p:cNvPr>
                  <p:cNvSpPr/>
                  <p:nvPr/>
                </p:nvSpPr>
                <p:spPr>
                  <a:xfrm flipV="1">
                    <a:off x="18364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80" name="椭圆 118">
                    <a:extLst>
                      <a:ext uri="{FF2B5EF4-FFF2-40B4-BE49-F238E27FC236}">
                        <a16:creationId xmlns:a16="http://schemas.microsoft.com/office/drawing/2014/main" id="{D8C0BE90-24B5-302B-1A9E-39BCB2ADA3BB}"/>
                      </a:ext>
                    </a:extLst>
                  </p:cNvPr>
                  <p:cNvSpPr/>
                  <p:nvPr/>
                </p:nvSpPr>
                <p:spPr>
                  <a:xfrm flipV="1">
                    <a:off x="18921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grpSp>
              <p:nvGrpSpPr>
                <p:cNvPr id="46" name="组合 121">
                  <a:extLst>
                    <a:ext uri="{FF2B5EF4-FFF2-40B4-BE49-F238E27FC236}">
                      <a16:creationId xmlns:a16="http://schemas.microsoft.com/office/drawing/2014/main" id="{3BBECF55-7553-31B3-B740-64122FCB0B20}"/>
                    </a:ext>
                  </a:extLst>
                </p:cNvPr>
                <p:cNvGrpSpPr/>
                <p:nvPr/>
              </p:nvGrpSpPr>
              <p:grpSpPr>
                <a:xfrm>
                  <a:off x="15022" y="9623"/>
                  <a:ext cx="3979" cy="82"/>
                  <a:chOff x="15022" y="9977"/>
                  <a:chExt cx="3979" cy="82"/>
                </a:xfrm>
                <a:grpFill/>
              </p:grpSpPr>
              <p:sp>
                <p:nvSpPr>
                  <p:cNvPr id="65" name="椭圆 122">
                    <a:extLst>
                      <a:ext uri="{FF2B5EF4-FFF2-40B4-BE49-F238E27FC236}">
                        <a16:creationId xmlns:a16="http://schemas.microsoft.com/office/drawing/2014/main" id="{B68CB514-E530-984A-1726-97CBFA1E5032}"/>
                      </a:ext>
                    </a:extLst>
                  </p:cNvPr>
                  <p:cNvSpPr/>
                  <p:nvPr/>
                </p:nvSpPr>
                <p:spPr>
                  <a:xfrm flipV="1">
                    <a:off x="15022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66" name="椭圆 123">
                    <a:extLst>
                      <a:ext uri="{FF2B5EF4-FFF2-40B4-BE49-F238E27FC236}">
                        <a16:creationId xmlns:a16="http://schemas.microsoft.com/office/drawing/2014/main" id="{BC79BAA7-AE76-90EF-4308-B13EE6114F1C}"/>
                      </a:ext>
                    </a:extLst>
                  </p:cNvPr>
                  <p:cNvSpPr/>
                  <p:nvPr/>
                </p:nvSpPr>
                <p:spPr>
                  <a:xfrm flipV="1">
                    <a:off x="15579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67" name="椭圆 124">
                    <a:extLst>
                      <a:ext uri="{FF2B5EF4-FFF2-40B4-BE49-F238E27FC236}">
                        <a16:creationId xmlns:a16="http://schemas.microsoft.com/office/drawing/2014/main" id="{EBE7A951-827D-827D-9EA4-C29C2C5DE7E3}"/>
                      </a:ext>
                    </a:extLst>
                  </p:cNvPr>
                  <p:cNvSpPr/>
                  <p:nvPr/>
                </p:nvSpPr>
                <p:spPr>
                  <a:xfrm flipV="1">
                    <a:off x="16136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68" name="椭圆 125">
                    <a:extLst>
                      <a:ext uri="{FF2B5EF4-FFF2-40B4-BE49-F238E27FC236}">
                        <a16:creationId xmlns:a16="http://schemas.microsoft.com/office/drawing/2014/main" id="{DEB4743D-7BB1-1402-23F2-386BFB5D134E}"/>
                      </a:ext>
                    </a:extLst>
                  </p:cNvPr>
                  <p:cNvSpPr/>
                  <p:nvPr/>
                </p:nvSpPr>
                <p:spPr>
                  <a:xfrm flipV="1">
                    <a:off x="16693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69" name="椭圆 126">
                    <a:extLst>
                      <a:ext uri="{FF2B5EF4-FFF2-40B4-BE49-F238E27FC236}">
                        <a16:creationId xmlns:a16="http://schemas.microsoft.com/office/drawing/2014/main" id="{28A9BAF0-A3A2-1C04-6127-FAC5A5C2022D}"/>
                      </a:ext>
                    </a:extLst>
                  </p:cNvPr>
                  <p:cNvSpPr/>
                  <p:nvPr/>
                </p:nvSpPr>
                <p:spPr>
                  <a:xfrm flipV="1">
                    <a:off x="17250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0" name="椭圆 127">
                    <a:extLst>
                      <a:ext uri="{FF2B5EF4-FFF2-40B4-BE49-F238E27FC236}">
                        <a16:creationId xmlns:a16="http://schemas.microsoft.com/office/drawing/2014/main" id="{73D51EAD-22D9-4B4C-F4C0-68B2BE9002C6}"/>
                      </a:ext>
                    </a:extLst>
                  </p:cNvPr>
                  <p:cNvSpPr/>
                  <p:nvPr/>
                </p:nvSpPr>
                <p:spPr>
                  <a:xfrm flipV="1">
                    <a:off x="17807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1" name="椭圆 128">
                    <a:extLst>
                      <a:ext uri="{FF2B5EF4-FFF2-40B4-BE49-F238E27FC236}">
                        <a16:creationId xmlns:a16="http://schemas.microsoft.com/office/drawing/2014/main" id="{E756A4E2-A8A7-4C63-20E2-45F92B7C7089}"/>
                      </a:ext>
                    </a:extLst>
                  </p:cNvPr>
                  <p:cNvSpPr/>
                  <p:nvPr/>
                </p:nvSpPr>
                <p:spPr>
                  <a:xfrm flipV="1">
                    <a:off x="18364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72" name="椭圆 129">
                    <a:extLst>
                      <a:ext uri="{FF2B5EF4-FFF2-40B4-BE49-F238E27FC236}">
                        <a16:creationId xmlns:a16="http://schemas.microsoft.com/office/drawing/2014/main" id="{1E50E148-6FB8-AEE5-285A-F3B4FD70C74E}"/>
                      </a:ext>
                    </a:extLst>
                  </p:cNvPr>
                  <p:cNvSpPr/>
                  <p:nvPr/>
                </p:nvSpPr>
                <p:spPr>
                  <a:xfrm flipV="1">
                    <a:off x="18921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grpSp>
              <p:nvGrpSpPr>
                <p:cNvPr id="47" name="组合 130">
                  <a:extLst>
                    <a:ext uri="{FF2B5EF4-FFF2-40B4-BE49-F238E27FC236}">
                      <a16:creationId xmlns:a16="http://schemas.microsoft.com/office/drawing/2014/main" id="{DFFAA24A-504D-6F1E-ABA4-98FDD8BD99FB}"/>
                    </a:ext>
                  </a:extLst>
                </p:cNvPr>
                <p:cNvGrpSpPr/>
                <p:nvPr/>
              </p:nvGrpSpPr>
              <p:grpSpPr>
                <a:xfrm>
                  <a:off x="15022" y="9823"/>
                  <a:ext cx="3979" cy="82"/>
                  <a:chOff x="15022" y="9977"/>
                  <a:chExt cx="3979" cy="82"/>
                </a:xfrm>
                <a:grpFill/>
              </p:grpSpPr>
              <p:sp>
                <p:nvSpPr>
                  <p:cNvPr id="57" name="椭圆 131">
                    <a:extLst>
                      <a:ext uri="{FF2B5EF4-FFF2-40B4-BE49-F238E27FC236}">
                        <a16:creationId xmlns:a16="http://schemas.microsoft.com/office/drawing/2014/main" id="{C52F81E6-89C3-C45B-075C-67EE951DB2F3}"/>
                      </a:ext>
                    </a:extLst>
                  </p:cNvPr>
                  <p:cNvSpPr/>
                  <p:nvPr/>
                </p:nvSpPr>
                <p:spPr>
                  <a:xfrm flipV="1">
                    <a:off x="15022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58" name="椭圆 132">
                    <a:extLst>
                      <a:ext uri="{FF2B5EF4-FFF2-40B4-BE49-F238E27FC236}">
                        <a16:creationId xmlns:a16="http://schemas.microsoft.com/office/drawing/2014/main" id="{E0A26A8C-8474-93A7-1471-FD51A1080A67}"/>
                      </a:ext>
                    </a:extLst>
                  </p:cNvPr>
                  <p:cNvSpPr/>
                  <p:nvPr/>
                </p:nvSpPr>
                <p:spPr>
                  <a:xfrm flipV="1">
                    <a:off x="15579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59" name="椭圆 133">
                    <a:extLst>
                      <a:ext uri="{FF2B5EF4-FFF2-40B4-BE49-F238E27FC236}">
                        <a16:creationId xmlns:a16="http://schemas.microsoft.com/office/drawing/2014/main" id="{4FA3DC5E-ABD8-0650-1E2D-BAD3A4758DE3}"/>
                      </a:ext>
                    </a:extLst>
                  </p:cNvPr>
                  <p:cNvSpPr/>
                  <p:nvPr/>
                </p:nvSpPr>
                <p:spPr>
                  <a:xfrm flipV="1">
                    <a:off x="16136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60" name="椭圆 134">
                    <a:extLst>
                      <a:ext uri="{FF2B5EF4-FFF2-40B4-BE49-F238E27FC236}">
                        <a16:creationId xmlns:a16="http://schemas.microsoft.com/office/drawing/2014/main" id="{C3F72A9D-E2B8-CEED-C198-81B5EA6D4C8F}"/>
                      </a:ext>
                    </a:extLst>
                  </p:cNvPr>
                  <p:cNvSpPr/>
                  <p:nvPr/>
                </p:nvSpPr>
                <p:spPr>
                  <a:xfrm flipV="1">
                    <a:off x="16693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61" name="椭圆 135">
                    <a:extLst>
                      <a:ext uri="{FF2B5EF4-FFF2-40B4-BE49-F238E27FC236}">
                        <a16:creationId xmlns:a16="http://schemas.microsoft.com/office/drawing/2014/main" id="{57CAA456-869D-C9D1-99C2-46E95B954E5B}"/>
                      </a:ext>
                    </a:extLst>
                  </p:cNvPr>
                  <p:cNvSpPr/>
                  <p:nvPr/>
                </p:nvSpPr>
                <p:spPr>
                  <a:xfrm flipV="1">
                    <a:off x="17250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62" name="椭圆 136">
                    <a:extLst>
                      <a:ext uri="{FF2B5EF4-FFF2-40B4-BE49-F238E27FC236}">
                        <a16:creationId xmlns:a16="http://schemas.microsoft.com/office/drawing/2014/main" id="{F0F25409-DC54-33D6-1610-17170C79FBF8}"/>
                      </a:ext>
                    </a:extLst>
                  </p:cNvPr>
                  <p:cNvSpPr/>
                  <p:nvPr/>
                </p:nvSpPr>
                <p:spPr>
                  <a:xfrm flipV="1">
                    <a:off x="17807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63" name="椭圆 137">
                    <a:extLst>
                      <a:ext uri="{FF2B5EF4-FFF2-40B4-BE49-F238E27FC236}">
                        <a16:creationId xmlns:a16="http://schemas.microsoft.com/office/drawing/2014/main" id="{242D3CAC-A2B6-2550-19AA-6E24B1161CDA}"/>
                      </a:ext>
                    </a:extLst>
                  </p:cNvPr>
                  <p:cNvSpPr/>
                  <p:nvPr/>
                </p:nvSpPr>
                <p:spPr>
                  <a:xfrm flipV="1">
                    <a:off x="18364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64" name="椭圆 138">
                    <a:extLst>
                      <a:ext uri="{FF2B5EF4-FFF2-40B4-BE49-F238E27FC236}">
                        <a16:creationId xmlns:a16="http://schemas.microsoft.com/office/drawing/2014/main" id="{0EDBC458-D3EF-6EA2-E0A9-5CB12D2A5BB4}"/>
                      </a:ext>
                    </a:extLst>
                  </p:cNvPr>
                  <p:cNvSpPr/>
                  <p:nvPr/>
                </p:nvSpPr>
                <p:spPr>
                  <a:xfrm flipV="1">
                    <a:off x="18921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grpSp>
              <p:nvGrpSpPr>
                <p:cNvPr id="48" name="组合 139">
                  <a:extLst>
                    <a:ext uri="{FF2B5EF4-FFF2-40B4-BE49-F238E27FC236}">
                      <a16:creationId xmlns:a16="http://schemas.microsoft.com/office/drawing/2014/main" id="{6E6171D4-55E7-BE78-B7D7-D3C7A24C68DA}"/>
                    </a:ext>
                  </a:extLst>
                </p:cNvPr>
                <p:cNvGrpSpPr/>
                <p:nvPr/>
              </p:nvGrpSpPr>
              <p:grpSpPr>
                <a:xfrm>
                  <a:off x="15022" y="10023"/>
                  <a:ext cx="3979" cy="82"/>
                  <a:chOff x="15022" y="9977"/>
                  <a:chExt cx="3979" cy="82"/>
                </a:xfrm>
                <a:grpFill/>
              </p:grpSpPr>
              <p:sp>
                <p:nvSpPr>
                  <p:cNvPr id="49" name="椭圆 140">
                    <a:extLst>
                      <a:ext uri="{FF2B5EF4-FFF2-40B4-BE49-F238E27FC236}">
                        <a16:creationId xmlns:a16="http://schemas.microsoft.com/office/drawing/2014/main" id="{13AF3210-BDBA-636B-8EE6-34D1ACA48FDE}"/>
                      </a:ext>
                    </a:extLst>
                  </p:cNvPr>
                  <p:cNvSpPr/>
                  <p:nvPr/>
                </p:nvSpPr>
                <p:spPr>
                  <a:xfrm flipV="1">
                    <a:off x="15022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50" name="椭圆 141">
                    <a:extLst>
                      <a:ext uri="{FF2B5EF4-FFF2-40B4-BE49-F238E27FC236}">
                        <a16:creationId xmlns:a16="http://schemas.microsoft.com/office/drawing/2014/main" id="{07FB7997-ED61-3311-2650-0C5B2161377B}"/>
                      </a:ext>
                    </a:extLst>
                  </p:cNvPr>
                  <p:cNvSpPr/>
                  <p:nvPr/>
                </p:nvSpPr>
                <p:spPr>
                  <a:xfrm flipV="1">
                    <a:off x="15579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51" name="椭圆 142">
                    <a:extLst>
                      <a:ext uri="{FF2B5EF4-FFF2-40B4-BE49-F238E27FC236}">
                        <a16:creationId xmlns:a16="http://schemas.microsoft.com/office/drawing/2014/main" id="{3DC18FE5-744A-BF17-AAFF-7F851CA169BD}"/>
                      </a:ext>
                    </a:extLst>
                  </p:cNvPr>
                  <p:cNvSpPr/>
                  <p:nvPr/>
                </p:nvSpPr>
                <p:spPr>
                  <a:xfrm flipV="1">
                    <a:off x="16136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52" name="椭圆 143">
                    <a:extLst>
                      <a:ext uri="{FF2B5EF4-FFF2-40B4-BE49-F238E27FC236}">
                        <a16:creationId xmlns:a16="http://schemas.microsoft.com/office/drawing/2014/main" id="{69AA9C06-B13D-4276-CFEB-9A3F84F49E81}"/>
                      </a:ext>
                    </a:extLst>
                  </p:cNvPr>
                  <p:cNvSpPr/>
                  <p:nvPr/>
                </p:nvSpPr>
                <p:spPr>
                  <a:xfrm flipV="1">
                    <a:off x="16693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53" name="椭圆 144">
                    <a:extLst>
                      <a:ext uri="{FF2B5EF4-FFF2-40B4-BE49-F238E27FC236}">
                        <a16:creationId xmlns:a16="http://schemas.microsoft.com/office/drawing/2014/main" id="{E223386F-846E-5620-E142-4AFC8EEF5FAE}"/>
                      </a:ext>
                    </a:extLst>
                  </p:cNvPr>
                  <p:cNvSpPr/>
                  <p:nvPr/>
                </p:nvSpPr>
                <p:spPr>
                  <a:xfrm flipV="1">
                    <a:off x="17250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54" name="椭圆 145">
                    <a:extLst>
                      <a:ext uri="{FF2B5EF4-FFF2-40B4-BE49-F238E27FC236}">
                        <a16:creationId xmlns:a16="http://schemas.microsoft.com/office/drawing/2014/main" id="{2FF9A52F-260C-507A-D996-552B4B272573}"/>
                      </a:ext>
                    </a:extLst>
                  </p:cNvPr>
                  <p:cNvSpPr/>
                  <p:nvPr/>
                </p:nvSpPr>
                <p:spPr>
                  <a:xfrm flipV="1">
                    <a:off x="17807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55" name="椭圆 146">
                    <a:extLst>
                      <a:ext uri="{FF2B5EF4-FFF2-40B4-BE49-F238E27FC236}">
                        <a16:creationId xmlns:a16="http://schemas.microsoft.com/office/drawing/2014/main" id="{48A58E79-9D46-D12A-1E80-6EFC7AC55815}"/>
                      </a:ext>
                    </a:extLst>
                  </p:cNvPr>
                  <p:cNvSpPr/>
                  <p:nvPr/>
                </p:nvSpPr>
                <p:spPr>
                  <a:xfrm flipV="1">
                    <a:off x="18364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56" name="椭圆 147">
                    <a:extLst>
                      <a:ext uri="{FF2B5EF4-FFF2-40B4-BE49-F238E27FC236}">
                        <a16:creationId xmlns:a16="http://schemas.microsoft.com/office/drawing/2014/main" id="{7A09FD07-215A-92CC-B3DE-5DEF78F16316}"/>
                      </a:ext>
                    </a:extLst>
                  </p:cNvPr>
                  <p:cNvSpPr/>
                  <p:nvPr/>
                </p:nvSpPr>
                <p:spPr>
                  <a:xfrm flipV="1">
                    <a:off x="18921" y="9977"/>
                    <a:ext cx="80" cy="8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" name="组合 106">
                <a:extLst>
                  <a:ext uri="{FF2B5EF4-FFF2-40B4-BE49-F238E27FC236}">
                    <a16:creationId xmlns:a16="http://schemas.microsoft.com/office/drawing/2014/main" id="{C67AD1D2-B1EF-B9F1-50A3-0FFBCF90F26C}"/>
                  </a:ext>
                </a:extLst>
              </p:cNvPr>
              <p:cNvGrpSpPr/>
              <p:nvPr/>
            </p:nvGrpSpPr>
            <p:grpSpPr>
              <a:xfrm rot="16200000">
                <a:off x="-1461" y="8211"/>
                <a:ext cx="3978" cy="682"/>
                <a:chOff x="15022" y="9423"/>
                <a:chExt cx="3978" cy="682"/>
              </a:xfrm>
            </p:grpSpPr>
            <p:grpSp>
              <p:nvGrpSpPr>
                <p:cNvPr id="9" name="组合 107">
                  <a:extLst>
                    <a:ext uri="{FF2B5EF4-FFF2-40B4-BE49-F238E27FC236}">
                      <a16:creationId xmlns:a16="http://schemas.microsoft.com/office/drawing/2014/main" id="{AA00A6E5-EB01-0518-9D50-C0327F5FC106}"/>
                    </a:ext>
                  </a:extLst>
                </p:cNvPr>
                <p:cNvGrpSpPr/>
                <p:nvPr/>
              </p:nvGrpSpPr>
              <p:grpSpPr>
                <a:xfrm>
                  <a:off x="15022" y="9423"/>
                  <a:ext cx="3979" cy="82"/>
                  <a:chOff x="15022" y="9977"/>
                  <a:chExt cx="3979" cy="82"/>
                </a:xfrm>
              </p:grpSpPr>
              <p:sp>
                <p:nvSpPr>
                  <p:cNvPr id="37" name="椭圆 109">
                    <a:extLst>
                      <a:ext uri="{FF2B5EF4-FFF2-40B4-BE49-F238E27FC236}">
                        <a16:creationId xmlns:a16="http://schemas.microsoft.com/office/drawing/2014/main" id="{12D6C082-BFB7-42B8-BEE1-7B73A0F00FAD}"/>
                      </a:ext>
                    </a:extLst>
                  </p:cNvPr>
                  <p:cNvSpPr/>
                  <p:nvPr/>
                </p:nvSpPr>
                <p:spPr>
                  <a:xfrm flipV="1">
                    <a:off x="15022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8" name="椭圆 119">
                    <a:extLst>
                      <a:ext uri="{FF2B5EF4-FFF2-40B4-BE49-F238E27FC236}">
                        <a16:creationId xmlns:a16="http://schemas.microsoft.com/office/drawing/2014/main" id="{CCF9FBF9-B237-FC8C-55E2-FB77F7992E61}"/>
                      </a:ext>
                    </a:extLst>
                  </p:cNvPr>
                  <p:cNvSpPr/>
                  <p:nvPr/>
                </p:nvSpPr>
                <p:spPr>
                  <a:xfrm flipV="1">
                    <a:off x="15579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9" name="椭圆 149">
                    <a:extLst>
                      <a:ext uri="{FF2B5EF4-FFF2-40B4-BE49-F238E27FC236}">
                        <a16:creationId xmlns:a16="http://schemas.microsoft.com/office/drawing/2014/main" id="{04A59143-EB15-4075-6DFE-19B388B57CA7}"/>
                      </a:ext>
                    </a:extLst>
                  </p:cNvPr>
                  <p:cNvSpPr/>
                  <p:nvPr/>
                </p:nvSpPr>
                <p:spPr>
                  <a:xfrm flipV="1">
                    <a:off x="16136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0" name="椭圆 150">
                    <a:extLst>
                      <a:ext uri="{FF2B5EF4-FFF2-40B4-BE49-F238E27FC236}">
                        <a16:creationId xmlns:a16="http://schemas.microsoft.com/office/drawing/2014/main" id="{4D8EB3C2-83DC-FC9A-02B0-3C005391E976}"/>
                      </a:ext>
                    </a:extLst>
                  </p:cNvPr>
                  <p:cNvSpPr/>
                  <p:nvPr/>
                </p:nvSpPr>
                <p:spPr>
                  <a:xfrm flipV="1">
                    <a:off x="16693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1" name="椭圆 151">
                    <a:extLst>
                      <a:ext uri="{FF2B5EF4-FFF2-40B4-BE49-F238E27FC236}">
                        <a16:creationId xmlns:a16="http://schemas.microsoft.com/office/drawing/2014/main" id="{A780F13C-5D20-74A0-F292-4B1955A33D5B}"/>
                      </a:ext>
                    </a:extLst>
                  </p:cNvPr>
                  <p:cNvSpPr/>
                  <p:nvPr/>
                </p:nvSpPr>
                <p:spPr>
                  <a:xfrm flipV="1">
                    <a:off x="17250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2" name="椭圆 152">
                    <a:extLst>
                      <a:ext uri="{FF2B5EF4-FFF2-40B4-BE49-F238E27FC236}">
                        <a16:creationId xmlns:a16="http://schemas.microsoft.com/office/drawing/2014/main" id="{3D7C739C-09EF-549A-D64D-D7CB8A8A795E}"/>
                      </a:ext>
                    </a:extLst>
                  </p:cNvPr>
                  <p:cNvSpPr/>
                  <p:nvPr/>
                </p:nvSpPr>
                <p:spPr>
                  <a:xfrm flipV="1">
                    <a:off x="17807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3" name="椭圆 153">
                    <a:extLst>
                      <a:ext uri="{FF2B5EF4-FFF2-40B4-BE49-F238E27FC236}">
                        <a16:creationId xmlns:a16="http://schemas.microsoft.com/office/drawing/2014/main" id="{34DBD413-18A0-1EAC-E894-3B4BC7F0BCAB}"/>
                      </a:ext>
                    </a:extLst>
                  </p:cNvPr>
                  <p:cNvSpPr/>
                  <p:nvPr/>
                </p:nvSpPr>
                <p:spPr>
                  <a:xfrm flipV="1">
                    <a:off x="18364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44" name="椭圆 154">
                    <a:extLst>
                      <a:ext uri="{FF2B5EF4-FFF2-40B4-BE49-F238E27FC236}">
                        <a16:creationId xmlns:a16="http://schemas.microsoft.com/office/drawing/2014/main" id="{90ABC55B-C8E5-A22A-C90A-B21866C336C2}"/>
                      </a:ext>
                    </a:extLst>
                  </p:cNvPr>
                  <p:cNvSpPr/>
                  <p:nvPr/>
                </p:nvSpPr>
                <p:spPr>
                  <a:xfrm flipV="1">
                    <a:off x="18921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grpSp>
              <p:nvGrpSpPr>
                <p:cNvPr id="10" name="组合 155">
                  <a:extLst>
                    <a:ext uri="{FF2B5EF4-FFF2-40B4-BE49-F238E27FC236}">
                      <a16:creationId xmlns:a16="http://schemas.microsoft.com/office/drawing/2014/main" id="{D9A435A6-1A7F-DC62-FEA9-6B46C2A4F258}"/>
                    </a:ext>
                  </a:extLst>
                </p:cNvPr>
                <p:cNvGrpSpPr/>
                <p:nvPr/>
              </p:nvGrpSpPr>
              <p:grpSpPr>
                <a:xfrm>
                  <a:off x="15022" y="9623"/>
                  <a:ext cx="3979" cy="82"/>
                  <a:chOff x="15022" y="9977"/>
                  <a:chExt cx="3979" cy="82"/>
                </a:xfrm>
              </p:grpSpPr>
              <p:sp>
                <p:nvSpPr>
                  <p:cNvPr id="29" name="椭圆 156">
                    <a:extLst>
                      <a:ext uri="{FF2B5EF4-FFF2-40B4-BE49-F238E27FC236}">
                        <a16:creationId xmlns:a16="http://schemas.microsoft.com/office/drawing/2014/main" id="{6C3BD764-B875-F392-7767-4177AAC5CC7C}"/>
                      </a:ext>
                    </a:extLst>
                  </p:cNvPr>
                  <p:cNvSpPr/>
                  <p:nvPr/>
                </p:nvSpPr>
                <p:spPr>
                  <a:xfrm flipV="1">
                    <a:off x="15022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0" name="椭圆 157">
                    <a:extLst>
                      <a:ext uri="{FF2B5EF4-FFF2-40B4-BE49-F238E27FC236}">
                        <a16:creationId xmlns:a16="http://schemas.microsoft.com/office/drawing/2014/main" id="{F6B55971-AFE1-C5CD-04CC-18AAD38123FE}"/>
                      </a:ext>
                    </a:extLst>
                  </p:cNvPr>
                  <p:cNvSpPr/>
                  <p:nvPr/>
                </p:nvSpPr>
                <p:spPr>
                  <a:xfrm flipV="1">
                    <a:off x="15579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1" name="椭圆 158">
                    <a:extLst>
                      <a:ext uri="{FF2B5EF4-FFF2-40B4-BE49-F238E27FC236}">
                        <a16:creationId xmlns:a16="http://schemas.microsoft.com/office/drawing/2014/main" id="{64F1CEDA-6946-362D-C3F3-81A417F1F439}"/>
                      </a:ext>
                    </a:extLst>
                  </p:cNvPr>
                  <p:cNvSpPr/>
                  <p:nvPr/>
                </p:nvSpPr>
                <p:spPr>
                  <a:xfrm flipV="1">
                    <a:off x="16136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2" name="椭圆 159">
                    <a:extLst>
                      <a:ext uri="{FF2B5EF4-FFF2-40B4-BE49-F238E27FC236}">
                        <a16:creationId xmlns:a16="http://schemas.microsoft.com/office/drawing/2014/main" id="{8650BC58-CFD0-03D3-F8F9-BCFC95C9F90D}"/>
                      </a:ext>
                    </a:extLst>
                  </p:cNvPr>
                  <p:cNvSpPr/>
                  <p:nvPr/>
                </p:nvSpPr>
                <p:spPr>
                  <a:xfrm flipV="1">
                    <a:off x="16693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3" name="椭圆 160">
                    <a:extLst>
                      <a:ext uri="{FF2B5EF4-FFF2-40B4-BE49-F238E27FC236}">
                        <a16:creationId xmlns:a16="http://schemas.microsoft.com/office/drawing/2014/main" id="{4816B1F0-A891-869C-10D7-1440066922A9}"/>
                      </a:ext>
                    </a:extLst>
                  </p:cNvPr>
                  <p:cNvSpPr/>
                  <p:nvPr/>
                </p:nvSpPr>
                <p:spPr>
                  <a:xfrm flipV="1">
                    <a:off x="17250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4" name="椭圆 161">
                    <a:extLst>
                      <a:ext uri="{FF2B5EF4-FFF2-40B4-BE49-F238E27FC236}">
                        <a16:creationId xmlns:a16="http://schemas.microsoft.com/office/drawing/2014/main" id="{870BC4D9-7810-194F-D195-C315B2C8B6DC}"/>
                      </a:ext>
                    </a:extLst>
                  </p:cNvPr>
                  <p:cNvSpPr/>
                  <p:nvPr/>
                </p:nvSpPr>
                <p:spPr>
                  <a:xfrm flipV="1">
                    <a:off x="17807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5" name="椭圆 162">
                    <a:extLst>
                      <a:ext uri="{FF2B5EF4-FFF2-40B4-BE49-F238E27FC236}">
                        <a16:creationId xmlns:a16="http://schemas.microsoft.com/office/drawing/2014/main" id="{843270DD-02E2-A0ED-F204-AE03D78842C7}"/>
                      </a:ext>
                    </a:extLst>
                  </p:cNvPr>
                  <p:cNvSpPr/>
                  <p:nvPr/>
                </p:nvSpPr>
                <p:spPr>
                  <a:xfrm flipV="1">
                    <a:off x="18364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36" name="椭圆 163">
                    <a:extLst>
                      <a:ext uri="{FF2B5EF4-FFF2-40B4-BE49-F238E27FC236}">
                        <a16:creationId xmlns:a16="http://schemas.microsoft.com/office/drawing/2014/main" id="{86E63FD8-1232-A40E-84DA-60072379FF55}"/>
                      </a:ext>
                    </a:extLst>
                  </p:cNvPr>
                  <p:cNvSpPr/>
                  <p:nvPr/>
                </p:nvSpPr>
                <p:spPr>
                  <a:xfrm flipV="1">
                    <a:off x="18921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grpSp>
              <p:nvGrpSpPr>
                <p:cNvPr id="11" name="组合 164">
                  <a:extLst>
                    <a:ext uri="{FF2B5EF4-FFF2-40B4-BE49-F238E27FC236}">
                      <a16:creationId xmlns:a16="http://schemas.microsoft.com/office/drawing/2014/main" id="{928DD1F4-D0CD-4EE2-061F-CD1C96A5F4DE}"/>
                    </a:ext>
                  </a:extLst>
                </p:cNvPr>
                <p:cNvGrpSpPr/>
                <p:nvPr/>
              </p:nvGrpSpPr>
              <p:grpSpPr>
                <a:xfrm>
                  <a:off x="15022" y="9823"/>
                  <a:ext cx="3979" cy="82"/>
                  <a:chOff x="15022" y="9977"/>
                  <a:chExt cx="3979" cy="82"/>
                </a:xfrm>
              </p:grpSpPr>
              <p:sp>
                <p:nvSpPr>
                  <p:cNvPr id="21" name="椭圆 165">
                    <a:extLst>
                      <a:ext uri="{FF2B5EF4-FFF2-40B4-BE49-F238E27FC236}">
                        <a16:creationId xmlns:a16="http://schemas.microsoft.com/office/drawing/2014/main" id="{CC553CF3-F615-7192-9463-D56809503D2B}"/>
                      </a:ext>
                    </a:extLst>
                  </p:cNvPr>
                  <p:cNvSpPr/>
                  <p:nvPr/>
                </p:nvSpPr>
                <p:spPr>
                  <a:xfrm flipV="1">
                    <a:off x="15022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2" name="椭圆 166">
                    <a:extLst>
                      <a:ext uri="{FF2B5EF4-FFF2-40B4-BE49-F238E27FC236}">
                        <a16:creationId xmlns:a16="http://schemas.microsoft.com/office/drawing/2014/main" id="{4425133A-7F2B-812A-1A8A-BC761A10660C}"/>
                      </a:ext>
                    </a:extLst>
                  </p:cNvPr>
                  <p:cNvSpPr/>
                  <p:nvPr/>
                </p:nvSpPr>
                <p:spPr>
                  <a:xfrm flipV="1">
                    <a:off x="15579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3" name="椭圆 167">
                    <a:extLst>
                      <a:ext uri="{FF2B5EF4-FFF2-40B4-BE49-F238E27FC236}">
                        <a16:creationId xmlns:a16="http://schemas.microsoft.com/office/drawing/2014/main" id="{80F4C4B7-10A1-AF6F-C7A9-8AFDDC06FED9}"/>
                      </a:ext>
                    </a:extLst>
                  </p:cNvPr>
                  <p:cNvSpPr/>
                  <p:nvPr/>
                </p:nvSpPr>
                <p:spPr>
                  <a:xfrm flipV="1">
                    <a:off x="16136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4" name="椭圆 168">
                    <a:extLst>
                      <a:ext uri="{FF2B5EF4-FFF2-40B4-BE49-F238E27FC236}">
                        <a16:creationId xmlns:a16="http://schemas.microsoft.com/office/drawing/2014/main" id="{80F6F68B-150D-B82F-E306-8638EF348BE3}"/>
                      </a:ext>
                    </a:extLst>
                  </p:cNvPr>
                  <p:cNvSpPr/>
                  <p:nvPr/>
                </p:nvSpPr>
                <p:spPr>
                  <a:xfrm flipV="1">
                    <a:off x="16693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5" name="椭圆 169">
                    <a:extLst>
                      <a:ext uri="{FF2B5EF4-FFF2-40B4-BE49-F238E27FC236}">
                        <a16:creationId xmlns:a16="http://schemas.microsoft.com/office/drawing/2014/main" id="{9DCC6FEB-32E9-1004-ADDA-DFFCCBAD078A}"/>
                      </a:ext>
                    </a:extLst>
                  </p:cNvPr>
                  <p:cNvSpPr/>
                  <p:nvPr/>
                </p:nvSpPr>
                <p:spPr>
                  <a:xfrm flipV="1">
                    <a:off x="17250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6" name="椭圆 170">
                    <a:extLst>
                      <a:ext uri="{FF2B5EF4-FFF2-40B4-BE49-F238E27FC236}">
                        <a16:creationId xmlns:a16="http://schemas.microsoft.com/office/drawing/2014/main" id="{3F4B592F-E5CF-32F7-F36C-2C576C32D5C2}"/>
                      </a:ext>
                    </a:extLst>
                  </p:cNvPr>
                  <p:cNvSpPr/>
                  <p:nvPr/>
                </p:nvSpPr>
                <p:spPr>
                  <a:xfrm flipV="1">
                    <a:off x="17807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7" name="椭圆 171">
                    <a:extLst>
                      <a:ext uri="{FF2B5EF4-FFF2-40B4-BE49-F238E27FC236}">
                        <a16:creationId xmlns:a16="http://schemas.microsoft.com/office/drawing/2014/main" id="{6DDFC6DC-ABE2-D0C3-320E-C552E0E0042C}"/>
                      </a:ext>
                    </a:extLst>
                  </p:cNvPr>
                  <p:cNvSpPr/>
                  <p:nvPr/>
                </p:nvSpPr>
                <p:spPr>
                  <a:xfrm flipV="1">
                    <a:off x="18364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8" name="椭圆 172">
                    <a:extLst>
                      <a:ext uri="{FF2B5EF4-FFF2-40B4-BE49-F238E27FC236}">
                        <a16:creationId xmlns:a16="http://schemas.microsoft.com/office/drawing/2014/main" id="{F1A3228D-5DFD-B9AF-B8D5-EFBC0209B052}"/>
                      </a:ext>
                    </a:extLst>
                  </p:cNvPr>
                  <p:cNvSpPr/>
                  <p:nvPr/>
                </p:nvSpPr>
                <p:spPr>
                  <a:xfrm flipV="1">
                    <a:off x="18921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  <p:grpSp>
              <p:nvGrpSpPr>
                <p:cNvPr id="12" name="组合 173">
                  <a:extLst>
                    <a:ext uri="{FF2B5EF4-FFF2-40B4-BE49-F238E27FC236}">
                      <a16:creationId xmlns:a16="http://schemas.microsoft.com/office/drawing/2014/main" id="{6F8263BB-6F1E-B980-C33E-EE82B27827A0}"/>
                    </a:ext>
                  </a:extLst>
                </p:cNvPr>
                <p:cNvGrpSpPr/>
                <p:nvPr/>
              </p:nvGrpSpPr>
              <p:grpSpPr>
                <a:xfrm>
                  <a:off x="15022" y="10023"/>
                  <a:ext cx="3979" cy="82"/>
                  <a:chOff x="15022" y="9977"/>
                  <a:chExt cx="3979" cy="82"/>
                </a:xfrm>
              </p:grpSpPr>
              <p:sp>
                <p:nvSpPr>
                  <p:cNvPr id="13" name="椭圆 174">
                    <a:extLst>
                      <a:ext uri="{FF2B5EF4-FFF2-40B4-BE49-F238E27FC236}">
                        <a16:creationId xmlns:a16="http://schemas.microsoft.com/office/drawing/2014/main" id="{29959F32-7579-36C1-C235-6132B53961EC}"/>
                      </a:ext>
                    </a:extLst>
                  </p:cNvPr>
                  <p:cNvSpPr/>
                  <p:nvPr/>
                </p:nvSpPr>
                <p:spPr>
                  <a:xfrm flipV="1">
                    <a:off x="15022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4" name="椭圆 175">
                    <a:extLst>
                      <a:ext uri="{FF2B5EF4-FFF2-40B4-BE49-F238E27FC236}">
                        <a16:creationId xmlns:a16="http://schemas.microsoft.com/office/drawing/2014/main" id="{CD0D311E-7F71-9332-5C6D-70ADE90D3979}"/>
                      </a:ext>
                    </a:extLst>
                  </p:cNvPr>
                  <p:cNvSpPr/>
                  <p:nvPr/>
                </p:nvSpPr>
                <p:spPr>
                  <a:xfrm flipV="1">
                    <a:off x="15579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5" name="椭圆 176">
                    <a:extLst>
                      <a:ext uri="{FF2B5EF4-FFF2-40B4-BE49-F238E27FC236}">
                        <a16:creationId xmlns:a16="http://schemas.microsoft.com/office/drawing/2014/main" id="{2F16D353-0DF9-75E3-7CA5-E12CD530A9BA}"/>
                      </a:ext>
                    </a:extLst>
                  </p:cNvPr>
                  <p:cNvSpPr/>
                  <p:nvPr/>
                </p:nvSpPr>
                <p:spPr>
                  <a:xfrm flipV="1">
                    <a:off x="16136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6" name="椭圆 177">
                    <a:extLst>
                      <a:ext uri="{FF2B5EF4-FFF2-40B4-BE49-F238E27FC236}">
                        <a16:creationId xmlns:a16="http://schemas.microsoft.com/office/drawing/2014/main" id="{535662DB-98DB-CD5D-1DD6-04AD5DE7047C}"/>
                      </a:ext>
                    </a:extLst>
                  </p:cNvPr>
                  <p:cNvSpPr/>
                  <p:nvPr/>
                </p:nvSpPr>
                <p:spPr>
                  <a:xfrm flipV="1">
                    <a:off x="16693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7" name="椭圆 178">
                    <a:extLst>
                      <a:ext uri="{FF2B5EF4-FFF2-40B4-BE49-F238E27FC236}">
                        <a16:creationId xmlns:a16="http://schemas.microsoft.com/office/drawing/2014/main" id="{ED79210B-0A9D-FC94-94BC-0AFEC836D9E1}"/>
                      </a:ext>
                    </a:extLst>
                  </p:cNvPr>
                  <p:cNvSpPr/>
                  <p:nvPr/>
                </p:nvSpPr>
                <p:spPr>
                  <a:xfrm flipV="1">
                    <a:off x="17250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8" name="椭圆 179">
                    <a:extLst>
                      <a:ext uri="{FF2B5EF4-FFF2-40B4-BE49-F238E27FC236}">
                        <a16:creationId xmlns:a16="http://schemas.microsoft.com/office/drawing/2014/main" id="{227739B2-0D56-2ECD-5845-ACAEBEAFCCF0}"/>
                      </a:ext>
                    </a:extLst>
                  </p:cNvPr>
                  <p:cNvSpPr/>
                  <p:nvPr/>
                </p:nvSpPr>
                <p:spPr>
                  <a:xfrm flipV="1">
                    <a:off x="17807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19" name="椭圆 180">
                    <a:extLst>
                      <a:ext uri="{FF2B5EF4-FFF2-40B4-BE49-F238E27FC236}">
                        <a16:creationId xmlns:a16="http://schemas.microsoft.com/office/drawing/2014/main" id="{9E8441AC-A326-E040-5D94-F0BAC05D22C2}"/>
                      </a:ext>
                    </a:extLst>
                  </p:cNvPr>
                  <p:cNvSpPr/>
                  <p:nvPr/>
                </p:nvSpPr>
                <p:spPr>
                  <a:xfrm flipV="1">
                    <a:off x="18364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  <p:sp>
                <p:nvSpPr>
                  <p:cNvPr id="20" name="椭圆 181">
                    <a:extLst>
                      <a:ext uri="{FF2B5EF4-FFF2-40B4-BE49-F238E27FC236}">
                        <a16:creationId xmlns:a16="http://schemas.microsoft.com/office/drawing/2014/main" id="{BC86E730-DEBF-1461-4C27-7747997AE4EB}"/>
                      </a:ext>
                    </a:extLst>
                  </p:cNvPr>
                  <p:cNvSpPr/>
                  <p:nvPr/>
                </p:nvSpPr>
                <p:spPr>
                  <a:xfrm flipV="1">
                    <a:off x="18921" y="9977"/>
                    <a:ext cx="80" cy="8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微软雅黑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十字形 110">
              <a:extLst>
                <a:ext uri="{FF2B5EF4-FFF2-40B4-BE49-F238E27FC236}">
                  <a16:creationId xmlns:a16="http://schemas.microsoft.com/office/drawing/2014/main" id="{5B0E437F-5A03-D6AC-4F3C-261B53CE630C}"/>
                </a:ext>
              </a:extLst>
            </p:cNvPr>
            <p:cNvSpPr/>
            <p:nvPr/>
          </p:nvSpPr>
          <p:spPr>
            <a:xfrm rot="2700000">
              <a:off x="10965751" y="5656580"/>
              <a:ext cx="1152525" cy="1152525"/>
            </a:xfrm>
            <a:prstGeom prst="plus">
              <a:avLst>
                <a:gd name="adj" fmla="val 39081"/>
              </a:avLst>
            </a:prstGeom>
            <a:solidFill>
              <a:srgbClr val="FDDCD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B940F794-E8B9-BC52-E683-2CFBAFC1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382" y="152400"/>
            <a:ext cx="9659819" cy="670560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DB99B829-3540-0BA3-9782-61B1F234B4DA}"/>
              </a:ext>
            </a:extLst>
          </p:cNvPr>
          <p:cNvSpPr txBox="1"/>
          <p:nvPr/>
        </p:nvSpPr>
        <p:spPr>
          <a:xfrm>
            <a:off x="3599229" y="4173488"/>
            <a:ext cx="6725806" cy="656732"/>
          </a:xfrm>
          <a:prstGeom prst="rect">
            <a:avLst/>
          </a:prstGeom>
          <a:noFill/>
        </p:spPr>
        <p:txBody>
          <a:bodyPr wrap="square" lIns="91566" tIns="45785" rIns="91566" bIns="45785" rtlCol="0">
            <a:spAutoFit/>
          </a:bodyPr>
          <a:lstStyle/>
          <a:p>
            <a:pPr algn="ctr" defTabSz="914327"/>
            <a:r>
              <a:rPr lang="en-GB" sz="3600" b="1" dirty="0">
                <a:solidFill>
                  <a:prstClr val="white"/>
                </a:solidFill>
                <a:latin typeface="HP001 4 hàng" pitchFamily="34" charset="0"/>
              </a:rPr>
              <a:t>Ư</a:t>
            </a:r>
            <a:r>
              <a:rPr lang="el-GR" sz="3600" b="1" dirty="0">
                <a:solidFill>
                  <a:prstClr val="white"/>
                </a:solidFill>
                <a:latin typeface="HP001 4 hàng" pitchFamily="34" charset="0"/>
              </a:rPr>
              <a:t>ϐ</a:t>
            </a:r>
            <a:r>
              <a:rPr lang="en-GB" sz="3600" b="1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HP001 4 hàng" pitchFamily="34" charset="0"/>
              </a:rPr>
              <a:t>mai</a:t>
            </a:r>
            <a:r>
              <a:rPr lang="en-GB" sz="3600" b="1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HP001 4 hàng" pitchFamily="34" charset="0"/>
              </a:rPr>
              <a:t>ngày</a:t>
            </a:r>
            <a:r>
              <a:rPr lang="en-GB" sz="3600" b="1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HP001 4 hàng" pitchFamily="34" charset="0"/>
              </a:rPr>
              <a:t>như</a:t>
            </a:r>
            <a:r>
              <a:rPr lang="en-GB" sz="3600" b="1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HP001 4 hàng" pitchFamily="34" charset="0"/>
              </a:rPr>
              <a:t>chú</a:t>
            </a:r>
            <a:endParaRPr lang="vi-VN" sz="36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FA25FCA-79A9-704C-E132-A4AB22174B0C}"/>
              </a:ext>
            </a:extLst>
          </p:cNvPr>
          <p:cNvSpPr txBox="1"/>
          <p:nvPr/>
        </p:nvSpPr>
        <p:spPr>
          <a:xfrm>
            <a:off x="2447653" y="2296934"/>
            <a:ext cx="2930591" cy="1108127"/>
          </a:xfrm>
          <a:prstGeom prst="rect">
            <a:avLst/>
          </a:prstGeom>
          <a:noFill/>
        </p:spPr>
        <p:txBody>
          <a:bodyPr wrap="square" lIns="91566" tIns="45785" rIns="91566" bIns="45785" rtlCol="0">
            <a:spAutoFit/>
          </a:bodyPr>
          <a:lstStyle/>
          <a:p>
            <a:pPr defTabSz="914967"/>
            <a:endParaRPr lang="en-US" sz="3300" dirty="0">
              <a:solidFill>
                <a:prstClr val="white"/>
              </a:solidFill>
              <a:latin typeface="HP001 4 hàng" pitchFamily="34" charset="0"/>
            </a:endParaRPr>
          </a:p>
          <a:p>
            <a:pPr defTabSz="914967"/>
            <a:r>
              <a:rPr lang="en-US" sz="3300" dirty="0" err="1">
                <a:solidFill>
                  <a:prstClr val="white"/>
                </a:solidFill>
                <a:latin typeface="HP001 4 hàng" pitchFamily="34" charset="0"/>
              </a:rPr>
              <a:t>Uông</a:t>
            </a:r>
            <a:r>
              <a:rPr lang="en-US" sz="3300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HP001 4 hàng" pitchFamily="34" charset="0"/>
              </a:rPr>
              <a:t>Bí</a:t>
            </a:r>
            <a:endParaRPr lang="en-US" sz="3300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EE26C62-FA38-CD60-22BD-BA5D50858D88}"/>
              </a:ext>
            </a:extLst>
          </p:cNvPr>
          <p:cNvSpPr txBox="1"/>
          <p:nvPr/>
        </p:nvSpPr>
        <p:spPr>
          <a:xfrm>
            <a:off x="566520" y="2225093"/>
            <a:ext cx="1910687" cy="1569660"/>
          </a:xfrm>
          <a:prstGeom prst="rect">
            <a:avLst/>
          </a:prstGeom>
          <a:noFill/>
        </p:spPr>
        <p:txBody>
          <a:bodyPr wrap="square" lIns="91573" tIns="45787" rIns="91573" bIns="45787" rtlCol="0">
            <a:spAutoFit/>
          </a:bodyPr>
          <a:lstStyle/>
          <a:p>
            <a:pPr defTabSz="914967"/>
            <a:r>
              <a:rPr lang="en-US" sz="4800" b="1" dirty="0" err="1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D7D31">
                        <a:tint val="10000"/>
                        <a:satMod val="155000"/>
                      </a:srgbClr>
                    </a:gs>
                    <a:gs pos="60000">
                      <a:srgbClr val="ED7D31">
                        <a:tint val="30000"/>
                        <a:satMod val="155000"/>
                      </a:srgbClr>
                    </a:gs>
                    <a:gs pos="100000">
                      <a:srgbClr val="ED7D31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iCiel Cadena" pitchFamily="2" charset="0"/>
              </a:rPr>
              <a:t>Luyện</a:t>
            </a:r>
            <a:r>
              <a:rPr lang="en-US" sz="48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D7D31">
                        <a:tint val="10000"/>
                        <a:satMod val="155000"/>
                      </a:srgbClr>
                    </a:gs>
                    <a:gs pos="60000">
                      <a:srgbClr val="ED7D31">
                        <a:tint val="30000"/>
                        <a:satMod val="155000"/>
                      </a:srgbClr>
                    </a:gs>
                    <a:gs pos="100000">
                      <a:srgbClr val="ED7D31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iCiel Cadena" pitchFamily="2" charset="0"/>
              </a:rPr>
              <a:t> </a:t>
            </a:r>
            <a:r>
              <a:rPr lang="en-US" sz="4800" b="1" dirty="0" err="1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D7D31">
                        <a:tint val="10000"/>
                        <a:satMod val="155000"/>
                      </a:srgbClr>
                    </a:gs>
                    <a:gs pos="60000">
                      <a:srgbClr val="ED7D31">
                        <a:tint val="30000"/>
                        <a:satMod val="155000"/>
                      </a:srgbClr>
                    </a:gs>
                    <a:gs pos="100000">
                      <a:srgbClr val="ED7D31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iCiel Cadena" pitchFamily="2" charset="0"/>
              </a:rPr>
              <a:t>viết</a:t>
            </a:r>
            <a:endParaRPr lang="en-US" sz="4800" b="1" dirty="0">
              <a:ln w="24500" cmpd="dbl">
                <a:solidFill>
                  <a:srgbClr val="ED7D31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ED7D31">
                      <a:tint val="10000"/>
                      <a:satMod val="155000"/>
                    </a:srgbClr>
                  </a:gs>
                  <a:gs pos="60000">
                    <a:srgbClr val="ED7D31">
                      <a:tint val="30000"/>
                      <a:satMod val="155000"/>
                    </a:srgbClr>
                  </a:gs>
                  <a:gs pos="100000">
                    <a:srgbClr val="ED7D31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iCiel Cadena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584DE32-E60C-C3FA-1F8D-D2074E76CAEC}"/>
              </a:ext>
            </a:extLst>
          </p:cNvPr>
          <p:cNvSpPr txBox="1"/>
          <p:nvPr/>
        </p:nvSpPr>
        <p:spPr>
          <a:xfrm>
            <a:off x="2451933" y="1383059"/>
            <a:ext cx="801418" cy="605432"/>
          </a:xfrm>
          <a:prstGeom prst="rect">
            <a:avLst/>
          </a:prstGeom>
          <a:noFill/>
        </p:spPr>
        <p:txBody>
          <a:bodyPr wrap="square" lIns="91566" tIns="45785" rIns="91566" bIns="45785" rtlCol="0">
            <a:spAutoFit/>
          </a:bodyPr>
          <a:lstStyle/>
          <a:p>
            <a:pPr defTabSz="914967"/>
            <a:r>
              <a:rPr lang="en-US" sz="3300" dirty="0">
                <a:solidFill>
                  <a:prstClr val="white"/>
                </a:solidFill>
                <a:latin typeface="HP001 4 hàng" pitchFamily="34" charset="0"/>
              </a:rPr>
              <a:t>U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3E67309-BE4B-A5A6-298C-6F5F0841A84A}"/>
              </a:ext>
            </a:extLst>
          </p:cNvPr>
          <p:cNvSpPr txBox="1"/>
          <p:nvPr/>
        </p:nvSpPr>
        <p:spPr>
          <a:xfrm>
            <a:off x="4422007" y="4874261"/>
            <a:ext cx="9435761" cy="646462"/>
          </a:xfrm>
          <a:prstGeom prst="rect">
            <a:avLst/>
          </a:prstGeom>
          <a:noFill/>
        </p:spPr>
        <p:txBody>
          <a:bodyPr wrap="square" lIns="91566" tIns="45785" rIns="91566" bIns="45785" rtlCol="0">
            <a:spAutoFit/>
          </a:bodyPr>
          <a:lstStyle/>
          <a:p>
            <a:pPr defTabSz="914327"/>
            <a:r>
              <a:rPr lang="en-GB" sz="36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Giữ</a:t>
            </a:r>
            <a:r>
              <a:rPr lang="en-GB" sz="36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yên</a:t>
            </a:r>
            <a:r>
              <a:rPr lang="en-GB" sz="36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GB" sz="36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GB" sz="36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hương</a:t>
            </a:r>
            <a:endParaRPr lang="vi-VN" sz="3600" b="1" dirty="0">
              <a:solidFill>
                <a:schemeClr val="bg1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4EEC36-19A8-EBB2-D279-7D76D543FA7B}"/>
              </a:ext>
            </a:extLst>
          </p:cNvPr>
          <p:cNvSpPr txBox="1"/>
          <p:nvPr/>
        </p:nvSpPr>
        <p:spPr>
          <a:xfrm>
            <a:off x="2437822" y="2098653"/>
            <a:ext cx="801418" cy="605432"/>
          </a:xfrm>
          <a:prstGeom prst="rect">
            <a:avLst/>
          </a:prstGeom>
          <a:noFill/>
        </p:spPr>
        <p:txBody>
          <a:bodyPr wrap="square" lIns="91566" tIns="45785" rIns="91566" bIns="45785" rtlCol="0">
            <a:spAutoFit/>
          </a:bodyPr>
          <a:lstStyle/>
          <a:p>
            <a:pPr defTabSz="914967"/>
            <a:r>
              <a:rPr lang="en-US" sz="3300" dirty="0">
                <a:solidFill>
                  <a:prstClr val="white"/>
                </a:solidFill>
                <a:latin typeface="HP001 4 hàng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1905091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  <p:bldP spid="87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1">
            <a:extLst>
              <a:ext uri="{FF2B5EF4-FFF2-40B4-BE49-F238E27FC236}">
                <a16:creationId xmlns:a16="http://schemas.microsoft.com/office/drawing/2014/main" id="{BE2C6A5B-C2D7-46AC-85BC-15D59BC14AF1}"/>
              </a:ext>
            </a:extLst>
          </p:cNvPr>
          <p:cNvSpPr>
            <a:spLocks/>
          </p:cNvSpPr>
          <p:nvPr/>
        </p:nvSpPr>
        <p:spPr bwMode="auto">
          <a:xfrm>
            <a:off x="1657624" y="1757570"/>
            <a:ext cx="4765719" cy="28981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>
              <a:alpha val="38000"/>
            </a:schemeClr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53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Calibri" charset="0"/>
              <a:sym typeface="字魂17号-萌趣果冻体" panose="02000000000000000000" pitchFamily="2" charset="-122"/>
            </a:endParaRP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E1520FEE-3232-413F-99AA-39660843A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8855" y="1909970"/>
            <a:ext cx="3075521" cy="2265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684" y="1531409"/>
            <a:ext cx="657815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73505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A43E720-DA81-4654-B0C6-396990D56F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2664503" y="627673"/>
            <a:ext cx="6554857" cy="4896309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27495" y="730079"/>
            <a:ext cx="6626926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70185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254803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93" y="5683565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026" name="Picture 2" descr="Qoobee GIFs | Tenor | Messenger stickers, Hello gif, Animation">
            <a:extLst>
              <a:ext uri="{FF2B5EF4-FFF2-40B4-BE49-F238E27FC236}">
                <a16:creationId xmlns:a16="http://schemas.microsoft.com/office/drawing/2014/main" id="{06EEC651-F00D-8B10-F048-FA6CBF9A3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422" y="3716590"/>
            <a:ext cx="2284613" cy="213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EA7E5E5E-BDDB-846B-6E67-3367820EE220}"/>
              </a:ext>
            </a:extLst>
          </p:cNvPr>
          <p:cNvSpPr txBox="1"/>
          <p:nvPr/>
        </p:nvSpPr>
        <p:spPr>
          <a:xfrm>
            <a:off x="2740833" y="2147328"/>
            <a:ext cx="655913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800" b="1" dirty="0" err="1">
                <a:ln>
                  <a:solidFill>
                    <a:srgbClr val="5299DB"/>
                  </a:solidFill>
                </a:ln>
                <a:solidFill>
                  <a:srgbClr val="5299DB"/>
                </a:solidFill>
                <a:latin typeface="HP001 4 hàng" panose="020B0603050302020204" pitchFamily="34" charset="0"/>
                <a:ea typeface="HP001" panose="020B0603050302020204" pitchFamily="34" charset="0"/>
                <a:sym typeface="字魂17号-萌趣果冻体" panose="02000000000000000000" pitchFamily="2" charset="-122"/>
              </a:rPr>
              <a:t>Chào</a:t>
            </a:r>
            <a:r>
              <a:rPr lang="en-US" altLang="zh-CN" sz="5800" b="1" dirty="0">
                <a:ln>
                  <a:solidFill>
                    <a:srgbClr val="5299DB"/>
                  </a:solidFill>
                </a:ln>
                <a:solidFill>
                  <a:srgbClr val="5299DB"/>
                </a:solidFill>
                <a:latin typeface="HP001 4 hàng" panose="020B0603050302020204" pitchFamily="34" charset="0"/>
                <a:ea typeface="HP001" panose="020B0603050302020204" pitchFamily="34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5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tạm</a:t>
            </a:r>
            <a:r>
              <a:rPr lang="en-US" altLang="zh-CN" sz="5800" b="1" dirty="0">
                <a:ln>
                  <a:solidFill>
                    <a:srgbClr val="5299DB"/>
                  </a:solidFill>
                </a:ln>
                <a:solidFill>
                  <a:srgbClr val="5299DB"/>
                </a:solidFill>
                <a:latin typeface="HP001 4 hàng" panose="020B0603050302020204" pitchFamily="34" charset="0"/>
                <a:ea typeface="HP001" panose="020B0603050302020204" pitchFamily="34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5800" b="1" dirty="0" err="1">
                <a:ln>
                  <a:solidFill>
                    <a:srgbClr val="5299DB"/>
                  </a:solidFill>
                </a:ln>
                <a:solidFill>
                  <a:srgbClr val="5299DB"/>
                </a:solidFill>
                <a:latin typeface="HP001 4 hàng" panose="020B0603050302020204" pitchFamily="34" charset="0"/>
                <a:ea typeface="HP001" panose="020B0603050302020204" pitchFamily="34" charset="0"/>
                <a:sym typeface="字魂17号-萌趣果冻体" panose="02000000000000000000" pitchFamily="2" charset="-122"/>
              </a:rPr>
              <a:t>biệt</a:t>
            </a:r>
            <a:r>
              <a:rPr lang="en-US" altLang="zh-CN" sz="5800" b="1" dirty="0">
                <a:ln>
                  <a:solidFill>
                    <a:srgbClr val="5299DB"/>
                  </a:solidFill>
                </a:ln>
                <a:solidFill>
                  <a:srgbClr val="5299DB"/>
                </a:solidFill>
                <a:latin typeface="HP001 4 hàng" panose="020B0603050302020204" pitchFamily="34" charset="0"/>
                <a:ea typeface="HP001" panose="020B0603050302020204" pitchFamily="34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5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và</a:t>
            </a:r>
            <a:r>
              <a:rPr lang="en-US" altLang="zh-CN" sz="5800" b="1" dirty="0">
                <a:ln>
                  <a:solidFill>
                    <a:srgbClr val="5299DB"/>
                  </a:solidFill>
                </a:ln>
                <a:solidFill>
                  <a:srgbClr val="5299DB"/>
                </a:solidFill>
                <a:latin typeface="HP001 4 hàng" panose="020B0603050302020204" pitchFamily="34" charset="0"/>
                <a:ea typeface="HP001" panose="020B0603050302020204" pitchFamily="34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5800" b="1" dirty="0" err="1">
                <a:ln>
                  <a:solidFill>
                    <a:srgbClr val="5299DB"/>
                  </a:solidFill>
                </a:ln>
                <a:solidFill>
                  <a:srgbClr val="5299DB"/>
                </a:solidFill>
                <a:latin typeface="HP001 4 hàng" panose="020B0603050302020204" pitchFamily="34" charset="0"/>
                <a:ea typeface="HP001" panose="020B0603050302020204" pitchFamily="34" charset="0"/>
                <a:sym typeface="字魂17号-萌趣果冻体" panose="02000000000000000000" pitchFamily="2" charset="-122"/>
              </a:rPr>
              <a:t>hẹn</a:t>
            </a:r>
            <a:r>
              <a:rPr lang="en-US" altLang="zh-CN" sz="5800" b="1" dirty="0">
                <a:ln>
                  <a:solidFill>
                    <a:srgbClr val="5299DB"/>
                  </a:solidFill>
                </a:ln>
                <a:solidFill>
                  <a:srgbClr val="5299DB"/>
                </a:solidFill>
                <a:latin typeface="HP001 4 hàng" panose="020B0603050302020204" pitchFamily="34" charset="0"/>
                <a:ea typeface="HP001" panose="020B0603050302020204" pitchFamily="34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5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gặp</a:t>
            </a:r>
            <a:r>
              <a:rPr lang="en-US" altLang="zh-CN" sz="5800" b="1" dirty="0">
                <a:ln>
                  <a:solidFill>
                    <a:srgbClr val="A3DEFF"/>
                  </a:solidFill>
                </a:ln>
                <a:solidFill>
                  <a:srgbClr val="A3DEFF"/>
                </a:solidFill>
                <a:latin typeface="HP001 4 hàng" panose="020B0603050302020204" pitchFamily="34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5800" b="1" dirty="0" err="1">
                <a:ln>
                  <a:solidFill>
                    <a:srgbClr val="5299DB"/>
                  </a:solidFill>
                </a:ln>
                <a:solidFill>
                  <a:srgbClr val="5299DB"/>
                </a:solidFill>
                <a:latin typeface="HP001 4 hàng" panose="020B0603050302020204" pitchFamily="34" charset="0"/>
                <a:ea typeface="HP001" panose="020B0603050302020204" pitchFamily="34" charset="0"/>
                <a:sym typeface="字魂17号-萌趣果冻体" panose="02000000000000000000" pitchFamily="2" charset="-122"/>
              </a:rPr>
              <a:t>lại</a:t>
            </a:r>
            <a:r>
              <a:rPr lang="en-US" altLang="zh-CN" sz="5800" b="1" dirty="0">
                <a:ln>
                  <a:solidFill>
                    <a:srgbClr val="5299DB"/>
                  </a:solidFill>
                </a:ln>
                <a:solidFill>
                  <a:srgbClr val="5299DB"/>
                </a:solidFill>
                <a:latin typeface="HP001 4 hàng" panose="020B0603050302020204" pitchFamily="34" charset="0"/>
                <a:ea typeface="HP001" panose="020B0603050302020204" pitchFamily="34" charset="0"/>
                <a:sym typeface="字魂17号-萌趣果冻体" panose="02000000000000000000" pitchFamily="2" charset="-122"/>
              </a:rPr>
              <a:t>!</a:t>
            </a:r>
            <a:endParaRPr kumimoji="0" lang="zh-CN" altLang="en-US" sz="5800" b="1" i="0" u="none" strike="noStrike" kern="1200" cap="none" spc="0" normalizeH="0" baseline="0" noProof="0" dirty="0">
              <a:ln>
                <a:solidFill>
                  <a:srgbClr val="5299DB"/>
                </a:solidFill>
              </a:ln>
              <a:solidFill>
                <a:srgbClr val="5299DB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sym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864314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47463" y="2421189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TÌM ĐÀN VỊT CON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406480" y="4367962"/>
            <a:ext cx="2323903" cy="7251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hlinkClick r:id="rId9" action="ppaction://hlinksldjump"/>
          </p:cNvPr>
          <p:cNvSpPr txBox="1"/>
          <p:nvPr/>
        </p:nvSpPr>
        <p:spPr>
          <a:xfrm>
            <a:off x="4406480" y="4297365"/>
            <a:ext cx="2323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</a:rPr>
              <a:t>CHƠI</a:t>
            </a: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50"/>
            <a:ext cx="10500851" cy="20329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3367801"/>
            <a:ext cx="4683803" cy="12554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89893" y="3357573"/>
            <a:ext cx="4683803" cy="125541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10208" y="34924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38482" y="374107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2174241" y="835778"/>
            <a:ext cx="871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7416" y="4413485"/>
            <a:ext cx="12260119" cy="5316173"/>
          </a:xfrm>
          <a:prstGeom prst="rect">
            <a:avLst/>
          </a:prstGeom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8370" y="1434816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2 L 0.00091 0.00116 L 0.0155 0.01574 C 0.01654 0.01667 0.01758 0.01805 0.01862 0.01944 C 0.01992 0.02106 0.02123 0.02338 0.02279 0.025 C 0.02539 0.02778 0.02813 0.03055 0.03112 0.03241 C 0.0405 0.03796 0.02552 0.0294 0.03946 0.03611 C 0.05235 0.04236 0.03893 0.03773 0.05196 0.04167 C 0.05404 0.04352 0.05599 0.0456 0.05821 0.04722 C 0.06016 0.04861 0.06237 0.04907 0.06446 0.05092 C 0.06667 0.05278 0.06836 0.05625 0.07071 0.05833 C 0.07396 0.06111 0.07774 0.06273 0.08112 0.06574 C 0.08399 0.06829 0.08646 0.07245 0.08946 0.075 C 0.10026 0.08379 0.10339 0.08403 0.11237 0.08981 C 0.11511 0.09143 0.11784 0.09375 0.12071 0.09537 C 0.12331 0.09676 0.1263 0.09722 0.12904 0.09907 C 0.13112 0.10046 0.13294 0.10347 0.13529 0.10463 C 0.13789 0.10579 0.14076 0.10602 0.14362 0.10648 C 0.1487 0.10717 0.15404 0.10764 0.15925 0.10833 C 0.16159 0.10949 0.16393 0.11111 0.16654 0.11204 C 0.16927 0.11296 0.17201 0.11319 0.17487 0.11389 C 0.17956 0.11481 0.18854 0.11597 0.19362 0.11759 C 0.19701 0.11852 0.20052 0.12014 0.20404 0.12129 C 0.20703 0.12199 0.21029 0.12245 0.21341 0.12315 C 0.21576 0.12361 0.21823 0.1243 0.22071 0.125 L 0.22904 0.12685 C 0.23946 0.13287 0.23099 0.12847 0.24154 0.13241 C 0.24284 0.13287 0.24427 0.13379 0.24571 0.13426 C 0.25013 0.13565 0.25469 0.13634 0.25925 0.13796 C 0.26198 0.13866 0.26393 0.14004 0.26654 0.14167 C 0.26784 0.14352 0.26927 0.14537 0.27071 0.14722 C 0.27162 0.14838 0.27279 0.1493 0.27383 0.15092 C 0.28177 0.16273 0.27227 0.15092 0.28008 0.16018 C 0.28555 0.175 0.27826 0.15694 0.28529 0.16944 C 0.28646 0.17153 0.28698 0.17477 0.28841 0.17685 C 0.29154 0.18102 0.29571 0.18333 0.29883 0.18796 C 0.30091 0.19097 0.30313 0.19375 0.30508 0.19722 C 0.31198 0.20949 0.30404 0.20023 0.31237 0.21018 C 0.31602 0.21458 0.32058 0.21736 0.32383 0.22315 C 0.34141 0.2544 0.32292 0.22384 0.3405 0.24722 C 0.34206 0.2493 0.3431 0.25208 0.34466 0.25463 C 0.34662 0.25764 0.3487 0.26088 0.35091 0.26389 C 0.35586 0.2706 0.36003 0.27454 0.36446 0.28241 C 0.36563 0.28449 0.36615 0.28773 0.36758 0.28981 C 0.36875 0.29143 0.37031 0.29213 0.37175 0.29352 C 0.37279 0.29444 0.37383 0.2956 0.37487 0.29722 C 0.3763 0.2993 0.37748 0.30231 0.37904 0.30463 C 0.39206 0.32384 0.38255 0.30995 0.39154 0.31944 C 0.39362 0.32153 0.39558 0.32454 0.39779 0.32685 C 0.39909 0.32824 0.40052 0.32917 0.40196 0.33055 C 0.40365 0.33217 0.40547 0.33379 0.40716 0.33611 C 0.40834 0.3375 0.40899 0.34028 0.41029 0.34167 C 0.41185 0.34329 0.4138 0.34375 0.4155 0.34537 C 0.41654 0.34629 0.41745 0.34792 0.41862 0.34907 C 0.41992 0.35023 0.42136 0.35116 0.42279 0.35278 C 0.42487 0.35486 0.42656 0.35856 0.42904 0.36018 L 0.43216 0.36204 " pathEditMode="relative" rAng="0" ptsTypes="AAAAAAAAAAAAA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10"/>
            <a:ext cx="10500851" cy="24165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00408" y="4162881"/>
            <a:ext cx="3611625" cy="7939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5280" y="4150003"/>
            <a:ext cx="3611625" cy="7939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18356" y="39058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46264" y="39227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161" y="23368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892069" y="1104755"/>
            <a:ext cx="10154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940473"/>
            <a:ext cx="10500851" cy="19789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91190" y="3698028"/>
            <a:ext cx="4683803" cy="125318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17784" y="36396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139997" y="1375102"/>
            <a:ext cx="9857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855" y="952296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E3BC939-2E80-D09D-2831-3756E527531B}"/>
              </a:ext>
            </a:extLst>
          </p:cNvPr>
          <p:cNvSpPr txBox="1"/>
          <p:nvPr/>
        </p:nvSpPr>
        <p:spPr>
          <a:xfrm>
            <a:off x="4761876" y="1674236"/>
            <a:ext cx="2531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u="sng" dirty="0" err="1">
                <a:solidFill>
                  <a:srgbClr val="FF0000"/>
                </a:solidFill>
                <a:latin typeface="HP001 4 hàng" panose="020B0603050302020204" pitchFamily="34" charset="0"/>
                <a:ea typeface="杨任东竹石体-Light"/>
              </a:rPr>
              <a:t>Bài</a:t>
            </a:r>
            <a:r>
              <a:rPr lang="en-US" altLang="zh-CN" sz="4400" b="1" u="sng" dirty="0">
                <a:solidFill>
                  <a:srgbClr val="FF0000"/>
                </a:solidFill>
                <a:latin typeface="HP001 4 hàng" panose="020B0603050302020204" pitchFamily="34" charset="0"/>
                <a:ea typeface="杨任东竹石体-Light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latin typeface="HP001 4 hàng" panose="020B0603050302020204" pitchFamily="34" charset="0"/>
                <a:ea typeface="杨任东竹石体-Light"/>
              </a:rPr>
              <a:t>viết</a:t>
            </a:r>
            <a:r>
              <a:rPr lang="en-US" altLang="zh-CN" sz="4400" b="1" u="sng" dirty="0">
                <a:solidFill>
                  <a:srgbClr val="FF0000"/>
                </a:solidFill>
                <a:latin typeface="HP001 4 hàng" panose="020B0603050302020204" pitchFamily="34" charset="0"/>
                <a:ea typeface="杨任东竹石体-Light"/>
              </a:rPr>
              <a:t> 1</a:t>
            </a:r>
            <a:endParaRPr kumimoji="0" lang="zh-CN" altLang="en-US" sz="4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杨任东竹石体-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7FD727-5781-CD10-6305-DC7A3E99982F}"/>
              </a:ext>
            </a:extLst>
          </p:cNvPr>
          <p:cNvSpPr txBox="1"/>
          <p:nvPr/>
        </p:nvSpPr>
        <p:spPr>
          <a:xfrm>
            <a:off x="2107248" y="1918750"/>
            <a:ext cx="7840717" cy="16004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219061">
              <a:spcBef>
                <a:spcPts val="1200"/>
              </a:spcBef>
              <a:defRPr/>
            </a:pPr>
            <a:endParaRPr lang="en-US" sz="4400" b="1" dirty="0"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1219061">
              <a:spcBef>
                <a:spcPts val="1200"/>
              </a:spcBef>
              <a:defRPr/>
            </a:pPr>
            <a:r>
              <a:rPr lang="en-US" sz="4400" b="1" dirty="0" err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44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el-GR" sz="44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</a:t>
            </a:r>
            <a:r>
              <a:rPr lang="en-US" sz="4400" b="1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en-US" sz="44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Ư.</a:t>
            </a:r>
          </a:p>
        </p:txBody>
      </p:sp>
      <p:pic>
        <p:nvPicPr>
          <p:cNvPr id="2050" name="Picture 2" descr="Smile Qoobee GIF - Smile Qoobee - Discover &amp; Share GIFs | Cute gif, Hello  sticker, Love is cartoon">
            <a:extLst>
              <a:ext uri="{FF2B5EF4-FFF2-40B4-BE49-F238E27FC236}">
                <a16:creationId xmlns:a16="http://schemas.microsoft.com/office/drawing/2014/main" id="{19982D49-5057-0E74-76F4-A36C1DC7A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542" y="3472073"/>
            <a:ext cx="2336819" cy="21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 on Ảnh động">
            <a:extLst>
              <a:ext uri="{FF2B5EF4-FFF2-40B4-BE49-F238E27FC236}">
                <a16:creationId xmlns:a16="http://schemas.microsoft.com/office/drawing/2014/main" id="{B0C8AD77-122B-F750-DB2A-FC3E2B95B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97" y="3418898"/>
            <a:ext cx="2697905" cy="218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48561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B75F5-62F5-3852-746A-31C08E9C0F00}"/>
              </a:ext>
            </a:extLst>
          </p:cNvPr>
          <p:cNvSpPr txBox="1"/>
          <p:nvPr/>
        </p:nvSpPr>
        <p:spPr>
          <a:xfrm>
            <a:off x="1225279" y="572846"/>
            <a:ext cx="936144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9D3E1-9453-8ADF-AE0D-7E9AD8847CFA}"/>
              </a:ext>
            </a:extLst>
          </p:cNvPr>
          <p:cNvSpPr txBox="1"/>
          <p:nvPr/>
        </p:nvSpPr>
        <p:spPr>
          <a:xfrm>
            <a:off x="1225279" y="1219177"/>
            <a:ext cx="4803104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2872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B75F5-62F5-3852-746A-31C08E9C0F00}"/>
              </a:ext>
            </a:extLst>
          </p:cNvPr>
          <p:cNvSpPr txBox="1"/>
          <p:nvPr/>
        </p:nvSpPr>
        <p:spPr>
          <a:xfrm>
            <a:off x="1225279" y="572846"/>
            <a:ext cx="936144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9D3E1-9453-8ADF-AE0D-7E9AD8847CFA}"/>
              </a:ext>
            </a:extLst>
          </p:cNvPr>
          <p:cNvSpPr txBox="1"/>
          <p:nvPr/>
        </p:nvSpPr>
        <p:spPr>
          <a:xfrm>
            <a:off x="1225279" y="1219177"/>
            <a:ext cx="4803104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 Light" panose="020F03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gồm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8988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503</Words>
  <Application>Microsoft Office PowerPoint</Application>
  <PresentationFormat>Widescreen</PresentationFormat>
  <Paragraphs>100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等线 Light</vt:lpstr>
      <vt:lpstr>Arial</vt:lpstr>
      <vt:lpstr>Arial-Rounded</vt:lpstr>
      <vt:lpstr>Calibri</vt:lpstr>
      <vt:lpstr>Calibri Light</vt:lpstr>
      <vt:lpstr>Dreaming Outloud Script Pro</vt:lpstr>
      <vt:lpstr>HP001 4 hàng</vt:lpstr>
      <vt:lpstr>iCiel Cadena</vt:lpstr>
      <vt:lpstr>iekie tongquti</vt:lpstr>
      <vt:lpstr>Times New Roman</vt:lpstr>
      <vt:lpstr>字魂17号-萌趣果冻体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Hà Nguyễn Thị Thu</cp:lastModifiedBy>
  <cp:revision>78</cp:revision>
  <dcterms:created xsi:type="dcterms:W3CDTF">2019-10-30T03:18:12Z</dcterms:created>
  <dcterms:modified xsi:type="dcterms:W3CDTF">2023-03-30T12:43:27Z</dcterms:modified>
</cp:coreProperties>
</file>