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2" r:id="rId2"/>
    <p:sldMasterId id="2147483726" r:id="rId3"/>
    <p:sldMasterId id="2147483731" r:id="rId4"/>
  </p:sldMasterIdLst>
  <p:notesMasterIdLst>
    <p:notesMasterId r:id="rId48"/>
  </p:notesMasterIdLst>
  <p:sldIdLst>
    <p:sldId id="375" r:id="rId5"/>
    <p:sldId id="258" r:id="rId6"/>
    <p:sldId id="311" r:id="rId7"/>
    <p:sldId id="262" r:id="rId8"/>
    <p:sldId id="259" r:id="rId9"/>
    <p:sldId id="308" r:id="rId10"/>
    <p:sldId id="290" r:id="rId11"/>
    <p:sldId id="312" r:id="rId12"/>
    <p:sldId id="313" r:id="rId13"/>
    <p:sldId id="314" r:id="rId14"/>
    <p:sldId id="292" r:id="rId15"/>
    <p:sldId id="316" r:id="rId16"/>
    <p:sldId id="315" r:id="rId17"/>
    <p:sldId id="318" r:id="rId18"/>
    <p:sldId id="319" r:id="rId19"/>
    <p:sldId id="317" r:id="rId20"/>
    <p:sldId id="268" r:id="rId21"/>
    <p:sldId id="320" r:id="rId22"/>
    <p:sldId id="272" r:id="rId23"/>
    <p:sldId id="322" r:id="rId24"/>
    <p:sldId id="295" r:id="rId25"/>
    <p:sldId id="323" r:id="rId26"/>
    <p:sldId id="271" r:id="rId27"/>
    <p:sldId id="321" r:id="rId28"/>
    <p:sldId id="273" r:id="rId29"/>
    <p:sldId id="325" r:id="rId30"/>
    <p:sldId id="326" r:id="rId31"/>
    <p:sldId id="328" r:id="rId32"/>
    <p:sldId id="334" r:id="rId33"/>
    <p:sldId id="329" r:id="rId34"/>
    <p:sldId id="330" r:id="rId35"/>
    <p:sldId id="331" r:id="rId36"/>
    <p:sldId id="332" r:id="rId37"/>
    <p:sldId id="333" r:id="rId38"/>
    <p:sldId id="303" r:id="rId39"/>
    <p:sldId id="284" r:id="rId40"/>
    <p:sldId id="336" r:id="rId41"/>
    <p:sldId id="338" r:id="rId42"/>
    <p:sldId id="341" r:id="rId43"/>
    <p:sldId id="340" r:id="rId44"/>
    <p:sldId id="339" r:id="rId45"/>
    <p:sldId id="337" r:id="rId46"/>
    <p:sldId id="283" r:id="rId47"/>
  </p:sldIdLst>
  <p:sldSz cx="9144000" cy="5143500" type="screen16x9"/>
  <p:notesSz cx="9144000" cy="6858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8F3"/>
    <a:srgbClr val="D0DBF0"/>
    <a:srgbClr val="FF6600"/>
    <a:srgbClr val="FF3300"/>
    <a:srgbClr val="FF0066"/>
    <a:srgbClr val="FF505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80627" autoAdjust="0"/>
  </p:normalViewPr>
  <p:slideViewPr>
    <p:cSldViewPr>
      <p:cViewPr varScale="1">
        <p:scale>
          <a:sx n="67" d="100"/>
          <a:sy n="67" d="100"/>
        </p:scale>
        <p:origin x="116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85E7DD07-08A4-4EEB-B893-7FFAD79C923F}" type="datetimeFigureOut">
              <a:rPr lang="en-US" smtClean="0"/>
              <a:t>3/30/2023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5B7AC5F-AE38-4068-98CC-328ED306BA69}" type="slidenum">
              <a:rPr lang="en-US" smtClean="0"/>
              <a:t>‹#›</a:t>
            </a:fld>
            <a:endParaRPr lang="en-US"/>
          </a:p>
        </p:txBody>
      </p:sp>
    </p:spTree>
    <p:extLst>
      <p:ext uri="{BB962C8B-B14F-4D97-AF65-F5344CB8AC3E}">
        <p14:creationId xmlns:p14="http://schemas.microsoft.com/office/powerpoint/2010/main" val="398938157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48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9308BCA-E5E4-4948-BAF8-5407470882B7}" type="slidenum">
              <a:rPr altLang="en-US">
                <a:solidFill>
                  <a:srgbClr val="000000"/>
                </a:solidFill>
                <a:latin typeface="DengXian" pitchFamily="2" charset="-122"/>
                <a:ea typeface="DengXian" pitchFamily="2" charset="-122"/>
              </a:rPr>
              <a:pPr/>
              <a:t>2</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20701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150290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14</a:t>
            </a:fld>
            <a:endParaRPr lang="en-US" altLang="vi-VN">
              <a:solidFill>
                <a:prstClr val="black"/>
              </a:solidFill>
            </a:endParaRPr>
          </a:p>
        </p:txBody>
      </p:sp>
    </p:spTree>
    <p:extLst>
      <p:ext uri="{BB962C8B-B14F-4D97-AF65-F5344CB8AC3E}">
        <p14:creationId xmlns:p14="http://schemas.microsoft.com/office/powerpoint/2010/main" val="1400585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9386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16</a:t>
            </a:fld>
            <a:endParaRPr lang="en-US" altLang="vi-VN">
              <a:solidFill>
                <a:prstClr val="black"/>
              </a:solidFill>
            </a:endParaRPr>
          </a:p>
        </p:txBody>
      </p:sp>
    </p:spTree>
    <p:extLst>
      <p:ext uri="{BB962C8B-B14F-4D97-AF65-F5344CB8AC3E}">
        <p14:creationId xmlns:p14="http://schemas.microsoft.com/office/powerpoint/2010/main" val="463246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18</a:t>
            </a:fld>
            <a:endParaRPr lang="en-US" altLang="vi-VN">
              <a:solidFill>
                <a:prstClr val="black"/>
              </a:solidFill>
            </a:endParaRPr>
          </a:p>
        </p:txBody>
      </p:sp>
    </p:spTree>
    <p:extLst>
      <p:ext uri="{BB962C8B-B14F-4D97-AF65-F5344CB8AC3E}">
        <p14:creationId xmlns:p14="http://schemas.microsoft.com/office/powerpoint/2010/main" val="1984508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8AA890-B99E-45CF-B993-5F064FC7B865}" type="slidenum">
              <a:rPr lang="zh-CN" altLang="en-US" smtClean="0">
                <a:solidFill>
                  <a:prstClr val="black"/>
                </a:solidFill>
                <a:ea typeface="宋体" panose="02010600030101010101" pitchFamily="2" charset="-122"/>
              </a:rPr>
              <a:pPr/>
              <a:t>21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613954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a:t>B</a:t>
            </a:r>
            <a:endParaRPr lang="zh-CN" altLang="en-US"/>
          </a:p>
        </p:txBody>
      </p:sp>
      <p:sp>
        <p:nvSpPr>
          <p:cNvPr id="460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9317B77-E47F-4B0E-8446-2BB2BAD67C14}" type="slidenum">
              <a:rPr altLang="en-US">
                <a:solidFill>
                  <a:srgbClr val="000000"/>
                </a:solidFill>
                <a:latin typeface="DengXian" pitchFamily="2" charset="-122"/>
                <a:ea typeface="DengXian" pitchFamily="2" charset="-122"/>
              </a:rPr>
              <a:pPr/>
              <a:t>23</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587951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24</a:t>
            </a:fld>
            <a:endParaRPr lang="en-US" altLang="vi-VN">
              <a:solidFill>
                <a:prstClr val="black"/>
              </a:solidFill>
            </a:endParaRPr>
          </a:p>
        </p:txBody>
      </p:sp>
    </p:spTree>
    <p:extLst>
      <p:ext uri="{BB962C8B-B14F-4D97-AF65-F5344CB8AC3E}">
        <p14:creationId xmlns:p14="http://schemas.microsoft.com/office/powerpoint/2010/main" val="296267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970FC-EE57-426B-A49B-30C3011654D6}"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854397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1177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48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9308BCA-E5E4-4948-BAF8-5407470882B7}" type="slidenum">
              <a:rPr altLang="en-US">
                <a:solidFill>
                  <a:srgbClr val="000000"/>
                </a:solidFill>
                <a:latin typeface="DengXian" pitchFamily="2" charset="-122"/>
                <a:ea typeface="DengXian" pitchFamily="2" charset="-122"/>
              </a:rPr>
              <a:pPr/>
              <a:t>3</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2756682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45677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898469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7511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553000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887719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00087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696386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Bài</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787231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F237E4C-2DE3-4037-8665-A600B297C7A0}" type="slidenum">
              <a:rPr altLang="en-US">
                <a:solidFill>
                  <a:srgbClr val="000000"/>
                </a:solidFill>
                <a:latin typeface="DengXian" pitchFamily="2" charset="-122"/>
                <a:ea typeface="DengXian" pitchFamily="2" charset="-122"/>
              </a:rPr>
              <a:pPr/>
              <a:t>36</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78278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a2764d995e_0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a2764d995e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79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7970FC-EE57-426B-A49B-30C3011654D6}"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639719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a30510e8b3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a30510e8b3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21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文本占位符 2"/>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247650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E68ACC01-FDA9-4E92-8863-DF39A528EF0C}" type="slidenum">
              <a:rPr altLang="en-US">
                <a:solidFill>
                  <a:srgbClr val="000000"/>
                </a:solidFill>
                <a:latin typeface="DengXian" pitchFamily="2" charset="-122"/>
                <a:ea typeface="DengXian" pitchFamily="2" charset="-122"/>
              </a:rPr>
              <a:pPr/>
              <a:t>5</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235721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7</a:t>
            </a:fld>
            <a:endParaRPr lang="en-US" altLang="vi-VN">
              <a:solidFill>
                <a:prstClr val="black"/>
              </a:solidFill>
            </a:endParaRPr>
          </a:p>
        </p:txBody>
      </p:sp>
    </p:spTree>
    <p:extLst>
      <p:ext uri="{BB962C8B-B14F-4D97-AF65-F5344CB8AC3E}">
        <p14:creationId xmlns:p14="http://schemas.microsoft.com/office/powerpoint/2010/main" val="354771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48265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dirty="0"/>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10</a:t>
            </a:fld>
            <a:endParaRPr lang="en-US" altLang="vi-VN">
              <a:solidFill>
                <a:prstClr val="black"/>
              </a:solidFill>
            </a:endParaRPr>
          </a:p>
        </p:txBody>
      </p:sp>
    </p:spTree>
    <p:extLst>
      <p:ext uri="{BB962C8B-B14F-4D97-AF65-F5344CB8AC3E}">
        <p14:creationId xmlns:p14="http://schemas.microsoft.com/office/powerpoint/2010/main" val="357040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r>
              <a:rPr lang="en-US"/>
              <a:t>B</a:t>
            </a:r>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11</a:t>
            </a:fld>
            <a:endParaRPr lang="zh-CN" altLang="en-US">
              <a:solidFill>
                <a:prstClr val="black"/>
              </a:solidFill>
              <a:ea typeface="宋体"/>
            </a:endParaRPr>
          </a:p>
        </p:txBody>
      </p:sp>
    </p:spTree>
    <p:extLst>
      <p:ext uri="{BB962C8B-B14F-4D97-AF65-F5344CB8AC3E}">
        <p14:creationId xmlns:p14="http://schemas.microsoft.com/office/powerpoint/2010/main" val="4042675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167167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lIns="68579" tIns="34289" rIns="68579" bIns="34289"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lIns="68579" tIns="34289" rIns="68579" bIns="34289"/>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565207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p:spPr>
        <p:txBody>
          <a:bodyPr vert="eaVert"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966902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lIns="68579" tIns="34289" rIns="68579" bIns="34289"/>
          <a:lstStyle/>
          <a:p>
            <a:r>
              <a:rPr lang="zh-CN" altLang="en-US"/>
              <a:t>单击此处编辑母版标题样式</a:t>
            </a:r>
          </a:p>
        </p:txBody>
      </p:sp>
      <p:sp>
        <p:nvSpPr>
          <p:cNvPr id="3" name="竖排文字占位符 2"/>
          <p:cNvSpPr>
            <a:spLocks noGrp="1"/>
          </p:cNvSpPr>
          <p:nvPr>
            <p:ph type="body" orient="vert" idx="1" hasCustomPrompt="1"/>
          </p:nvPr>
        </p:nvSpPr>
        <p:spPr>
          <a:xfrm>
            <a:off x="628651" y="273845"/>
            <a:ext cx="5800725" cy="4358879"/>
          </a:xfrm>
        </p:spPr>
        <p:txBody>
          <a:bodyPr vert="eaVert"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1103768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53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49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230816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644727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365045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1643322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2643299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1741883" y="-627459"/>
            <a:ext cx="9985771" cy="1183482"/>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7343778" y="4516044"/>
            <a:ext cx="1800225" cy="719138"/>
          </a:xfrm>
          <a:prstGeom prst="rect">
            <a:avLst/>
          </a:prstGeom>
          <a:noFill/>
          <a:ln w="9525">
            <a:noFill/>
          </a:ln>
        </p:spPr>
      </p:pic>
    </p:spTree>
    <p:extLst>
      <p:ext uri="{BB962C8B-B14F-4D97-AF65-F5344CB8AC3E}">
        <p14:creationId xmlns:p14="http://schemas.microsoft.com/office/powerpoint/2010/main" val="1409409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163865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71163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 name="组合 6">
            <a:extLst>
              <a:ext uri="{FF2B5EF4-FFF2-40B4-BE49-F238E27FC236}">
                <a16:creationId xmlns:a16="http://schemas.microsoft.com/office/drawing/2014/main" id="{7BA1F288-ADE7-94E8-463A-033C82135417}"/>
              </a:ext>
            </a:extLst>
          </p:cNvPr>
          <p:cNvGrpSpPr/>
          <p:nvPr userDrawn="1"/>
        </p:nvGrpSpPr>
        <p:grpSpPr>
          <a:xfrm>
            <a:off x="190500" y="209550"/>
            <a:ext cx="8763000" cy="4778462"/>
            <a:chOff x="6244935" y="1077300"/>
            <a:chExt cx="4800600" cy="4711700"/>
          </a:xfrm>
        </p:grpSpPr>
        <p:sp>
          <p:nvSpPr>
            <p:cNvPr id="4"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n w="28575">
                  <a:solidFill>
                    <a:schemeClr val="tx1"/>
                  </a:solidFill>
                </a:ln>
              </a:endParaRPr>
            </a:p>
          </p:txBody>
        </p:sp>
        <p:sp>
          <p:nvSpPr>
            <p:cNvPr id="5"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Tree>
    <p:extLst>
      <p:ext uri="{BB962C8B-B14F-4D97-AF65-F5344CB8AC3E}">
        <p14:creationId xmlns:p14="http://schemas.microsoft.com/office/powerpoint/2010/main" val="510774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511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379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23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00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475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293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772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130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lIns="68579" tIns="34289" rIns="68579" bIns="34289"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9"/>
            <a:ext cx="7886700" cy="1125140"/>
          </a:xfrm>
        </p:spPr>
        <p:txBody>
          <a:bodyPr lIns="68579" tIns="34289" rIns="68579" bIns="34289"/>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737513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08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39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640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0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62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56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0" y="0"/>
            <a:ext cx="0" cy="0"/>
          </a:xfrm>
        </p:spPr>
        <p:txBody>
          <a:bodyPr/>
          <a:lstStyle>
            <a:lvl1pPr eaLnBrk="1" hangingPunct="1">
              <a:defRPr/>
            </a:lvl1pPr>
          </a:lstStyle>
          <a:p>
            <a:pPr defTabSz="914400" fontAlgn="base">
              <a:spcBef>
                <a:spcPct val="0"/>
              </a:spcBef>
              <a:spcAft>
                <a:spcPct val="0"/>
              </a:spcAft>
              <a:defRPr/>
            </a:pPr>
            <a:fld id="{E3B735D5-2B28-406F-9F30-BBA8790D61D7}" type="datetimeFigureOut">
              <a:rPr lang="zh-CN" altLang="en-US">
                <a:solidFill>
                  <a:prstClr val="black"/>
                </a:solidFill>
              </a:rPr>
              <a:pPr defTabSz="914400" fontAlgn="base">
                <a:spcBef>
                  <a:spcPct val="0"/>
                </a:spcBef>
                <a:spcAft>
                  <a:spcPct val="0"/>
                </a:spcAft>
                <a:defRPr/>
              </a:pPr>
              <a:t>2023/3/30</a:t>
            </a:fld>
            <a:endParaRPr lang="zh-CN" altLang="en-US">
              <a:solidFill>
                <a:prstClr val="black"/>
              </a:solidFill>
            </a:endParaRPr>
          </a:p>
        </p:txBody>
      </p:sp>
      <p:sp>
        <p:nvSpPr>
          <p:cNvPr id="5" name="页脚占位符 4"/>
          <p:cNvSpPr>
            <a:spLocks noGrp="1"/>
          </p:cNvSpPr>
          <p:nvPr>
            <p:ph type="ftr" sz="quarter" idx="11"/>
          </p:nvPr>
        </p:nvSpPr>
        <p:spPr>
          <a:xfrm>
            <a:off x="0" y="0"/>
            <a:ext cx="0" cy="0"/>
          </a:xfrm>
        </p:spPr>
        <p:txBody>
          <a:bodyPr/>
          <a:lstStyle>
            <a:lvl1pPr eaLnBrk="1" hangingPunct="1">
              <a:defRPr/>
            </a:lvl1pPr>
          </a:lstStyle>
          <a:p>
            <a:pPr defTabSz="914400" fontAlgn="base">
              <a:spcBef>
                <a:spcPct val="0"/>
              </a:spcBef>
              <a:spcAft>
                <a:spcPct val="0"/>
              </a:spcAft>
              <a:defRPr/>
            </a:pPr>
            <a:endParaRPr lang="zh-CN" altLang="en-US">
              <a:solidFill>
                <a:prstClr val="black"/>
              </a:solidFill>
            </a:endParaRPr>
          </a:p>
        </p:txBody>
      </p:sp>
      <p:sp>
        <p:nvSpPr>
          <p:cNvPr id="6" name="灯片编号占位符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defTabSz="914400" fontAlgn="base">
              <a:spcBef>
                <a:spcPct val="0"/>
              </a:spcBef>
              <a:spcAft>
                <a:spcPct val="0"/>
              </a:spcAft>
              <a:defRPr/>
            </a:pPr>
            <a:fld id="{06A185C8-1775-42B1-A7AE-998E03E1DCD9}" type="slidenum">
              <a:rPr lang="zh-CN" altLang="en-US">
                <a:solidFill>
                  <a:prstClr val="black"/>
                </a:solidFill>
              </a:rPr>
              <a:pPr defTabSz="914400" fontAlgn="base">
                <a:spcBef>
                  <a:spcPct val="0"/>
                </a:spcBef>
                <a:spcAft>
                  <a:spcPct val="0"/>
                </a:spcAft>
                <a:defRPr/>
              </a:pPr>
              <a:t>‹#›</a:t>
            </a:fld>
            <a:endParaRPr lang="zh-CN" altLang="en-US">
              <a:solidFill>
                <a:prstClr val="black"/>
              </a:solidFill>
            </a:endParaRPr>
          </a:p>
        </p:txBody>
      </p:sp>
    </p:spTree>
    <p:extLst>
      <p:ext uri="{BB962C8B-B14F-4D97-AF65-F5344CB8AC3E}">
        <p14:creationId xmlns:p14="http://schemas.microsoft.com/office/powerpoint/2010/main" val="3237425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2023/3/30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457947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94744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2023/3/30</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70246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3157480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55283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940876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2023/3/30</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31409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883244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2023/3/30</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845663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787293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42742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1" y="1260872"/>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1" y="1878806"/>
            <a:ext cx="3887391" cy="2763441"/>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433791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0588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
        <p:nvSpPr>
          <p:cNvPr id="7" name="文本框 6"/>
          <p:cNvSpPr txBox="1"/>
          <p:nvPr userDrawn="1"/>
        </p:nvSpPr>
        <p:spPr>
          <a:xfrm>
            <a:off x="2908936" y="1814513"/>
            <a:ext cx="3547586" cy="1165703"/>
          </a:xfrm>
          <a:prstGeom prst="rect">
            <a:avLst/>
          </a:prstGeom>
          <a:noFill/>
        </p:spPr>
        <p:txBody>
          <a:bodyPr wrap="square" lIns="68579" tIns="34289" rIns="68579" bIns="34289" rtlCol="0" anchor="t">
            <a:spAutoFit/>
          </a:bodyPr>
          <a:lstStyle/>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PPT</a:t>
            </a:r>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作品，</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为了您和包图网以及原创作者的利益，请</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勿复制、传播、销售，否则将承担法律责</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任！包图网将对作品进行维权，按照传播</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下载次数进行十倍的索取赔偿！</a:t>
            </a:r>
          </a:p>
        </p:txBody>
      </p:sp>
    </p:spTree>
    <p:extLst>
      <p:ext uri="{BB962C8B-B14F-4D97-AF65-F5344CB8AC3E}">
        <p14:creationId xmlns:p14="http://schemas.microsoft.com/office/powerpoint/2010/main" val="2123597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lIns="68579" tIns="34289" rIns="68579" bIns="34289"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0"/>
            <a:ext cx="4629150" cy="3655219"/>
          </a:xfrm>
        </p:spPr>
        <p:txBody>
          <a:bodyPr lIns="68579" tIns="34289" rIns="68579"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1"/>
            <a:ext cx="2949178" cy="2858691"/>
          </a:xfrm>
        </p:spPr>
        <p:txBody>
          <a:bodyPr lIns="68579" tIns="34289" rIns="68579" bIns="34289"/>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47474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lIns="68579" tIns="34289" rIns="68579" bIns="34289"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hasCustomPrompt="1"/>
          </p:nvPr>
        </p:nvSpPr>
        <p:spPr>
          <a:xfrm>
            <a:off x="629841" y="1543051"/>
            <a:ext cx="2949178" cy="2858691"/>
          </a:xfrm>
        </p:spPr>
        <p:txBody>
          <a:bodyPr lIns="68579" tIns="34289" rIns="68579" bIns="34289"/>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2023/3/30</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36984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ags" Target="../tags/tag1.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2908936" y="1814513"/>
            <a:ext cx="3547586" cy="1165703"/>
          </a:xfrm>
          <a:prstGeom prst="rect">
            <a:avLst/>
          </a:prstGeom>
          <a:noFill/>
        </p:spPr>
        <p:txBody>
          <a:bodyPr wrap="square" lIns="68579" tIns="34289" rIns="68579" bIns="34289" rtlCol="0" anchor="t">
            <a:spAutoFit/>
          </a:bodyPr>
          <a:lstStyle/>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PPT</a:t>
            </a:r>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作品，</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为了您和包图网以及原创作者的利益，请</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勿复制、传播、销售，否则将承担法律责</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任！包图网将对作品进行维权，按照传播</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下载次数进行十倍的索取赔偿！</a:t>
            </a:r>
          </a:p>
        </p:txBody>
      </p:sp>
      <p:pic>
        <p:nvPicPr>
          <p:cNvPr id="4" name="Picture 3"/>
          <p:cNvPicPr>
            <a:picLocks noChangeAspect="1"/>
          </p:cNvPicPr>
          <p:nvPr userDrawn="1"/>
        </p:nvPicPr>
        <p:blipFill>
          <a:blip r:embed="rId23"/>
          <a:stretch>
            <a:fillRect/>
          </a:stretch>
        </p:blipFill>
        <p:spPr>
          <a:xfrm>
            <a:off x="0" y="0"/>
            <a:ext cx="9144000" cy="5143500"/>
          </a:xfrm>
          <a:prstGeom prst="rect">
            <a:avLst/>
          </a:prstGeom>
        </p:spPr>
      </p:pic>
    </p:spTree>
    <p:extLst>
      <p:ext uri="{BB962C8B-B14F-4D97-AF65-F5344CB8AC3E}">
        <p14:creationId xmlns:p14="http://schemas.microsoft.com/office/powerpoint/2010/main" val="30735726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720" r:id="rId14"/>
    <p:sldLayoutId id="2147483721" r:id="rId15"/>
    <p:sldLayoutId id="2147483722" r:id="rId16"/>
    <p:sldLayoutId id="2147483723" r:id="rId17"/>
    <p:sldLayoutId id="2147483724" r:id="rId18"/>
    <p:sldLayoutId id="2147483725" r:id="rId19"/>
    <p:sldLayoutId id="2147483742" r:id="rId20"/>
    <p:sldLayoutId id="2147483743"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852F3D0-CB60-4E23-9016-6E4A006909DF}" type="datetimeFigureOut">
              <a:rPr lang="zh-CN" altLang="en-US" smtClean="0">
                <a:solidFill>
                  <a:prstClr val="black">
                    <a:tint val="75000"/>
                  </a:prstClr>
                </a:solidFill>
              </a:rPr>
              <a:pPr defTabSz="685800"/>
              <a:t>2023/3/30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83251619-C973-4F6A-8B28-A38E9BC25C3F}"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709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850"/>
          </a:xfrm>
          <a:prstGeom prst="rect">
            <a:avLst/>
          </a:prstGeom>
          <a:noFill/>
        </p:spPr>
        <p:txBody>
          <a:bodyPr>
            <a:spAutoFit/>
          </a:bodyPr>
          <a:lstStyle/>
          <a:p>
            <a:pPr defTabSz="914400" fontAlgn="base">
              <a:spcBef>
                <a:spcPct val="0"/>
              </a:spcBef>
              <a:spcAft>
                <a:spcPct val="0"/>
              </a:spcAft>
              <a:defRPr/>
            </a:pPr>
            <a:r>
              <a:rPr lang="zh-CN" altLang="en-US" sz="225" dirty="0">
                <a:solidFill>
                  <a:prstClr val="white"/>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prstClr val="white"/>
                </a:solidFill>
                <a:latin typeface="微软雅黑" panose="020B0503020204020204" pitchFamily="34" charset="-122"/>
                <a:ea typeface="微软雅黑" panose="020B0503020204020204" pitchFamily="34" charset="-122"/>
                <a:sym typeface="+mn-ea"/>
              </a:rPr>
              <a:t>PPT</a:t>
            </a:r>
            <a:r>
              <a:rPr lang="zh-CN" altLang="en-US" sz="225" dirty="0">
                <a:solidFill>
                  <a:prstClr val="white"/>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4400" fontAlgn="base">
              <a:spcBef>
                <a:spcPct val="0"/>
              </a:spcBef>
              <a:spcAft>
                <a:spcPct val="0"/>
              </a:spcAft>
              <a:defRPr/>
            </a:pPr>
            <a:r>
              <a:rPr lang="en-US" altLang="zh-CN" sz="450" dirty="0">
                <a:solidFill>
                  <a:prstClr val="white"/>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87910333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0122457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6.xml"/><Relationship Id="rId7" Type="http://schemas.openxmlformats.org/officeDocument/2006/relationships/image" Target="../media/image2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9.xml"/><Relationship Id="rId4" Type="http://schemas.openxmlformats.org/officeDocument/2006/relationships/slideLayout" Target="../slideLayouts/slideLayout1.xml"/><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gif"/><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3.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8797" y="3386686"/>
            <a:ext cx="5276537"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9195" b="9091"/>
          <a:stretch/>
        </p:blipFill>
        <p:spPr>
          <a:xfrm>
            <a:off x="3005921" y="2876550"/>
            <a:ext cx="4004480" cy="2215610"/>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29000" y="219478"/>
            <a:ext cx="1991247"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Chú</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hải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quân</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32216" y="643832"/>
            <a:ext cx="3610326" cy="3416320"/>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10" name="TextBox 9"/>
          <p:cNvSpPr txBox="1"/>
          <p:nvPr/>
        </p:nvSpPr>
        <p:spPr>
          <a:xfrm>
            <a:off x="5089980" y="643832"/>
            <a:ext cx="3898692" cy="3785652"/>
          </a:xfrm>
          <a:prstGeom prst="rect">
            <a:avLst/>
          </a:prstGeom>
          <a:noFill/>
        </p:spPr>
        <p:txBody>
          <a:bodyPr wrap="square" rtlCol="0">
            <a:spAutoFit/>
          </a:bodyPr>
          <a:lstStyle/>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Dù nắng mưa, bão tố</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Các chú vẫn hiên ngang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Bao tàu thuyền qua đó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Kéo còi chào ngân vang.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Lá cờ đỏ sao vàng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Phấp phới bay trong gió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Ước mai này như chú</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Giữ yên biển quê hương.</a:t>
            </a:r>
          </a:p>
          <a:p>
            <a:pPr algn="r"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HOÀI KHÁNH</a:t>
            </a:r>
          </a:p>
        </p:txBody>
      </p:sp>
      <p:sp>
        <p:nvSpPr>
          <p:cNvPr id="13" name="Rounded Rectangle 12"/>
          <p:cNvSpPr/>
          <p:nvPr/>
        </p:nvSpPr>
        <p:spPr>
          <a:xfrm>
            <a:off x="549597" y="181492"/>
            <a:ext cx="1867830"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ĐỌC MẪU</a:t>
            </a:r>
          </a:p>
        </p:txBody>
      </p:sp>
    </p:spTree>
    <p:extLst>
      <p:ext uri="{BB962C8B-B14F-4D97-AF65-F5344CB8AC3E}">
        <p14:creationId xmlns:p14="http://schemas.microsoft.com/office/powerpoint/2010/main" val="2921575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5"/>
          <a:stretch>
            <a:fillRect/>
          </a:stretch>
        </p:blipFill>
        <p:spPr>
          <a:xfrm>
            <a:off x="-10952" y="3906207"/>
            <a:ext cx="9147810" cy="1293971"/>
          </a:xfrm>
          <a:prstGeom prst="rect">
            <a:avLst/>
          </a:prstGeom>
        </p:spPr>
      </p:pic>
      <p:sp>
        <p:nvSpPr>
          <p:cNvPr id="10" name="Text Box 4"/>
          <p:cNvSpPr txBox="1">
            <a:spLocks noChangeArrowheads="1"/>
          </p:cNvSpPr>
          <p:nvPr>
            <p:custDataLst>
              <p:tags r:id="rId1"/>
            </p:custDataLst>
          </p:nvPr>
        </p:nvSpPr>
        <p:spPr bwMode="auto">
          <a:xfrm>
            <a:off x="228600" y="255420"/>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9" tIns="34097" rIns="68199" bIns="3409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507" eaLnBrk="1" hangingPunct="1">
              <a:defRPr/>
            </a:pPr>
            <a:r>
              <a:rPr lang="en-US" altLang="zh-CN" sz="3750" b="1" dirty="0">
                <a:ln>
                  <a:solidFill>
                    <a:srgbClr val="0070C0"/>
                  </a:solidFill>
                </a:ln>
                <a:solidFill>
                  <a:srgbClr val="5B9BD5"/>
                </a:solidFill>
                <a:latin typeface="Coiny" panose="02000903060500060000" pitchFamily="2" charset="0"/>
                <a:ea typeface="Arial-Rounded" pitchFamily="34" charset="0"/>
                <a:cs typeface="Arial-Rounded" pitchFamily="34" charset="0"/>
              </a:rPr>
              <a:t>C</a:t>
            </a:r>
            <a:r>
              <a:rPr lang="en-US" altLang="zh-CN" sz="3750" b="1" dirty="0">
                <a:ln>
                  <a:solidFill>
                    <a:srgbClr val="0070C0"/>
                  </a:solidFill>
                </a:ln>
                <a:solidFill>
                  <a:srgbClr val="ED7D31"/>
                </a:solidFill>
                <a:latin typeface="Coiny" panose="02000903060500060000" pitchFamily="2" charset="0"/>
                <a:ea typeface="Arial-Rounded" pitchFamily="34" charset="0"/>
                <a:cs typeface="Arial-Rounded" pitchFamily="34" charset="0"/>
              </a:rPr>
              <a:t>H</a:t>
            </a:r>
            <a:r>
              <a:rPr lang="en-US" altLang="zh-CN" sz="3750" b="1" dirty="0">
                <a:ln>
                  <a:solidFill>
                    <a:srgbClr val="0070C0"/>
                  </a:solidFill>
                </a:ln>
                <a:solidFill>
                  <a:srgbClr val="A5A5A5"/>
                </a:solidFill>
                <a:latin typeface="Coiny" panose="02000903060500060000" pitchFamily="2" charset="0"/>
                <a:ea typeface="Arial-Rounded" pitchFamily="34" charset="0"/>
                <a:cs typeface="Arial-Rounded" pitchFamily="34" charset="0"/>
              </a:rPr>
              <a:t>Ú </a:t>
            </a:r>
            <a:r>
              <a:rPr lang="en-US" altLang="zh-CN" sz="3750" b="1" dirty="0">
                <a:ln>
                  <a:solidFill>
                    <a:srgbClr val="0070C0"/>
                  </a:solidFill>
                </a:ln>
                <a:solidFill>
                  <a:srgbClr val="FFC000"/>
                </a:solidFill>
                <a:latin typeface="Coiny" panose="02000903060500060000" pitchFamily="2" charset="0"/>
                <a:ea typeface="Arial-Rounded" pitchFamily="34" charset="0"/>
                <a:cs typeface="Arial-Rounded" pitchFamily="34" charset="0"/>
              </a:rPr>
              <a:t>G</a:t>
            </a:r>
            <a:r>
              <a:rPr lang="en-US" altLang="zh-CN" sz="3750" b="1" dirty="0">
                <a:ln>
                  <a:solidFill>
                    <a:srgbClr val="0070C0"/>
                  </a:solidFill>
                </a:ln>
                <a:solidFill>
                  <a:srgbClr val="ED7D31"/>
                </a:solidFill>
                <a:latin typeface="Coiny" panose="02000903060500060000" pitchFamily="2" charset="0"/>
                <a:ea typeface="Arial-Rounded" pitchFamily="34" charset="0"/>
                <a:cs typeface="Arial-Rounded" pitchFamily="34" charset="0"/>
              </a:rPr>
              <a:t>I</a:t>
            </a:r>
            <a:r>
              <a:rPr lang="en-US" altLang="zh-CN" sz="3750" b="1" dirty="0">
                <a:ln>
                  <a:solidFill>
                    <a:srgbClr val="0070C0"/>
                  </a:solidFill>
                </a:ln>
                <a:solidFill>
                  <a:srgbClr val="A5A5A5"/>
                </a:solidFill>
                <a:latin typeface="Coiny" panose="02000903060500060000" pitchFamily="2" charset="0"/>
                <a:ea typeface="Arial-Rounded" pitchFamily="34" charset="0"/>
                <a:cs typeface="Arial-Rounded" pitchFamily="34" charset="0"/>
              </a:rPr>
              <a:t>Ả</a:t>
            </a:r>
            <a:r>
              <a:rPr lang="en-US" altLang="zh-CN" sz="3750" b="1" dirty="0">
                <a:ln>
                  <a:solidFill>
                    <a:srgbClr val="0070C0"/>
                  </a:solidFill>
                </a:ln>
                <a:solidFill>
                  <a:srgbClr val="F6A0AE"/>
                </a:solidFill>
                <a:latin typeface="Coiny" panose="02000903060500060000" pitchFamily="2" charset="0"/>
                <a:ea typeface="Arial-Rounded" pitchFamily="34" charset="0"/>
                <a:cs typeface="Arial-Rounded" pitchFamily="34" charset="0"/>
              </a:rPr>
              <a:t>I</a:t>
            </a:r>
            <a:endParaRPr lang="zh-CN" altLang="en-US" sz="3750" b="1" dirty="0">
              <a:ln>
                <a:solidFill>
                  <a:srgbClr val="0070C0"/>
                </a:solidFill>
              </a:ln>
              <a:solidFill>
                <a:srgbClr val="F6A0AE"/>
              </a:solidFill>
              <a:latin typeface="Coiny" panose="02000903060500060000" pitchFamily="2" charset="0"/>
              <a:ea typeface="Arial-Rounded" pitchFamily="34" charset="0"/>
              <a:cs typeface="Arial-Rounded" pitchFamily="34" charset="0"/>
            </a:endParaRPr>
          </a:p>
        </p:txBody>
      </p:sp>
      <p:sp>
        <p:nvSpPr>
          <p:cNvPr id="11" name="TextBox 10"/>
          <p:cNvSpPr txBox="1"/>
          <p:nvPr/>
        </p:nvSpPr>
        <p:spPr>
          <a:xfrm>
            <a:off x="1795037" y="3722700"/>
            <a:ext cx="5278743" cy="830492"/>
          </a:xfrm>
          <a:prstGeom prst="rect">
            <a:avLst/>
          </a:prstGeom>
          <a:noFill/>
        </p:spPr>
        <p:txBody>
          <a:bodyPr wrap="square" lIns="90936" tIns="45470" rIns="90936" bIns="45470" rtlCol="0">
            <a:spAutoFit/>
          </a:bodyPr>
          <a:lstStyle/>
          <a:p>
            <a:pPr algn="ctr" defTabSz="591129"/>
            <a:r>
              <a:rPr lang="en-GB" sz="2400" b="1" dirty="0" err="1">
                <a:latin typeface="Arial-Rounded" panose="020B0500000000000000" pitchFamily="34" charset="0"/>
                <a:ea typeface="Arial-Rounded" panose="020B0500000000000000" pitchFamily="34" charset="0"/>
                <a:cs typeface="Arial-Rounded" panose="020B0500000000000000" pitchFamily="34" charset="0"/>
              </a:rPr>
              <a:t>Lớp</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nọ</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nối</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lớp</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kia</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thành</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dãy</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dài</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cao</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thấp</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đều</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nhau</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2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2"/>
            </p:custDataLst>
          </p:nvPr>
        </p:nvSpPr>
        <p:spPr>
          <a:xfrm>
            <a:off x="3151176" y="3277204"/>
            <a:ext cx="2566466" cy="446088"/>
          </a:xfrm>
          <a:prstGeom prst="homePlate">
            <a:avLst>
              <a:gd name="adj" fmla="val 115909"/>
            </a:avLst>
          </a:prstGeom>
          <a:noFill/>
          <a:ln w="19050" cap="rnd" cmpd="sng">
            <a:solidFill>
              <a:srgbClr val="808080"/>
            </a:solidFill>
            <a:prstDash val="sysDot"/>
            <a:miter/>
            <a:headEnd type="none" w="med" len="med"/>
            <a:tailEnd type="none" w="med" len="med"/>
          </a:ln>
        </p:spPr>
        <p:txBody>
          <a:bodyPr lIns="68199" tIns="34097" rIns="68199" bIns="34097" anchor="ctr"/>
          <a:lstStyle/>
          <a:p>
            <a:pPr algn="ctr" defTabSz="591129"/>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Trập</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361950"/>
            <a:ext cx="1182981"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Sơ lược tác phẩm SÓNG (Xuân Quỳnh) - Hỗ Trợ Ôn Tậ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742950"/>
            <a:ext cx="4705349" cy="2549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4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0952" y="3906207"/>
            <a:ext cx="9147810" cy="1293971"/>
          </a:xfrm>
          <a:prstGeom prst="rect">
            <a:avLst/>
          </a:prstGeom>
        </p:spPr>
      </p:pic>
      <p:sp>
        <p:nvSpPr>
          <p:cNvPr id="10" name="Text Box 4"/>
          <p:cNvSpPr txBox="1">
            <a:spLocks noChangeArrowheads="1"/>
          </p:cNvSpPr>
          <p:nvPr>
            <p:custDataLst>
              <p:tags r:id="rId1"/>
            </p:custDataLst>
          </p:nvPr>
        </p:nvSpPr>
        <p:spPr bwMode="auto">
          <a:xfrm>
            <a:off x="535455" y="116197"/>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9" tIns="34097" rIns="68199" bIns="3409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507" eaLnBrk="1" hangingPunct="1">
              <a:defRPr/>
            </a:pPr>
            <a:r>
              <a:rPr lang="en-US" altLang="zh-CN" sz="3750" b="1" dirty="0">
                <a:ln>
                  <a:solidFill>
                    <a:srgbClr val="0070C0"/>
                  </a:solidFill>
                </a:ln>
                <a:solidFill>
                  <a:srgbClr val="5B9BD5"/>
                </a:solidFill>
                <a:latin typeface="Coiny" panose="02000903060500060000" pitchFamily="2" charset="0"/>
                <a:ea typeface="Arial-Rounded" pitchFamily="34" charset="0"/>
                <a:cs typeface="Arial-Rounded" pitchFamily="34" charset="0"/>
              </a:rPr>
              <a:t>C</a:t>
            </a:r>
            <a:r>
              <a:rPr lang="en-US" altLang="zh-CN" sz="3750" b="1" dirty="0">
                <a:ln>
                  <a:solidFill>
                    <a:srgbClr val="0070C0"/>
                  </a:solidFill>
                </a:ln>
                <a:solidFill>
                  <a:srgbClr val="ED7D31"/>
                </a:solidFill>
                <a:latin typeface="Coiny" panose="02000903060500060000" pitchFamily="2" charset="0"/>
                <a:ea typeface="Arial-Rounded" pitchFamily="34" charset="0"/>
                <a:cs typeface="Arial-Rounded" pitchFamily="34" charset="0"/>
              </a:rPr>
              <a:t>H</a:t>
            </a:r>
            <a:r>
              <a:rPr lang="en-US" altLang="zh-CN" sz="3750" b="1" dirty="0">
                <a:ln>
                  <a:solidFill>
                    <a:srgbClr val="0070C0"/>
                  </a:solidFill>
                </a:ln>
                <a:solidFill>
                  <a:srgbClr val="A5A5A5"/>
                </a:solidFill>
                <a:latin typeface="Coiny" panose="02000903060500060000" pitchFamily="2" charset="0"/>
                <a:ea typeface="Arial-Rounded" pitchFamily="34" charset="0"/>
                <a:cs typeface="Arial-Rounded" pitchFamily="34" charset="0"/>
              </a:rPr>
              <a:t>Ú </a:t>
            </a:r>
            <a:r>
              <a:rPr lang="en-US" altLang="zh-CN" sz="3750" b="1" dirty="0">
                <a:ln>
                  <a:solidFill>
                    <a:srgbClr val="0070C0"/>
                  </a:solidFill>
                </a:ln>
                <a:solidFill>
                  <a:srgbClr val="FFC000"/>
                </a:solidFill>
                <a:latin typeface="Coiny" panose="02000903060500060000" pitchFamily="2" charset="0"/>
                <a:ea typeface="Arial-Rounded" pitchFamily="34" charset="0"/>
                <a:cs typeface="Arial-Rounded" pitchFamily="34" charset="0"/>
              </a:rPr>
              <a:t>G</a:t>
            </a:r>
            <a:r>
              <a:rPr lang="en-US" altLang="zh-CN" sz="3750" b="1" dirty="0">
                <a:ln>
                  <a:solidFill>
                    <a:srgbClr val="0070C0"/>
                  </a:solidFill>
                </a:ln>
                <a:solidFill>
                  <a:srgbClr val="ED7D31"/>
                </a:solidFill>
                <a:latin typeface="Coiny" panose="02000903060500060000" pitchFamily="2" charset="0"/>
                <a:ea typeface="Arial-Rounded" pitchFamily="34" charset="0"/>
                <a:cs typeface="Arial-Rounded" pitchFamily="34" charset="0"/>
              </a:rPr>
              <a:t>I</a:t>
            </a:r>
            <a:r>
              <a:rPr lang="en-US" altLang="zh-CN" sz="3750" b="1" dirty="0">
                <a:ln>
                  <a:solidFill>
                    <a:srgbClr val="0070C0"/>
                  </a:solidFill>
                </a:ln>
                <a:solidFill>
                  <a:srgbClr val="A5A5A5"/>
                </a:solidFill>
                <a:latin typeface="Coiny" panose="02000903060500060000" pitchFamily="2" charset="0"/>
                <a:ea typeface="Arial-Rounded" pitchFamily="34" charset="0"/>
                <a:cs typeface="Arial-Rounded" pitchFamily="34" charset="0"/>
              </a:rPr>
              <a:t>Ả</a:t>
            </a:r>
            <a:r>
              <a:rPr lang="en-US" altLang="zh-CN" sz="3750" b="1" dirty="0">
                <a:ln>
                  <a:solidFill>
                    <a:srgbClr val="0070C0"/>
                  </a:solidFill>
                </a:ln>
                <a:solidFill>
                  <a:srgbClr val="F6A0AE"/>
                </a:solidFill>
                <a:latin typeface="Coiny" panose="02000903060500060000" pitchFamily="2" charset="0"/>
                <a:ea typeface="Arial-Rounded" pitchFamily="34" charset="0"/>
                <a:cs typeface="Arial-Rounded" pitchFamily="34" charset="0"/>
              </a:rPr>
              <a:t>I</a:t>
            </a:r>
            <a:endParaRPr lang="zh-CN" altLang="en-US" sz="3750" b="1" dirty="0">
              <a:ln>
                <a:solidFill>
                  <a:srgbClr val="0070C0"/>
                </a:solidFill>
              </a:ln>
              <a:solidFill>
                <a:srgbClr val="F6A0AE"/>
              </a:solidFill>
              <a:latin typeface="Coiny" panose="02000903060500060000" pitchFamily="2" charset="0"/>
              <a:ea typeface="Arial-Rounded" pitchFamily="34" charset="0"/>
              <a:cs typeface="Arial-Rounded" pitchFamily="34" charset="0"/>
            </a:endParaRPr>
          </a:p>
        </p:txBody>
      </p:sp>
      <p:sp>
        <p:nvSpPr>
          <p:cNvPr id="11" name="TextBox 10"/>
          <p:cNvSpPr txBox="1"/>
          <p:nvPr/>
        </p:nvSpPr>
        <p:spPr>
          <a:xfrm>
            <a:off x="2608629" y="1057066"/>
            <a:ext cx="5278743" cy="830492"/>
          </a:xfrm>
          <a:prstGeom prst="rect">
            <a:avLst/>
          </a:prstGeom>
          <a:noFill/>
        </p:spPr>
        <p:txBody>
          <a:bodyPr wrap="square" lIns="90936" tIns="45470" rIns="90936" bIns="45470" rtlCol="0">
            <a:spAutoFit/>
          </a:bodyPr>
          <a:lstStyle/>
          <a:p>
            <a:pPr algn="ctr" defTabSz="591129"/>
            <a:r>
              <a:rPr lang="en-GB" sz="2400" b="1" dirty="0" err="1">
                <a:latin typeface="Arial-Rounded" panose="020B0500000000000000" pitchFamily="34" charset="0"/>
                <a:ea typeface="Arial-Rounded" panose="020B0500000000000000" pitchFamily="34" charset="0"/>
                <a:cs typeface="Arial-Rounded" panose="020B0500000000000000" pitchFamily="34" charset="0"/>
              </a:rPr>
              <a:t>Trơ</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trọi</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khoảng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trống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rộng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như</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bám</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víu</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vào</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đâu</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2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2"/>
            </p:custDataLst>
          </p:nvPr>
        </p:nvSpPr>
        <p:spPr>
          <a:xfrm>
            <a:off x="697967" y="789424"/>
            <a:ext cx="2566466" cy="446088"/>
          </a:xfrm>
          <a:prstGeom prst="homePlate">
            <a:avLst>
              <a:gd name="adj" fmla="val 115909"/>
            </a:avLst>
          </a:prstGeom>
          <a:noFill/>
          <a:ln w="19050" cap="rnd" cmpd="sng">
            <a:solidFill>
              <a:srgbClr val="808080"/>
            </a:solidFill>
            <a:prstDash val="sysDot"/>
            <a:miter/>
            <a:headEnd type="none" w="med" len="med"/>
            <a:tailEnd type="none" w="med" len="med"/>
          </a:ln>
        </p:spPr>
        <p:txBody>
          <a:bodyPr lIns="68199" tIns="34097" rIns="68199" bIns="34097" anchor="ctr"/>
          <a:lstStyle/>
          <a:p>
            <a:pPr algn="ctr" defTabSz="591129"/>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vơi</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361950"/>
            <a:ext cx="1182981"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35188" y="3741969"/>
            <a:ext cx="5278743" cy="830492"/>
          </a:xfrm>
          <a:prstGeom prst="rect">
            <a:avLst/>
          </a:prstGeom>
          <a:noFill/>
        </p:spPr>
        <p:txBody>
          <a:bodyPr wrap="square" lIns="90936" tIns="45470" rIns="90936" bIns="45470" rtlCol="0">
            <a:spAutoFit/>
          </a:bodyPr>
          <a:lstStyle/>
          <a:p>
            <a:pPr algn="ctr" defTabSz="591129"/>
            <a:r>
              <a:rPr lang="en-GB" sz="2400" b="1" dirty="0" err="1">
                <a:latin typeface="Arial-Rounded" panose="020B0500000000000000" pitchFamily="34" charset="0"/>
                <a:ea typeface="Arial-Rounded" panose="020B0500000000000000" pitchFamily="34" charset="0"/>
                <a:cs typeface="Arial-Rounded" panose="020B0500000000000000" pitchFamily="34" charset="0"/>
              </a:rPr>
              <a:t>Tràn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đầy</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tràn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ngập</a:t>
            </a:r>
            <a:r>
              <a:rPr lang="en-GB" sz="2400" b="1" dirty="0">
                <a:latin typeface="Arial-Rounded" panose="020B0500000000000000" pitchFamily="34" charset="0"/>
                <a:ea typeface="Arial-Rounded" panose="020B0500000000000000" pitchFamily="34" charset="0"/>
                <a:cs typeface="Arial-Rounded" panose="020B0500000000000000" pitchFamily="34" charset="0"/>
              </a:rPr>
              <a:t> do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dâng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lên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liên</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tục</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2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utoShape 14"/>
          <p:cNvSpPr/>
          <p:nvPr>
            <p:custDataLst>
              <p:tags r:id="rId3"/>
            </p:custDataLst>
          </p:nvPr>
        </p:nvSpPr>
        <p:spPr>
          <a:xfrm>
            <a:off x="1785342" y="3147269"/>
            <a:ext cx="2566466" cy="446088"/>
          </a:xfrm>
          <a:prstGeom prst="homePlate">
            <a:avLst>
              <a:gd name="adj" fmla="val 115909"/>
            </a:avLst>
          </a:prstGeom>
          <a:noFill/>
          <a:ln w="19050" cap="rnd" cmpd="sng">
            <a:solidFill>
              <a:srgbClr val="808080"/>
            </a:solidFill>
            <a:prstDash val="sysDot"/>
            <a:miter/>
            <a:headEnd type="none" w="med" len="med"/>
            <a:tailEnd type="none" w="med" len="med"/>
          </a:ln>
        </p:spPr>
        <p:txBody>
          <a:bodyPr lIns="68199" tIns="34097" rIns="68199" bIns="34097" anchor="ctr"/>
          <a:lstStyle/>
          <a:p>
            <a:pPr algn="ctr" defTabSz="591129"/>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Dạt</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dào</a:t>
            </a:r>
            <a:endParaRPr lang="zh-CN" alt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8 'cây cô đơn' nổi tiếng, được check-in nhiều nhất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937" y="1348715"/>
            <a:ext cx="3247946" cy="17655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hủy triều là gì? Nguyên nhân gây ra hiện tượng thủy triề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2334133"/>
            <a:ext cx="3551772" cy="2099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18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1"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9" grpId="0"/>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5"/>
          <a:stretch>
            <a:fillRect/>
          </a:stretch>
        </p:blipFill>
        <p:spPr>
          <a:xfrm>
            <a:off x="-10952" y="3906207"/>
            <a:ext cx="9147810" cy="1293971"/>
          </a:xfrm>
          <a:prstGeom prst="rect">
            <a:avLst/>
          </a:prstGeom>
        </p:spPr>
      </p:pic>
      <p:sp>
        <p:nvSpPr>
          <p:cNvPr id="10" name="Text Box 4"/>
          <p:cNvSpPr txBox="1">
            <a:spLocks noChangeArrowheads="1"/>
          </p:cNvSpPr>
          <p:nvPr>
            <p:custDataLst>
              <p:tags r:id="rId1"/>
            </p:custDataLst>
          </p:nvPr>
        </p:nvSpPr>
        <p:spPr bwMode="auto">
          <a:xfrm>
            <a:off x="186189" y="102262"/>
            <a:ext cx="2552905" cy="67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99" tIns="34097" rIns="68199" bIns="34097"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507" eaLnBrk="1" hangingPunct="1">
              <a:defRPr/>
            </a:pPr>
            <a:r>
              <a:rPr lang="en-US" altLang="zh-CN" sz="3750" b="1" dirty="0">
                <a:solidFill>
                  <a:srgbClr val="5B9BD5"/>
                </a:solidFill>
                <a:latin typeface="Arial-Rounded" pitchFamily="34" charset="0"/>
                <a:ea typeface="Arial-Rounded" pitchFamily="34" charset="0"/>
                <a:cs typeface="Arial-Rounded" pitchFamily="34" charset="0"/>
              </a:rPr>
              <a:t>C</a:t>
            </a:r>
            <a:r>
              <a:rPr lang="en-US" altLang="zh-CN" sz="3750" b="1" dirty="0">
                <a:solidFill>
                  <a:srgbClr val="ED7D31"/>
                </a:solidFill>
                <a:latin typeface="Arial-Rounded" pitchFamily="34" charset="0"/>
                <a:ea typeface="Arial-Rounded" pitchFamily="34" charset="0"/>
                <a:cs typeface="Arial-Rounded" pitchFamily="34" charset="0"/>
              </a:rPr>
              <a:t>H</a:t>
            </a:r>
            <a:r>
              <a:rPr lang="en-US" altLang="zh-CN" sz="3750" b="1" dirty="0">
                <a:solidFill>
                  <a:srgbClr val="A5A5A5"/>
                </a:solidFill>
                <a:latin typeface="Arial-Rounded" pitchFamily="34" charset="0"/>
                <a:ea typeface="Arial-Rounded" pitchFamily="34" charset="0"/>
                <a:cs typeface="Arial-Rounded" pitchFamily="34" charset="0"/>
              </a:rPr>
              <a:t>Ú </a:t>
            </a:r>
            <a:r>
              <a:rPr lang="en-US" altLang="zh-CN" sz="3750" b="1" dirty="0">
                <a:solidFill>
                  <a:srgbClr val="FFC000"/>
                </a:solidFill>
                <a:latin typeface="Arial-Rounded" pitchFamily="34" charset="0"/>
                <a:ea typeface="Arial-Rounded" pitchFamily="34" charset="0"/>
                <a:cs typeface="Arial-Rounded" pitchFamily="34" charset="0"/>
              </a:rPr>
              <a:t>G</a:t>
            </a:r>
            <a:r>
              <a:rPr lang="en-US" altLang="zh-CN" sz="3750" b="1" dirty="0">
                <a:solidFill>
                  <a:srgbClr val="ED7D31"/>
                </a:solidFill>
                <a:latin typeface="Arial-Rounded" pitchFamily="34" charset="0"/>
                <a:ea typeface="Arial-Rounded" pitchFamily="34" charset="0"/>
                <a:cs typeface="Arial-Rounded" pitchFamily="34" charset="0"/>
              </a:rPr>
              <a:t>I</a:t>
            </a:r>
            <a:r>
              <a:rPr lang="en-US" altLang="zh-CN" sz="3750" b="1" dirty="0">
                <a:solidFill>
                  <a:srgbClr val="A5A5A5"/>
                </a:solidFill>
                <a:latin typeface="Arial-Rounded" pitchFamily="34" charset="0"/>
                <a:ea typeface="Arial-Rounded" pitchFamily="34" charset="0"/>
                <a:cs typeface="Arial-Rounded" pitchFamily="34" charset="0"/>
              </a:rPr>
              <a:t>Ả</a:t>
            </a:r>
            <a:r>
              <a:rPr lang="en-US" altLang="zh-CN" sz="3750" b="1" dirty="0">
                <a:solidFill>
                  <a:srgbClr val="F6A0AE"/>
                </a:solidFill>
                <a:latin typeface="Arial-Rounded" pitchFamily="34" charset="0"/>
                <a:ea typeface="Arial-Rounded" pitchFamily="34" charset="0"/>
                <a:cs typeface="Arial-Rounded" pitchFamily="34" charset="0"/>
              </a:rPr>
              <a:t>I</a:t>
            </a:r>
            <a:endParaRPr lang="zh-CN" altLang="en-US" sz="375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1691861" y="3915888"/>
            <a:ext cx="5278743" cy="830492"/>
          </a:xfrm>
          <a:prstGeom prst="rect">
            <a:avLst/>
          </a:prstGeom>
          <a:noFill/>
        </p:spPr>
        <p:txBody>
          <a:bodyPr wrap="square" lIns="90936" tIns="45470" rIns="90936" bIns="45470" rtlCol="0">
            <a:spAutoFit/>
          </a:bodyPr>
          <a:lstStyle/>
          <a:p>
            <a:pPr algn="ctr" defTabSz="591129"/>
            <a:r>
              <a:rPr lang="en-GB" sz="2400" b="1" dirty="0" err="1">
                <a:latin typeface="Arial-Rounded" panose="020B0500000000000000" pitchFamily="34" charset="0"/>
                <a:ea typeface="Arial-Rounded" panose="020B0500000000000000" pitchFamily="34" charset="0"/>
                <a:cs typeface="Arial-Rounded" panose="020B0500000000000000" pitchFamily="34" charset="0"/>
              </a:rPr>
              <a:t>Đàng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hoàng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tự</a:t>
            </a:r>
            <a:r>
              <a:rPr lang="en-GB" sz="2400" b="1" dirty="0">
                <a:latin typeface="Arial-Rounded" panose="020B0500000000000000" pitchFamily="34" charset="0"/>
                <a:ea typeface="Arial-Rounded" panose="020B0500000000000000" pitchFamily="34" charset="0"/>
                <a:cs typeface="Arial-Rounded" panose="020B0500000000000000" pitchFamily="34" charset="0"/>
              </a:rPr>
              <a:t> tin,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cúi</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sự</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đe</a:t>
            </a:r>
            <a:r>
              <a:rPr lang="en-GB" sz="2400" b="1" dirty="0">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latin typeface="Arial-Rounded" panose="020B0500000000000000" pitchFamily="34" charset="0"/>
                <a:ea typeface="Arial-Rounded" panose="020B0500000000000000" pitchFamily="34" charset="0"/>
                <a:cs typeface="Arial-Rounded" panose="020B0500000000000000" pitchFamily="34" charset="0"/>
              </a:rPr>
              <a:t>dọa</a:t>
            </a:r>
            <a:r>
              <a:rPr lang="en-GB"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22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2"/>
            </p:custDataLst>
          </p:nvPr>
        </p:nvSpPr>
        <p:spPr>
          <a:xfrm>
            <a:off x="3048000" y="3425776"/>
            <a:ext cx="2566466" cy="446088"/>
          </a:xfrm>
          <a:prstGeom prst="homePlate">
            <a:avLst>
              <a:gd name="adj" fmla="val 115909"/>
            </a:avLst>
          </a:prstGeom>
          <a:noFill/>
          <a:ln w="19050" cap="rnd" cmpd="sng">
            <a:solidFill>
              <a:srgbClr val="808080"/>
            </a:solidFill>
            <a:prstDash val="sysDot"/>
            <a:miter/>
            <a:headEnd type="none" w="med" len="med"/>
            <a:tailEnd type="none" w="med" len="med"/>
          </a:ln>
        </p:spPr>
        <p:txBody>
          <a:bodyPr lIns="68199" tIns="34097" rIns="68199" bIns="34097" anchor="ctr"/>
          <a:lstStyle/>
          <a:p>
            <a:pPr algn="ctr" defTabSz="591129"/>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Hiên</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ngang</a:t>
            </a:r>
            <a:r>
              <a:rPr lang="en-US" sz="2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2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361950"/>
            <a:ext cx="1182981"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hú hải quân trang 66, 67 SGK Tiếng Việt 3 tập 2 Cánh diều | Tiếng Việt 3 -  Cánh diề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2215" y="463546"/>
            <a:ext cx="4181475" cy="268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29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9195" b="9091"/>
          <a:stretch/>
        </p:blipFill>
        <p:spPr>
          <a:xfrm>
            <a:off x="3005921" y="2876550"/>
            <a:ext cx="4004480" cy="2215610"/>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29000" y="219478"/>
            <a:ext cx="1991247"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Chú</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hải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quân</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32216" y="643832"/>
            <a:ext cx="3610326" cy="3416320"/>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10" name="TextBox 9"/>
          <p:cNvSpPr txBox="1"/>
          <p:nvPr/>
        </p:nvSpPr>
        <p:spPr>
          <a:xfrm>
            <a:off x="5089980" y="643832"/>
            <a:ext cx="3898692" cy="3785652"/>
          </a:xfrm>
          <a:prstGeom prst="rect">
            <a:avLst/>
          </a:prstGeom>
          <a:noFill/>
        </p:spPr>
        <p:txBody>
          <a:bodyPr wrap="square" rtlCol="0">
            <a:spAutoFit/>
          </a:bodyPr>
          <a:lstStyle/>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Dù nắng mưa, bão tố</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Các chú vẫn hiên ngang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Bao tàu thuyền qua đó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Kéo còi chào ngân vang.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Lá cờ đỏ sao vàng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Phấp phới bay trong gió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Ước mai này như chú</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Giữ yên biển quê hương.</a:t>
            </a:r>
          </a:p>
          <a:p>
            <a:pPr algn="r"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HOÀI KHÁNH</a:t>
            </a:r>
          </a:p>
        </p:txBody>
      </p:sp>
      <p:sp>
        <p:nvSpPr>
          <p:cNvPr id="13" name="Rounded Rectangle 12"/>
          <p:cNvSpPr/>
          <p:nvPr/>
        </p:nvSpPr>
        <p:spPr>
          <a:xfrm>
            <a:off x="533400" y="176957"/>
            <a:ext cx="2472521"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Tìm</a:t>
            </a:r>
            <a:r>
              <a:rPr kumimoji="0" lang="en-US" sz="2400" b="1" i="0" u="none" strike="noStrike" kern="0" cap="none" spc="0" normalizeH="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 </a:t>
            </a:r>
            <a:r>
              <a:rPr kumimoji="0" lang="en-US" sz="2400" b="1" i="0" u="none" strike="noStrike" kern="0" cap="none" spc="0" normalizeH="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từ</a:t>
            </a:r>
            <a:r>
              <a:rPr kumimoji="0" lang="en-US" sz="2400" b="1" i="0" u="none" strike="noStrike" kern="0" cap="none" spc="0" normalizeH="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 </a:t>
            </a:r>
            <a:r>
              <a:rPr kumimoji="0" lang="en-US" sz="2400" b="1" i="0" u="none" strike="noStrike" kern="0" cap="none" spc="0" normalizeH="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khó</a:t>
            </a:r>
            <a:r>
              <a:rPr kumimoji="0" lang="en-US" sz="2400" b="1" i="0" u="none" strike="noStrike" kern="0" cap="none" spc="0" normalizeH="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 </a:t>
            </a:r>
            <a:r>
              <a:rPr kumimoji="0" lang="en-US" sz="2400" b="1" i="0" u="none" strike="noStrike" kern="0" cap="none" spc="0" normalizeH="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đọc</a:t>
            </a:r>
            <a:endParaRPr kumimoji="0" lang="en-US" sz="2400" b="1" i="0" u="none" strike="noStrike" kern="0" cap="none" spc="0" normalizeH="0" baseline="0" noProof="0" dirty="0">
              <a:ln>
                <a:noFill/>
              </a:ln>
              <a:solidFill>
                <a:srgbClr val="FF0000"/>
              </a:solidFill>
              <a:effectLst/>
              <a:uLnTx/>
              <a:uFillTx/>
              <a:latin typeface="SVN-Salty Sans" panose="02000000000000000000" pitchFamily="50" charset="0"/>
              <a:ea typeface="Arial-Rounded" pitchFamily="34" charset="0"/>
              <a:cs typeface="Arial-Rounded" pitchFamily="34" charset="0"/>
            </a:endParaRPr>
          </a:p>
        </p:txBody>
      </p:sp>
      <p:cxnSp>
        <p:nvCxnSpPr>
          <p:cNvPr id="3" name="Straight Connector 2"/>
          <p:cNvCxnSpPr/>
          <p:nvPr/>
        </p:nvCxnSpPr>
        <p:spPr>
          <a:xfrm>
            <a:off x="1328269" y="2876550"/>
            <a:ext cx="957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27055" y="1428750"/>
            <a:ext cx="9577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62800" y="1047750"/>
            <a:ext cx="733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27055" y="3984355"/>
            <a:ext cx="733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11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E4371182-1695-49CD-A0F2-CDA974FD9D38}"/>
              </a:ext>
            </a:extLst>
          </p:cNvPr>
          <p:cNvSpPr txBox="1">
            <a:spLocks/>
          </p:cNvSpPr>
          <p:nvPr/>
        </p:nvSpPr>
        <p:spPr>
          <a:xfrm>
            <a:off x="3737479" y="989866"/>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solidFill>
                  <a:prstClr val="black"/>
                </a:solidFill>
              </a:rPr>
              <a:t> </a:t>
            </a:r>
          </a:p>
        </p:txBody>
      </p:sp>
      <p:sp>
        <p:nvSpPr>
          <p:cNvPr id="11" name="文本框 10">
            <a:extLst>
              <a:ext uri="{FF2B5EF4-FFF2-40B4-BE49-F238E27FC236}">
                <a16:creationId xmlns:a16="http://schemas.microsoft.com/office/drawing/2014/main" id="{FEFCE49E-1E51-439A-A725-22D23DC7EAE8}"/>
              </a:ext>
            </a:extLst>
          </p:cNvPr>
          <p:cNvSpPr txBox="1"/>
          <p:nvPr/>
        </p:nvSpPr>
        <p:spPr>
          <a:xfrm>
            <a:off x="3820251" y="1015849"/>
            <a:ext cx="722884" cy="484746"/>
          </a:xfrm>
          <a:prstGeom prst="rect">
            <a:avLst/>
          </a:prstGeom>
          <a:noFill/>
        </p:spPr>
        <p:txBody>
          <a:bodyPr wrap="square" lIns="68579" tIns="34289" rIns="68579" bIns="34289" rtlCol="0">
            <a:spAutoFit/>
          </a:bodyPr>
          <a:lstStyle/>
          <a:p>
            <a:pPr defTabSz="685732"/>
            <a:r>
              <a:rPr lang="en-US" altLang="zh-CN" sz="2700" dirty="0">
                <a:ln>
                  <a:solidFill>
                    <a:srgbClr val="002060"/>
                  </a:solidFill>
                </a:ln>
                <a:solidFill>
                  <a:srgbClr val="904206"/>
                </a:solidFill>
                <a:latin typeface="Coiny" panose="02000903060500060000" pitchFamily="2" charset="0"/>
                <a:ea typeface="字魂7号-温暖童稚体" panose="00000500000000000000" pitchFamily="2" charset="-122"/>
              </a:rPr>
              <a:t>01</a:t>
            </a:r>
            <a:endParaRPr lang="zh-CN" altLang="en-US" sz="2700" dirty="0">
              <a:ln>
                <a:solidFill>
                  <a:srgbClr val="002060"/>
                </a:solidFill>
              </a:ln>
              <a:solidFill>
                <a:srgbClr val="904206"/>
              </a:solidFill>
              <a:latin typeface="Coiny" panose="02000903060500060000" pitchFamily="2" charset="0"/>
              <a:ea typeface="字魂7号-温暖童稚体" panose="00000500000000000000" pitchFamily="2" charset="-122"/>
            </a:endParaRPr>
          </a:p>
        </p:txBody>
      </p:sp>
      <p:sp>
        <p:nvSpPr>
          <p:cNvPr id="12" name="文本框 11">
            <a:extLst>
              <a:ext uri="{FF2B5EF4-FFF2-40B4-BE49-F238E27FC236}">
                <a16:creationId xmlns:a16="http://schemas.microsoft.com/office/drawing/2014/main" id="{2A6E5871-5921-4D5D-AD2A-A1204C679FBC}"/>
              </a:ext>
            </a:extLst>
          </p:cNvPr>
          <p:cNvSpPr txBox="1"/>
          <p:nvPr/>
        </p:nvSpPr>
        <p:spPr>
          <a:xfrm>
            <a:off x="4472138" y="1063876"/>
            <a:ext cx="1471461" cy="500135"/>
          </a:xfrm>
          <a:prstGeom prst="rect">
            <a:avLst/>
          </a:prstGeom>
          <a:solidFill>
            <a:schemeClr val="accent6">
              <a:lumMod val="40000"/>
              <a:lumOff val="60000"/>
            </a:schemeClr>
          </a:solidFill>
          <a:effectLst>
            <a:softEdge rad="63500"/>
          </a:effectLst>
        </p:spPr>
        <p:txBody>
          <a:bodyPr wrap="square" lIns="68579" tIns="34289" rIns="68579" bIns="34289" rtlCol="0">
            <a:spAutoFit/>
          </a:bodyP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biển trời</a:t>
            </a:r>
          </a:p>
        </p:txBody>
      </p:sp>
      <p:sp>
        <p:nvSpPr>
          <p:cNvPr id="22" name="Circle">
            <a:extLst>
              <a:ext uri="{FF2B5EF4-FFF2-40B4-BE49-F238E27FC236}">
                <a16:creationId xmlns:a16="http://schemas.microsoft.com/office/drawing/2014/main" id="{9E5AEDC5-1A06-46C2-98FD-6C30488C42B1}"/>
              </a:ext>
            </a:extLst>
          </p:cNvPr>
          <p:cNvSpPr txBox="1">
            <a:spLocks/>
          </p:cNvSpPr>
          <p:nvPr/>
        </p:nvSpPr>
        <p:spPr>
          <a:xfrm>
            <a:off x="5547944" y="1604092"/>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solidFill>
                  <a:prstClr val="black"/>
                </a:solidFill>
              </a:rPr>
              <a:t> </a:t>
            </a:r>
          </a:p>
        </p:txBody>
      </p:sp>
      <p:sp>
        <p:nvSpPr>
          <p:cNvPr id="23" name="文本框 22">
            <a:extLst>
              <a:ext uri="{FF2B5EF4-FFF2-40B4-BE49-F238E27FC236}">
                <a16:creationId xmlns:a16="http://schemas.microsoft.com/office/drawing/2014/main" id="{E32FBF29-8F78-48C0-A96B-302591DDADD8}"/>
              </a:ext>
            </a:extLst>
          </p:cNvPr>
          <p:cNvSpPr txBox="1"/>
          <p:nvPr/>
        </p:nvSpPr>
        <p:spPr>
          <a:xfrm>
            <a:off x="5554443" y="1660641"/>
            <a:ext cx="722884" cy="484746"/>
          </a:xfrm>
          <a:prstGeom prst="rect">
            <a:avLst/>
          </a:prstGeom>
          <a:noFill/>
        </p:spPr>
        <p:txBody>
          <a:bodyPr wrap="square" lIns="68579" tIns="34289" rIns="68579" bIns="34289" rtlCol="0">
            <a:spAutoFit/>
          </a:bodyPr>
          <a:lstStyle/>
          <a:p>
            <a:pPr defTabSz="685732"/>
            <a:r>
              <a:rPr lang="en-US" altLang="zh-CN" sz="2700" dirty="0">
                <a:ln>
                  <a:solidFill>
                    <a:srgbClr val="002060"/>
                  </a:solidFill>
                </a:ln>
                <a:solidFill>
                  <a:srgbClr val="904206"/>
                </a:solidFill>
                <a:latin typeface="Coiny" panose="02000903060500060000" pitchFamily="2" charset="0"/>
                <a:ea typeface="字魂7号-温暖童稚体" panose="00000500000000000000" pitchFamily="2" charset="-122"/>
              </a:rPr>
              <a:t>02</a:t>
            </a:r>
            <a:endParaRPr lang="zh-CN" altLang="en-US" sz="2700" dirty="0">
              <a:ln>
                <a:solidFill>
                  <a:srgbClr val="002060"/>
                </a:solidFill>
              </a:ln>
              <a:solidFill>
                <a:srgbClr val="904206"/>
              </a:solidFill>
              <a:latin typeface="Coiny" panose="02000903060500060000" pitchFamily="2" charset="0"/>
              <a:ea typeface="字魂7号-温暖童稚体" panose="00000500000000000000" pitchFamily="2" charset="-122"/>
            </a:endParaRPr>
          </a:p>
        </p:txBody>
      </p:sp>
      <p:sp>
        <p:nvSpPr>
          <p:cNvPr id="24" name="文本框 23">
            <a:extLst>
              <a:ext uri="{FF2B5EF4-FFF2-40B4-BE49-F238E27FC236}">
                <a16:creationId xmlns:a16="http://schemas.microsoft.com/office/drawing/2014/main" id="{BAC905C1-3EB8-444D-9F9D-17D8ADCEADB2}"/>
              </a:ext>
            </a:extLst>
          </p:cNvPr>
          <p:cNvSpPr txBox="1"/>
          <p:nvPr/>
        </p:nvSpPr>
        <p:spPr>
          <a:xfrm>
            <a:off x="6248181" y="1660075"/>
            <a:ext cx="1632285" cy="500135"/>
          </a:xfrm>
          <a:prstGeom prst="rect">
            <a:avLst/>
          </a:prstGeom>
          <a:solidFill>
            <a:schemeClr val="accent6">
              <a:lumMod val="40000"/>
              <a:lumOff val="60000"/>
            </a:schemeClr>
          </a:solidFill>
          <a:effectLst>
            <a:softEdge rad="63500"/>
          </a:effectLst>
        </p:spPr>
        <p:txBody>
          <a:bodyPr wrap="square" lIns="68579" tIns="34289" rIns="68579" bIns="34289" rtlCol="0">
            <a:spAutoFit/>
          </a:bodyPr>
          <a:lstStyle/>
          <a:p>
            <a:pPr algn="ctr"/>
            <a:r>
              <a:rPr lang="vi-VN" sz="2800" b="1" dirty="0">
                <a:latin typeface="Arial-Rounded" panose="020B0500000000000000" pitchFamily="34" charset="0"/>
                <a:ea typeface="Arial-Rounded" panose="020B0500000000000000" pitchFamily="34" charset="0"/>
                <a:cs typeface="Arial-Rounded" panose="020B0500000000000000" pitchFamily="34" charset="0"/>
              </a:rPr>
              <a:t>trập trùng </a:t>
            </a:r>
            <a:endParaRPr lang="vi-VN" sz="2700" dirty="0"/>
          </a:p>
        </p:txBody>
      </p:sp>
      <p:sp>
        <p:nvSpPr>
          <p:cNvPr id="26" name="Circle">
            <a:extLst>
              <a:ext uri="{FF2B5EF4-FFF2-40B4-BE49-F238E27FC236}">
                <a16:creationId xmlns:a16="http://schemas.microsoft.com/office/drawing/2014/main" id="{E0EBCBDA-C581-4D5E-BC85-B8173817C06D}"/>
              </a:ext>
            </a:extLst>
          </p:cNvPr>
          <p:cNvSpPr txBox="1">
            <a:spLocks/>
          </p:cNvSpPr>
          <p:nvPr/>
        </p:nvSpPr>
        <p:spPr>
          <a:xfrm>
            <a:off x="3802997" y="2300247"/>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solidFill>
                  <a:prstClr val="black"/>
                </a:solidFill>
              </a:rPr>
              <a:t> </a:t>
            </a:r>
          </a:p>
        </p:txBody>
      </p:sp>
      <p:sp>
        <p:nvSpPr>
          <p:cNvPr id="27" name="文本框 26">
            <a:extLst>
              <a:ext uri="{FF2B5EF4-FFF2-40B4-BE49-F238E27FC236}">
                <a16:creationId xmlns:a16="http://schemas.microsoft.com/office/drawing/2014/main" id="{7FBECE6D-5FC2-452E-A822-EA7D26F8A596}"/>
              </a:ext>
            </a:extLst>
          </p:cNvPr>
          <p:cNvSpPr txBox="1"/>
          <p:nvPr/>
        </p:nvSpPr>
        <p:spPr>
          <a:xfrm>
            <a:off x="3838803" y="2369187"/>
            <a:ext cx="722884" cy="484746"/>
          </a:xfrm>
          <a:prstGeom prst="rect">
            <a:avLst/>
          </a:prstGeom>
          <a:noFill/>
        </p:spPr>
        <p:txBody>
          <a:bodyPr wrap="square" lIns="68579" tIns="34289" rIns="68579" bIns="34289" rtlCol="0">
            <a:spAutoFit/>
          </a:bodyPr>
          <a:lstStyle/>
          <a:p>
            <a:pPr defTabSz="685732"/>
            <a:r>
              <a:rPr lang="en-US" altLang="zh-CN" sz="2700" dirty="0">
                <a:ln>
                  <a:solidFill>
                    <a:srgbClr val="002060"/>
                  </a:solidFill>
                </a:ln>
                <a:solidFill>
                  <a:srgbClr val="904206"/>
                </a:solidFill>
                <a:latin typeface="Coiny" panose="02000903060500060000" pitchFamily="2" charset="0"/>
                <a:ea typeface="字魂7号-温暖童稚体" panose="00000500000000000000" pitchFamily="2" charset="-122"/>
              </a:rPr>
              <a:t>03</a:t>
            </a:r>
            <a:endParaRPr lang="zh-CN" altLang="en-US" sz="2700" dirty="0">
              <a:ln>
                <a:solidFill>
                  <a:srgbClr val="002060"/>
                </a:solidFill>
              </a:ln>
              <a:solidFill>
                <a:srgbClr val="904206"/>
              </a:solidFill>
              <a:latin typeface="Coiny" panose="02000903060500060000" pitchFamily="2" charset="0"/>
              <a:ea typeface="字魂7号-温暖童稚体" panose="00000500000000000000" pitchFamily="2" charset="-122"/>
            </a:endParaRPr>
          </a:p>
        </p:txBody>
      </p:sp>
      <p:sp>
        <p:nvSpPr>
          <p:cNvPr id="28" name="文本框 27">
            <a:extLst>
              <a:ext uri="{FF2B5EF4-FFF2-40B4-BE49-F238E27FC236}">
                <a16:creationId xmlns:a16="http://schemas.microsoft.com/office/drawing/2014/main" id="{BE138B7E-46F2-44C5-B5D0-E3F61D66E213}"/>
              </a:ext>
            </a:extLst>
          </p:cNvPr>
          <p:cNvSpPr txBox="1"/>
          <p:nvPr/>
        </p:nvSpPr>
        <p:spPr>
          <a:xfrm>
            <a:off x="4442102" y="2361703"/>
            <a:ext cx="1713500" cy="500135"/>
          </a:xfrm>
          <a:prstGeom prst="rect">
            <a:avLst/>
          </a:prstGeom>
          <a:solidFill>
            <a:schemeClr val="accent6">
              <a:lumMod val="40000"/>
              <a:lumOff val="60000"/>
            </a:schemeClr>
          </a:solidFill>
          <a:effectLst>
            <a:softEdge rad="63500"/>
          </a:effectLst>
        </p:spPr>
        <p:txBody>
          <a:bodyPr wrap="square" lIns="68579" tIns="34289" rIns="68579" bIns="34289" rtlCol="0">
            <a:spAutoFit/>
          </a:bodyPr>
          <a:lstStyle/>
          <a:p>
            <a:pPr algn="ctr"/>
            <a:r>
              <a:rPr lang="vi-VN" sz="2800" b="1" dirty="0">
                <a:latin typeface="Arial-Rounded" panose="020B0500000000000000" pitchFamily="34" charset="0"/>
                <a:ea typeface="Arial-Rounded" panose="020B0500000000000000" pitchFamily="34" charset="0"/>
                <a:cs typeface="Arial-Rounded" panose="020B0500000000000000" pitchFamily="34" charset="0"/>
              </a:rPr>
              <a:t>sóng vỗ</a:t>
            </a:r>
            <a:r>
              <a:rPr lang="vi-VN" sz="2700" dirty="0"/>
              <a:t>.</a:t>
            </a:r>
          </a:p>
        </p:txBody>
      </p:sp>
      <p:sp>
        <p:nvSpPr>
          <p:cNvPr id="30" name="Circle">
            <a:extLst>
              <a:ext uri="{FF2B5EF4-FFF2-40B4-BE49-F238E27FC236}">
                <a16:creationId xmlns:a16="http://schemas.microsoft.com/office/drawing/2014/main" id="{E475B928-FACB-4025-A187-325FC4FB7749}"/>
              </a:ext>
            </a:extLst>
          </p:cNvPr>
          <p:cNvSpPr txBox="1">
            <a:spLocks/>
          </p:cNvSpPr>
          <p:nvPr/>
        </p:nvSpPr>
        <p:spPr>
          <a:xfrm>
            <a:off x="5671748" y="2964352"/>
            <a:ext cx="607658" cy="607658"/>
          </a:xfrm>
          <a:prstGeom prst="ellipse">
            <a:avLst/>
          </a:prstGeom>
          <a:ln w="50800">
            <a:solidFill>
              <a:srgbClr val="904206"/>
            </a:solidFill>
          </a:ln>
        </p:spPr>
        <p:txBody>
          <a:bodyPr lIns="68579" tIns="34289" rIns="68579" bIns="34289"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25" dirty="0">
                <a:solidFill>
                  <a:prstClr val="black"/>
                </a:solidFill>
              </a:rPr>
              <a:t> </a:t>
            </a:r>
          </a:p>
        </p:txBody>
      </p:sp>
      <p:sp>
        <p:nvSpPr>
          <p:cNvPr id="31" name="文本框 30">
            <a:extLst>
              <a:ext uri="{FF2B5EF4-FFF2-40B4-BE49-F238E27FC236}">
                <a16:creationId xmlns:a16="http://schemas.microsoft.com/office/drawing/2014/main" id="{334600A9-D715-4F84-B4DB-C0E2BC26FBA2}"/>
              </a:ext>
            </a:extLst>
          </p:cNvPr>
          <p:cNvSpPr txBox="1"/>
          <p:nvPr/>
        </p:nvSpPr>
        <p:spPr>
          <a:xfrm>
            <a:off x="5708101" y="3058890"/>
            <a:ext cx="722884" cy="484746"/>
          </a:xfrm>
          <a:prstGeom prst="rect">
            <a:avLst/>
          </a:prstGeom>
          <a:noFill/>
        </p:spPr>
        <p:txBody>
          <a:bodyPr wrap="square" lIns="68579" tIns="34289" rIns="68579" bIns="34289" rtlCol="0">
            <a:spAutoFit/>
          </a:bodyPr>
          <a:lstStyle/>
          <a:p>
            <a:pPr defTabSz="685732"/>
            <a:r>
              <a:rPr lang="en-US" altLang="zh-CN" sz="2700" dirty="0">
                <a:ln>
                  <a:solidFill>
                    <a:srgbClr val="002060"/>
                  </a:solidFill>
                </a:ln>
                <a:solidFill>
                  <a:srgbClr val="904206"/>
                </a:solidFill>
                <a:latin typeface="Coiny" panose="02000903060500060000" pitchFamily="2" charset="0"/>
                <a:ea typeface="字魂7号-温暖童稚体" panose="00000500000000000000" pitchFamily="2" charset="-122"/>
              </a:rPr>
              <a:t>04</a:t>
            </a:r>
            <a:endParaRPr lang="zh-CN" altLang="en-US" sz="2700" dirty="0">
              <a:ln>
                <a:solidFill>
                  <a:srgbClr val="002060"/>
                </a:solidFill>
              </a:ln>
              <a:solidFill>
                <a:srgbClr val="904206"/>
              </a:solidFill>
              <a:latin typeface="Coiny" panose="02000903060500060000" pitchFamily="2" charset="0"/>
              <a:ea typeface="字魂7号-温暖童稚体" panose="00000500000000000000" pitchFamily="2" charset="-122"/>
            </a:endParaRPr>
          </a:p>
        </p:txBody>
      </p:sp>
      <p:sp>
        <p:nvSpPr>
          <p:cNvPr id="32" name="文本框 31">
            <a:extLst>
              <a:ext uri="{FF2B5EF4-FFF2-40B4-BE49-F238E27FC236}">
                <a16:creationId xmlns:a16="http://schemas.microsoft.com/office/drawing/2014/main" id="{7A9E018B-B6C6-43E2-8C57-F3EB9585A4C8}"/>
              </a:ext>
            </a:extLst>
          </p:cNvPr>
          <p:cNvSpPr txBox="1"/>
          <p:nvPr/>
        </p:nvSpPr>
        <p:spPr>
          <a:xfrm>
            <a:off x="6358614" y="3006264"/>
            <a:ext cx="1248169" cy="500135"/>
          </a:xfrm>
          <a:prstGeom prst="rect">
            <a:avLst/>
          </a:prstGeom>
          <a:solidFill>
            <a:schemeClr val="accent6">
              <a:lumMod val="40000"/>
              <a:lumOff val="60000"/>
            </a:schemeClr>
          </a:solidFill>
          <a:effectLst>
            <a:softEdge rad="63500"/>
          </a:effectLst>
        </p:spPr>
        <p:txBody>
          <a:bodyPr wrap="square" lIns="68579" tIns="34289" rIns="68579" bIns="34289" rtlCol="0">
            <a:spAutoFit/>
          </a:bodyPr>
          <a:lstStyle/>
          <a:p>
            <a:pPr algn="just" fontAlgn="t"/>
            <a:r>
              <a:rPr lang="vi-VN" sz="2800" b="1" dirty="0">
                <a:latin typeface="Arial-Rounded" panose="020B0500000000000000" pitchFamily="34" charset="0"/>
                <a:ea typeface="Arial-Rounded" panose="020B0500000000000000" pitchFamily="34" charset="0"/>
                <a:cs typeface="Arial-Rounded" panose="020B0500000000000000" pitchFamily="34" charset="0"/>
              </a:rPr>
              <a:t>bão tố</a:t>
            </a:r>
          </a:p>
        </p:txBody>
      </p:sp>
      <p:grpSp>
        <p:nvGrpSpPr>
          <p:cNvPr id="21" name="图形 1">
            <a:extLst>
              <a:ext uri="{FF2B5EF4-FFF2-40B4-BE49-F238E27FC236}">
                <a16:creationId xmlns:a16="http://schemas.microsoft.com/office/drawing/2014/main" id="{98D1F153-9576-4132-8FB8-9AB0D683B163}"/>
              </a:ext>
            </a:extLst>
          </p:cNvPr>
          <p:cNvGrpSpPr/>
          <p:nvPr/>
        </p:nvGrpSpPr>
        <p:grpSpPr>
          <a:xfrm>
            <a:off x="185570" y="287144"/>
            <a:ext cx="4286567" cy="981535"/>
            <a:chOff x="3435035" y="1591071"/>
            <a:chExt cx="6482748" cy="4438267"/>
          </a:xfrm>
        </p:grpSpPr>
        <p:sp>
          <p:nvSpPr>
            <p:cNvPr id="34" name="任意多边形: 形状 82">
              <a:extLst>
                <a:ext uri="{FF2B5EF4-FFF2-40B4-BE49-F238E27FC236}">
                  <a16:creationId xmlns:a16="http://schemas.microsoft.com/office/drawing/2014/main" id="{A7C4EA72-676D-4F33-B2E3-4EC926D5AB04}"/>
                </a:ext>
              </a:extLst>
            </p:cNvPr>
            <p:cNvSpPr/>
            <p:nvPr/>
          </p:nvSpPr>
          <p:spPr>
            <a:xfrm>
              <a:off x="3435035" y="2450395"/>
              <a:ext cx="6482748" cy="2681528"/>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solidFill>
              <a:srgbClr val="FFFFFF"/>
            </a:solidFill>
            <a:ln w="6267" cap="flat">
              <a:noFill/>
              <a:prstDash val="solid"/>
              <a:miter/>
            </a:ln>
          </p:spPr>
          <p:txBody>
            <a:bodyPr rtlCol="0" anchor="ctr"/>
            <a:lstStyle/>
            <a:p>
              <a:pPr algn="ctr" defTabSz="685732"/>
              <a:r>
                <a:rPr lang="en-US" altLang="zh-CN" sz="3000" dirty="0">
                  <a:ln>
                    <a:solidFill>
                      <a:srgbClr val="002060"/>
                    </a:solidFill>
                  </a:ln>
                  <a:solidFill>
                    <a:srgbClr val="FF0000"/>
                  </a:solidFill>
                  <a:latin typeface="SVN-Lobster" panose="02040603050506020204" pitchFamily="18" charset="0"/>
                </a:rPr>
                <a:t>LUYỆN ĐỌC LẠI TỪ KHÓ</a:t>
              </a:r>
              <a:endParaRPr lang="zh-CN" altLang="en-US" sz="3000" dirty="0">
                <a:ln>
                  <a:solidFill>
                    <a:srgbClr val="002060"/>
                  </a:solidFill>
                </a:ln>
                <a:solidFill>
                  <a:srgbClr val="FF0000"/>
                </a:solidFill>
                <a:latin typeface="SVN-Lobster" panose="02040603050506020204" pitchFamily="18" charset="0"/>
              </a:endParaRPr>
            </a:p>
          </p:txBody>
        </p:sp>
        <p:sp>
          <p:nvSpPr>
            <p:cNvPr id="35" name="任意多边形: 形状 83">
              <a:extLst>
                <a:ext uri="{FF2B5EF4-FFF2-40B4-BE49-F238E27FC236}">
                  <a16:creationId xmlns:a16="http://schemas.microsoft.com/office/drawing/2014/main" id="{A59DCE7C-486D-489B-8090-9EFA6E4454CA}"/>
                </a:ext>
              </a:extLst>
            </p:cNvPr>
            <p:cNvSpPr/>
            <p:nvPr/>
          </p:nvSpPr>
          <p:spPr>
            <a:xfrm>
              <a:off x="3851629" y="2633497"/>
              <a:ext cx="125375" cy="432543"/>
            </a:xfrm>
            <a:custGeom>
              <a:avLst/>
              <a:gdLst>
                <a:gd name="connsiteX0" fmla="*/ 126791 w 125374"/>
                <a:gd name="connsiteY0" fmla="*/ 394304 h 432542"/>
                <a:gd name="connsiteX1" fmla="*/ 8938 w 125374"/>
                <a:gd name="connsiteY1" fmla="*/ 0 h 432542"/>
                <a:gd name="connsiteX2" fmla="*/ 47178 w 125374"/>
                <a:gd name="connsiteY2" fmla="*/ 435050 h 432542"/>
                <a:gd name="connsiteX3" fmla="*/ 126791 w 125374"/>
                <a:gd name="connsiteY3" fmla="*/ 394304 h 432542"/>
              </a:gdLst>
              <a:ahLst/>
              <a:cxnLst>
                <a:cxn ang="0">
                  <a:pos x="connsiteX0" y="connsiteY0"/>
                </a:cxn>
                <a:cxn ang="0">
                  <a:pos x="connsiteX1" y="connsiteY1"/>
                </a:cxn>
                <a:cxn ang="0">
                  <a:pos x="connsiteX2" y="connsiteY2"/>
                </a:cxn>
                <a:cxn ang="0">
                  <a:pos x="connsiteX3" y="connsiteY3"/>
                </a:cxn>
              </a:cxnLst>
              <a:rect l="l" t="t" r="r" b="b"/>
              <a:pathLst>
                <a:path w="125374" h="432542">
                  <a:moveTo>
                    <a:pt x="126791" y="394304"/>
                  </a:moveTo>
                  <a:cubicBezTo>
                    <a:pt x="126791" y="394304"/>
                    <a:pt x="37775" y="218152"/>
                    <a:pt x="8938" y="0"/>
                  </a:cubicBezTo>
                  <a:cubicBezTo>
                    <a:pt x="-14883" y="154838"/>
                    <a:pt x="12700" y="313437"/>
                    <a:pt x="47178" y="435050"/>
                  </a:cubicBezTo>
                  <a:cubicBezTo>
                    <a:pt x="94193" y="405587"/>
                    <a:pt x="126791" y="394304"/>
                    <a:pt x="126791" y="394304"/>
                  </a:cubicBezTo>
                  <a:close/>
                </a:path>
              </a:pathLst>
            </a:custGeom>
            <a:solidFill>
              <a:srgbClr val="87C4B8"/>
            </a:solidFill>
            <a:ln w="6267" cap="flat">
              <a:noFill/>
              <a:prstDash val="solid"/>
              <a:miter/>
            </a:ln>
          </p:spPr>
          <p:txBody>
            <a:bodyPr rtlCol="0" anchor="ctr"/>
            <a:lstStyle/>
            <a:p>
              <a:pPr defTabSz="685732"/>
              <a:endParaRPr lang="zh-CN" altLang="en-US" sz="1350">
                <a:solidFill>
                  <a:prstClr val="black"/>
                </a:solidFill>
              </a:endParaRPr>
            </a:p>
          </p:txBody>
        </p:sp>
        <p:sp>
          <p:nvSpPr>
            <p:cNvPr id="36" name="任意多边形: 形状 84">
              <a:extLst>
                <a:ext uri="{FF2B5EF4-FFF2-40B4-BE49-F238E27FC236}">
                  <a16:creationId xmlns:a16="http://schemas.microsoft.com/office/drawing/2014/main" id="{9CF1150F-1C69-48FD-B486-72FD702AC497}"/>
                </a:ext>
              </a:extLst>
            </p:cNvPr>
            <p:cNvSpPr/>
            <p:nvPr/>
          </p:nvSpPr>
          <p:spPr>
            <a:xfrm>
              <a:off x="3537033" y="3488553"/>
              <a:ext cx="6356502" cy="2538838"/>
            </a:xfrm>
            <a:custGeom>
              <a:avLst/>
              <a:gdLst>
                <a:gd name="connsiteX0" fmla="*/ 5954115 w 6356501"/>
                <a:gd name="connsiteY0" fmla="*/ 437558 h 2538839"/>
                <a:gd name="connsiteX1" fmla="*/ 4784995 w 6356501"/>
                <a:gd name="connsiteY1" fmla="*/ 1356555 h 2538839"/>
                <a:gd name="connsiteX2" fmla="*/ 3553188 w 6356501"/>
                <a:gd name="connsiteY2" fmla="*/ 2004116 h 2538839"/>
                <a:gd name="connsiteX3" fmla="*/ 3078018 w 6356501"/>
                <a:gd name="connsiteY3" fmla="*/ 2279313 h 2538839"/>
                <a:gd name="connsiteX4" fmla="*/ 2574638 w 6356501"/>
                <a:gd name="connsiteY4" fmla="*/ 2088744 h 2538839"/>
                <a:gd name="connsiteX5" fmla="*/ 2442995 w 6356501"/>
                <a:gd name="connsiteY5" fmla="*/ 2063042 h 2538839"/>
                <a:gd name="connsiteX6" fmla="*/ 2149618 w 6356501"/>
                <a:gd name="connsiteY6" fmla="*/ 2202208 h 2538839"/>
                <a:gd name="connsiteX7" fmla="*/ 1673820 w 6356501"/>
                <a:gd name="connsiteY7" fmla="*/ 1984056 h 2538839"/>
                <a:gd name="connsiteX8" fmla="*/ 128576 w 6356501"/>
                <a:gd name="connsiteY8" fmla="*/ 1086372 h 2538839"/>
                <a:gd name="connsiteX9" fmla="*/ 5082 w 6356501"/>
                <a:gd name="connsiteY9" fmla="*/ 499619 h 2538839"/>
                <a:gd name="connsiteX10" fmla="*/ 128576 w 6356501"/>
                <a:gd name="connsiteY10" fmla="*/ 1339630 h 2538839"/>
                <a:gd name="connsiteX11" fmla="*/ 1673820 w 6356501"/>
                <a:gd name="connsiteY11" fmla="*/ 2237313 h 2538839"/>
                <a:gd name="connsiteX12" fmla="*/ 2149618 w 6356501"/>
                <a:gd name="connsiteY12" fmla="*/ 2455465 h 2538839"/>
                <a:gd name="connsiteX13" fmla="*/ 2442995 w 6356501"/>
                <a:gd name="connsiteY13" fmla="*/ 2316299 h 2538839"/>
                <a:gd name="connsiteX14" fmla="*/ 2574638 w 6356501"/>
                <a:gd name="connsiteY14" fmla="*/ 2342001 h 2538839"/>
                <a:gd name="connsiteX15" fmla="*/ 3078018 w 6356501"/>
                <a:gd name="connsiteY15" fmla="*/ 2532571 h 2538839"/>
                <a:gd name="connsiteX16" fmla="*/ 3553188 w 6356501"/>
                <a:gd name="connsiteY16" fmla="*/ 2257373 h 2538839"/>
                <a:gd name="connsiteX17" fmla="*/ 4784369 w 6356501"/>
                <a:gd name="connsiteY17" fmla="*/ 1609185 h 2538839"/>
                <a:gd name="connsiteX18" fmla="*/ 5953489 w 6356501"/>
                <a:gd name="connsiteY18" fmla="*/ 690188 h 2538839"/>
                <a:gd name="connsiteX19" fmla="*/ 6355315 w 6356501"/>
                <a:gd name="connsiteY19" fmla="*/ 194958 h 2538839"/>
                <a:gd name="connsiteX20" fmla="*/ 6347166 w 6356501"/>
                <a:gd name="connsiteY20" fmla="*/ 0 h 2538839"/>
                <a:gd name="connsiteX21" fmla="*/ 5954115 w 6356501"/>
                <a:gd name="connsiteY21" fmla="*/ 437558 h 253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56501" h="2538839">
                  <a:moveTo>
                    <a:pt x="5954115" y="437558"/>
                  </a:moveTo>
                  <a:cubicBezTo>
                    <a:pt x="5954115" y="437558"/>
                    <a:pt x="5954115" y="1565304"/>
                    <a:pt x="4784995" y="1356555"/>
                  </a:cubicBezTo>
                  <a:cubicBezTo>
                    <a:pt x="4784995" y="1356555"/>
                    <a:pt x="4492872" y="2358926"/>
                    <a:pt x="3553188" y="2004116"/>
                  </a:cubicBezTo>
                  <a:cubicBezTo>
                    <a:pt x="3553188" y="2004116"/>
                    <a:pt x="3345693" y="2226029"/>
                    <a:pt x="3078018" y="2279313"/>
                  </a:cubicBezTo>
                  <a:cubicBezTo>
                    <a:pt x="2902493" y="2314418"/>
                    <a:pt x="2681207" y="2266149"/>
                    <a:pt x="2574638" y="2088744"/>
                  </a:cubicBezTo>
                  <a:cubicBezTo>
                    <a:pt x="2547055" y="2042355"/>
                    <a:pt x="2485622" y="2029191"/>
                    <a:pt x="2442995" y="2063042"/>
                  </a:cubicBezTo>
                  <a:cubicBezTo>
                    <a:pt x="2373412" y="2118207"/>
                    <a:pt x="2268724" y="2184029"/>
                    <a:pt x="2149618" y="2202208"/>
                  </a:cubicBezTo>
                  <a:cubicBezTo>
                    <a:pt x="1987257" y="2226656"/>
                    <a:pt x="1791673" y="2128864"/>
                    <a:pt x="1673820" y="1984056"/>
                  </a:cubicBezTo>
                  <a:cubicBezTo>
                    <a:pt x="1673820" y="1984056"/>
                    <a:pt x="546074" y="2380867"/>
                    <a:pt x="128576" y="1086372"/>
                  </a:cubicBezTo>
                  <a:cubicBezTo>
                    <a:pt x="55859" y="860071"/>
                    <a:pt x="17619" y="666367"/>
                    <a:pt x="5082" y="499619"/>
                  </a:cubicBezTo>
                  <a:cubicBezTo>
                    <a:pt x="-13097" y="713382"/>
                    <a:pt x="15112" y="987953"/>
                    <a:pt x="128576" y="1339630"/>
                  </a:cubicBezTo>
                  <a:cubicBezTo>
                    <a:pt x="546074" y="2634124"/>
                    <a:pt x="1673820" y="2237313"/>
                    <a:pt x="1673820" y="2237313"/>
                  </a:cubicBezTo>
                  <a:cubicBezTo>
                    <a:pt x="1791673" y="2382121"/>
                    <a:pt x="1987257" y="2480540"/>
                    <a:pt x="2149618" y="2455465"/>
                  </a:cubicBezTo>
                  <a:cubicBezTo>
                    <a:pt x="2268724" y="2437286"/>
                    <a:pt x="2373412" y="2370837"/>
                    <a:pt x="2442995" y="2316299"/>
                  </a:cubicBezTo>
                  <a:cubicBezTo>
                    <a:pt x="2485622" y="2283075"/>
                    <a:pt x="2546429" y="2296239"/>
                    <a:pt x="2574638" y="2342001"/>
                  </a:cubicBezTo>
                  <a:cubicBezTo>
                    <a:pt x="2681207" y="2520033"/>
                    <a:pt x="2902493" y="2567675"/>
                    <a:pt x="3078018" y="2532571"/>
                  </a:cubicBezTo>
                  <a:cubicBezTo>
                    <a:pt x="3345693" y="2479286"/>
                    <a:pt x="3553188" y="2257373"/>
                    <a:pt x="3553188" y="2257373"/>
                  </a:cubicBezTo>
                  <a:cubicBezTo>
                    <a:pt x="4492246" y="2611556"/>
                    <a:pt x="4784369" y="1609185"/>
                    <a:pt x="4784369" y="1609185"/>
                  </a:cubicBezTo>
                  <a:cubicBezTo>
                    <a:pt x="5953489" y="1817934"/>
                    <a:pt x="5953489" y="690188"/>
                    <a:pt x="5953489" y="690188"/>
                  </a:cubicBezTo>
                  <a:cubicBezTo>
                    <a:pt x="6287613" y="502126"/>
                    <a:pt x="6339016" y="354184"/>
                    <a:pt x="6355315" y="194958"/>
                  </a:cubicBezTo>
                  <a:cubicBezTo>
                    <a:pt x="6362210" y="124748"/>
                    <a:pt x="6358449" y="59553"/>
                    <a:pt x="6347166" y="0"/>
                  </a:cubicBezTo>
                  <a:cubicBezTo>
                    <a:pt x="6322717" y="137912"/>
                    <a:pt x="6246866" y="272063"/>
                    <a:pt x="5954115" y="437558"/>
                  </a:cubicBezTo>
                  <a:close/>
                </a:path>
              </a:pathLst>
            </a:custGeom>
            <a:solidFill>
              <a:srgbClr val="FFC9D6"/>
            </a:solidFill>
            <a:ln w="6267" cap="flat">
              <a:noFill/>
              <a:prstDash val="solid"/>
              <a:miter/>
            </a:ln>
          </p:spPr>
          <p:txBody>
            <a:bodyPr rtlCol="0" anchor="ctr"/>
            <a:lstStyle/>
            <a:p>
              <a:pPr defTabSz="685732"/>
              <a:endParaRPr lang="zh-CN" altLang="en-US" sz="1350">
                <a:solidFill>
                  <a:prstClr val="black"/>
                </a:solidFill>
              </a:endParaRPr>
            </a:p>
          </p:txBody>
        </p:sp>
        <p:sp>
          <p:nvSpPr>
            <p:cNvPr id="37" name="任意多边形: 形状 85">
              <a:extLst>
                <a:ext uri="{FF2B5EF4-FFF2-40B4-BE49-F238E27FC236}">
                  <a16:creationId xmlns:a16="http://schemas.microsoft.com/office/drawing/2014/main" id="{5956A595-7145-48EC-98EC-CCAAFBACA183}"/>
                </a:ext>
              </a:extLst>
            </p:cNvPr>
            <p:cNvSpPr/>
            <p:nvPr/>
          </p:nvSpPr>
          <p:spPr>
            <a:xfrm>
              <a:off x="3988352" y="2725021"/>
              <a:ext cx="332243" cy="827473"/>
            </a:xfrm>
            <a:custGeom>
              <a:avLst/>
              <a:gdLst>
                <a:gd name="connsiteX0" fmla="*/ 334221 w 332243"/>
                <a:gd name="connsiteY0" fmla="*/ 0 h 827473"/>
                <a:gd name="connsiteX1" fmla="*/ 240817 w 332243"/>
                <a:gd name="connsiteY1" fmla="*/ 71464 h 827473"/>
                <a:gd name="connsiteX2" fmla="*/ 201950 w 332243"/>
                <a:gd name="connsiteY2" fmla="*/ 113464 h 827473"/>
                <a:gd name="connsiteX3" fmla="*/ 168099 w 332243"/>
                <a:gd name="connsiteY3" fmla="*/ 159226 h 827473"/>
                <a:gd name="connsiteX4" fmla="*/ 139263 w 332243"/>
                <a:gd name="connsiteY4" fmla="*/ 207495 h 827473"/>
                <a:gd name="connsiteX5" fmla="*/ 126726 w 332243"/>
                <a:gd name="connsiteY5" fmla="*/ 232570 h 827473"/>
                <a:gd name="connsiteX6" fmla="*/ 121084 w 332243"/>
                <a:gd name="connsiteY6" fmla="*/ 245108 h 827473"/>
                <a:gd name="connsiteX7" fmla="*/ 116069 w 332243"/>
                <a:gd name="connsiteY7" fmla="*/ 258272 h 827473"/>
                <a:gd name="connsiteX8" fmla="*/ 106039 w 332243"/>
                <a:gd name="connsiteY8" fmla="*/ 284601 h 827473"/>
                <a:gd name="connsiteX9" fmla="*/ 97262 w 332243"/>
                <a:gd name="connsiteY9" fmla="*/ 311556 h 827473"/>
                <a:gd name="connsiteX10" fmla="*/ 84098 w 332243"/>
                <a:gd name="connsiteY10" fmla="*/ 366094 h 827473"/>
                <a:gd name="connsiteX11" fmla="*/ 74068 w 332243"/>
                <a:gd name="connsiteY11" fmla="*/ 423140 h 827473"/>
                <a:gd name="connsiteX12" fmla="*/ 65292 w 332243"/>
                <a:gd name="connsiteY12" fmla="*/ 480812 h 827473"/>
                <a:gd name="connsiteX13" fmla="*/ 57769 w 332243"/>
                <a:gd name="connsiteY13" fmla="*/ 538484 h 827473"/>
                <a:gd name="connsiteX14" fmla="*/ 54635 w 332243"/>
                <a:gd name="connsiteY14" fmla="*/ 567321 h 827473"/>
                <a:gd name="connsiteX15" fmla="*/ 51501 w 332243"/>
                <a:gd name="connsiteY15" fmla="*/ 596157 h 827473"/>
                <a:gd name="connsiteX16" fmla="*/ 44605 w 332243"/>
                <a:gd name="connsiteY16" fmla="*/ 713382 h 827473"/>
                <a:gd name="connsiteX17" fmla="*/ 48366 w 332243"/>
                <a:gd name="connsiteY17" fmla="*/ 831862 h 827473"/>
                <a:gd name="connsiteX18" fmla="*/ 26426 w 332243"/>
                <a:gd name="connsiteY18" fmla="*/ 775443 h 827473"/>
                <a:gd name="connsiteX19" fmla="*/ 18903 w 332243"/>
                <a:gd name="connsiteY19" fmla="*/ 745980 h 827473"/>
                <a:gd name="connsiteX20" fmla="*/ 12634 w 332243"/>
                <a:gd name="connsiteY20" fmla="*/ 715890 h 827473"/>
                <a:gd name="connsiteX21" fmla="*/ 724 w 332243"/>
                <a:gd name="connsiteY21" fmla="*/ 594903 h 827473"/>
                <a:gd name="connsiteX22" fmla="*/ 724 w 332243"/>
                <a:gd name="connsiteY22" fmla="*/ 534097 h 827473"/>
                <a:gd name="connsiteX23" fmla="*/ 1978 w 332243"/>
                <a:gd name="connsiteY23" fmla="*/ 504006 h 827473"/>
                <a:gd name="connsiteX24" fmla="*/ 3858 w 332243"/>
                <a:gd name="connsiteY24" fmla="*/ 473916 h 827473"/>
                <a:gd name="connsiteX25" fmla="*/ 6993 w 332243"/>
                <a:gd name="connsiteY25" fmla="*/ 443827 h 827473"/>
                <a:gd name="connsiteX26" fmla="*/ 10754 w 332243"/>
                <a:gd name="connsiteY26" fmla="*/ 413737 h 827473"/>
                <a:gd name="connsiteX27" fmla="*/ 20784 w 332243"/>
                <a:gd name="connsiteY27" fmla="*/ 352930 h 827473"/>
                <a:gd name="connsiteX28" fmla="*/ 127352 w 332243"/>
                <a:gd name="connsiteY28" fmla="*/ 127882 h 827473"/>
                <a:gd name="connsiteX29" fmla="*/ 171234 w 332243"/>
                <a:gd name="connsiteY29" fmla="*/ 83374 h 827473"/>
                <a:gd name="connsiteX30" fmla="*/ 221384 w 332243"/>
                <a:gd name="connsiteY30" fmla="*/ 46389 h 827473"/>
                <a:gd name="connsiteX31" fmla="*/ 275921 w 332243"/>
                <a:gd name="connsiteY31" fmla="*/ 17552 h 827473"/>
                <a:gd name="connsiteX32" fmla="*/ 334221 w 332243"/>
                <a:gd name="connsiteY32" fmla="*/ 0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2243" h="827473">
                  <a:moveTo>
                    <a:pt x="334221" y="0"/>
                  </a:moveTo>
                  <a:cubicBezTo>
                    <a:pt x="299743" y="20060"/>
                    <a:pt x="269026" y="44508"/>
                    <a:pt x="240817" y="71464"/>
                  </a:cubicBezTo>
                  <a:cubicBezTo>
                    <a:pt x="227025" y="84628"/>
                    <a:pt x="213861" y="99046"/>
                    <a:pt x="201950" y="113464"/>
                  </a:cubicBezTo>
                  <a:cubicBezTo>
                    <a:pt x="190040" y="127882"/>
                    <a:pt x="178756" y="143554"/>
                    <a:pt x="168099" y="159226"/>
                  </a:cubicBezTo>
                  <a:cubicBezTo>
                    <a:pt x="157442" y="174898"/>
                    <a:pt x="148039" y="191197"/>
                    <a:pt x="139263" y="207495"/>
                  </a:cubicBezTo>
                  <a:cubicBezTo>
                    <a:pt x="134875" y="215645"/>
                    <a:pt x="130487" y="224421"/>
                    <a:pt x="126726" y="232570"/>
                  </a:cubicBezTo>
                  <a:lnTo>
                    <a:pt x="121084" y="245108"/>
                  </a:lnTo>
                  <a:lnTo>
                    <a:pt x="116069" y="258272"/>
                  </a:lnTo>
                  <a:cubicBezTo>
                    <a:pt x="112307" y="267048"/>
                    <a:pt x="109800" y="275825"/>
                    <a:pt x="106039" y="284601"/>
                  </a:cubicBezTo>
                  <a:cubicBezTo>
                    <a:pt x="102904" y="293377"/>
                    <a:pt x="100397" y="302153"/>
                    <a:pt x="97262" y="311556"/>
                  </a:cubicBezTo>
                  <a:cubicBezTo>
                    <a:pt x="92247" y="329736"/>
                    <a:pt x="87233" y="347915"/>
                    <a:pt x="84098" y="366094"/>
                  </a:cubicBezTo>
                  <a:cubicBezTo>
                    <a:pt x="80337" y="384274"/>
                    <a:pt x="77203" y="403707"/>
                    <a:pt x="74068" y="423140"/>
                  </a:cubicBezTo>
                  <a:cubicBezTo>
                    <a:pt x="70307" y="442573"/>
                    <a:pt x="68426" y="462006"/>
                    <a:pt x="65292" y="480812"/>
                  </a:cubicBezTo>
                  <a:cubicBezTo>
                    <a:pt x="62158" y="500245"/>
                    <a:pt x="60277" y="519678"/>
                    <a:pt x="57769" y="538484"/>
                  </a:cubicBezTo>
                  <a:lnTo>
                    <a:pt x="54635" y="567321"/>
                  </a:lnTo>
                  <a:cubicBezTo>
                    <a:pt x="53381" y="576724"/>
                    <a:pt x="52754" y="586754"/>
                    <a:pt x="51501" y="596157"/>
                  </a:cubicBezTo>
                  <a:cubicBezTo>
                    <a:pt x="47739" y="635023"/>
                    <a:pt x="45232" y="673889"/>
                    <a:pt x="44605" y="713382"/>
                  </a:cubicBezTo>
                  <a:cubicBezTo>
                    <a:pt x="43978" y="752875"/>
                    <a:pt x="43978" y="791742"/>
                    <a:pt x="48366" y="831862"/>
                  </a:cubicBezTo>
                  <a:cubicBezTo>
                    <a:pt x="38963" y="813682"/>
                    <a:pt x="32068" y="794876"/>
                    <a:pt x="26426" y="775443"/>
                  </a:cubicBezTo>
                  <a:cubicBezTo>
                    <a:pt x="23291" y="765413"/>
                    <a:pt x="21411" y="756010"/>
                    <a:pt x="18903" y="745980"/>
                  </a:cubicBezTo>
                  <a:cubicBezTo>
                    <a:pt x="17023" y="735950"/>
                    <a:pt x="14515" y="725920"/>
                    <a:pt x="12634" y="715890"/>
                  </a:cubicBezTo>
                  <a:cubicBezTo>
                    <a:pt x="5112" y="675770"/>
                    <a:pt x="1351" y="635023"/>
                    <a:pt x="724" y="594903"/>
                  </a:cubicBezTo>
                  <a:cubicBezTo>
                    <a:pt x="-530" y="574843"/>
                    <a:pt x="97" y="554156"/>
                    <a:pt x="724" y="534097"/>
                  </a:cubicBezTo>
                  <a:cubicBezTo>
                    <a:pt x="724" y="524066"/>
                    <a:pt x="1351" y="514037"/>
                    <a:pt x="1978" y="504006"/>
                  </a:cubicBezTo>
                  <a:cubicBezTo>
                    <a:pt x="2605" y="493977"/>
                    <a:pt x="3231" y="483947"/>
                    <a:pt x="3858" y="473916"/>
                  </a:cubicBezTo>
                  <a:cubicBezTo>
                    <a:pt x="4485" y="463887"/>
                    <a:pt x="5739" y="453857"/>
                    <a:pt x="6993" y="443827"/>
                  </a:cubicBezTo>
                  <a:cubicBezTo>
                    <a:pt x="7619" y="433797"/>
                    <a:pt x="9500" y="423767"/>
                    <a:pt x="10754" y="413737"/>
                  </a:cubicBezTo>
                  <a:cubicBezTo>
                    <a:pt x="13888" y="393677"/>
                    <a:pt x="16396" y="374244"/>
                    <a:pt x="20784" y="352930"/>
                  </a:cubicBezTo>
                  <a:cubicBezTo>
                    <a:pt x="37083" y="271436"/>
                    <a:pt x="72814" y="191197"/>
                    <a:pt x="127352" y="127882"/>
                  </a:cubicBezTo>
                  <a:cubicBezTo>
                    <a:pt x="141144" y="112210"/>
                    <a:pt x="155562" y="97165"/>
                    <a:pt x="171234" y="83374"/>
                  </a:cubicBezTo>
                  <a:cubicBezTo>
                    <a:pt x="186905" y="69583"/>
                    <a:pt x="203831" y="57045"/>
                    <a:pt x="221384" y="46389"/>
                  </a:cubicBezTo>
                  <a:cubicBezTo>
                    <a:pt x="238936" y="35732"/>
                    <a:pt x="257115" y="25702"/>
                    <a:pt x="275921" y="17552"/>
                  </a:cubicBezTo>
                  <a:cubicBezTo>
                    <a:pt x="294728" y="10030"/>
                    <a:pt x="314161" y="3134"/>
                    <a:pt x="334221" y="0"/>
                  </a:cubicBezTo>
                  <a:close/>
                </a:path>
              </a:pathLst>
            </a:custGeom>
            <a:solidFill>
              <a:srgbClr val="A381BD"/>
            </a:solidFill>
            <a:ln w="6267" cap="flat">
              <a:noFill/>
              <a:prstDash val="solid"/>
              <a:miter/>
            </a:ln>
          </p:spPr>
          <p:txBody>
            <a:bodyPr rtlCol="0" anchor="ctr"/>
            <a:lstStyle/>
            <a:p>
              <a:pPr defTabSz="685732"/>
              <a:endParaRPr lang="zh-CN" altLang="en-US" sz="1350">
                <a:solidFill>
                  <a:prstClr val="black"/>
                </a:solidFill>
              </a:endParaRPr>
            </a:p>
          </p:txBody>
        </p:sp>
        <p:sp>
          <p:nvSpPr>
            <p:cNvPr id="38" name="任意多边形: 形状 86">
              <a:extLst>
                <a:ext uri="{FF2B5EF4-FFF2-40B4-BE49-F238E27FC236}">
                  <a16:creationId xmlns:a16="http://schemas.microsoft.com/office/drawing/2014/main" id="{B8B81586-9F1C-400B-9F20-4298A10E7B22}"/>
                </a:ext>
              </a:extLst>
            </p:cNvPr>
            <p:cNvSpPr/>
            <p:nvPr/>
          </p:nvSpPr>
          <p:spPr>
            <a:xfrm>
              <a:off x="9254500" y="3158530"/>
              <a:ext cx="238212" cy="601800"/>
            </a:xfrm>
            <a:custGeom>
              <a:avLst/>
              <a:gdLst>
                <a:gd name="connsiteX0" fmla="*/ 97792 w 238212"/>
                <a:gd name="connsiteY0" fmla="*/ 0 h 601798"/>
                <a:gd name="connsiteX1" fmla="*/ 133524 w 238212"/>
                <a:gd name="connsiteY1" fmla="*/ 28209 h 601798"/>
                <a:gd name="connsiteX2" fmla="*/ 164868 w 238212"/>
                <a:gd name="connsiteY2" fmla="*/ 62061 h 601798"/>
                <a:gd name="connsiteX3" fmla="*/ 213137 w 238212"/>
                <a:gd name="connsiteY3" fmla="*/ 141673 h 601798"/>
                <a:gd name="connsiteX4" fmla="*/ 234451 w 238212"/>
                <a:gd name="connsiteY4" fmla="*/ 330989 h 601798"/>
                <a:gd name="connsiteX5" fmla="*/ 228809 w 238212"/>
                <a:gd name="connsiteY5" fmla="*/ 354810 h 601798"/>
                <a:gd name="connsiteX6" fmla="*/ 225675 w 238212"/>
                <a:gd name="connsiteY6" fmla="*/ 366721 h 601798"/>
                <a:gd name="connsiteX7" fmla="*/ 221287 w 238212"/>
                <a:gd name="connsiteY7" fmla="*/ 378005 h 601798"/>
                <a:gd name="connsiteX8" fmla="*/ 201854 w 238212"/>
                <a:gd name="connsiteY8" fmla="*/ 421886 h 601798"/>
                <a:gd name="connsiteX9" fmla="*/ 189943 w 238212"/>
                <a:gd name="connsiteY9" fmla="*/ 442573 h 601798"/>
                <a:gd name="connsiteX10" fmla="*/ 183674 w 238212"/>
                <a:gd name="connsiteY10" fmla="*/ 452603 h 601798"/>
                <a:gd name="connsiteX11" fmla="*/ 176779 w 238212"/>
                <a:gd name="connsiteY11" fmla="*/ 462006 h 601798"/>
                <a:gd name="connsiteX12" fmla="*/ 162987 w 238212"/>
                <a:gd name="connsiteY12" fmla="*/ 480812 h 601798"/>
                <a:gd name="connsiteX13" fmla="*/ 147315 w 238212"/>
                <a:gd name="connsiteY13" fmla="*/ 498365 h 601798"/>
                <a:gd name="connsiteX14" fmla="*/ 0 w 238212"/>
                <a:gd name="connsiteY14" fmla="*/ 604933 h 601798"/>
                <a:gd name="connsiteX15" fmla="*/ 28836 w 238212"/>
                <a:gd name="connsiteY15" fmla="*/ 570455 h 601798"/>
                <a:gd name="connsiteX16" fmla="*/ 57045 w 238212"/>
                <a:gd name="connsiteY16" fmla="*/ 536604 h 601798"/>
                <a:gd name="connsiteX17" fmla="*/ 70210 w 238212"/>
                <a:gd name="connsiteY17" fmla="*/ 519051 h 601798"/>
                <a:gd name="connsiteX18" fmla="*/ 83375 w 238212"/>
                <a:gd name="connsiteY18" fmla="*/ 502126 h 601798"/>
                <a:gd name="connsiteX19" fmla="*/ 107195 w 238212"/>
                <a:gd name="connsiteY19" fmla="*/ 467021 h 601798"/>
                <a:gd name="connsiteX20" fmla="*/ 118479 w 238212"/>
                <a:gd name="connsiteY20" fmla="*/ 449469 h 601798"/>
                <a:gd name="connsiteX21" fmla="*/ 128509 w 238212"/>
                <a:gd name="connsiteY21" fmla="*/ 431289 h 601798"/>
                <a:gd name="connsiteX22" fmla="*/ 133524 w 238212"/>
                <a:gd name="connsiteY22" fmla="*/ 422513 h 601798"/>
                <a:gd name="connsiteX23" fmla="*/ 137912 w 238212"/>
                <a:gd name="connsiteY23" fmla="*/ 413110 h 601798"/>
                <a:gd name="connsiteX24" fmla="*/ 146689 w 238212"/>
                <a:gd name="connsiteY24" fmla="*/ 394931 h 601798"/>
                <a:gd name="connsiteX25" fmla="*/ 154211 w 238212"/>
                <a:gd name="connsiteY25" fmla="*/ 376124 h 601798"/>
                <a:gd name="connsiteX26" fmla="*/ 156092 w 238212"/>
                <a:gd name="connsiteY26" fmla="*/ 371736 h 601798"/>
                <a:gd name="connsiteX27" fmla="*/ 157345 w 238212"/>
                <a:gd name="connsiteY27" fmla="*/ 366721 h 601798"/>
                <a:gd name="connsiteX28" fmla="*/ 160480 w 238212"/>
                <a:gd name="connsiteY28" fmla="*/ 357318 h 601798"/>
                <a:gd name="connsiteX29" fmla="*/ 163614 w 238212"/>
                <a:gd name="connsiteY29" fmla="*/ 347915 h 601798"/>
                <a:gd name="connsiteX30" fmla="*/ 166122 w 238212"/>
                <a:gd name="connsiteY30" fmla="*/ 338512 h 601798"/>
                <a:gd name="connsiteX31" fmla="*/ 170510 w 238212"/>
                <a:gd name="connsiteY31" fmla="*/ 319079 h 601798"/>
                <a:gd name="connsiteX32" fmla="*/ 164868 w 238212"/>
                <a:gd name="connsiteY32" fmla="*/ 159226 h 601798"/>
                <a:gd name="connsiteX33" fmla="*/ 137286 w 238212"/>
                <a:gd name="connsiteY33" fmla="*/ 78986 h 601798"/>
                <a:gd name="connsiteX34" fmla="*/ 97792 w 238212"/>
                <a:gd name="connsiteY34" fmla="*/ 0 h 6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212" h="601798">
                  <a:moveTo>
                    <a:pt x="97792" y="0"/>
                  </a:moveTo>
                  <a:cubicBezTo>
                    <a:pt x="110330" y="8149"/>
                    <a:pt x="122240" y="18179"/>
                    <a:pt x="133524" y="28209"/>
                  </a:cubicBezTo>
                  <a:cubicBezTo>
                    <a:pt x="144808" y="38866"/>
                    <a:pt x="154838" y="50150"/>
                    <a:pt x="164868" y="62061"/>
                  </a:cubicBezTo>
                  <a:cubicBezTo>
                    <a:pt x="184301" y="85882"/>
                    <a:pt x="200600" y="112837"/>
                    <a:pt x="213137" y="141673"/>
                  </a:cubicBezTo>
                  <a:cubicBezTo>
                    <a:pt x="238212" y="199346"/>
                    <a:pt x="248242" y="267048"/>
                    <a:pt x="234451" y="330989"/>
                  </a:cubicBezTo>
                  <a:cubicBezTo>
                    <a:pt x="233198" y="339139"/>
                    <a:pt x="230690" y="346661"/>
                    <a:pt x="228809" y="354810"/>
                  </a:cubicBezTo>
                  <a:lnTo>
                    <a:pt x="225675" y="366721"/>
                  </a:lnTo>
                  <a:lnTo>
                    <a:pt x="221287" y="378005"/>
                  </a:lnTo>
                  <a:cubicBezTo>
                    <a:pt x="216272" y="393050"/>
                    <a:pt x="208749" y="407468"/>
                    <a:pt x="201854" y="421886"/>
                  </a:cubicBezTo>
                  <a:cubicBezTo>
                    <a:pt x="198092" y="428782"/>
                    <a:pt x="193704" y="435677"/>
                    <a:pt x="189943" y="442573"/>
                  </a:cubicBezTo>
                  <a:cubicBezTo>
                    <a:pt x="188062" y="445707"/>
                    <a:pt x="186182" y="449469"/>
                    <a:pt x="183674" y="452603"/>
                  </a:cubicBezTo>
                  <a:lnTo>
                    <a:pt x="176779" y="462006"/>
                  </a:lnTo>
                  <a:cubicBezTo>
                    <a:pt x="172390" y="468275"/>
                    <a:pt x="167376" y="474544"/>
                    <a:pt x="162987" y="480812"/>
                  </a:cubicBezTo>
                  <a:lnTo>
                    <a:pt x="147315" y="498365"/>
                  </a:lnTo>
                  <a:cubicBezTo>
                    <a:pt x="105315" y="544754"/>
                    <a:pt x="55165" y="580485"/>
                    <a:pt x="0" y="604933"/>
                  </a:cubicBezTo>
                  <a:cubicBezTo>
                    <a:pt x="9403" y="593023"/>
                    <a:pt x="18806" y="581739"/>
                    <a:pt x="28836" y="570455"/>
                  </a:cubicBezTo>
                  <a:cubicBezTo>
                    <a:pt x="38239" y="559172"/>
                    <a:pt x="47642" y="547261"/>
                    <a:pt x="57045" y="536604"/>
                  </a:cubicBezTo>
                  <a:lnTo>
                    <a:pt x="70210" y="519051"/>
                  </a:lnTo>
                  <a:cubicBezTo>
                    <a:pt x="74598" y="513410"/>
                    <a:pt x="79613" y="507768"/>
                    <a:pt x="83375" y="502126"/>
                  </a:cubicBezTo>
                  <a:cubicBezTo>
                    <a:pt x="91523" y="490215"/>
                    <a:pt x="100300" y="478932"/>
                    <a:pt x="107195" y="467021"/>
                  </a:cubicBezTo>
                  <a:lnTo>
                    <a:pt x="118479" y="449469"/>
                  </a:lnTo>
                  <a:lnTo>
                    <a:pt x="128509" y="431289"/>
                  </a:lnTo>
                  <a:lnTo>
                    <a:pt x="133524" y="422513"/>
                  </a:lnTo>
                  <a:lnTo>
                    <a:pt x="137912" y="413110"/>
                  </a:lnTo>
                  <a:cubicBezTo>
                    <a:pt x="141047" y="406841"/>
                    <a:pt x="144181" y="400573"/>
                    <a:pt x="146689" y="394931"/>
                  </a:cubicBezTo>
                  <a:cubicBezTo>
                    <a:pt x="149196" y="388662"/>
                    <a:pt x="151704" y="382393"/>
                    <a:pt x="154211" y="376124"/>
                  </a:cubicBezTo>
                  <a:lnTo>
                    <a:pt x="156092" y="371736"/>
                  </a:lnTo>
                  <a:lnTo>
                    <a:pt x="157345" y="366721"/>
                  </a:lnTo>
                  <a:lnTo>
                    <a:pt x="160480" y="357318"/>
                  </a:lnTo>
                  <a:lnTo>
                    <a:pt x="163614" y="347915"/>
                  </a:lnTo>
                  <a:lnTo>
                    <a:pt x="166122" y="338512"/>
                  </a:lnTo>
                  <a:cubicBezTo>
                    <a:pt x="167376" y="332243"/>
                    <a:pt x="169883" y="325974"/>
                    <a:pt x="170510" y="319079"/>
                  </a:cubicBezTo>
                  <a:cubicBezTo>
                    <a:pt x="181167" y="267048"/>
                    <a:pt x="178032" y="213137"/>
                    <a:pt x="164868" y="159226"/>
                  </a:cubicBezTo>
                  <a:cubicBezTo>
                    <a:pt x="157973" y="132270"/>
                    <a:pt x="148570" y="105942"/>
                    <a:pt x="137286" y="78986"/>
                  </a:cubicBezTo>
                  <a:cubicBezTo>
                    <a:pt x="126629" y="52658"/>
                    <a:pt x="113464" y="26329"/>
                    <a:pt x="97792" y="0"/>
                  </a:cubicBezTo>
                  <a:close/>
                </a:path>
              </a:pathLst>
            </a:custGeom>
            <a:solidFill>
              <a:srgbClr val="A381BD"/>
            </a:solidFill>
            <a:ln w="6267" cap="flat">
              <a:noFill/>
              <a:prstDash val="solid"/>
              <a:miter/>
            </a:ln>
          </p:spPr>
          <p:txBody>
            <a:bodyPr rtlCol="0" anchor="ctr"/>
            <a:lstStyle/>
            <a:p>
              <a:pPr defTabSz="685732"/>
              <a:endParaRPr lang="zh-CN" altLang="en-US" sz="1350">
                <a:solidFill>
                  <a:prstClr val="black"/>
                </a:solidFill>
              </a:endParaRPr>
            </a:p>
          </p:txBody>
        </p:sp>
        <p:sp>
          <p:nvSpPr>
            <p:cNvPr id="39" name="任意多边形: 形状 87">
              <a:extLst>
                <a:ext uri="{FF2B5EF4-FFF2-40B4-BE49-F238E27FC236}">
                  <a16:creationId xmlns:a16="http://schemas.microsoft.com/office/drawing/2014/main" id="{593B5B21-F617-4F8E-A06F-81CC864B95FC}"/>
                </a:ext>
              </a:extLst>
            </p:cNvPr>
            <p:cNvSpPr/>
            <p:nvPr/>
          </p:nvSpPr>
          <p:spPr>
            <a:xfrm>
              <a:off x="6943533" y="2347134"/>
              <a:ext cx="608068" cy="257018"/>
            </a:xfrm>
            <a:custGeom>
              <a:avLst/>
              <a:gdLst>
                <a:gd name="connsiteX0" fmla="*/ 0 w 608067"/>
                <a:gd name="connsiteY0" fmla="*/ 80749 h 257018"/>
                <a:gd name="connsiteX1" fmla="*/ 82747 w 608067"/>
                <a:gd name="connsiteY1" fmla="*/ 43136 h 257018"/>
                <a:gd name="connsiteX2" fmla="*/ 169883 w 608067"/>
                <a:gd name="connsiteY2" fmla="*/ 14927 h 257018"/>
                <a:gd name="connsiteX3" fmla="*/ 357945 w 608067"/>
                <a:gd name="connsiteY3" fmla="*/ 5524 h 257018"/>
                <a:gd name="connsiteX4" fmla="*/ 381766 w 608067"/>
                <a:gd name="connsiteY4" fmla="*/ 10539 h 257018"/>
                <a:gd name="connsiteX5" fmla="*/ 405588 w 608067"/>
                <a:gd name="connsiteY5" fmla="*/ 17435 h 257018"/>
                <a:gd name="connsiteX6" fmla="*/ 428782 w 608067"/>
                <a:gd name="connsiteY6" fmla="*/ 26211 h 257018"/>
                <a:gd name="connsiteX7" fmla="*/ 451349 w 608067"/>
                <a:gd name="connsiteY7" fmla="*/ 36241 h 257018"/>
                <a:gd name="connsiteX8" fmla="*/ 529708 w 608067"/>
                <a:gd name="connsiteY8" fmla="*/ 93913 h 257018"/>
                <a:gd name="connsiteX9" fmla="*/ 584247 w 608067"/>
                <a:gd name="connsiteY9" fmla="*/ 171646 h 257018"/>
                <a:gd name="connsiteX10" fmla="*/ 594276 w 608067"/>
                <a:gd name="connsiteY10" fmla="*/ 192959 h 257018"/>
                <a:gd name="connsiteX11" fmla="*/ 602426 w 608067"/>
                <a:gd name="connsiteY11" fmla="*/ 214900 h 257018"/>
                <a:gd name="connsiteX12" fmla="*/ 606187 w 608067"/>
                <a:gd name="connsiteY12" fmla="*/ 225557 h 257018"/>
                <a:gd name="connsiteX13" fmla="*/ 608694 w 608067"/>
                <a:gd name="connsiteY13" fmla="*/ 236841 h 257018"/>
                <a:gd name="connsiteX14" fmla="*/ 613709 w 608067"/>
                <a:gd name="connsiteY14" fmla="*/ 259408 h 257018"/>
                <a:gd name="connsiteX15" fmla="*/ 557918 w 608067"/>
                <a:gd name="connsiteY15" fmla="*/ 189825 h 257018"/>
                <a:gd name="connsiteX16" fmla="*/ 495857 w 608067"/>
                <a:gd name="connsiteY16" fmla="*/ 132153 h 257018"/>
                <a:gd name="connsiteX17" fmla="*/ 347288 w 608067"/>
                <a:gd name="connsiteY17" fmla="*/ 69465 h 257018"/>
                <a:gd name="connsiteX18" fmla="*/ 178659 w 608067"/>
                <a:gd name="connsiteY18" fmla="*/ 65077 h 257018"/>
                <a:gd name="connsiteX19" fmla="*/ 90897 w 608067"/>
                <a:gd name="connsiteY19" fmla="*/ 73853 h 257018"/>
                <a:gd name="connsiteX20" fmla="*/ 0 w 608067"/>
                <a:gd name="connsiteY20" fmla="*/ 80749 h 25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067" h="257018">
                  <a:moveTo>
                    <a:pt x="0" y="80749"/>
                  </a:moveTo>
                  <a:cubicBezTo>
                    <a:pt x="27582" y="66958"/>
                    <a:pt x="54538" y="54420"/>
                    <a:pt x="82747" y="43136"/>
                  </a:cubicBezTo>
                  <a:cubicBezTo>
                    <a:pt x="110957" y="31853"/>
                    <a:pt x="140420" y="22450"/>
                    <a:pt x="169883" y="14927"/>
                  </a:cubicBezTo>
                  <a:cubicBezTo>
                    <a:pt x="230063" y="509"/>
                    <a:pt x="294004" y="-5133"/>
                    <a:pt x="357945" y="5524"/>
                  </a:cubicBezTo>
                  <a:cubicBezTo>
                    <a:pt x="366094" y="6778"/>
                    <a:pt x="373617" y="8658"/>
                    <a:pt x="381766" y="10539"/>
                  </a:cubicBezTo>
                  <a:cubicBezTo>
                    <a:pt x="389916" y="12420"/>
                    <a:pt x="397438" y="14300"/>
                    <a:pt x="405588" y="17435"/>
                  </a:cubicBezTo>
                  <a:cubicBezTo>
                    <a:pt x="413110" y="19942"/>
                    <a:pt x="421259" y="22450"/>
                    <a:pt x="428782" y="26211"/>
                  </a:cubicBezTo>
                  <a:cubicBezTo>
                    <a:pt x="436304" y="29345"/>
                    <a:pt x="443827" y="32480"/>
                    <a:pt x="451349" y="36241"/>
                  </a:cubicBezTo>
                  <a:cubicBezTo>
                    <a:pt x="480812" y="51286"/>
                    <a:pt x="507768" y="70719"/>
                    <a:pt x="529708" y="93913"/>
                  </a:cubicBezTo>
                  <a:cubicBezTo>
                    <a:pt x="552276" y="117108"/>
                    <a:pt x="570455" y="144063"/>
                    <a:pt x="584247" y="171646"/>
                  </a:cubicBezTo>
                  <a:lnTo>
                    <a:pt x="594276" y="192959"/>
                  </a:lnTo>
                  <a:cubicBezTo>
                    <a:pt x="597411" y="200482"/>
                    <a:pt x="599918" y="207377"/>
                    <a:pt x="602426" y="214900"/>
                  </a:cubicBezTo>
                  <a:lnTo>
                    <a:pt x="606187" y="225557"/>
                  </a:lnTo>
                  <a:lnTo>
                    <a:pt x="608694" y="236841"/>
                  </a:lnTo>
                  <a:cubicBezTo>
                    <a:pt x="610575" y="244363"/>
                    <a:pt x="612456" y="251885"/>
                    <a:pt x="613709" y="259408"/>
                  </a:cubicBezTo>
                  <a:cubicBezTo>
                    <a:pt x="594903" y="234960"/>
                    <a:pt x="577978" y="211139"/>
                    <a:pt x="557918" y="189825"/>
                  </a:cubicBezTo>
                  <a:cubicBezTo>
                    <a:pt x="538484" y="168511"/>
                    <a:pt x="517798" y="149078"/>
                    <a:pt x="495857" y="132153"/>
                  </a:cubicBezTo>
                  <a:cubicBezTo>
                    <a:pt x="451349" y="98928"/>
                    <a:pt x="401199" y="78868"/>
                    <a:pt x="347288" y="69465"/>
                  </a:cubicBezTo>
                  <a:cubicBezTo>
                    <a:pt x="293377" y="60062"/>
                    <a:pt x="236332" y="60689"/>
                    <a:pt x="178659" y="65077"/>
                  </a:cubicBezTo>
                  <a:cubicBezTo>
                    <a:pt x="149823" y="66958"/>
                    <a:pt x="120360" y="70719"/>
                    <a:pt x="90897" y="73853"/>
                  </a:cubicBezTo>
                  <a:cubicBezTo>
                    <a:pt x="60807" y="76988"/>
                    <a:pt x="30717" y="80749"/>
                    <a:pt x="0" y="80749"/>
                  </a:cubicBezTo>
                  <a:close/>
                </a:path>
              </a:pathLst>
            </a:custGeom>
            <a:solidFill>
              <a:srgbClr val="A381BD"/>
            </a:solidFill>
            <a:ln w="6267" cap="flat">
              <a:noFill/>
              <a:prstDash val="solid"/>
              <a:miter/>
            </a:ln>
          </p:spPr>
          <p:txBody>
            <a:bodyPr rtlCol="0" anchor="ctr"/>
            <a:lstStyle/>
            <a:p>
              <a:pPr defTabSz="685732"/>
              <a:endParaRPr lang="zh-CN" altLang="en-US" sz="1350">
                <a:solidFill>
                  <a:prstClr val="black"/>
                </a:solidFill>
              </a:endParaRPr>
            </a:p>
          </p:txBody>
        </p:sp>
        <p:sp>
          <p:nvSpPr>
            <p:cNvPr id="40" name="任意多边形: 形状 88">
              <a:extLst>
                <a:ext uri="{FF2B5EF4-FFF2-40B4-BE49-F238E27FC236}">
                  <a16:creationId xmlns:a16="http://schemas.microsoft.com/office/drawing/2014/main" id="{928BE011-7413-47B2-AAAC-D6B3C629F5AB}"/>
                </a:ext>
              </a:extLst>
            </p:cNvPr>
            <p:cNvSpPr/>
            <p:nvPr/>
          </p:nvSpPr>
          <p:spPr>
            <a:xfrm>
              <a:off x="3536792" y="1591071"/>
              <a:ext cx="6356501" cy="4438267"/>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noFill/>
            <a:ln w="64899" cap="flat">
              <a:solidFill>
                <a:srgbClr val="A381BD"/>
              </a:solidFill>
              <a:prstDash val="solid"/>
              <a:miter/>
            </a:ln>
          </p:spPr>
          <p:txBody>
            <a:bodyPr rtlCol="0" anchor="ctr"/>
            <a:lstStyle/>
            <a:p>
              <a:pPr defTabSz="685732"/>
              <a:endParaRPr lang="zh-CN" altLang="en-US" sz="1350">
                <a:solidFill>
                  <a:prstClr val="black"/>
                </a:solidFill>
              </a:endParaRPr>
            </a:p>
          </p:txBody>
        </p:sp>
      </p:grpSp>
      <p:pic>
        <p:nvPicPr>
          <p:cNvPr id="29" name="Picture 2" descr="A child watching a book - Stock Illustration [17289149] - PIX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795" l="0" r="99333">
                        <a14:foregroundMark x1="65333" y1="14103" x2="74222" y2="54274"/>
                        <a14:foregroundMark x1="57333" y1="17949" x2="57333" y2="17949"/>
                        <a14:foregroundMark x1="45556" y1="17735" x2="59333" y2="20940"/>
                        <a14:foregroundMark x1="37556" y1="69872" x2="41556" y2="78419"/>
                        <a14:backgroundMark x1="27333" y1="52137" x2="27333" y2="52137"/>
                        <a14:backgroundMark x1="70444" y1="52137" x2="70444" y2="52137"/>
                      </a14:backgroundRemoval>
                    </a14:imgEffect>
                  </a14:imgLayer>
                </a14:imgProps>
              </a:ext>
              <a:ext uri="{28A0092B-C50C-407E-A947-70E740481C1C}">
                <a14:useLocalDpi xmlns:a14="http://schemas.microsoft.com/office/drawing/2010/main" val="0"/>
              </a:ext>
            </a:extLst>
          </a:blip>
          <a:srcRect/>
          <a:stretch>
            <a:fillRect/>
          </a:stretch>
        </p:blipFill>
        <p:spPr bwMode="auto">
          <a:xfrm>
            <a:off x="185571" y="1458721"/>
            <a:ext cx="3847160" cy="256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945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22" grpId="0" animBg="1"/>
      <p:bldP spid="23" grpId="0"/>
      <p:bldP spid="24" grpId="0" animBg="1"/>
      <p:bldP spid="26" grpId="0" animBg="1"/>
      <p:bldP spid="27" grpId="0"/>
      <p:bldP spid="28" grpId="0" animBg="1"/>
      <p:bldP spid="30" grpId="0" animBg="1"/>
      <p:bldP spid="31"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9195" b="9091"/>
          <a:stretch/>
        </p:blipFill>
        <p:spPr>
          <a:xfrm>
            <a:off x="3005921" y="2876550"/>
            <a:ext cx="4004480" cy="2215610"/>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29000" y="219478"/>
            <a:ext cx="1991247"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Chú</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hải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quân</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32216" y="643832"/>
            <a:ext cx="3610326" cy="3416320"/>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10" name="TextBox 9"/>
          <p:cNvSpPr txBox="1"/>
          <p:nvPr/>
        </p:nvSpPr>
        <p:spPr>
          <a:xfrm>
            <a:off x="5089980" y="643832"/>
            <a:ext cx="3898692" cy="3785652"/>
          </a:xfrm>
          <a:prstGeom prst="rect">
            <a:avLst/>
          </a:prstGeom>
          <a:noFill/>
        </p:spPr>
        <p:txBody>
          <a:bodyPr wrap="square" rtlCol="0">
            <a:spAutoFit/>
          </a:bodyPr>
          <a:lstStyle/>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Dù nắng mưa, bão tố</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Các chú vẫn hiên ngang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Bao tàu thuyền qua đó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Kéo còi chào ngân vang.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Lá cờ đỏ sao vàng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Phấp phới bay trong gió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Ước mai này như chú</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Giữ yên biển quê hương.</a:t>
            </a:r>
          </a:p>
          <a:p>
            <a:pPr algn="r"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HOÀI KHÁNH</a:t>
            </a:r>
          </a:p>
        </p:txBody>
      </p:sp>
      <p:sp>
        <p:nvSpPr>
          <p:cNvPr id="8" name="Rounded Rectangle 7"/>
          <p:cNvSpPr/>
          <p:nvPr/>
        </p:nvSpPr>
        <p:spPr>
          <a:xfrm>
            <a:off x="621408" y="219478"/>
            <a:ext cx="2622641" cy="464868"/>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79" tIns="37997" rIns="75979" bIns="37997" rtlCol="0" anchor="ctr"/>
          <a:lstStyle/>
          <a:p>
            <a:pPr algn="ctr" defTabSz="867404"/>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mấy</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ounded Rectangle 8"/>
          <p:cNvSpPr/>
          <p:nvPr/>
        </p:nvSpPr>
        <p:spPr>
          <a:xfrm>
            <a:off x="525410" y="219478"/>
            <a:ext cx="2819400" cy="48106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75979" tIns="37997" rIns="75979" bIns="37997" rtlCol="0" anchor="ctr"/>
          <a:lstStyle/>
          <a:p>
            <a:pPr algn="ctr" defTabSz="867404"/>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p:cNvSpPr/>
          <p:nvPr/>
        </p:nvSpPr>
        <p:spPr>
          <a:xfrm>
            <a:off x="401299" y="696530"/>
            <a:ext cx="3332502" cy="1675258"/>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15" name="Rounded Rectangle 14"/>
          <p:cNvSpPr/>
          <p:nvPr/>
        </p:nvSpPr>
        <p:spPr>
          <a:xfrm>
            <a:off x="343472" y="2356707"/>
            <a:ext cx="3390329" cy="1744542"/>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16" name="Oval 15"/>
          <p:cNvSpPr/>
          <p:nvPr/>
        </p:nvSpPr>
        <p:spPr>
          <a:xfrm>
            <a:off x="136419" y="602735"/>
            <a:ext cx="371768" cy="36820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2667" b="1" dirty="0">
                <a:solidFill>
                  <a:srgbClr val="C00000"/>
                </a:solidFill>
              </a:rPr>
              <a:t>1</a:t>
            </a:r>
          </a:p>
        </p:txBody>
      </p:sp>
      <p:sp>
        <p:nvSpPr>
          <p:cNvPr id="17" name="Oval 16"/>
          <p:cNvSpPr/>
          <p:nvPr/>
        </p:nvSpPr>
        <p:spPr>
          <a:xfrm>
            <a:off x="146328" y="2298716"/>
            <a:ext cx="345293" cy="3337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2667" b="1" dirty="0">
                <a:solidFill>
                  <a:srgbClr val="C00000"/>
                </a:solidFill>
              </a:rPr>
              <a:t>2</a:t>
            </a:r>
          </a:p>
        </p:txBody>
      </p:sp>
      <p:sp>
        <p:nvSpPr>
          <p:cNvPr id="18" name="Rounded Rectangle 17"/>
          <p:cNvSpPr/>
          <p:nvPr/>
        </p:nvSpPr>
        <p:spPr>
          <a:xfrm>
            <a:off x="5017156" y="674212"/>
            <a:ext cx="3673130" cy="1704511"/>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19" name="Rounded Rectangle 18"/>
          <p:cNvSpPr/>
          <p:nvPr/>
        </p:nvSpPr>
        <p:spPr>
          <a:xfrm>
            <a:off x="5078668" y="2378723"/>
            <a:ext cx="3678639" cy="1694953"/>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endParaRPr lang="en-US" sz="1667">
              <a:solidFill>
                <a:prstClr val="white"/>
              </a:solidFill>
            </a:endParaRPr>
          </a:p>
        </p:txBody>
      </p:sp>
      <p:sp>
        <p:nvSpPr>
          <p:cNvPr id="20" name="Oval 19"/>
          <p:cNvSpPr/>
          <p:nvPr/>
        </p:nvSpPr>
        <p:spPr>
          <a:xfrm>
            <a:off x="4787990" y="588687"/>
            <a:ext cx="371768" cy="36820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2667" b="1" dirty="0">
                <a:solidFill>
                  <a:srgbClr val="C00000"/>
                </a:solidFill>
              </a:rPr>
              <a:t>3</a:t>
            </a:r>
          </a:p>
        </p:txBody>
      </p:sp>
      <p:sp>
        <p:nvSpPr>
          <p:cNvPr id="21" name="Oval 20"/>
          <p:cNvSpPr/>
          <p:nvPr/>
        </p:nvSpPr>
        <p:spPr>
          <a:xfrm>
            <a:off x="4814465" y="2406296"/>
            <a:ext cx="345293" cy="3337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5715" tIns="37853" rIns="75715" bIns="37853" rtlCol="0" anchor="ctr"/>
          <a:lstStyle/>
          <a:p>
            <a:pPr algn="ctr" defTabSz="867404"/>
            <a:r>
              <a:rPr lang="en-US" sz="2667" b="1" dirty="0">
                <a:solidFill>
                  <a:srgbClr val="C00000"/>
                </a:solidFill>
              </a:rPr>
              <a:t>4</a:t>
            </a:r>
          </a:p>
        </p:txBody>
      </p:sp>
    </p:spTree>
    <p:extLst>
      <p:ext uri="{BB962C8B-B14F-4D97-AF65-F5344CB8AC3E}">
        <p14:creationId xmlns:p14="http://schemas.microsoft.com/office/powerpoint/2010/main" val="3004844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3"/>
          <p:cNvGrpSpPr>
            <a:grpSpLocks/>
          </p:cNvGrpSpPr>
          <p:nvPr/>
        </p:nvGrpSpPr>
        <p:grpSpPr bwMode="auto">
          <a:xfrm>
            <a:off x="2356395" y="-880950"/>
            <a:ext cx="1161857" cy="3520373"/>
            <a:chOff x="1998943" y="-1714093"/>
            <a:chExt cx="1246876" cy="3479338"/>
          </a:xfrm>
        </p:grpSpPr>
        <p:grpSp>
          <p:nvGrpSpPr>
            <p:cNvPr id="5" name="组合 64"/>
            <p:cNvGrpSpPr>
              <a:grpSpLocks/>
            </p:cNvGrpSpPr>
            <p:nvPr/>
          </p:nvGrpSpPr>
          <p:grpSpPr bwMode="auto">
            <a:xfrm>
              <a:off x="1998943" y="18263"/>
              <a:ext cx="1108721" cy="1746982"/>
              <a:chOff x="1434445" y="32770"/>
              <a:chExt cx="1217765" cy="1918800"/>
            </a:xfrm>
          </p:grpSpPr>
          <p:sp>
            <p:nvSpPr>
              <p:cNvPr id="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0"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黑体-日本语"/>
                    <a:ea typeface=".黑体-日本语"/>
                    <a:cs typeface=".黑体-日本语"/>
                    <a:sym typeface="+mn-lt"/>
                  </a:rPr>
                  <a:t>4</a:t>
                </a:r>
                <a:endParaRPr lang="zh-CN" altLang="en-US" sz="3600" b="1" dirty="0">
                  <a:solidFill>
                    <a:srgbClr val="FFFFFF"/>
                  </a:solidFill>
                  <a:latin typeface=".黑体-日本语"/>
                  <a:ea typeface=".黑体-日本语"/>
                  <a:cs typeface=".黑体-日本语"/>
                  <a:sym typeface="+mn-lt"/>
                </a:endParaRPr>
              </a:p>
            </p:txBody>
          </p:sp>
        </p:grpSp>
        <p:grpSp>
          <p:nvGrpSpPr>
            <p:cNvPr id="6" name="组合 65"/>
            <p:cNvGrpSpPr/>
            <p:nvPr/>
          </p:nvGrpSpPr>
          <p:grpSpPr>
            <a:xfrm flipV="1">
              <a:off x="2137098" y="-1714093"/>
              <a:ext cx="1108721" cy="1746892"/>
              <a:chOff x="1547664" y="32770"/>
              <a:chExt cx="1217765" cy="1918701"/>
            </a:xfrm>
            <a:noFill/>
            <a:effectLst/>
          </p:grpSpPr>
          <p:sp>
            <p:nvSpPr>
              <p:cNvPr id="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11" name="组合 53"/>
          <p:cNvGrpSpPr>
            <a:grpSpLocks/>
          </p:cNvGrpSpPr>
          <p:nvPr/>
        </p:nvGrpSpPr>
        <p:grpSpPr bwMode="auto">
          <a:xfrm>
            <a:off x="2299808" y="-1520148"/>
            <a:ext cx="1157988" cy="3520282"/>
            <a:chOff x="2102024" y="-1714093"/>
            <a:chExt cx="1143795" cy="3479248"/>
          </a:xfrm>
        </p:grpSpPr>
        <p:grpSp>
          <p:nvGrpSpPr>
            <p:cNvPr id="12" name="组合 54"/>
            <p:cNvGrpSpPr>
              <a:grpSpLocks/>
            </p:cNvGrpSpPr>
            <p:nvPr/>
          </p:nvGrpSpPr>
          <p:grpSpPr bwMode="auto">
            <a:xfrm>
              <a:off x="2102024" y="18263"/>
              <a:ext cx="1108721" cy="1746892"/>
              <a:chOff x="1547664" y="32770"/>
              <a:chExt cx="1217765" cy="1918701"/>
            </a:xfrm>
          </p:grpSpPr>
          <p:sp>
            <p:nvSpPr>
              <p:cNvPr id="16"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7"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黑体-日本语"/>
                    <a:ea typeface=".黑体-日本语"/>
                    <a:cs typeface=".黑体-日本语"/>
                    <a:sym typeface="+mn-lt"/>
                  </a:rPr>
                  <a:t>3</a:t>
                </a:r>
                <a:endParaRPr lang="zh-CN" altLang="en-US" sz="3600" b="1" dirty="0">
                  <a:solidFill>
                    <a:srgbClr val="FFFFFF"/>
                  </a:solidFill>
                  <a:latin typeface=".黑体-日本语"/>
                  <a:ea typeface=".黑体-日本语"/>
                  <a:cs typeface=".黑体-日本语"/>
                  <a:sym typeface="+mn-lt"/>
                </a:endParaRPr>
              </a:p>
            </p:txBody>
          </p:sp>
        </p:grpSp>
        <p:grpSp>
          <p:nvGrpSpPr>
            <p:cNvPr id="13" name="组合 55"/>
            <p:cNvGrpSpPr/>
            <p:nvPr/>
          </p:nvGrpSpPr>
          <p:grpSpPr>
            <a:xfrm flipV="1">
              <a:off x="2137098" y="-1714093"/>
              <a:ext cx="1108721" cy="1746892"/>
              <a:chOff x="1547664" y="32770"/>
              <a:chExt cx="1217765" cy="1918701"/>
            </a:xfrm>
            <a:noFill/>
            <a:effectLst/>
          </p:grpSpPr>
          <p:sp>
            <p:nvSpPr>
              <p:cNvPr id="14"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5"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18" name="组合 43"/>
          <p:cNvGrpSpPr>
            <a:grpSpLocks/>
          </p:cNvGrpSpPr>
          <p:nvPr/>
        </p:nvGrpSpPr>
        <p:grpSpPr bwMode="auto">
          <a:xfrm>
            <a:off x="1662305" y="-760769"/>
            <a:ext cx="1156800" cy="3520282"/>
            <a:chOff x="2102024" y="-1714093"/>
            <a:chExt cx="1143795" cy="3479248"/>
          </a:xfrm>
        </p:grpSpPr>
        <p:grpSp>
          <p:nvGrpSpPr>
            <p:cNvPr id="19" name="组合 44"/>
            <p:cNvGrpSpPr>
              <a:grpSpLocks/>
            </p:cNvGrpSpPr>
            <p:nvPr/>
          </p:nvGrpSpPr>
          <p:grpSpPr bwMode="auto">
            <a:xfrm>
              <a:off x="2102024" y="18263"/>
              <a:ext cx="1108721" cy="1746892"/>
              <a:chOff x="1547664" y="32770"/>
              <a:chExt cx="1217765" cy="1918701"/>
            </a:xfrm>
          </p:grpSpPr>
          <p:sp>
            <p:nvSpPr>
              <p:cNvPr id="23"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24"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黑体-日本语"/>
                    <a:ea typeface=".黑体-日本语"/>
                    <a:cs typeface=".黑体-日本语"/>
                    <a:sym typeface="+mn-lt"/>
                  </a:rPr>
                  <a:t>2</a:t>
                </a:r>
                <a:endParaRPr lang="zh-CN" altLang="en-US" sz="3600" b="1" dirty="0">
                  <a:solidFill>
                    <a:srgbClr val="FFFFFF"/>
                  </a:solidFill>
                  <a:latin typeface=".黑体-日本语"/>
                  <a:ea typeface=".黑体-日本语"/>
                  <a:cs typeface=".黑体-日本语"/>
                  <a:sym typeface="+mn-lt"/>
                </a:endParaRPr>
              </a:p>
            </p:txBody>
          </p:sp>
        </p:grpSp>
        <p:grpSp>
          <p:nvGrpSpPr>
            <p:cNvPr id="20" name="组合 45"/>
            <p:cNvGrpSpPr/>
            <p:nvPr/>
          </p:nvGrpSpPr>
          <p:grpSpPr>
            <a:xfrm flipV="1">
              <a:off x="2137098" y="-1714093"/>
              <a:ext cx="1108721" cy="1746892"/>
              <a:chOff x="1547664" y="32770"/>
              <a:chExt cx="1217765" cy="1918701"/>
            </a:xfrm>
            <a:noFill/>
            <a:effectLst/>
          </p:grpSpPr>
          <p:sp>
            <p:nvSpPr>
              <p:cNvPr id="21"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22"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5" name="图片 1"/>
          <p:cNvPicPr>
            <a:picLocks noChangeAspect="1"/>
          </p:cNvPicPr>
          <p:nvPr/>
        </p:nvPicPr>
        <p:blipFill>
          <a:blip r:embed="rId2" cstate="print">
            <a:extLst>
              <a:ext uri="{28A0092B-C50C-407E-A947-70E740481C1C}">
                <a14:useLocalDpi xmlns:a14="http://schemas.microsoft.com/office/drawing/2010/main" val="0"/>
              </a:ext>
            </a:extLst>
          </a:blip>
          <a:srcRect l="8347" r="32761"/>
          <a:stretch>
            <a:fillRect/>
          </a:stretch>
        </p:blipFill>
        <p:spPr bwMode="auto">
          <a:xfrm>
            <a:off x="-157197" y="2299082"/>
            <a:ext cx="2805299" cy="272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圆角矩形 1"/>
          <p:cNvSpPr/>
          <p:nvPr/>
        </p:nvSpPr>
        <p:spPr bwMode="auto">
          <a:xfrm>
            <a:off x="3596362" y="1479206"/>
            <a:ext cx="4932202" cy="2560614"/>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499" tIns="34253" rIns="68499" bIns="34253" anchor="ctr"/>
          <a:lstStyle/>
          <a:p>
            <a:pPr defTabSz="684991"/>
            <a:endParaRPr lang="en-US" sz="2400" dirty="0">
              <a:solidFill>
                <a:prstClr val="black"/>
              </a:solidFill>
              <a:cs typeface="Arial-Rounded" panose="020B0500000000000000" pitchFamily="34" charset="0"/>
            </a:endParaRPr>
          </a:p>
        </p:txBody>
      </p:sp>
      <p:grpSp>
        <p:nvGrpSpPr>
          <p:cNvPr id="27" name="组合 42"/>
          <p:cNvGrpSpPr>
            <a:grpSpLocks/>
          </p:cNvGrpSpPr>
          <p:nvPr/>
        </p:nvGrpSpPr>
        <p:grpSpPr bwMode="auto">
          <a:xfrm>
            <a:off x="1347437" y="-1186908"/>
            <a:ext cx="1156800" cy="3512930"/>
            <a:chOff x="2102023" y="-1714093"/>
            <a:chExt cx="1143796" cy="3479248"/>
          </a:xfrm>
        </p:grpSpPr>
        <p:grpSp>
          <p:nvGrpSpPr>
            <p:cNvPr id="28" name="组合 38"/>
            <p:cNvGrpSpPr>
              <a:grpSpLocks/>
            </p:cNvGrpSpPr>
            <p:nvPr/>
          </p:nvGrpSpPr>
          <p:grpSpPr bwMode="auto">
            <a:xfrm>
              <a:off x="2102023" y="18263"/>
              <a:ext cx="1108720" cy="1746892"/>
              <a:chOff x="1547663" y="32770"/>
              <a:chExt cx="1217764" cy="1918701"/>
            </a:xfrm>
          </p:grpSpPr>
          <p:sp>
            <p:nvSpPr>
              <p:cNvPr id="32"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911016">
                  <a:defRPr/>
                </a:pPr>
                <a:endParaRPr lang="zh-CN" altLang="en-US">
                  <a:solidFill>
                    <a:srgbClr val="000000"/>
                  </a:solidFill>
                  <a:sym typeface="+mn-lt"/>
                </a:endParaRPr>
              </a:p>
            </p:txBody>
          </p:sp>
          <p:sp>
            <p:nvSpPr>
              <p:cNvPr id="33"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3600" b="1" dirty="0">
                    <a:solidFill>
                      <a:srgbClr val="FFFFFF"/>
                    </a:solidFill>
                    <a:latin typeface="华康方圆体W7"/>
                    <a:cs typeface="华康方圆体W7"/>
                    <a:sym typeface="+mn-lt"/>
                  </a:rPr>
                  <a:t>1</a:t>
                </a:r>
                <a:endParaRPr lang="zh-CN" altLang="en-US" sz="3600" b="1" dirty="0">
                  <a:solidFill>
                    <a:srgbClr val="FFFFFF"/>
                  </a:solidFill>
                  <a:latin typeface="华康方圆体W7"/>
                  <a:cs typeface="华康方圆体W7"/>
                  <a:sym typeface="+mn-lt"/>
                </a:endParaRPr>
              </a:p>
            </p:txBody>
          </p:sp>
        </p:grpSp>
        <p:grpSp>
          <p:nvGrpSpPr>
            <p:cNvPr id="29" name="组合 39"/>
            <p:cNvGrpSpPr/>
            <p:nvPr/>
          </p:nvGrpSpPr>
          <p:grpSpPr>
            <a:xfrm flipV="1">
              <a:off x="2137098" y="-1714093"/>
              <a:ext cx="1108721" cy="1746892"/>
              <a:chOff x="1547664" y="32770"/>
              <a:chExt cx="1217765" cy="1918701"/>
            </a:xfrm>
            <a:noFill/>
            <a:effectLst/>
          </p:grpSpPr>
          <p:sp>
            <p:nvSpPr>
              <p:cNvPr id="30"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911016">
                  <a:defRPr/>
                </a:pPr>
                <a:endParaRPr lang="zh-CN" altLang="en-US">
                  <a:solidFill>
                    <a:srgbClr val="000000"/>
                  </a:solidFill>
                  <a:sym typeface="+mn-lt"/>
                </a:endParaRPr>
              </a:p>
            </p:txBody>
          </p:sp>
          <p:sp>
            <p:nvSpPr>
              <p:cNvPr id="31"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911016">
                  <a:defRPr/>
                </a:pPr>
                <a:endParaRPr lang="zh-CN" altLang="en-US" sz="3600" b="1" dirty="0">
                  <a:solidFill>
                    <a:sysClr val="window" lastClr="FFFFFF"/>
                  </a:solidFill>
                  <a:sym typeface="+mn-lt"/>
                </a:endParaRPr>
              </a:p>
            </p:txBody>
          </p:sp>
        </p:grpSp>
      </p:grpSp>
      <p:sp>
        <p:nvSpPr>
          <p:cNvPr id="34" name="Flowchart: Punched Tape 33"/>
          <p:cNvSpPr/>
          <p:nvPr/>
        </p:nvSpPr>
        <p:spPr>
          <a:xfrm>
            <a:off x="123383" y="2"/>
            <a:ext cx="2114107" cy="1680567"/>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68499" tIns="34253" rIns="68499"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4991"/>
            <a:r>
              <a:rPr lang="en-US" sz="2700"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Luyện </a:t>
            </a:r>
            <a:r>
              <a:rPr lang="en-US" sz="27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ngắt</a:t>
            </a:r>
            <a:r>
              <a:rPr lang="en-US" sz="2700"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7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nhịp</a:t>
            </a:r>
            <a:r>
              <a:rPr lang="en-US" sz="2700"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7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câu</a:t>
            </a:r>
            <a:r>
              <a:rPr lang="en-US" sz="2700"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700" dirty="0" err="1">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thơ</a:t>
            </a:r>
            <a:r>
              <a:rPr lang="en-US" sz="2700" dirty="0">
                <a:ln>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a:t>
            </a:r>
          </a:p>
        </p:txBody>
      </p:sp>
      <p:sp>
        <p:nvSpPr>
          <p:cNvPr id="36" name="Rectangle 35"/>
          <p:cNvSpPr/>
          <p:nvPr/>
        </p:nvSpPr>
        <p:spPr>
          <a:xfrm>
            <a:off x="4150826" y="1627150"/>
            <a:ext cx="4322336" cy="1815880"/>
          </a:xfrm>
          <a:prstGeom prst="rect">
            <a:avLst/>
          </a:prstGeom>
        </p:spPr>
        <p:txBody>
          <a:bodyPr wrap="square" lIns="91438" tIns="45719" rIns="91438" bIns="45719">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Vững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r>
              <a:rPr lang="en-US" sz="2800"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mỉm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tươi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9" name="Straight Connector 38"/>
          <p:cNvCxnSpPr>
            <a:cxnSpLocks/>
          </p:cNvCxnSpPr>
          <p:nvPr/>
        </p:nvCxnSpPr>
        <p:spPr>
          <a:xfrm flipH="1">
            <a:off x="7848780" y="1727230"/>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p:cNvCxnSpPr>
          <p:nvPr/>
        </p:nvCxnSpPr>
        <p:spPr>
          <a:xfrm flipH="1">
            <a:off x="7796392" y="2194605"/>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p:cNvCxnSpPr>
          <p:nvPr/>
        </p:nvCxnSpPr>
        <p:spPr>
          <a:xfrm flipH="1">
            <a:off x="7596861" y="2564250"/>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384296" y="3080068"/>
            <a:ext cx="157163" cy="390526"/>
            <a:chOff x="6500812" y="2181224"/>
            <a:chExt cx="157163" cy="390526"/>
          </a:xfrm>
        </p:grpSpPr>
        <p:cxnSp>
          <p:nvCxnSpPr>
            <p:cNvPr id="43" name="Straight Connector 42"/>
            <p:cNvCxnSpPr>
              <a:cxnSpLocks/>
            </p:cNvCxnSpPr>
            <p:nvPr/>
          </p:nvCxnSpPr>
          <p:spPr>
            <a:xfrm flipH="1">
              <a:off x="6500812" y="2181224"/>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flipH="1">
              <a:off x="6553200" y="2181225"/>
              <a:ext cx="104775" cy="390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9153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fltVal val="0"/>
                                          </p:val>
                                        </p:tav>
                                        <p:tav tm="100000">
                                          <p:val>
                                            <p:strVal val="#ppt_h"/>
                                          </p:val>
                                        </p:tav>
                                      </p:tavLst>
                                    </p:anim>
                                    <p:anim calcmode="lin" valueType="num">
                                      <p:cBhvr>
                                        <p:cTn id="9" dur="750" fill="hold"/>
                                        <p:tgtEl>
                                          <p:spTgt spid="34"/>
                                        </p:tgtEl>
                                        <p:attrNameLst>
                                          <p:attrName>style.rotation</p:attrName>
                                        </p:attrNameLst>
                                      </p:cBhvr>
                                      <p:tavLst>
                                        <p:tav tm="0">
                                          <p:val>
                                            <p:fltVal val="90"/>
                                          </p:val>
                                        </p:tav>
                                        <p:tav tm="100000">
                                          <p:val>
                                            <p:fltVal val="0"/>
                                          </p:val>
                                        </p:tav>
                                      </p:tavLst>
                                    </p:anim>
                                    <p:animEffect transition="in" filter="fade">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randombar(horizont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9195" b="9091"/>
          <a:stretch/>
        </p:blipFill>
        <p:spPr>
          <a:xfrm>
            <a:off x="3005921" y="2876550"/>
            <a:ext cx="4004480" cy="2215610"/>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29000" y="219478"/>
            <a:ext cx="1991247"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Chú</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hải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quân</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32216" y="643832"/>
            <a:ext cx="3610326" cy="3416320"/>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10" name="TextBox 9"/>
          <p:cNvSpPr txBox="1"/>
          <p:nvPr/>
        </p:nvSpPr>
        <p:spPr>
          <a:xfrm>
            <a:off x="5089980" y="643832"/>
            <a:ext cx="3898692" cy="3785652"/>
          </a:xfrm>
          <a:prstGeom prst="rect">
            <a:avLst/>
          </a:prstGeom>
          <a:noFill/>
        </p:spPr>
        <p:txBody>
          <a:bodyPr wrap="square" rtlCol="0">
            <a:spAutoFit/>
          </a:bodyPr>
          <a:lstStyle/>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Dù nắng mưa, bão tố</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Các chú vẫn hiên ngang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Bao tàu thuyền qua đó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Kéo còi chào ngân vang.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Lá cờ đỏ sao vàng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Phấp phới bay trong gió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Ước mai này như chú</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Giữ yên biển quê hương.</a:t>
            </a:r>
          </a:p>
          <a:p>
            <a:pPr algn="r"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HOÀI KHÁNH</a:t>
            </a:r>
          </a:p>
        </p:txBody>
      </p:sp>
      <p:sp>
        <p:nvSpPr>
          <p:cNvPr id="13" name="Rounded Rectangle 12"/>
          <p:cNvSpPr/>
          <p:nvPr/>
        </p:nvSpPr>
        <p:spPr>
          <a:xfrm>
            <a:off x="549597" y="181492"/>
            <a:ext cx="2456324"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SVN-Salty Sans" panose="02000000000000000000" pitchFamily="50" charset="0"/>
                <a:ea typeface="Arial-Rounded" pitchFamily="34" charset="0"/>
                <a:cs typeface="Arial-Rounded" pitchFamily="34" charset="0"/>
              </a:rPr>
              <a:t>Đọc </a:t>
            </a:r>
            <a:r>
              <a:rPr kumimoji="0" lang="en-US" sz="2400" b="1" i="0" u="none" strike="noStrike" kern="0" cap="none" spc="0" normalizeH="0" baseline="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toàn</a:t>
            </a:r>
            <a:r>
              <a:rPr kumimoji="0" lang="en-US" sz="2400" b="1" i="0" u="none" strike="noStrike" kern="0" cap="none" spc="0" normalizeH="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 </a:t>
            </a:r>
            <a:r>
              <a:rPr kumimoji="0" lang="en-US" sz="2400" b="1" i="0" u="none" strike="noStrike" kern="0" cap="none" spc="0" normalizeH="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bài</a:t>
            </a:r>
            <a:endParaRPr kumimoji="0" lang="en-US" sz="2400" b="1" i="0" u="none" strike="noStrike" kern="0" cap="none" spc="0" normalizeH="0" baseline="0" noProof="0" dirty="0">
              <a:ln>
                <a:noFill/>
              </a:ln>
              <a:solidFill>
                <a:srgbClr val="FF0000"/>
              </a:solidFill>
              <a:effectLst/>
              <a:uLnTx/>
              <a:uFillTx/>
              <a:latin typeface="SVN-Salty Sans" panose="02000000000000000000" pitchFamily="50" charset="0"/>
              <a:ea typeface="Arial-Rounded" pitchFamily="34" charset="0"/>
              <a:cs typeface="Arial-Rounded" pitchFamily="34" charset="0"/>
            </a:endParaRPr>
          </a:p>
        </p:txBody>
      </p:sp>
    </p:spTree>
    <p:extLst>
      <p:ext uri="{BB962C8B-B14F-4D97-AF65-F5344CB8AC3E}">
        <p14:creationId xmlns:p14="http://schemas.microsoft.com/office/powerpoint/2010/main" val="841658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4 Happy cute kids id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38150"/>
            <a:ext cx="6823989" cy="452389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5"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141509" y="4393002"/>
            <a:ext cx="7002493" cy="750498"/>
          </a:xfrm>
          <a:prstGeom prst="rect">
            <a:avLst/>
          </a:prstGeom>
        </p:spPr>
      </p:pic>
      <p:pic>
        <p:nvPicPr>
          <p:cNvPr id="6"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357" t="3897" r="72099" b="65660"/>
          <a:stretch>
            <a:fillRect/>
          </a:stretch>
        </p:blipFill>
        <p:spPr>
          <a:xfrm>
            <a:off x="228601" y="283479"/>
            <a:ext cx="1636163" cy="1141535"/>
          </a:xfrm>
          <a:prstGeom prst="rect">
            <a:avLst/>
          </a:prstGeom>
        </p:spPr>
      </p:pic>
      <p:pic>
        <p:nvPicPr>
          <p:cNvPr id="7" name="图片 7"/>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a:fillRect/>
          </a:stretch>
        </p:blipFill>
        <p:spPr>
          <a:xfrm>
            <a:off x="6861848" y="-140809"/>
            <a:ext cx="2244293" cy="1565822"/>
          </a:xfrm>
          <a:prstGeom prst="rect">
            <a:avLst/>
          </a:prstGeom>
        </p:spPr>
      </p:pic>
      <p:sp>
        <p:nvSpPr>
          <p:cNvPr id="9" name="TextBox 8"/>
          <p:cNvSpPr txBox="1"/>
          <p:nvPr/>
        </p:nvSpPr>
        <p:spPr>
          <a:xfrm>
            <a:off x="2421394" y="2099931"/>
            <a:ext cx="3505200" cy="1200329"/>
          </a:xfrm>
          <a:prstGeom prst="rect">
            <a:avLst/>
          </a:prstGeom>
          <a:noFill/>
        </p:spPr>
        <p:txBody>
          <a:bodyPr wrap="square" lIns="91438" tIns="45719" rIns="91438" bIns="45719" rtlCol="0">
            <a:spAutoFit/>
          </a:bodyPr>
          <a:lstStyle/>
          <a:p>
            <a:pPr algn="ctr"/>
            <a:r>
              <a:rPr lang="en-US" sz="3600" dirty="0">
                <a:solidFill>
                  <a:srgbClr val="FF0000"/>
                </a:solidFill>
                <a:latin typeface="SVN-Lobster" panose="02040603050506020204" pitchFamily="18"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309690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组合 31"/>
          <p:cNvGrpSpPr>
            <a:grpSpLocks/>
          </p:cNvGrpSpPr>
          <p:nvPr/>
        </p:nvGrpSpPr>
        <p:grpSpPr bwMode="auto">
          <a:xfrm>
            <a:off x="95701" y="-628650"/>
            <a:ext cx="8915400" cy="5686425"/>
            <a:chOff x="152400" y="-723900"/>
            <a:chExt cx="11887200" cy="7581900"/>
          </a:xfrm>
        </p:grpSpPr>
        <p:pic>
          <p:nvPicPr>
            <p:cNvPr id="7175" name="图片 3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3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l="68449" t="-1688" r="7007" b="71243"/>
          <a:stretch>
            <a:fillRect/>
          </a:stretch>
        </p:blipFill>
        <p:spPr bwMode="auto">
          <a:xfrm>
            <a:off x="6702426" y="-139700"/>
            <a:ext cx="2005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1" y="742951"/>
            <a:ext cx="370046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1" y="-168274"/>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1066800" y="1428750"/>
            <a:ext cx="3810330" cy="1914310"/>
          </a:xfrm>
          <a:prstGeom prst="rect">
            <a:avLst/>
          </a:prstGeom>
        </p:spPr>
      </p:pic>
    </p:spTree>
    <p:extLst>
      <p:ext uri="{BB962C8B-B14F-4D97-AF65-F5344CB8AC3E}">
        <p14:creationId xmlns:p14="http://schemas.microsoft.com/office/powerpoint/2010/main" val="984377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2F54EFF-757A-4BD1-98F8-05F3F1F0FFFE}"/>
              </a:ext>
            </a:extLst>
          </p:cNvPr>
          <p:cNvPicPr>
            <a:picLocks noChangeAspect="1"/>
          </p:cNvPicPr>
          <p:nvPr/>
        </p:nvPicPr>
        <p:blipFill>
          <a:blip r:embed="rId2"/>
          <a:stretch>
            <a:fillRect/>
          </a:stretch>
        </p:blipFill>
        <p:spPr>
          <a:xfrm>
            <a:off x="381000" y="209550"/>
            <a:ext cx="8309725" cy="5143500"/>
          </a:xfrm>
          <a:prstGeom prst="rect">
            <a:avLst/>
          </a:prstGeom>
        </p:spPr>
      </p:pic>
    </p:spTree>
    <p:extLst>
      <p:ext uri="{BB962C8B-B14F-4D97-AF65-F5344CB8AC3E}">
        <p14:creationId xmlns:p14="http://schemas.microsoft.com/office/powerpoint/2010/main" val="1236904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PPT素材-12"/>
          <p:cNvPicPr>
            <a:picLocks noChangeAspect="1"/>
          </p:cNvPicPr>
          <p:nvPr/>
        </p:nvPicPr>
        <p:blipFill>
          <a:blip r:embed="rId4"/>
          <a:stretch>
            <a:fillRect/>
          </a:stretch>
        </p:blipFill>
        <p:spPr>
          <a:xfrm>
            <a:off x="519276" y="605213"/>
            <a:ext cx="5534113" cy="3540296"/>
          </a:xfrm>
          <a:prstGeom prst="rect">
            <a:avLst/>
          </a:prstGeom>
          <a:noFill/>
          <a:ln w="9525">
            <a:noFill/>
          </a:ln>
        </p:spPr>
      </p:pic>
      <p:pic>
        <p:nvPicPr>
          <p:cNvPr id="2" name="PA_库_图片 1"/>
          <p:cNvPicPr>
            <a:picLocks noChangeAspect="1"/>
          </p:cNvPicPr>
          <p:nvPr>
            <p:custDataLst>
              <p:tags r:id="rId1"/>
            </p:custDataLst>
          </p:nvPr>
        </p:nvPicPr>
        <p:blipFill>
          <a:blip r:embed="rId5"/>
          <a:stretch>
            <a:fillRect/>
          </a:stretch>
        </p:blipFill>
        <p:spPr>
          <a:xfrm>
            <a:off x="4876145" y="468094"/>
            <a:ext cx="3049179" cy="4675407"/>
          </a:xfrm>
          <a:prstGeom prst="rect">
            <a:avLst/>
          </a:prstGeom>
        </p:spPr>
      </p:pic>
      <p:sp>
        <p:nvSpPr>
          <p:cNvPr id="3" name="TextBox 2"/>
          <p:cNvSpPr txBox="1"/>
          <p:nvPr/>
        </p:nvSpPr>
        <p:spPr>
          <a:xfrm>
            <a:off x="1500394" y="1526954"/>
            <a:ext cx="3571875" cy="2366006"/>
          </a:xfrm>
          <a:prstGeom prst="rect">
            <a:avLst/>
          </a:prstGeom>
          <a:noFill/>
        </p:spPr>
        <p:txBody>
          <a:bodyPr wrap="square" lIns="57128" tIns="28562" rIns="57128" bIns="28562" rtlCol="0">
            <a:spAutoFit/>
          </a:bodyPr>
          <a:lstStyle/>
          <a:p>
            <a:pPr algn="ctr" defTabSz="650553"/>
            <a:r>
              <a:rPr lang="en-US" sz="5000" b="1" dirty="0">
                <a:ln>
                  <a:solidFill>
                    <a:srgbClr val="FF0000"/>
                  </a:solidFill>
                </a:ln>
                <a:solidFill>
                  <a:srgbClr val="4BACC6"/>
                </a:solidFill>
                <a:latin typeface="Coiny" panose="02000903060500060000" pitchFamily="2" charset="0"/>
                <a:ea typeface="Arial-Rounded" panose="020B0500000000000000" pitchFamily="34" charset="0"/>
                <a:cs typeface="Arial-Rounded" panose="020B0500000000000000" pitchFamily="34" charset="0"/>
              </a:rPr>
              <a:t> ĐỌC TRƯỚC LỚP</a:t>
            </a:r>
          </a:p>
        </p:txBody>
      </p:sp>
    </p:spTree>
    <p:extLst>
      <p:ext uri="{BB962C8B-B14F-4D97-AF65-F5344CB8AC3E}">
        <p14:creationId xmlns:p14="http://schemas.microsoft.com/office/powerpoint/2010/main" val="3279511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AF7B69-7F73-4EBB-A739-6D0D72B1C51E}"/>
              </a:ext>
            </a:extLst>
          </p:cNvPr>
          <p:cNvPicPr>
            <a:picLocks noChangeAspect="1"/>
          </p:cNvPicPr>
          <p:nvPr/>
        </p:nvPicPr>
        <p:blipFill>
          <a:blip r:embed="rId2"/>
          <a:stretch>
            <a:fillRect/>
          </a:stretch>
        </p:blipFill>
        <p:spPr>
          <a:xfrm>
            <a:off x="228600" y="361950"/>
            <a:ext cx="7910122" cy="4495800"/>
          </a:xfrm>
          <a:prstGeom prst="rect">
            <a:avLst/>
          </a:prstGeom>
        </p:spPr>
      </p:pic>
    </p:spTree>
    <p:extLst>
      <p:ext uri="{BB962C8B-B14F-4D97-AF65-F5344CB8AC3E}">
        <p14:creationId xmlns:p14="http://schemas.microsoft.com/office/powerpoint/2010/main" val="3894672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组合 1"/>
          <p:cNvGrpSpPr>
            <a:grpSpLocks/>
          </p:cNvGrpSpPr>
          <p:nvPr/>
        </p:nvGrpSpPr>
        <p:grpSpPr bwMode="auto">
          <a:xfrm>
            <a:off x="114300" y="-542924"/>
            <a:ext cx="8915400" cy="5686425"/>
            <a:chOff x="152400" y="-723900"/>
            <a:chExt cx="11887200" cy="7581900"/>
          </a:xfrm>
        </p:grpSpPr>
        <p:pic>
          <p:nvPicPr>
            <p:cNvPr id="1843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32877" t="71478" r="34689" b="-645"/>
          <a:stretch>
            <a:fillRect/>
          </a:stretch>
        </p:blipFill>
        <p:spPr bwMode="auto">
          <a:xfrm>
            <a:off x="4191001" y="395288"/>
            <a:ext cx="428466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876800" y="1651001"/>
            <a:ext cx="33528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6500">
                <a:solidFill>
                  <a:srgbClr val="0070C0"/>
                </a:solidFill>
                <a:latin typeface="Arial-Rounded" pitchFamily="34" charset="0"/>
                <a:cs typeface="Arial-Rounded" pitchFamily="34" charset="0"/>
              </a:rPr>
              <a:t>Tiết 2</a:t>
            </a:r>
          </a:p>
        </p:txBody>
      </p:sp>
      <p:pic>
        <p:nvPicPr>
          <p:cNvPr id="7"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01" y="1641476"/>
            <a:ext cx="2536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59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9195" b="9091"/>
          <a:stretch/>
        </p:blipFill>
        <p:spPr>
          <a:xfrm>
            <a:off x="3005921" y="2876550"/>
            <a:ext cx="4004480" cy="2215610"/>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29000" y="219478"/>
            <a:ext cx="1991247"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Chú</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hải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quân</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32216" y="643832"/>
            <a:ext cx="3610326" cy="3416320"/>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10" name="TextBox 9"/>
          <p:cNvSpPr txBox="1"/>
          <p:nvPr/>
        </p:nvSpPr>
        <p:spPr>
          <a:xfrm>
            <a:off x="5089980" y="643832"/>
            <a:ext cx="3898692" cy="3785652"/>
          </a:xfrm>
          <a:prstGeom prst="rect">
            <a:avLst/>
          </a:prstGeom>
          <a:noFill/>
        </p:spPr>
        <p:txBody>
          <a:bodyPr wrap="square" rtlCol="0">
            <a:spAutoFit/>
          </a:bodyPr>
          <a:lstStyle/>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Dù nắng mưa, bão tố</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Các chú vẫn hiên ngang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Bao tàu thuyền qua đó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Kéo còi chào ngân vang.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Lá cờ đỏ sao vàng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Phấp phới bay trong gió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Ước mai này như chú</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Giữ yên biển quê hương.</a:t>
            </a:r>
          </a:p>
          <a:p>
            <a:pPr algn="r"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HOÀI KHÁNH</a:t>
            </a:r>
          </a:p>
        </p:txBody>
      </p:sp>
      <p:sp>
        <p:nvSpPr>
          <p:cNvPr id="13" name="Rounded Rectangle 12"/>
          <p:cNvSpPr/>
          <p:nvPr/>
        </p:nvSpPr>
        <p:spPr>
          <a:xfrm>
            <a:off x="549596" y="181492"/>
            <a:ext cx="2346003"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SVN-Salty Sans" panose="02000000000000000000" pitchFamily="50" charset="0"/>
                <a:ea typeface="Arial-Rounded" pitchFamily="34" charset="0"/>
                <a:cs typeface="Arial-Rounded" pitchFamily="34" charset="0"/>
              </a:rPr>
              <a:t>Đọc </a:t>
            </a:r>
            <a:r>
              <a:rPr kumimoji="0" lang="en-US" sz="2400" b="1" i="0" u="none" strike="noStrike" kern="0" cap="none" spc="0" normalizeH="0" baseline="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toàn</a:t>
            </a:r>
            <a:r>
              <a:rPr kumimoji="0" lang="en-US" sz="2400" b="1" i="0" u="none" strike="noStrike" kern="0" cap="none" spc="0" normalizeH="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 </a:t>
            </a:r>
            <a:r>
              <a:rPr kumimoji="0" lang="en-US" sz="2400" b="1" i="0" u="none" strike="noStrike" kern="0" cap="none" spc="0" normalizeH="0" noProof="0" dirty="0" err="1">
                <a:ln>
                  <a:noFill/>
                </a:ln>
                <a:solidFill>
                  <a:srgbClr val="FF0000"/>
                </a:solidFill>
                <a:effectLst/>
                <a:uLnTx/>
                <a:uFillTx/>
                <a:latin typeface="SVN-Salty Sans" panose="02000000000000000000" pitchFamily="50" charset="0"/>
                <a:ea typeface="Arial-Rounded" pitchFamily="34" charset="0"/>
                <a:cs typeface="Arial-Rounded" pitchFamily="34" charset="0"/>
              </a:rPr>
              <a:t>bài</a:t>
            </a:r>
            <a:endParaRPr kumimoji="0" lang="en-US" sz="2400" b="1" i="0" u="none" strike="noStrike" kern="0" cap="none" spc="0" normalizeH="0" baseline="0" noProof="0" dirty="0">
              <a:ln>
                <a:noFill/>
              </a:ln>
              <a:solidFill>
                <a:srgbClr val="FF0000"/>
              </a:solidFill>
              <a:effectLst/>
              <a:uLnTx/>
              <a:uFillTx/>
              <a:latin typeface="SVN-Salty Sans" panose="02000000000000000000" pitchFamily="50" charset="0"/>
              <a:ea typeface="Arial-Rounded" pitchFamily="34" charset="0"/>
              <a:cs typeface="Arial-Rounded" pitchFamily="34" charset="0"/>
            </a:endParaRPr>
          </a:p>
        </p:txBody>
      </p:sp>
    </p:spTree>
    <p:extLst>
      <p:ext uri="{BB962C8B-B14F-4D97-AF65-F5344CB8AC3E}">
        <p14:creationId xmlns:p14="http://schemas.microsoft.com/office/powerpoint/2010/main" val="160434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40017" y="-62388"/>
            <a:ext cx="2426017" cy="1356034"/>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68449" t="-1687" r="7007" b="71244"/>
          <a:stretch>
            <a:fillRect/>
          </a:stretch>
        </p:blipFill>
        <p:spPr>
          <a:xfrm>
            <a:off x="4953000" y="-164839"/>
            <a:ext cx="1346224" cy="939479"/>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11" name="Picture 2" descr="Teacher and student vector illustration Stock Vector Image by  ©colorfuelstudio #303828858"/>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58" b="93651" l="0" r="98875">
                        <a14:backgroundMark x1="4750" y1="27337" x2="4250" y2="63316"/>
                        <a14:backgroundMark x1="21938" y1="86684" x2="82063" y2="85185"/>
                      </a14:backgroundRemoval>
                    </a14:imgEffect>
                  </a14:imgLayer>
                </a14:imgProps>
              </a:ext>
              <a:ext uri="{28A0092B-C50C-407E-A947-70E740481C1C}">
                <a14:useLocalDpi xmlns:a14="http://schemas.microsoft.com/office/drawing/2010/main" val="0"/>
              </a:ext>
            </a:extLst>
          </a:blip>
          <a:srcRect/>
          <a:stretch>
            <a:fillRect/>
          </a:stretch>
        </p:blipFill>
        <p:spPr bwMode="auto">
          <a:xfrm>
            <a:off x="86833" y="819150"/>
            <a:ext cx="6324600" cy="44825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5"/>
          <p:cNvGrpSpPr/>
          <p:nvPr/>
        </p:nvGrpSpPr>
        <p:grpSpPr>
          <a:xfrm>
            <a:off x="5885121" y="270232"/>
            <a:ext cx="3124200" cy="2298673"/>
            <a:chOff x="4525" y="2216"/>
            <a:chExt cx="9703" cy="6367"/>
          </a:xfrm>
        </p:grpSpPr>
        <p:sp>
          <p:nvSpPr>
            <p:cNvPr id="19" name="云形 3"/>
            <p:cNvSpPr/>
            <p:nvPr/>
          </p:nvSpPr>
          <p:spPr>
            <a:xfrm>
              <a:off x="4525" y="2216"/>
              <a:ext cx="9703" cy="636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FFFFFF"/>
                </a:solidFill>
                <a:latin typeface="Arial"/>
                <a:ea typeface="微软雅黑"/>
              </a:endParaRPr>
            </a:p>
          </p:txBody>
        </p:sp>
        <p:sp>
          <p:nvSpPr>
            <p:cNvPr id="20" name="云形 4"/>
            <p:cNvSpPr/>
            <p:nvPr/>
          </p:nvSpPr>
          <p:spPr>
            <a:xfrm>
              <a:off x="4903" y="2535"/>
              <a:ext cx="8992" cy="5752"/>
            </a:xfrm>
            <a:prstGeom prst="cloud">
              <a:avLst/>
            </a:prstGeom>
            <a:noFill/>
            <a:ln w="2540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latin typeface="Arial"/>
                <a:ea typeface="微软雅黑"/>
              </a:endParaRPr>
            </a:p>
          </p:txBody>
        </p:sp>
      </p:grpSp>
      <p:sp>
        <p:nvSpPr>
          <p:cNvPr id="21" name="TextBox 20"/>
          <p:cNvSpPr txBox="1"/>
          <p:nvPr/>
        </p:nvSpPr>
        <p:spPr>
          <a:xfrm>
            <a:off x="6205244" y="819404"/>
            <a:ext cx="2483953" cy="1200327"/>
          </a:xfrm>
          <a:prstGeom prst="rect">
            <a:avLst/>
          </a:prstGeom>
          <a:noFill/>
        </p:spPr>
        <p:txBody>
          <a:bodyPr wrap="square" lIns="91438" tIns="45719" rIns="91438" bIns="45719" rtlCol="0">
            <a:spAutoFit/>
          </a:bodyPr>
          <a:lstStyle/>
          <a:p>
            <a:pPr algn="ctr"/>
            <a:r>
              <a:rPr lang="en-US" sz="3600" dirty="0">
                <a:ln>
                  <a:solidFill>
                    <a:srgbClr val="0070C0"/>
                  </a:solidFill>
                </a:ln>
                <a:solidFill>
                  <a:srgbClr val="FF0000"/>
                </a:solidFill>
                <a:latin typeface="Coiny" panose="02000903060500060000" pitchFamily="2" charset="0"/>
                <a:ea typeface="Arial-Rounded" panose="020B0500000000000000" pitchFamily="34" charset="0"/>
                <a:cs typeface="Arial-Rounded" panose="020B0500000000000000" pitchFamily="34" charset="0"/>
              </a:rPr>
              <a:t>TRẢ LỜI CÂU HỎI</a:t>
            </a:r>
          </a:p>
        </p:txBody>
      </p:sp>
    </p:spTree>
    <p:extLst>
      <p:ext uri="{BB962C8B-B14F-4D97-AF65-F5344CB8AC3E}">
        <p14:creationId xmlns:p14="http://schemas.microsoft.com/office/powerpoint/2010/main" val="1557944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606990" y="1907356"/>
            <a:ext cx="5834844" cy="2642334"/>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hình ảnh nói lên khó khăn, gian khổ của chú hải quân là:</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nl-NL"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 là các hình ảnh: áo bạc nhàu nắng gió, trập trùng xa khơi, đảo đá chơi vơi, nắng mưa, bão tố.</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449" y="2586324"/>
            <a:ext cx="2797620" cy="2493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251" y="3088405"/>
            <a:ext cx="2617741" cy="29574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341311" y="549169"/>
            <a:ext cx="6615479" cy="115041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631">
              <a:lnSpc>
                <a:spcPct val="110000"/>
              </a:lnSpc>
            </a:pPr>
            <a:r>
              <a:rPr lang="en-GB"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khăn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3048000" y="115298"/>
            <a:ext cx="2634054" cy="461665"/>
          </a:xfrm>
          <a:prstGeom prst="rect">
            <a:avLst/>
          </a:prstGeom>
        </p:spPr>
        <p:txBody>
          <a:bodyPr wrap="none">
            <a:spAutoFit/>
          </a:bodyPr>
          <a:lstStyle/>
          <a:p>
            <a:pPr defTabSz="914355"/>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CHÚ</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HẢI</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QUÂN</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a:t>
            </a:r>
            <a:endParaRPr lang="en-US" sz="2400"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endParaRPr>
          </a:p>
        </p:txBody>
      </p:sp>
      <p:grpSp>
        <p:nvGrpSpPr>
          <p:cNvPr id="3" name="Group 2"/>
          <p:cNvGrpSpPr/>
          <p:nvPr/>
        </p:nvGrpSpPr>
        <p:grpSpPr>
          <a:xfrm>
            <a:off x="6868218" y="1657580"/>
            <a:ext cx="2037926" cy="1307347"/>
            <a:chOff x="9050619" y="2006035"/>
            <a:chExt cx="2717235" cy="1743129"/>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4" y="2148726"/>
              <a:ext cx="2266570" cy="1600438"/>
            </a:xfrm>
            <a:prstGeom prst="rect">
              <a:avLst/>
            </a:prstGeom>
            <a:noFill/>
          </p:spPr>
          <p:txBody>
            <a:bodyPr wrap="square" rtlCol="0">
              <a:spAutoFit/>
            </a:bodyPr>
            <a:lstStyle/>
            <a:p>
              <a:pPr algn="ct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2400" dirty="0"/>
            </a:p>
          </p:txBody>
        </p:sp>
      </p:grpSp>
    </p:spTree>
    <p:extLst>
      <p:ext uri="{BB962C8B-B14F-4D97-AF65-F5344CB8AC3E}">
        <p14:creationId xmlns:p14="http://schemas.microsoft.com/office/powerpoint/2010/main" val="3980457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736108" y="2038351"/>
            <a:ext cx="5638800" cy="2362200"/>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nl-NL"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 là các hình ảnh: chú hải quân vững vàng trên đảo, bồng súng gác biển trời, chú mỉm cười rất tươi, hải âu vờn quanh chú, các chú vẫn hiên ngang.</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190" y="2539170"/>
            <a:ext cx="2797620" cy="2493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0901" y="3071945"/>
            <a:ext cx="2617741" cy="29574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276997" y="655598"/>
            <a:ext cx="6461705" cy="115041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631">
              <a:lnSpc>
                <a:spcPct val="110000"/>
              </a:lnSpc>
            </a:pPr>
            <a:r>
              <a:rPr lang="en-GB"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971800" y="274371"/>
            <a:ext cx="2656496" cy="461665"/>
          </a:xfrm>
          <a:prstGeom prst="rect">
            <a:avLst/>
          </a:prstGeom>
        </p:spPr>
        <p:txBody>
          <a:bodyPr wrap="none">
            <a:spAutoFit/>
          </a:bodyPr>
          <a:lstStyle/>
          <a:p>
            <a:pPr defTabSz="914355"/>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CHÚ</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HẢI</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QUÂN</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a:t>
            </a:r>
            <a:endParaRPr lang="en-US" sz="2400"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endParaRPr>
          </a:p>
        </p:txBody>
      </p:sp>
      <p:grpSp>
        <p:nvGrpSpPr>
          <p:cNvPr id="3" name="Group 2"/>
          <p:cNvGrpSpPr/>
          <p:nvPr/>
        </p:nvGrpSpPr>
        <p:grpSpPr>
          <a:xfrm>
            <a:off x="6868218" y="1657580"/>
            <a:ext cx="2037926" cy="1307347"/>
            <a:chOff x="9050619" y="2006035"/>
            <a:chExt cx="2717235" cy="1743129"/>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4" y="2148726"/>
              <a:ext cx="2266570" cy="1600438"/>
            </a:xfrm>
            <a:prstGeom prst="rect">
              <a:avLst/>
            </a:prstGeom>
            <a:noFill/>
          </p:spPr>
          <p:txBody>
            <a:bodyPr wrap="square" rtlCol="0">
              <a:spAutoFit/>
            </a:bodyPr>
            <a:lstStyle/>
            <a:p>
              <a:pPr algn="ct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2400" dirty="0">
                <a:solidFill>
                  <a:prstClr val="black"/>
                </a:solidFill>
              </a:endParaRPr>
            </a:p>
          </p:txBody>
        </p:sp>
      </p:grpSp>
    </p:spTree>
    <p:extLst>
      <p:ext uri="{BB962C8B-B14F-4D97-AF65-F5344CB8AC3E}">
        <p14:creationId xmlns:p14="http://schemas.microsoft.com/office/powerpoint/2010/main" val="1835022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516080" y="2166095"/>
            <a:ext cx="5834844" cy="1335863"/>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Lá cờ đỏ sao vàng/ Phấp phới bay trong gió khẳng định chủ quyền biển, đảo của Việt Nam?</a:t>
            </a: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449" y="2586324"/>
            <a:ext cx="2797620" cy="2493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5329" y="3048862"/>
            <a:ext cx="2617741" cy="29574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381123" y="758095"/>
            <a:ext cx="6615479" cy="115041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631">
              <a:lnSpc>
                <a:spcPct val="110000"/>
              </a:lnSpc>
            </a:pPr>
            <a:endPar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0631">
              <a:lnSpc>
                <a:spcPct val="110000"/>
              </a:lnSpc>
            </a:pP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khẳng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định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chủ</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Nam?</a:t>
            </a:r>
          </a:p>
          <a:p>
            <a:pPr algn="ctr" defTabSz="680631">
              <a:lnSpc>
                <a:spcPct val="110000"/>
              </a:lnSpc>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Rectangle 13"/>
          <p:cNvSpPr/>
          <p:nvPr/>
        </p:nvSpPr>
        <p:spPr>
          <a:xfrm>
            <a:off x="3003643" y="335405"/>
            <a:ext cx="2460930" cy="461665"/>
          </a:xfrm>
          <a:prstGeom prst="rect">
            <a:avLst/>
          </a:prstGeom>
        </p:spPr>
        <p:txBody>
          <a:bodyPr wrap="none">
            <a:spAutoFit/>
          </a:bodyPr>
          <a:lstStyle/>
          <a:p>
            <a:pPr defTabSz="914355"/>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CHÚ</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HẢI</a:t>
            </a:r>
            <a:r>
              <a:rPr lang="en-GB" sz="2400" b="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QUÂN</a:t>
            </a:r>
            <a:endParaRPr lang="en-US" sz="2400"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endParaRPr>
          </a:p>
        </p:txBody>
      </p:sp>
      <p:grpSp>
        <p:nvGrpSpPr>
          <p:cNvPr id="3" name="Group 2"/>
          <p:cNvGrpSpPr/>
          <p:nvPr/>
        </p:nvGrpSpPr>
        <p:grpSpPr>
          <a:xfrm>
            <a:off x="6868218" y="1657580"/>
            <a:ext cx="2037926" cy="1307347"/>
            <a:chOff x="9050619" y="2006035"/>
            <a:chExt cx="2717235" cy="1743129"/>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4" y="2148726"/>
              <a:ext cx="2266570" cy="1600438"/>
            </a:xfrm>
            <a:prstGeom prst="rect">
              <a:avLst/>
            </a:prstGeom>
            <a:noFill/>
          </p:spPr>
          <p:txBody>
            <a:bodyPr wrap="square" rtlCol="0">
              <a:spAutoFit/>
            </a:bodyPr>
            <a:lstStyle/>
            <a:p>
              <a:pPr algn="ct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khổ</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4</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2400" dirty="0">
                <a:solidFill>
                  <a:prstClr val="black"/>
                </a:solidFill>
              </a:endParaRPr>
            </a:p>
          </p:txBody>
        </p:sp>
      </p:grpSp>
    </p:spTree>
    <p:extLst>
      <p:ext uri="{BB962C8B-B14F-4D97-AF65-F5344CB8AC3E}">
        <p14:creationId xmlns:p14="http://schemas.microsoft.com/office/powerpoint/2010/main" val="4028085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xit" presetSubtype="21" fill="hold" nodeType="withEffect">
                                  <p:stCondLst>
                                    <p:cond delay="0"/>
                                  </p:stCondLst>
                                  <p:childTnLst>
                                    <p:animEffect transition="out" filter="barn(inVertical)">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516080" y="2166095"/>
            <a:ext cx="5834844" cy="1335863"/>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 dòng thơ cuối nói lên ước mong sau này sẽ trở thành chú hải quân để bảo vệ biển đảo quê hương.</a:t>
            </a:r>
          </a:p>
        </p:txBody>
      </p:sp>
      <p:pic>
        <p:nvPicPr>
          <p:cNvPr id="19" name="Picture 4" descr="University of Kelaniya - Helpbo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5449" y="2586324"/>
            <a:ext cx="2797620" cy="2493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Transfer Stickers for iOS &amp;amp; Android | GIPH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5329" y="3048862"/>
            <a:ext cx="2617741" cy="2957463"/>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9">
            <a:extLst>
              <a:ext uri="{FF2B5EF4-FFF2-40B4-BE49-F238E27FC236}">
                <a16:creationId xmlns:a16="http://schemas.microsoft.com/office/drawing/2014/main" id="{B139F73D-BC3F-467F-93D1-274A643D3FE0}"/>
              </a:ext>
            </a:extLst>
          </p:cNvPr>
          <p:cNvSpPr/>
          <p:nvPr/>
        </p:nvSpPr>
        <p:spPr>
          <a:xfrm>
            <a:off x="381123" y="758095"/>
            <a:ext cx="6615479" cy="115041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631">
              <a:lnSpc>
                <a:spcPct val="110000"/>
              </a:lnSpc>
            </a:pPr>
            <a:endPar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0631">
              <a:lnSpc>
                <a:spcPct val="110000"/>
              </a:lnSpc>
            </a:pPr>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 dòng thơ cuối nói lên ước mong gì của bạn nhỏ?</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0631">
              <a:lnSpc>
                <a:spcPct val="110000"/>
              </a:lnSpc>
            </a:pP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Rectangle 13"/>
          <p:cNvSpPr/>
          <p:nvPr/>
        </p:nvSpPr>
        <p:spPr>
          <a:xfrm>
            <a:off x="3003643" y="335405"/>
            <a:ext cx="2634054" cy="461665"/>
          </a:xfrm>
          <a:prstGeom prst="rect">
            <a:avLst/>
          </a:prstGeom>
        </p:spPr>
        <p:txBody>
          <a:bodyPr wrap="none">
            <a:spAutoFit/>
          </a:bodyPr>
          <a:lstStyle/>
          <a:p>
            <a:pPr defTabSz="914355"/>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CHÚ</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HẢI</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QUÂN</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a:t>
            </a:r>
            <a:endParaRPr lang="en-US" sz="2400"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endParaRPr>
          </a:p>
        </p:txBody>
      </p:sp>
      <p:grpSp>
        <p:nvGrpSpPr>
          <p:cNvPr id="3" name="Group 2"/>
          <p:cNvGrpSpPr/>
          <p:nvPr/>
        </p:nvGrpSpPr>
        <p:grpSpPr>
          <a:xfrm>
            <a:off x="6868218" y="1657580"/>
            <a:ext cx="2037926" cy="1307347"/>
            <a:chOff x="9050619" y="2006035"/>
            <a:chExt cx="2717235" cy="1743129"/>
          </a:xfrm>
        </p:grpSpPr>
        <p:sp>
          <p:nvSpPr>
            <p:cNvPr id="6" name="Oval Callout 5"/>
            <p:cNvSpPr/>
            <p:nvPr/>
          </p:nvSpPr>
          <p:spPr>
            <a:xfrm>
              <a:off x="9050619" y="2006035"/>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9293044" y="2148726"/>
              <a:ext cx="2266570" cy="1600438"/>
            </a:xfrm>
            <a:prstGeom prst="rect">
              <a:avLst/>
            </a:prstGeom>
            <a:noFill/>
          </p:spPr>
          <p:txBody>
            <a:bodyPr wrap="square" rtlCol="0">
              <a:spAutoFit/>
            </a:bodyPr>
            <a:lstStyle/>
            <a:p>
              <a:pPr algn="ct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khổ</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thơ</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4</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2400" dirty="0">
                <a:solidFill>
                  <a:prstClr val="black"/>
                </a:solidFill>
              </a:endParaRPr>
            </a:p>
          </p:txBody>
        </p:sp>
      </p:grpSp>
    </p:spTree>
    <p:extLst>
      <p:ext uri="{BB962C8B-B14F-4D97-AF65-F5344CB8AC3E}">
        <p14:creationId xmlns:p14="http://schemas.microsoft.com/office/powerpoint/2010/main" val="1725688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xit" presetSubtype="21" fill="hold" nodeType="withEffect">
                                  <p:stCondLst>
                                    <p:cond delay="0"/>
                                  </p:stCondLst>
                                  <p:childTnLst>
                                    <p:animEffect transition="out" filter="barn(inVertical)">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09550"/>
            <a:ext cx="7772400" cy="461665"/>
          </a:xfrm>
          <a:prstGeom prst="rect">
            <a:avLst/>
          </a:prstGeom>
        </p:spPr>
        <p:txBody>
          <a:bodyPr wrap="square">
            <a:spAutoFit/>
          </a:bodyPr>
          <a:lstStyle/>
          <a:p>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 sát tranh và cho biết: Những người trong tranh là ai? </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3"/>
          <a:stretch>
            <a:fillRect/>
          </a:stretch>
        </p:blipFill>
        <p:spPr>
          <a:xfrm>
            <a:off x="1143000" y="755365"/>
            <a:ext cx="6096000" cy="3873785"/>
          </a:xfrm>
          <a:prstGeom prst="rect">
            <a:avLst/>
          </a:prstGeom>
        </p:spPr>
      </p:pic>
      <p:sp>
        <p:nvSpPr>
          <p:cNvPr id="5" name="TextBox 4"/>
          <p:cNvSpPr txBox="1"/>
          <p:nvPr/>
        </p:nvSpPr>
        <p:spPr>
          <a:xfrm>
            <a:off x="1657200" y="2346009"/>
            <a:ext cx="2286000" cy="369332"/>
          </a:xfrm>
          <a:prstGeom prst="rect">
            <a:avLst/>
          </a:prstGeom>
          <a:solidFill>
            <a:schemeClr val="accent4">
              <a:lumMod val="20000"/>
              <a:lumOff val="80000"/>
            </a:schemeClr>
          </a:solidFill>
          <a:effectLst>
            <a:softEdge rad="63500"/>
          </a:effectLst>
        </p:spPr>
        <p:txBody>
          <a:bodyPr wrap="square" rtlCol="0">
            <a:spAutoFit/>
          </a:bodyPr>
          <a:lstStyle/>
          <a:p>
            <a:r>
              <a:rPr lang="en-US" b="1" dirty="0" err="1">
                <a:latin typeface="Arial-Rounded" panose="020B0500000000000000" pitchFamily="34" charset="0"/>
                <a:ea typeface="Arial-Rounded" panose="020B0500000000000000" pitchFamily="34" charset="0"/>
                <a:cs typeface="Arial-Rounded" panose="020B0500000000000000" pitchFamily="34" charset="0"/>
              </a:rPr>
              <a:t>Các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chiến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sĩ</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hải</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quân</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4724400" y="2435439"/>
            <a:ext cx="2286000" cy="369332"/>
          </a:xfrm>
          <a:prstGeom prst="rect">
            <a:avLst/>
          </a:prstGeom>
          <a:solidFill>
            <a:schemeClr val="accent4">
              <a:lumMod val="20000"/>
              <a:lumOff val="80000"/>
            </a:schemeClr>
          </a:solidFill>
          <a:effectLst>
            <a:softEdge rad="63500"/>
          </a:effectLst>
        </p:spPr>
        <p:txBody>
          <a:bodyPr wrap="square" rtlCol="0">
            <a:spAutoFit/>
          </a:bodyPr>
          <a:lstStyle/>
          <a:p>
            <a:r>
              <a:rPr lang="en-US" b="1" dirty="0" err="1">
                <a:latin typeface="Arial-Rounded" panose="020B0500000000000000" pitchFamily="34" charset="0"/>
                <a:ea typeface="Arial-Rounded" panose="020B0500000000000000" pitchFamily="34" charset="0"/>
                <a:cs typeface="Arial-Rounded" panose="020B0500000000000000" pitchFamily="34" charset="0"/>
              </a:rPr>
              <a:t>Các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chiến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sĩ</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 bộ binh</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428600" y="4305984"/>
            <a:ext cx="2514600" cy="646331"/>
          </a:xfrm>
          <a:prstGeom prst="rect">
            <a:avLst/>
          </a:prstGeom>
          <a:solidFill>
            <a:schemeClr val="accent4">
              <a:lumMod val="20000"/>
              <a:lumOff val="80000"/>
            </a:schemeClr>
          </a:solidFill>
          <a:effectLst>
            <a:softEdge rad="63500"/>
          </a:effectLst>
        </p:spPr>
        <p:txBody>
          <a:bodyPr wrap="square" rtlCol="0">
            <a:spAutoFit/>
          </a:bodyPr>
          <a:lstStyle/>
          <a:p>
            <a:pPr algn="ctr"/>
            <a:r>
              <a:rPr lang="en-US" b="1" dirty="0" err="1">
                <a:latin typeface="Arial-Rounded" panose="020B0500000000000000" pitchFamily="34" charset="0"/>
                <a:ea typeface="Arial-Rounded" panose="020B0500000000000000" pitchFamily="34" charset="0"/>
                <a:cs typeface="Arial-Rounded" panose="020B0500000000000000" pitchFamily="34" charset="0"/>
              </a:rPr>
              <a:t>Các</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chiến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sĩ</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vi-VN" b="1" dirty="0">
                <a:latin typeface="Arial-Rounded" panose="020B0500000000000000" pitchFamily="34" charset="0"/>
                <a:ea typeface="Arial-Rounded" panose="020B0500000000000000" pitchFamily="34" charset="0"/>
                <a:cs typeface="Arial-Rounded" panose="020B0500000000000000" pitchFamily="34" charset="0"/>
              </a:rPr>
              <a:t>pháo binh</a:t>
            </a:r>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en-GB" b="1" dirty="0" err="1">
                <a:latin typeface="Arial-Rounded" panose="020B0500000000000000" pitchFamily="34" charset="0"/>
                <a:ea typeface="Arial-Rounded" panose="020B0500000000000000" pitchFamily="34" charset="0"/>
                <a:cs typeface="Arial-Rounded" panose="020B0500000000000000" pitchFamily="34" charset="0"/>
              </a:rPr>
              <a:t>đặc</a:t>
            </a:r>
            <a:r>
              <a:rPr lang="en-GB" b="1" dirty="0">
                <a:latin typeface="Arial-Rounded" panose="020B0500000000000000" pitchFamily="34" charset="0"/>
                <a:ea typeface="Arial-Rounded" panose="020B0500000000000000" pitchFamily="34" charset="0"/>
                <a:cs typeface="Arial-Rounded" panose="020B0500000000000000" pitchFamily="34" charset="0"/>
              </a:rPr>
              <a:t> </a:t>
            </a:r>
            <a:r>
              <a:rPr lang="en-GB" b="1" dirty="0" err="1">
                <a:latin typeface="Arial-Rounded" panose="020B0500000000000000" pitchFamily="34" charset="0"/>
                <a:ea typeface="Arial-Rounded" panose="020B0500000000000000" pitchFamily="34" charset="0"/>
                <a:cs typeface="Arial-Rounded" panose="020B0500000000000000" pitchFamily="34" charset="0"/>
              </a:rPr>
              <a:t>công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4495800" y="4305984"/>
            <a:ext cx="2649600" cy="646331"/>
          </a:xfrm>
          <a:prstGeom prst="rect">
            <a:avLst/>
          </a:prstGeom>
          <a:solidFill>
            <a:schemeClr val="accent4">
              <a:lumMod val="20000"/>
              <a:lumOff val="80000"/>
            </a:schemeClr>
          </a:solidFill>
          <a:effectLst>
            <a:softEdge rad="63500"/>
          </a:effectLst>
        </p:spPr>
        <p:txBody>
          <a:bodyPr wrap="square" rtlCol="0">
            <a:spAutoFit/>
          </a:bodyPr>
          <a:lstStyle/>
          <a:p>
            <a:pPr algn="ctr"/>
            <a:r>
              <a:rPr lang="en-US"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chiến</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sĩ</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bảo</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vệ</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Tổ</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a:latin typeface="Arial-Rounded" panose="020B0500000000000000" pitchFamily="34" charset="0"/>
                <a:ea typeface="Arial-Rounded" panose="020B0500000000000000" pitchFamily="34" charset="0"/>
                <a:cs typeface="Arial-Rounded" panose="020B0500000000000000" pitchFamily="34" charset="0"/>
              </a:rPr>
              <a:t>Quốc</a:t>
            </a:r>
            <a:r>
              <a:rPr lang="en-US"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01605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1CF5D-1B6B-4A00-A003-2E8101B823A1}"/>
              </a:ext>
            </a:extLst>
          </p:cNvPr>
          <p:cNvSpPr txBox="1"/>
          <p:nvPr/>
        </p:nvSpPr>
        <p:spPr>
          <a:xfrm>
            <a:off x="2538416" y="156393"/>
            <a:ext cx="4752053" cy="424122"/>
          </a:xfrm>
          <a:prstGeom prst="rect">
            <a:avLst/>
          </a:prstGeom>
          <a:noFill/>
        </p:spPr>
        <p:txBody>
          <a:bodyPr wrap="square" lIns="67974" tIns="33988" rIns="67974" bIns="33988" rtlCol="0">
            <a:spAutoFit/>
          </a:bodyPr>
          <a:lstStyle/>
          <a:p>
            <a:pPr defTabSz="680631">
              <a:lnSpc>
                <a:spcPct val="110000"/>
              </a:lnSpc>
            </a:pPr>
            <a:r>
              <a:rPr lang="en-US" altLang="zh-CN" sz="2100" b="1" dirty="0">
                <a:solidFill>
                  <a:srgbClr val="008000"/>
                </a:solidFill>
                <a:ea typeface="Arial-Rounded" panose="020B0500000000000000" pitchFamily="34" charset="0"/>
                <a:cs typeface="Arial-Rounded" panose="020B0500000000000000" pitchFamily="34" charset="0"/>
                <a:sym typeface="+mn-lt"/>
              </a:rPr>
              <a:t>4.</a:t>
            </a:r>
            <a:r>
              <a:rPr lang="en-US" altLang="zh-CN" sz="2100" dirty="0">
                <a:solidFill>
                  <a:prstClr val="black"/>
                </a:solidFill>
                <a:ea typeface="Arial-Rounded" panose="020B0500000000000000" pitchFamily="34" charset="0"/>
                <a:cs typeface="Arial-Rounded" panose="020B0500000000000000" pitchFamily="34" charset="0"/>
                <a:sym typeface="+mn-lt"/>
              </a:rPr>
              <a:t> </a:t>
            </a:r>
            <a:r>
              <a:rPr lang="en-GB" altLang="zh-CN" sz="2100" dirty="0" err="1">
                <a:sym typeface="+mn-lt"/>
              </a:rPr>
              <a:t>Đọc</a:t>
            </a:r>
            <a:r>
              <a:rPr lang="en-GB" altLang="zh-CN" sz="2100" dirty="0">
                <a:sym typeface="+mn-lt"/>
              </a:rPr>
              <a:t> </a:t>
            </a:r>
            <a:r>
              <a:rPr lang="en-GB" altLang="zh-CN" sz="2100" dirty="0" err="1">
                <a:sym typeface="+mn-lt"/>
              </a:rPr>
              <a:t>thuộc</a:t>
            </a:r>
            <a:r>
              <a:rPr lang="en-GB" altLang="zh-CN" sz="2100" dirty="0">
                <a:sym typeface="+mn-lt"/>
              </a:rPr>
              <a:t> </a:t>
            </a:r>
            <a:r>
              <a:rPr lang="en-GB" altLang="zh-CN" sz="2100" dirty="0" err="1">
                <a:sym typeface="+mn-lt"/>
              </a:rPr>
              <a:t>lòng</a:t>
            </a:r>
            <a:r>
              <a:rPr lang="en-GB" altLang="zh-CN" sz="2100" dirty="0">
                <a:sym typeface="+mn-lt"/>
              </a:rPr>
              <a:t> </a:t>
            </a:r>
            <a:r>
              <a:rPr lang="en-GB" altLang="zh-CN" sz="2100" dirty="0" err="1">
                <a:sym typeface="+mn-lt"/>
              </a:rPr>
              <a:t>bài</a:t>
            </a:r>
            <a:r>
              <a:rPr lang="en-GB" altLang="zh-CN" sz="2100" dirty="0">
                <a:sym typeface="+mn-lt"/>
              </a:rPr>
              <a:t> </a:t>
            </a:r>
            <a:r>
              <a:rPr lang="en-GB" altLang="zh-CN" sz="2100" dirty="0" err="1">
                <a:sym typeface="+mn-lt"/>
              </a:rPr>
              <a:t>thơ</a:t>
            </a:r>
            <a:r>
              <a:rPr lang="en-GB" altLang="zh-CN" sz="2100" dirty="0">
                <a:sym typeface="+mn-lt"/>
              </a:rPr>
              <a:t>.</a:t>
            </a:r>
            <a:endParaRPr lang="vi-VN" sz="2100" dirty="0">
              <a:solidFill>
                <a:prstClr val="black"/>
              </a:solidFill>
              <a:ea typeface="Arial-Rounded" pitchFamily="34" charset="0"/>
              <a:cs typeface="Arial-Rounded" pitchFamily="34" charset="0"/>
            </a:endParaRPr>
          </a:p>
        </p:txBody>
      </p:sp>
      <p:sp>
        <p:nvSpPr>
          <p:cNvPr id="9" name="TextBox 8"/>
          <p:cNvSpPr txBox="1"/>
          <p:nvPr/>
        </p:nvSpPr>
        <p:spPr>
          <a:xfrm>
            <a:off x="3030638" y="1056881"/>
            <a:ext cx="3743548" cy="3389397"/>
          </a:xfrm>
          <a:prstGeom prst="rect">
            <a:avLst/>
          </a:prstGeom>
          <a:noFill/>
        </p:spPr>
        <p:txBody>
          <a:bodyPr wrap="square" lIns="64760" tIns="32389" rIns="64760" bIns="32389"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5" name="Rounded Rectangle 4"/>
          <p:cNvSpPr/>
          <p:nvPr/>
        </p:nvSpPr>
        <p:spPr>
          <a:xfrm>
            <a:off x="4539853" y="1149961"/>
            <a:ext cx="1595869"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4902412" y="1507355"/>
            <a:ext cx="1250156"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ounded Rectangle 12"/>
          <p:cNvSpPr/>
          <p:nvPr/>
        </p:nvSpPr>
        <p:spPr>
          <a:xfrm>
            <a:off x="4369257" y="1859540"/>
            <a:ext cx="1783311" cy="31045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ounded Rectangle 13"/>
          <p:cNvSpPr/>
          <p:nvPr/>
        </p:nvSpPr>
        <p:spPr>
          <a:xfrm>
            <a:off x="4958372" y="2214240"/>
            <a:ext cx="1250156" cy="3372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ounded Rectangle 14"/>
          <p:cNvSpPr/>
          <p:nvPr/>
        </p:nvSpPr>
        <p:spPr>
          <a:xfrm>
            <a:off x="4207391" y="2973752"/>
            <a:ext cx="1836340"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p:cNvSpPr/>
          <p:nvPr/>
        </p:nvSpPr>
        <p:spPr>
          <a:xfrm>
            <a:off x="4454512" y="3353653"/>
            <a:ext cx="1500647"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ounded Rectangle 18"/>
          <p:cNvSpPr/>
          <p:nvPr/>
        </p:nvSpPr>
        <p:spPr>
          <a:xfrm>
            <a:off x="4635835" y="3705810"/>
            <a:ext cx="1250156" cy="3315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ounded Rectangle 20"/>
          <p:cNvSpPr/>
          <p:nvPr/>
        </p:nvSpPr>
        <p:spPr>
          <a:xfrm>
            <a:off x="4376280" y="4108833"/>
            <a:ext cx="1372767"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8" descr="OnlineLabels Clip Art - Perplexed Femal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968" y="1867121"/>
            <a:ext cx="1740617" cy="17689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490" y="1838128"/>
            <a:ext cx="1657350" cy="1782097"/>
          </a:xfrm>
          <a:prstGeom prst="rect">
            <a:avLst/>
          </a:prstGeom>
        </p:spPr>
      </p:pic>
      <p:sp>
        <p:nvSpPr>
          <p:cNvPr id="25" name="Rectangle 24"/>
          <p:cNvSpPr/>
          <p:nvPr/>
        </p:nvSpPr>
        <p:spPr>
          <a:xfrm>
            <a:off x="3040151" y="540345"/>
            <a:ext cx="2656496" cy="461665"/>
          </a:xfrm>
          <a:prstGeom prst="rect">
            <a:avLst/>
          </a:prstGeom>
        </p:spPr>
        <p:txBody>
          <a:bodyPr wrap="none">
            <a:spAutoFit/>
          </a:bodyPr>
          <a:lstStyle/>
          <a:p>
            <a:pPr defTabSz="914355"/>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CHÚ</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HẢI</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QUÂN</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a:t>
            </a:r>
            <a:endParaRPr lang="en-US" sz="2400"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3910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75178" y="992806"/>
            <a:ext cx="4310086" cy="3389397"/>
          </a:xfrm>
          <a:prstGeom prst="rect">
            <a:avLst/>
          </a:prstGeom>
          <a:noFill/>
        </p:spPr>
        <p:txBody>
          <a:bodyPr wrap="square" lIns="64760" tIns="32389" rIns="64760" bIns="32389"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5" name="Rounded Rectangle 4"/>
          <p:cNvSpPr/>
          <p:nvPr/>
        </p:nvSpPr>
        <p:spPr>
          <a:xfrm>
            <a:off x="4138185" y="1091945"/>
            <a:ext cx="1250156"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3789529" y="1458187"/>
            <a:ext cx="2032475"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ounded Rectangle 12"/>
          <p:cNvSpPr/>
          <p:nvPr/>
        </p:nvSpPr>
        <p:spPr>
          <a:xfrm>
            <a:off x="4264117" y="1843696"/>
            <a:ext cx="1250156" cy="31045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ounded Rectangle 13"/>
          <p:cNvSpPr/>
          <p:nvPr/>
        </p:nvSpPr>
        <p:spPr>
          <a:xfrm>
            <a:off x="4214542" y="2216761"/>
            <a:ext cx="1250156" cy="33729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ounded Rectangle 14"/>
          <p:cNvSpPr/>
          <p:nvPr/>
        </p:nvSpPr>
        <p:spPr>
          <a:xfrm>
            <a:off x="3621683" y="2965642"/>
            <a:ext cx="1836340"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p:cNvSpPr/>
          <p:nvPr/>
        </p:nvSpPr>
        <p:spPr>
          <a:xfrm>
            <a:off x="3789529" y="3326548"/>
            <a:ext cx="1500647"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ounded Rectangle 18"/>
          <p:cNvSpPr/>
          <p:nvPr/>
        </p:nvSpPr>
        <p:spPr>
          <a:xfrm>
            <a:off x="3914774" y="3626584"/>
            <a:ext cx="1250156" cy="33151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ounded Rectangle 19"/>
          <p:cNvSpPr/>
          <p:nvPr/>
        </p:nvSpPr>
        <p:spPr>
          <a:xfrm>
            <a:off x="4138185" y="4022821"/>
            <a:ext cx="1250156" cy="3000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8" descr="OnlineLabels Clip Art - Perplexed Femal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1608" y="1036283"/>
            <a:ext cx="1740617" cy="17689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0103" y="992806"/>
            <a:ext cx="1657350" cy="1782097"/>
          </a:xfrm>
          <a:prstGeom prst="rect">
            <a:avLst/>
          </a:prstGeom>
        </p:spPr>
      </p:pic>
      <p:sp>
        <p:nvSpPr>
          <p:cNvPr id="25" name="Rectangle 24"/>
          <p:cNvSpPr/>
          <p:nvPr/>
        </p:nvSpPr>
        <p:spPr>
          <a:xfrm>
            <a:off x="2916481" y="442673"/>
            <a:ext cx="2656496" cy="461665"/>
          </a:xfrm>
          <a:prstGeom prst="rect">
            <a:avLst/>
          </a:prstGeom>
        </p:spPr>
        <p:txBody>
          <a:bodyPr wrap="none">
            <a:spAutoFit/>
          </a:bodyPr>
          <a:lstStyle/>
          <a:p>
            <a:pPr defTabSz="914355"/>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CHÚ</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HẢI</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 </a:t>
            </a:r>
            <a:r>
              <a:rPr lang="en-GB" sz="2400" b="1" dirty="0" err="1">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QUÂN</a:t>
            </a:r>
            <a:r>
              <a:rPr lang="en-GB" sz="2400" b="1"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rPr>
              <a:t>.</a:t>
            </a:r>
            <a:endParaRPr lang="en-US" sz="2400" dirty="0">
              <a:ln w="19050">
                <a:solidFill>
                  <a:srgbClr val="7030A0"/>
                </a:solidFill>
              </a:ln>
              <a:solidFill>
                <a:srgbClr val="FFC000"/>
              </a:solidFill>
              <a:latin typeface="Coiny" panose="02000903060500060000"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827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0" nodeType="clickEffect">
                                  <p:stCondLst>
                                    <p:cond delay="0"/>
                                  </p:stCondLst>
                                  <p:childTnLst>
                                    <p:animEffect transition="out" filter="barn(in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0" nodeType="clickEffect">
                                  <p:stCondLst>
                                    <p:cond delay="0"/>
                                  </p:stCondLst>
                                  <p:childTnLst>
                                    <p:animEffect transition="out" filter="barn(inVertical)">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0" nodeType="click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grpId="0" nodeType="clickEffect">
                                  <p:stCondLst>
                                    <p:cond delay="0"/>
                                  </p:stCondLst>
                                  <p:childTnLst>
                                    <p:animEffect transition="out" filter="barn(inVertical)">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0" nodeType="clickEffect">
                                  <p:stCondLst>
                                    <p:cond delay="0"/>
                                  </p:stCondLst>
                                  <p:childTnLst>
                                    <p:animEffect transition="out" filter="barn(inVertical)">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grpId="0" nodeType="clickEffect">
                                  <p:stCondLst>
                                    <p:cond delay="0"/>
                                  </p:stCondLst>
                                  <p:childTnLst>
                                    <p:animEffect transition="out" filter="barn(inVertic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2" grpId="0" animBg="1"/>
      <p:bldP spid="13" grpId="0" animBg="1"/>
      <p:bldP spid="14" grpId="0" animBg="1"/>
      <p:bldP spid="15" grpId="0" animBg="1"/>
      <p:bldP spid="17"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F8E3BE-CF8A-4047-9484-18CEAB292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8" name="图片 17">
            <a:extLst>
              <a:ext uri="{FF2B5EF4-FFF2-40B4-BE49-F238E27FC236}">
                <a16:creationId xmlns:a16="http://schemas.microsoft.com/office/drawing/2014/main" id="{C0B3CB96-4C74-4C6D-A549-55D9C411E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321" y="3350748"/>
            <a:ext cx="2499827" cy="1537979"/>
          </a:xfrm>
          <a:prstGeom prst="rect">
            <a:avLst/>
          </a:prstGeom>
        </p:spPr>
      </p:pic>
      <p:pic>
        <p:nvPicPr>
          <p:cNvPr id="8" name="图片 7">
            <a:extLst>
              <a:ext uri="{FF2B5EF4-FFF2-40B4-BE49-F238E27FC236}">
                <a16:creationId xmlns:a16="http://schemas.microsoft.com/office/drawing/2014/main" id="{EB56EBF7-8B53-4F84-B774-E2E55DADA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9284"/>
            <a:ext cx="9144000" cy="1184216"/>
          </a:xfrm>
          <a:prstGeom prst="rect">
            <a:avLst/>
          </a:prstGeom>
        </p:spPr>
      </p:pic>
      <p:pic>
        <p:nvPicPr>
          <p:cNvPr id="28" name="图片 13">
            <a:extLst>
              <a:ext uri="{FF2B5EF4-FFF2-40B4-BE49-F238E27FC236}">
                <a16:creationId xmlns:a16="http://schemas.microsoft.com/office/drawing/2014/main" id="{12B15741-464A-45F6-BF2D-86ED507136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17379" y="737653"/>
            <a:ext cx="3021998" cy="3027131"/>
          </a:xfrm>
          <a:custGeom>
            <a:avLst/>
            <a:gdLst>
              <a:gd name="connsiteX0" fmla="*/ 551543 w 1103086"/>
              <a:gd name="connsiteY0" fmla="*/ 0 h 1103086"/>
              <a:gd name="connsiteX1" fmla="*/ 1103086 w 1103086"/>
              <a:gd name="connsiteY1" fmla="*/ 551543 h 1103086"/>
              <a:gd name="connsiteX2" fmla="*/ 551543 w 1103086"/>
              <a:gd name="connsiteY2" fmla="*/ 1103086 h 1103086"/>
              <a:gd name="connsiteX3" fmla="*/ 0 w 1103086"/>
              <a:gd name="connsiteY3" fmla="*/ 551543 h 1103086"/>
              <a:gd name="connsiteX4" fmla="*/ 551543 w 1103086"/>
              <a:gd name="connsiteY4" fmla="*/ 0 h 110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086" h="1103086">
                <a:moveTo>
                  <a:pt x="551543" y="0"/>
                </a:moveTo>
                <a:cubicBezTo>
                  <a:pt x="856152" y="0"/>
                  <a:pt x="1103086" y="246934"/>
                  <a:pt x="1103086" y="551543"/>
                </a:cubicBezTo>
                <a:cubicBezTo>
                  <a:pt x="1103086" y="856152"/>
                  <a:pt x="856152" y="1103086"/>
                  <a:pt x="551543" y="1103086"/>
                </a:cubicBezTo>
                <a:cubicBezTo>
                  <a:pt x="246934" y="1103086"/>
                  <a:pt x="0" y="856152"/>
                  <a:pt x="0" y="551543"/>
                </a:cubicBezTo>
                <a:cubicBezTo>
                  <a:pt x="0" y="246934"/>
                  <a:pt x="246934" y="0"/>
                  <a:pt x="551543" y="0"/>
                </a:cubicBezTo>
                <a:close/>
              </a:path>
            </a:pathLst>
          </a:custGeom>
          <a:scene3d>
            <a:camera prst="orthographicFront"/>
            <a:lightRig rig="threePt" dir="t"/>
          </a:scene3d>
          <a:sp3d>
            <a:bevelT/>
          </a:sp3d>
        </p:spPr>
      </p:pic>
      <p:sp>
        <p:nvSpPr>
          <p:cNvPr id="29" name="TextBox 28">
            <a:extLst>
              <a:ext uri="{FF2B5EF4-FFF2-40B4-BE49-F238E27FC236}">
                <a16:creationId xmlns:a16="http://schemas.microsoft.com/office/drawing/2014/main" id="{FDFDD15C-5680-451C-AF22-94CD200348FB}"/>
              </a:ext>
            </a:extLst>
          </p:cNvPr>
          <p:cNvSpPr txBox="1"/>
          <p:nvPr/>
        </p:nvSpPr>
        <p:spPr>
          <a:xfrm>
            <a:off x="3460163" y="1333857"/>
            <a:ext cx="4738892" cy="1177241"/>
          </a:xfrm>
          <a:prstGeom prst="rect">
            <a:avLst/>
          </a:prstGeom>
          <a:noFill/>
        </p:spPr>
        <p:txBody>
          <a:bodyPr wrap="square" lIns="68576" tIns="34288" rIns="68576" bIns="34288" rtlCol="0">
            <a:spAutoFit/>
          </a:bodyPr>
          <a:lstStyle/>
          <a:p>
            <a:pPr algn="ctr" defTabSz="342695" eaLnBrk="0" fontAlgn="base" hangingPunct="0">
              <a:spcBef>
                <a:spcPct val="0"/>
              </a:spcBef>
              <a:spcAft>
                <a:spcPct val="0"/>
              </a:spcAft>
            </a:pPr>
            <a:r>
              <a:rPr lang="en-US" sz="7200" b="1" dirty="0">
                <a:ln w="22225">
                  <a:solidFill>
                    <a:schemeClr val="accent2"/>
                  </a:solidFill>
                  <a:prstDash val="solid"/>
                </a:ln>
                <a:solidFill>
                  <a:srgbClr val="00B050"/>
                </a:solidFill>
                <a:latin typeface="iCiel Cadena" panose="02000503000000020004" pitchFamily="2" charset="0"/>
              </a:rPr>
              <a:t>Luyện </a:t>
            </a:r>
            <a:r>
              <a:rPr lang="en-US" sz="7200" b="1" dirty="0" err="1">
                <a:ln w="22225">
                  <a:solidFill>
                    <a:schemeClr val="accent2"/>
                  </a:solidFill>
                  <a:prstDash val="solid"/>
                </a:ln>
                <a:solidFill>
                  <a:srgbClr val="00B050"/>
                </a:solidFill>
                <a:latin typeface="iCiel Cadena" panose="02000503000000020004" pitchFamily="2" charset="0"/>
              </a:rPr>
              <a:t>tập</a:t>
            </a:r>
            <a:endParaRPr lang="en-US" sz="8500" b="1" dirty="0">
              <a:ln w="22225">
                <a:solidFill>
                  <a:schemeClr val="accent2"/>
                </a:solidFill>
                <a:prstDash val="solid"/>
              </a:ln>
              <a:solidFill>
                <a:srgbClr val="00B050"/>
              </a:solidFill>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8868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1">
            <a:extLst>
              <a:ext uri="{FF2B5EF4-FFF2-40B4-BE49-F238E27FC236}">
                <a16:creationId xmlns:a16="http://schemas.microsoft.com/office/drawing/2014/main" id="{2A771046-CBD1-45D0-A493-30F4C88F7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297998" y="356641"/>
            <a:ext cx="1001690" cy="1030514"/>
          </a:xfrm>
          <a:prstGeom prst="rect">
            <a:avLst/>
          </a:prstGeom>
        </p:spPr>
      </p:pic>
      <p:pic>
        <p:nvPicPr>
          <p:cNvPr id="15" name="图片 2">
            <a:extLst>
              <a:ext uri="{FF2B5EF4-FFF2-40B4-BE49-F238E27FC236}">
                <a16:creationId xmlns:a16="http://schemas.microsoft.com/office/drawing/2014/main" id="{7F79D883-5445-4E36-9F7C-EC735FB1C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445" y="-178254"/>
            <a:ext cx="1756346" cy="2633281"/>
          </a:xfrm>
          <a:prstGeom prst="rect">
            <a:avLst/>
          </a:prstGeom>
        </p:spPr>
      </p:pic>
      <p:pic>
        <p:nvPicPr>
          <p:cNvPr id="16" name="图片 27">
            <a:extLst>
              <a:ext uri="{FF2B5EF4-FFF2-40B4-BE49-F238E27FC236}">
                <a16:creationId xmlns:a16="http://schemas.microsoft.com/office/drawing/2014/main" id="{9DCF2408-5C94-40C5-B9EC-83172C0E8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5" y="3322582"/>
            <a:ext cx="1165358" cy="1689580"/>
          </a:xfrm>
          <a:prstGeom prst="rect">
            <a:avLst/>
          </a:prstGeom>
        </p:spPr>
      </p:pic>
      <p:sp>
        <p:nvSpPr>
          <p:cNvPr id="2" name="Rounded Rectangular Callout 1"/>
          <p:cNvSpPr/>
          <p:nvPr/>
        </p:nvSpPr>
        <p:spPr>
          <a:xfrm>
            <a:off x="1328831" y="385978"/>
            <a:ext cx="5313066" cy="1764290"/>
          </a:xfrm>
          <a:prstGeom prst="wedgeRoundRectCallout">
            <a:avLst>
              <a:gd name="adj1" fmla="val 63706"/>
              <a:gd name="adj2" fmla="val -1900"/>
              <a:gd name="adj3" fmla="val 16667"/>
            </a:avLst>
          </a:prstGeom>
          <a:solidFill>
            <a:schemeClr val="accent2">
              <a:lumMod val="20000"/>
              <a:lumOff val="8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Đ</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ặt câu bày tỏ cảm xúc của em:</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Trước những khó khăn, gian khổ của chú hải quân.</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Trước những hình ảnh đẹp của chú hải quân.</a:t>
            </a:r>
          </a:p>
        </p:txBody>
      </p:sp>
      <p:grpSp>
        <p:nvGrpSpPr>
          <p:cNvPr id="3" name="Group 2"/>
          <p:cNvGrpSpPr/>
          <p:nvPr/>
        </p:nvGrpSpPr>
        <p:grpSpPr>
          <a:xfrm>
            <a:off x="798843" y="2372699"/>
            <a:ext cx="8040358" cy="949883"/>
            <a:chOff x="2538673" y="2756344"/>
            <a:chExt cx="10720477" cy="1266511"/>
          </a:xfrm>
        </p:grpSpPr>
        <p:pic>
          <p:nvPicPr>
            <p:cNvPr id="12" name="图片 2">
              <a:extLst>
                <a:ext uri="{FF2B5EF4-FFF2-40B4-BE49-F238E27FC236}">
                  <a16:creationId xmlns:a16="http://schemas.microsoft.com/office/drawing/2014/main" id="{6EBFA306-18CD-4C2A-8B95-F079DC7D04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8673" y="2756344"/>
              <a:ext cx="1184714" cy="1206344"/>
            </a:xfrm>
            <a:prstGeom prst="rect">
              <a:avLst/>
            </a:prstGeom>
          </p:spPr>
        </p:pic>
        <p:grpSp>
          <p:nvGrpSpPr>
            <p:cNvPr id="17" name="Group 16">
              <a:extLst>
                <a:ext uri="{FF2B5EF4-FFF2-40B4-BE49-F238E27FC236}">
                  <a16:creationId xmlns:a16="http://schemas.microsoft.com/office/drawing/2014/main" id="{1B976A18-8585-DB39-11BD-26790AEC85A0}"/>
                </a:ext>
              </a:extLst>
            </p:cNvPr>
            <p:cNvGrpSpPr/>
            <p:nvPr/>
          </p:nvGrpSpPr>
          <p:grpSpPr>
            <a:xfrm>
              <a:off x="3315581" y="2819287"/>
              <a:ext cx="9943569" cy="1203568"/>
              <a:chOff x="2988667" y="1108809"/>
              <a:chExt cx="2537212" cy="1203567"/>
            </a:xfrm>
          </p:grpSpPr>
          <p:grpSp>
            <p:nvGrpSpPr>
              <p:cNvPr id="21" name="组合 1">
                <a:extLst>
                  <a:ext uri="{FF2B5EF4-FFF2-40B4-BE49-F238E27FC236}">
                    <a16:creationId xmlns:a16="http://schemas.microsoft.com/office/drawing/2014/main" id="{44346FFE-FBEC-EADD-8DF0-7B2DC5AB9714}"/>
                  </a:ext>
                </a:extLst>
              </p:cNvPr>
              <p:cNvGrpSpPr/>
              <p:nvPr/>
            </p:nvGrpSpPr>
            <p:grpSpPr>
              <a:xfrm>
                <a:off x="2988667" y="1108809"/>
                <a:ext cx="1928452" cy="1203567"/>
                <a:chOff x="4970142" y="2344713"/>
                <a:chExt cx="3531289" cy="1415313"/>
              </a:xfrm>
            </p:grpSpPr>
            <p:cxnSp>
              <p:nvCxnSpPr>
                <p:cNvPr id="24" name="直接连接符 3">
                  <a:extLst>
                    <a:ext uri="{FF2B5EF4-FFF2-40B4-BE49-F238E27FC236}">
                      <a16:creationId xmlns:a16="http://schemas.microsoft.com/office/drawing/2014/main" id="{1EC9BC98-1549-C81F-E2C1-F2CB1F234566}"/>
                    </a:ext>
                  </a:extLst>
                </p:cNvPr>
                <p:cNvCxnSpPr/>
                <p:nvPr/>
              </p:nvCxnSpPr>
              <p:spPr>
                <a:xfrm>
                  <a:off x="4983789" y="2344713"/>
                  <a:ext cx="3503995" cy="55066"/>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4">
                  <a:extLst>
                    <a:ext uri="{FF2B5EF4-FFF2-40B4-BE49-F238E27FC236}">
                      <a16:creationId xmlns:a16="http://schemas.microsoft.com/office/drawing/2014/main" id="{2D58454D-1C9E-BFB9-5863-5381CD261C82}"/>
                    </a:ext>
                  </a:extLst>
                </p:cNvPr>
                <p:cNvCxnSpPr/>
                <p:nvPr/>
              </p:nvCxnSpPr>
              <p:spPr>
                <a:xfrm flipV="1">
                  <a:off x="4970142" y="3689274"/>
                  <a:ext cx="3531289" cy="70752"/>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A5BCBE96-52EE-C419-59A8-9B3ED672FFDF}"/>
                  </a:ext>
                </a:extLst>
              </p:cNvPr>
              <p:cNvSpPr txBox="1"/>
              <p:nvPr/>
            </p:nvSpPr>
            <p:spPr>
              <a:xfrm>
                <a:off x="3043034" y="1162724"/>
                <a:ext cx="2482845" cy="1107995"/>
              </a:xfrm>
              <a:prstGeom prst="rect">
                <a:avLst/>
              </a:prstGeom>
              <a:noFill/>
            </p:spPr>
            <p:txBody>
              <a:bodyPr wrap="square" rtlCol="0">
                <a:spAutoFit/>
              </a:bodyPr>
              <a:lstStyle/>
              <a:p>
                <a:pPr defTabSz="685284"/>
                <a:r>
                  <a:rPr lang="en-GB" sz="2100" b="1" dirty="0">
                    <a:latin typeface="Arial-Rounded" panose="020B0500000000000000" pitchFamily="34" charset="0"/>
                    <a:ea typeface="Arial-Rounded" panose="020B0500000000000000" pitchFamily="34" charset="0"/>
                    <a:cs typeface="Arial-Rounded" panose="020B0500000000000000" pitchFamily="34" charset="0"/>
                  </a:rPr>
                  <a:t>   a.</a:t>
                </a:r>
                <a:r>
                  <a:rPr lang="vi-VN" sz="2400" b="1" dirty="0">
                    <a:latin typeface="Arial-Rounded" panose="020B0500000000000000" pitchFamily="34" charset="0"/>
                    <a:ea typeface="Arial-Rounded" panose="020B0500000000000000" pitchFamily="34" charset="0"/>
                    <a:cs typeface="Arial-Rounded" panose="020B0500000000000000" pitchFamily="34" charset="0"/>
                  </a:rPr>
                  <a:t> Ôi, thật ngưỡng mộ tinh thần bảo vệ Tổ quốc của các chú hải quân!</a:t>
                </a:r>
                <a:endParaRPr lang="en-US" sz="187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6" name="Group 25"/>
          <p:cNvGrpSpPr/>
          <p:nvPr/>
        </p:nvGrpSpPr>
        <p:grpSpPr>
          <a:xfrm>
            <a:off x="1381456" y="3595391"/>
            <a:ext cx="7479335" cy="970577"/>
            <a:chOff x="2538673" y="2756344"/>
            <a:chExt cx="9972446" cy="1294102"/>
          </a:xfrm>
        </p:grpSpPr>
        <p:pic>
          <p:nvPicPr>
            <p:cNvPr id="27" name="图片 2">
              <a:extLst>
                <a:ext uri="{FF2B5EF4-FFF2-40B4-BE49-F238E27FC236}">
                  <a16:creationId xmlns:a16="http://schemas.microsoft.com/office/drawing/2014/main" id="{6EBFA306-18CD-4C2A-8B95-F079DC7D04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8673" y="2756344"/>
              <a:ext cx="1184714" cy="1206344"/>
            </a:xfrm>
            <a:prstGeom prst="rect">
              <a:avLst/>
            </a:prstGeom>
          </p:spPr>
        </p:pic>
        <p:grpSp>
          <p:nvGrpSpPr>
            <p:cNvPr id="28" name="Group 27">
              <a:extLst>
                <a:ext uri="{FF2B5EF4-FFF2-40B4-BE49-F238E27FC236}">
                  <a16:creationId xmlns:a16="http://schemas.microsoft.com/office/drawing/2014/main" id="{1B976A18-8585-DB39-11BD-26790AEC85A0}"/>
                </a:ext>
              </a:extLst>
            </p:cNvPr>
            <p:cNvGrpSpPr/>
            <p:nvPr/>
          </p:nvGrpSpPr>
          <p:grpSpPr>
            <a:xfrm>
              <a:off x="3315584" y="2819287"/>
              <a:ext cx="9195535" cy="1231159"/>
              <a:chOff x="2988668" y="1108809"/>
              <a:chExt cx="2346343" cy="1231158"/>
            </a:xfrm>
          </p:grpSpPr>
          <p:grpSp>
            <p:nvGrpSpPr>
              <p:cNvPr id="29" name="组合 1">
                <a:extLst>
                  <a:ext uri="{FF2B5EF4-FFF2-40B4-BE49-F238E27FC236}">
                    <a16:creationId xmlns:a16="http://schemas.microsoft.com/office/drawing/2014/main" id="{44346FFE-FBEC-EADD-8DF0-7B2DC5AB9714}"/>
                  </a:ext>
                </a:extLst>
              </p:cNvPr>
              <p:cNvGrpSpPr/>
              <p:nvPr/>
            </p:nvGrpSpPr>
            <p:grpSpPr>
              <a:xfrm>
                <a:off x="2988668" y="1108809"/>
                <a:ext cx="1933661" cy="1231158"/>
                <a:chOff x="4970142" y="2344713"/>
                <a:chExt cx="3540826" cy="1447758"/>
              </a:xfrm>
            </p:grpSpPr>
            <p:cxnSp>
              <p:nvCxnSpPr>
                <p:cNvPr id="31" name="直接连接符 3">
                  <a:extLst>
                    <a:ext uri="{FF2B5EF4-FFF2-40B4-BE49-F238E27FC236}">
                      <a16:creationId xmlns:a16="http://schemas.microsoft.com/office/drawing/2014/main" id="{1EC9BC98-1549-C81F-E2C1-F2CB1F234566}"/>
                    </a:ext>
                  </a:extLst>
                </p:cNvPr>
                <p:cNvCxnSpPr/>
                <p:nvPr/>
              </p:nvCxnSpPr>
              <p:spPr>
                <a:xfrm>
                  <a:off x="4983789" y="2344713"/>
                  <a:ext cx="3466772" cy="63399"/>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4">
                  <a:extLst>
                    <a:ext uri="{FF2B5EF4-FFF2-40B4-BE49-F238E27FC236}">
                      <a16:creationId xmlns:a16="http://schemas.microsoft.com/office/drawing/2014/main" id="{2D58454D-1C9E-BFB9-5863-5381CD261C82}"/>
                    </a:ext>
                  </a:extLst>
                </p:cNvPr>
                <p:cNvCxnSpPr/>
                <p:nvPr/>
              </p:nvCxnSpPr>
              <p:spPr>
                <a:xfrm>
                  <a:off x="4970142" y="3760026"/>
                  <a:ext cx="3540826" cy="32445"/>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A5BCBE96-52EE-C419-59A8-9B3ED672FFDF}"/>
                  </a:ext>
                </a:extLst>
              </p:cNvPr>
              <p:cNvSpPr txBox="1"/>
              <p:nvPr/>
            </p:nvSpPr>
            <p:spPr>
              <a:xfrm>
                <a:off x="3043034" y="1162724"/>
                <a:ext cx="2291977" cy="1107994"/>
              </a:xfrm>
              <a:prstGeom prst="rect">
                <a:avLst/>
              </a:prstGeom>
              <a:noFill/>
            </p:spPr>
            <p:txBody>
              <a:bodyPr wrap="square" rtlCol="0">
                <a:spAutoFit/>
              </a:bodyPr>
              <a:lstStyle/>
              <a:p>
                <a:pPr defTabSz="685284"/>
                <a:r>
                  <a:rPr lang="en-GB" sz="2100" b="1" dirty="0">
                    <a:latin typeface="Arial-Rounded" panose="020B0500000000000000" pitchFamily="34" charset="0"/>
                    <a:ea typeface="Arial-Rounded" panose="020B0500000000000000" pitchFamily="34" charset="0"/>
                    <a:cs typeface="Arial-Rounded" panose="020B0500000000000000" pitchFamily="34" charset="0"/>
                  </a:rPr>
                  <a:t>   b.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quân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ngang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chắc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súng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vệ</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Tổ</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quốc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thật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en-US" sz="1875"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Tree>
    <p:extLst>
      <p:ext uri="{BB962C8B-B14F-4D97-AF65-F5344CB8AC3E}">
        <p14:creationId xmlns:p14="http://schemas.microsoft.com/office/powerpoint/2010/main" val="204576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1">
            <a:extLst>
              <a:ext uri="{FF2B5EF4-FFF2-40B4-BE49-F238E27FC236}">
                <a16:creationId xmlns:a16="http://schemas.microsoft.com/office/drawing/2014/main" id="{2A771046-CBD1-45D0-A493-30F4C88F7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201680" y="18178"/>
            <a:ext cx="1001690" cy="1030514"/>
          </a:xfrm>
          <a:prstGeom prst="rect">
            <a:avLst/>
          </a:prstGeom>
        </p:spPr>
      </p:pic>
      <p:pic>
        <p:nvPicPr>
          <p:cNvPr id="15" name="图片 2">
            <a:extLst>
              <a:ext uri="{FF2B5EF4-FFF2-40B4-BE49-F238E27FC236}">
                <a16:creationId xmlns:a16="http://schemas.microsoft.com/office/drawing/2014/main" id="{7F79D883-5445-4E36-9F7C-EC735FB1C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393545"/>
            <a:ext cx="1756346" cy="2633281"/>
          </a:xfrm>
          <a:prstGeom prst="rect">
            <a:avLst/>
          </a:prstGeom>
        </p:spPr>
      </p:pic>
      <p:pic>
        <p:nvPicPr>
          <p:cNvPr id="16" name="图片 27">
            <a:extLst>
              <a:ext uri="{FF2B5EF4-FFF2-40B4-BE49-F238E27FC236}">
                <a16:creationId xmlns:a16="http://schemas.microsoft.com/office/drawing/2014/main" id="{9DCF2408-5C94-40C5-B9EC-83172C0E8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17" y="3053133"/>
            <a:ext cx="1842970" cy="2090368"/>
          </a:xfrm>
          <a:prstGeom prst="rect">
            <a:avLst/>
          </a:prstGeom>
        </p:spPr>
      </p:pic>
      <p:sp>
        <p:nvSpPr>
          <p:cNvPr id="2" name="Rounded Rectangular Callout 1"/>
          <p:cNvSpPr/>
          <p:nvPr/>
        </p:nvSpPr>
        <p:spPr>
          <a:xfrm>
            <a:off x="1256488" y="213503"/>
            <a:ext cx="6327064" cy="767218"/>
          </a:xfrm>
          <a:prstGeom prst="wedgeRoundRectCallout">
            <a:avLst>
              <a:gd name="adj1" fmla="val 55562"/>
              <a:gd name="adj2" fmla="val 39720"/>
              <a:gd name="adj3" fmla="val 16667"/>
            </a:avLst>
          </a:prstGeom>
          <a:solidFill>
            <a:schemeClr val="accent2">
              <a:lumMod val="20000"/>
              <a:lumOff val="8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mỗi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0">
            <a:extLst>
              <a:ext uri="{FF2B5EF4-FFF2-40B4-BE49-F238E27FC236}">
                <a16:creationId xmlns:a16="http://schemas.microsoft.com/office/drawing/2014/main" id="{D569EFEC-33BE-F004-BC13-7E3BD9EF029B}"/>
              </a:ext>
            </a:extLst>
          </p:cNvPr>
          <p:cNvSpPr/>
          <p:nvPr/>
        </p:nvSpPr>
        <p:spPr>
          <a:xfrm>
            <a:off x="2667000" y="3296645"/>
            <a:ext cx="4572000" cy="1603343"/>
          </a:xfrm>
          <a:prstGeom prst="roundRect">
            <a:avLst>
              <a:gd name="adj" fmla="val 27377"/>
            </a:avLst>
          </a:prstGeom>
          <a:solidFill>
            <a:schemeClr val="bg1"/>
          </a:solidFill>
          <a:ln w="571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kép</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Dấu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kép</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p:cNvGrpSpPr/>
          <p:nvPr/>
        </p:nvGrpSpPr>
        <p:grpSpPr>
          <a:xfrm>
            <a:off x="457200" y="1029170"/>
            <a:ext cx="7391400" cy="2308324"/>
            <a:chOff x="457200" y="1029170"/>
            <a:chExt cx="7391400" cy="2308324"/>
          </a:xfrm>
        </p:grpSpPr>
        <p:sp>
          <p:nvSpPr>
            <p:cNvPr id="3" name="TextBox 2"/>
            <p:cNvSpPr txBox="1"/>
            <p:nvPr/>
          </p:nvSpPr>
          <p:spPr>
            <a:xfrm>
              <a:off x="457200" y="1029170"/>
              <a:ext cx="7391400" cy="2308324"/>
            </a:xfrm>
            <a:prstGeom prst="rect">
              <a:avLst/>
            </a:prstGeom>
            <a:noFill/>
          </p:spPr>
          <p:txBody>
            <a:bodyPr wrap="square" rtlCol="0">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Trên boong tàu, các chú thủy thủ bỗng reo ầm lên</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“Cá heo</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Cá heo là bạn của hải quân đấy! Ở một số nước, cá heo được huấn luyện để bảo vệ vùng biển. Các chuyên gia cho biết: </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Cá heo mũi chai có khả năng dò tìm thủy lôi nhanh hơn nhiều so với máy móc.</a:t>
              </a: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Theo HOÀNG TRANG</a:t>
              </a:r>
            </a:p>
          </p:txBody>
        </p:sp>
        <p:sp>
          <p:nvSpPr>
            <p:cNvPr id="4" name="Rounded Rectangle 3"/>
            <p:cNvSpPr/>
            <p:nvPr/>
          </p:nvSpPr>
          <p:spPr>
            <a:xfrm>
              <a:off x="6858000" y="1160763"/>
              <a:ext cx="152400" cy="1917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endParaRPr lang="en-US" dirty="0"/>
            </a:p>
          </p:txBody>
        </p:sp>
        <p:sp>
          <p:nvSpPr>
            <p:cNvPr id="9" name="Rounded Rectangle 8"/>
            <p:cNvSpPr/>
            <p:nvPr/>
          </p:nvSpPr>
          <p:spPr>
            <a:xfrm>
              <a:off x="1035902" y="1547676"/>
              <a:ext cx="152400" cy="1917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endParaRPr lang="en-US" dirty="0"/>
            </a:p>
          </p:txBody>
        </p:sp>
        <p:sp>
          <p:nvSpPr>
            <p:cNvPr id="10" name="Rounded Rectangle 9"/>
            <p:cNvSpPr/>
            <p:nvPr/>
          </p:nvSpPr>
          <p:spPr>
            <a:xfrm>
              <a:off x="3124200" y="2266950"/>
              <a:ext cx="152400" cy="1917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endParaRPr lang="en-US" dirty="0"/>
            </a:p>
          </p:txBody>
        </p:sp>
        <p:sp>
          <p:nvSpPr>
            <p:cNvPr id="11" name="Rounded Rectangle 10"/>
            <p:cNvSpPr/>
            <p:nvPr/>
          </p:nvSpPr>
          <p:spPr>
            <a:xfrm>
              <a:off x="6324600" y="2637657"/>
              <a:ext cx="152400" cy="19178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
              </a:r>
              <a:endParaRPr lang="en-US" dirty="0"/>
            </a:p>
          </p:txBody>
        </p:sp>
      </p:grpSp>
    </p:spTree>
    <p:extLst>
      <p:ext uri="{BB962C8B-B14F-4D97-AF65-F5344CB8AC3E}">
        <p14:creationId xmlns:p14="http://schemas.microsoft.com/office/powerpoint/2010/main" val="926978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97470A70-D5FB-414B-B028-4AC6FEBFE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908" y="-483687"/>
            <a:ext cx="6814456" cy="2608588"/>
          </a:xfrm>
          <a:prstGeom prst="rect">
            <a:avLst/>
          </a:prstGeom>
        </p:spPr>
      </p:pic>
      <p:pic>
        <p:nvPicPr>
          <p:cNvPr id="16" name="PA_图片 10">
            <a:extLst>
              <a:ext uri="{FF2B5EF4-FFF2-40B4-BE49-F238E27FC236}">
                <a16:creationId xmlns:a16="http://schemas.microsoft.com/office/drawing/2014/main" id="{EBB9DC17-79B6-423E-8D9F-6E59A75A6CD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49247" y="-120226"/>
            <a:ext cx="1753007" cy="1753007"/>
          </a:xfrm>
          <a:prstGeom prst="rect">
            <a:avLst/>
          </a:prstGeom>
        </p:spPr>
      </p:pic>
      <p:pic>
        <p:nvPicPr>
          <p:cNvPr id="17" name="图片 31749" descr="1-19">
            <a:extLst>
              <a:ext uri="{FF2B5EF4-FFF2-40B4-BE49-F238E27FC236}">
                <a16:creationId xmlns:a16="http://schemas.microsoft.com/office/drawing/2014/main" id="{BD5225BA-2375-4DCB-804E-FC79FE5A3B3F}"/>
              </a:ext>
            </a:extLst>
          </p:cNvPr>
          <p:cNvPicPr>
            <a:picLocks noChangeAspect="1"/>
          </p:cNvPicPr>
          <p:nvPr/>
        </p:nvPicPr>
        <p:blipFill>
          <a:blip r:embed="rId5"/>
          <a:stretch>
            <a:fillRect/>
          </a:stretch>
        </p:blipFill>
        <p:spPr>
          <a:xfrm>
            <a:off x="229281" y="2047731"/>
            <a:ext cx="8878023" cy="2916603"/>
          </a:xfrm>
          <a:prstGeom prst="rect">
            <a:avLst/>
          </a:prstGeom>
          <a:noFill/>
          <a:ln w="9525">
            <a:noFill/>
          </a:ln>
        </p:spPr>
      </p:pic>
      <p:pic>
        <p:nvPicPr>
          <p:cNvPr id="18" name="图片 31754" descr="1-22">
            <a:extLst>
              <a:ext uri="{FF2B5EF4-FFF2-40B4-BE49-F238E27FC236}">
                <a16:creationId xmlns:a16="http://schemas.microsoft.com/office/drawing/2014/main" id="{247341D5-B31E-472A-91EF-64222C362EB4}"/>
              </a:ext>
            </a:extLst>
          </p:cNvPr>
          <p:cNvPicPr>
            <a:picLocks noChangeAspect="1"/>
          </p:cNvPicPr>
          <p:nvPr/>
        </p:nvPicPr>
        <p:blipFill>
          <a:blip r:embed="rId6"/>
          <a:stretch>
            <a:fillRect/>
          </a:stretch>
        </p:blipFill>
        <p:spPr>
          <a:xfrm rot="10800000">
            <a:off x="3429000" y="4085241"/>
            <a:ext cx="4633374" cy="667738"/>
          </a:xfrm>
          <a:prstGeom prst="rect">
            <a:avLst/>
          </a:prstGeom>
          <a:noFill/>
          <a:ln w="9525">
            <a:noFill/>
          </a:ln>
        </p:spPr>
      </p:pic>
      <p:pic>
        <p:nvPicPr>
          <p:cNvPr id="19" name="图片 31755" descr="1-22">
            <a:extLst>
              <a:ext uri="{FF2B5EF4-FFF2-40B4-BE49-F238E27FC236}">
                <a16:creationId xmlns:a16="http://schemas.microsoft.com/office/drawing/2014/main" id="{15316480-FFE6-4B74-9DFB-54261557333A}"/>
              </a:ext>
            </a:extLst>
          </p:cNvPr>
          <p:cNvPicPr>
            <a:picLocks noChangeAspect="1"/>
          </p:cNvPicPr>
          <p:nvPr/>
        </p:nvPicPr>
        <p:blipFill>
          <a:blip r:embed="rId6"/>
          <a:stretch>
            <a:fillRect/>
          </a:stretch>
        </p:blipFill>
        <p:spPr>
          <a:xfrm>
            <a:off x="1761933" y="2177004"/>
            <a:ext cx="5553190" cy="667738"/>
          </a:xfrm>
          <a:prstGeom prst="rect">
            <a:avLst/>
          </a:prstGeom>
          <a:noFill/>
          <a:ln w="9525">
            <a:noFill/>
          </a:ln>
        </p:spPr>
      </p:pic>
      <p:pic>
        <p:nvPicPr>
          <p:cNvPr id="20" name="图片 3">
            <a:extLst>
              <a:ext uri="{FF2B5EF4-FFF2-40B4-BE49-F238E27FC236}">
                <a16:creationId xmlns:a16="http://schemas.microsoft.com/office/drawing/2014/main" id="{F8A97765-2244-4572-8B35-0693A336B087}"/>
              </a:ext>
            </a:extLst>
          </p:cNvPr>
          <p:cNvPicPr>
            <a:picLocks noChangeAspect="1"/>
          </p:cNvPicPr>
          <p:nvPr/>
        </p:nvPicPr>
        <p:blipFill rotWithShape="1">
          <a:blip r:embed="rId7">
            <a:extLst>
              <a:ext uri="{28A0092B-C50C-407E-A947-70E740481C1C}">
                <a14:useLocalDpi xmlns:a14="http://schemas.microsoft.com/office/drawing/2010/main" val="0"/>
              </a:ext>
            </a:extLst>
          </a:blip>
          <a:srcRect r="26538"/>
          <a:stretch/>
        </p:blipFill>
        <p:spPr>
          <a:xfrm>
            <a:off x="359883" y="2626231"/>
            <a:ext cx="1679327" cy="2286000"/>
          </a:xfrm>
          <a:prstGeom prst="rect">
            <a:avLst/>
          </a:prstGeom>
        </p:spPr>
      </p:pic>
      <p:sp>
        <p:nvSpPr>
          <p:cNvPr id="12" name="TextBox 11"/>
          <p:cNvSpPr txBox="1"/>
          <p:nvPr/>
        </p:nvSpPr>
        <p:spPr>
          <a:xfrm>
            <a:off x="2514600" y="943572"/>
            <a:ext cx="5064762" cy="984885"/>
          </a:xfrm>
          <a:prstGeom prst="rect">
            <a:avLst/>
          </a:prstGeom>
          <a:noFill/>
        </p:spPr>
        <p:txBody>
          <a:bodyPr wrap="square" rtlCol="0">
            <a:spAutoFit/>
          </a:bodyPr>
          <a:lstStyle/>
          <a:p>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2286000" y="2218419"/>
            <a:ext cx="6248400" cy="1384995"/>
          </a:xfrm>
          <a:prstGeom prst="rect">
            <a:avLst/>
          </a:prstGeom>
          <a:noFill/>
        </p:spPr>
        <p:txBody>
          <a:bodyPr wrap="square" rtlCol="0">
            <a:spAutoFit/>
          </a:bodyPr>
          <a:lstStyle/>
          <a:p>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quân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luôn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khăn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bảo</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vệ</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đảo</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Nam</a:t>
            </a:r>
            <a:r>
              <a:rPr lang="nl-NL"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accel="50000" decel="50000" fill="hold" nodeType="withEffect">
                                  <p:stCondLst>
                                    <p:cond delay="900"/>
                                  </p:stCondLst>
                                  <p:childTnLst>
                                    <p:animMotion origin="layout" path="M 3.75E-6 2.22222E-6 L -0.00326 0.85231 " pathEditMode="relative" rAng="0" ptsTypes="AA">
                                      <p:cBhvr>
                                        <p:cTn id="14" dur="2000" spd="-100000" fill="hold"/>
                                        <p:tgtEl>
                                          <p:spTgt spid="16"/>
                                        </p:tgtEl>
                                        <p:attrNameLst>
                                          <p:attrName>ppt_x</p:attrName>
                                          <p:attrName>ppt_y</p:attrName>
                                        </p:attrNameLst>
                                      </p:cBhvr>
                                      <p:rCtr x="-169" y="42616"/>
                                    </p:animMotion>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组合 1"/>
          <p:cNvGrpSpPr>
            <a:grpSpLocks/>
          </p:cNvGrpSpPr>
          <p:nvPr/>
        </p:nvGrpSpPr>
        <p:grpSpPr bwMode="auto">
          <a:xfrm>
            <a:off x="114300" y="-542925"/>
            <a:ext cx="8915400" cy="5686425"/>
            <a:chOff x="152400" y="-723900"/>
            <a:chExt cx="11887200" cy="7581900"/>
          </a:xfrm>
        </p:grpSpPr>
        <p:pic>
          <p:nvPicPr>
            <p:cNvPr id="25607"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885825"/>
            <a:ext cx="2728912"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0"/>
            <a:ext cx="72024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680201" y="1724776"/>
            <a:ext cx="3672000" cy="9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8" rIns="68576" bIns="34288">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altLang="vi-VN" sz="6000" dirty="0" err="1">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Tự</a:t>
            </a:r>
            <a:r>
              <a:rPr lang="en-GB" altLang="vi-VN" sz="6000" dirty="0">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GB" altLang="vi-VN" sz="6000" dirty="0" err="1">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đọc</a:t>
            </a:r>
            <a:r>
              <a:rPr lang="en-GB" altLang="vi-VN" sz="6000" dirty="0">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GB" altLang="vi-VN" sz="6000" dirty="0" err="1">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sách</a:t>
            </a:r>
            <a:r>
              <a:rPr lang="en-GB" altLang="vi-VN" sz="6000" dirty="0">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a:t>
            </a:r>
            <a:endParaRPr lang="en-US" altLang="vi-VN" sz="6000" dirty="0">
              <a:ln w="28575">
                <a:solidFill>
                  <a:srgbClr val="00B0F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p:txBody>
      </p:sp>
    </p:spTree>
    <p:extLst>
      <p:ext uri="{BB962C8B-B14F-4D97-AF65-F5344CB8AC3E}">
        <p14:creationId xmlns:p14="http://schemas.microsoft.com/office/powerpoint/2010/main" val="1057930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3" name="Title 2">
            <a:extLst>
              <a:ext uri="{FF2B5EF4-FFF2-40B4-BE49-F238E27FC236}">
                <a16:creationId xmlns:a16="http://schemas.microsoft.com/office/drawing/2014/main" id="{0F6BD87D-2CB2-4C78-9AEF-4E5A302753FE}"/>
              </a:ext>
            </a:extLst>
          </p:cNvPr>
          <p:cNvSpPr>
            <a:spLocks noGrp="1"/>
          </p:cNvSpPr>
          <p:nvPr>
            <p:ph type="title"/>
          </p:nvPr>
        </p:nvSpPr>
        <p:spPr>
          <a:xfrm>
            <a:off x="2971800" y="285750"/>
            <a:ext cx="4038600" cy="572700"/>
          </a:xfrm>
        </p:spPr>
        <p:txBody>
          <a:bodyPr/>
          <a:lstStyle/>
          <a:p>
            <a:r>
              <a:rPr lang="en-US" dirty="0" err="1">
                <a:ln>
                  <a:solidFill>
                    <a:srgbClr val="0070C0"/>
                  </a:solidFill>
                </a:ln>
                <a:solidFill>
                  <a:srgbClr val="FF0000"/>
                </a:solidFill>
                <a:latin typeface="Coiny" panose="02000903060500060000" pitchFamily="2" charset="0"/>
              </a:rPr>
              <a:t>Tự</a:t>
            </a:r>
            <a:r>
              <a:rPr lang="en-US" dirty="0">
                <a:ln>
                  <a:solidFill>
                    <a:srgbClr val="0070C0"/>
                  </a:solidFill>
                </a:ln>
                <a:solidFill>
                  <a:srgbClr val="FF0000"/>
                </a:solidFill>
                <a:latin typeface="Coiny" panose="02000903060500060000" pitchFamily="2" charset="0"/>
              </a:rPr>
              <a:t> </a:t>
            </a:r>
            <a:r>
              <a:rPr lang="en-US" dirty="0" err="1">
                <a:ln>
                  <a:solidFill>
                    <a:srgbClr val="0070C0"/>
                  </a:solidFill>
                </a:ln>
                <a:solidFill>
                  <a:srgbClr val="FF0000"/>
                </a:solidFill>
                <a:latin typeface="Coiny" panose="02000903060500060000" pitchFamily="2" charset="0"/>
              </a:rPr>
              <a:t>đọc</a:t>
            </a:r>
            <a:r>
              <a:rPr lang="en-US" dirty="0">
                <a:ln>
                  <a:solidFill>
                    <a:srgbClr val="0070C0"/>
                  </a:solidFill>
                </a:ln>
                <a:solidFill>
                  <a:srgbClr val="FF0000"/>
                </a:solidFill>
                <a:latin typeface="Coiny" panose="02000903060500060000" pitchFamily="2" charset="0"/>
              </a:rPr>
              <a:t> </a:t>
            </a:r>
            <a:r>
              <a:rPr lang="en-US" dirty="0" err="1">
                <a:ln>
                  <a:solidFill>
                    <a:srgbClr val="0070C0"/>
                  </a:solidFill>
                </a:ln>
                <a:solidFill>
                  <a:srgbClr val="FF0000"/>
                </a:solidFill>
                <a:latin typeface="Coiny" panose="02000903060500060000" pitchFamily="2" charset="0"/>
              </a:rPr>
              <a:t>sách</a:t>
            </a:r>
            <a:r>
              <a:rPr lang="en-US" dirty="0">
                <a:ln>
                  <a:solidFill>
                    <a:srgbClr val="0070C0"/>
                  </a:solidFill>
                </a:ln>
                <a:solidFill>
                  <a:srgbClr val="FF0000"/>
                </a:solidFill>
                <a:latin typeface="Coiny" panose="02000903060500060000" pitchFamily="2" charset="0"/>
              </a:rPr>
              <a:t> </a:t>
            </a:r>
            <a:r>
              <a:rPr lang="en-US" dirty="0" err="1">
                <a:ln>
                  <a:solidFill>
                    <a:srgbClr val="0070C0"/>
                  </a:solidFill>
                </a:ln>
                <a:solidFill>
                  <a:srgbClr val="FF0000"/>
                </a:solidFill>
                <a:latin typeface="Coiny" panose="02000903060500060000" pitchFamily="2" charset="0"/>
              </a:rPr>
              <a:t>báo</a:t>
            </a:r>
            <a:endParaRPr lang="en-GB" dirty="0">
              <a:ln>
                <a:solidFill>
                  <a:srgbClr val="0070C0"/>
                </a:solidFill>
              </a:ln>
              <a:solidFill>
                <a:srgbClr val="FF0000"/>
              </a:solidFill>
              <a:latin typeface="Coiny" panose="02000903060500060000" pitchFamily="2" charset="0"/>
            </a:endParaRPr>
          </a:p>
        </p:txBody>
      </p:sp>
      <p:pic>
        <p:nvPicPr>
          <p:cNvPr id="4" name="Picture 3"/>
          <p:cNvPicPr>
            <a:picLocks noChangeAspect="1"/>
          </p:cNvPicPr>
          <p:nvPr/>
        </p:nvPicPr>
        <p:blipFill>
          <a:blip r:embed="rId3"/>
          <a:stretch>
            <a:fillRect/>
          </a:stretch>
        </p:blipFill>
        <p:spPr>
          <a:xfrm>
            <a:off x="304800" y="858450"/>
            <a:ext cx="8458200" cy="3990975"/>
          </a:xfrm>
          <a:prstGeom prst="rect">
            <a:avLst/>
          </a:prstGeom>
        </p:spPr>
      </p:pic>
    </p:spTree>
    <p:extLst>
      <p:ext uri="{BB962C8B-B14F-4D97-AF65-F5344CB8AC3E}">
        <p14:creationId xmlns:p14="http://schemas.microsoft.com/office/powerpoint/2010/main" val="4019311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3350"/>
            <a:ext cx="8534400" cy="1200329"/>
          </a:xfrm>
          <a:prstGeom prst="rect">
            <a:avLst/>
          </a:prstGeom>
          <a:noFill/>
        </p:spPr>
        <p:txBody>
          <a:bodyPr wrap="square" rtlCol="0">
            <a:spAutoFit/>
          </a:bodyPr>
          <a:lstStyle/>
          <a:p>
            <a:r>
              <a:rPr lang="en-GB" sz="2400" b="1" dirty="0">
                <a:latin typeface="Arial-Rounded" panose="020B0500000000000000" pitchFamily="34" charset="0"/>
                <a:ea typeface="Arial-Rounded" panose="020B0500000000000000" pitchFamily="34" charset="0"/>
                <a:cs typeface="Arial-Rounded" panose="020B0500000000000000" pitchFamily="34" charset="0"/>
              </a:rPr>
              <a:t>1. </a:t>
            </a:r>
            <a:r>
              <a:rPr lang="vi-VN" sz="2400" b="1" dirty="0">
                <a:latin typeface="Arial-Rounded" panose="020B0500000000000000" pitchFamily="34" charset="0"/>
                <a:ea typeface="Arial-Rounded" panose="020B0500000000000000" pitchFamily="34" charset="0"/>
                <a:cs typeface="Arial-Rounded" panose="020B0500000000000000" pitchFamily="34" charset="0"/>
              </a:rPr>
              <a:t>Tìm đọc thêm ở nhà:</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r>
              <a:rPr lang="vi-VN" sz="2400" dirty="0">
                <a:latin typeface="Arial-Rounded" panose="020B0500000000000000" pitchFamily="34" charset="0"/>
                <a:ea typeface="Arial-Rounded" panose="020B0500000000000000" pitchFamily="34" charset="0"/>
                <a:cs typeface="Arial-Rounded" panose="020B0500000000000000" pitchFamily="34" charset="0"/>
              </a:rPr>
              <a:t>- 2 câu chuyện (hoặc 1 bài thơ, 1 câu chuyện) về bảo vệ Tổ quốc.</a:t>
            </a:r>
          </a:p>
          <a:p>
            <a:r>
              <a:rPr lang="vi-VN" sz="2400" dirty="0">
                <a:latin typeface="Arial-Rounded" panose="020B0500000000000000" pitchFamily="34" charset="0"/>
                <a:ea typeface="Arial-Rounded" panose="020B0500000000000000" pitchFamily="34" charset="0"/>
                <a:cs typeface="Arial-Rounded" panose="020B0500000000000000" pitchFamily="34" charset="0"/>
              </a:rPr>
              <a:t>- 1 bài văn miêu tả hoặc cung cấp thông tin về bảo vệ Tổ quốc. </a:t>
            </a:r>
          </a:p>
        </p:txBody>
      </p:sp>
      <p:sp>
        <p:nvSpPr>
          <p:cNvPr id="6" name="TextBox 5"/>
          <p:cNvSpPr txBox="1"/>
          <p:nvPr/>
        </p:nvSpPr>
        <p:spPr>
          <a:xfrm>
            <a:off x="990600" y="1200150"/>
            <a:ext cx="7391400" cy="3785652"/>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Tổ quốc gọi tên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GB"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Nguyễn Phan Quế Mai</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Đêm qua tôi nghe Tổ quốc gọi tên mình</a:t>
            </a:r>
          </a:p>
          <a:p>
            <a:r>
              <a:rPr lang="vi-VN" sz="2400" dirty="0">
                <a:latin typeface="Arial-Rounded" panose="020B0500000000000000" pitchFamily="34" charset="0"/>
                <a:ea typeface="Arial-Rounded" panose="020B0500000000000000" pitchFamily="34" charset="0"/>
                <a:cs typeface="Arial-Rounded" panose="020B0500000000000000" pitchFamily="34" charset="0"/>
              </a:rPr>
              <a:t>Bằng tiếng sóng Trường Sa, Hoàng Sa dội vào ghềnh đá</a:t>
            </a:r>
          </a:p>
          <a:p>
            <a:r>
              <a:rPr lang="vi-VN" sz="2400" dirty="0">
                <a:latin typeface="Arial-Rounded" panose="020B0500000000000000" pitchFamily="34" charset="0"/>
                <a:ea typeface="Arial-Rounded" panose="020B0500000000000000" pitchFamily="34" charset="0"/>
                <a:cs typeface="Arial-Rounded" panose="020B0500000000000000" pitchFamily="34" charset="0"/>
              </a:rPr>
              <a:t>Tiếng Tổ quốc vọng về từ biển cả</a:t>
            </a:r>
          </a:p>
          <a:p>
            <a:r>
              <a:rPr lang="vi-VN" sz="2400" dirty="0">
                <a:latin typeface="Arial-Rounded" panose="020B0500000000000000" pitchFamily="34" charset="0"/>
                <a:ea typeface="Arial-Rounded" panose="020B0500000000000000" pitchFamily="34" charset="0"/>
                <a:cs typeface="Arial-Rounded" panose="020B0500000000000000" pitchFamily="34" charset="0"/>
              </a:rPr>
              <a:t>Nơi bão tố dập dồn, chăng lưới, bủa vây</a:t>
            </a:r>
          </a:p>
          <a:p>
            <a:r>
              <a:rPr lang="vi-VN" sz="2400" dirty="0">
                <a:latin typeface="Arial-Rounded" panose="020B0500000000000000" pitchFamily="34" charset="0"/>
                <a:ea typeface="Arial-Rounded" panose="020B0500000000000000" pitchFamily="34" charset="0"/>
                <a:cs typeface="Arial-Rounded" panose="020B0500000000000000" pitchFamily="34" charset="0"/>
              </a:rPr>
              <a:t>Tổ quốc của tôi, Tổ quốc của tôi</a:t>
            </a:r>
          </a:p>
          <a:p>
            <a:r>
              <a:rPr lang="vi-VN" sz="2400" dirty="0">
                <a:latin typeface="Arial-Rounded" panose="020B0500000000000000" pitchFamily="34" charset="0"/>
                <a:ea typeface="Arial-Rounded" panose="020B0500000000000000" pitchFamily="34" charset="0"/>
                <a:cs typeface="Arial-Rounded" panose="020B0500000000000000" pitchFamily="34" charset="0"/>
              </a:rPr>
              <a:t>Bốn nghìn năm chưa bao giờ ngơi nghỉ</a:t>
            </a:r>
          </a:p>
          <a:p>
            <a:r>
              <a:rPr lang="vi-VN" sz="2400" dirty="0">
                <a:latin typeface="Arial-Rounded" panose="020B0500000000000000" pitchFamily="34" charset="0"/>
                <a:ea typeface="Arial-Rounded" panose="020B0500000000000000" pitchFamily="34" charset="0"/>
                <a:cs typeface="Arial-Rounded" panose="020B0500000000000000" pitchFamily="34" charset="0"/>
              </a:rPr>
              <a:t>Thắp lên ngọn đuốc Hòa bình, bao người đã ngã</a:t>
            </a:r>
          </a:p>
          <a:p>
            <a:r>
              <a:rPr lang="vi-VN" sz="2400" dirty="0">
                <a:latin typeface="Arial-Rounded" panose="020B0500000000000000" pitchFamily="34" charset="0"/>
                <a:ea typeface="Arial-Rounded" panose="020B0500000000000000" pitchFamily="34" charset="0"/>
                <a:cs typeface="Arial-Rounded" panose="020B0500000000000000" pitchFamily="34" charset="0"/>
              </a:rPr>
              <a:t>Máu của người nhuộm mặn sóng biển Đông</a:t>
            </a:r>
          </a:p>
        </p:txBody>
      </p:sp>
    </p:spTree>
    <p:extLst>
      <p:ext uri="{BB962C8B-B14F-4D97-AF65-F5344CB8AC3E}">
        <p14:creationId xmlns:p14="http://schemas.microsoft.com/office/powerpoint/2010/main" val="1568612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438150"/>
            <a:ext cx="7848600" cy="4093428"/>
          </a:xfrm>
          <a:prstGeom prst="rect">
            <a:avLst/>
          </a:prstGeom>
          <a:noFill/>
        </p:spPr>
        <p:txBody>
          <a:bodyPr wrap="square" rtlCol="0">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Chúng ngang nhiên chia cắt tôi và Tổ quốc</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Chúng dẫm đạp lên dáng hình đất nước</a:t>
            </a:r>
          </a:p>
          <a:p>
            <a:r>
              <a:rPr lang="vi-VN" sz="2000" dirty="0">
                <a:latin typeface="Arial-Rounded" panose="020B0500000000000000" pitchFamily="34" charset="0"/>
                <a:ea typeface="Arial-Rounded" panose="020B0500000000000000" pitchFamily="34" charset="0"/>
                <a:cs typeface="Arial-Rounded" panose="020B0500000000000000" pitchFamily="34" charset="0"/>
              </a:rPr>
              <a:t>Một tấc biển cắt rời, vạn tấc đất đớn đau</a:t>
            </a:r>
          </a:p>
          <a:p>
            <a:r>
              <a:rPr lang="vi-VN" sz="2000" dirty="0">
                <a:latin typeface="Arial-Rounded" panose="020B0500000000000000" pitchFamily="34" charset="0"/>
                <a:ea typeface="Arial-Rounded" panose="020B0500000000000000" pitchFamily="34" charset="0"/>
                <a:cs typeface="Arial-Rounded" panose="020B0500000000000000" pitchFamily="34" charset="0"/>
              </a:rPr>
              <a:t>Sóng chẳng còn bình yên dẫn lối những con tàu</a:t>
            </a:r>
          </a:p>
          <a:p>
            <a:r>
              <a:rPr lang="vi-VN" sz="2000" dirty="0">
                <a:latin typeface="Arial-Rounded" panose="020B0500000000000000" pitchFamily="34" charset="0"/>
                <a:ea typeface="Arial-Rounded" panose="020B0500000000000000" pitchFamily="34" charset="0"/>
                <a:cs typeface="Arial-Rounded" panose="020B0500000000000000" pitchFamily="34" charset="0"/>
              </a:rPr>
              <a:t>Sóng quặn đỏ máu những người đã mất</a:t>
            </a:r>
          </a:p>
          <a:p>
            <a:r>
              <a:rPr lang="vi-VN" sz="2000" dirty="0">
                <a:latin typeface="Arial-Rounded" panose="020B0500000000000000" pitchFamily="34" charset="0"/>
                <a:ea typeface="Arial-Rounded" panose="020B0500000000000000" pitchFamily="34" charset="0"/>
                <a:cs typeface="Arial-Rounded" panose="020B0500000000000000" pitchFamily="34" charset="0"/>
              </a:rPr>
              <a:t>Sóng cuồn cuộn từ Nam chí Bắc</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Chín mươi triệu môi người thao thức tiếng “Việt Nam”</a:t>
            </a:r>
          </a:p>
          <a:p>
            <a:r>
              <a:rPr lang="vi-VN" sz="2000" dirty="0">
                <a:latin typeface="Arial-Rounded" panose="020B0500000000000000" pitchFamily="34" charset="0"/>
                <a:ea typeface="Arial-Rounded" panose="020B0500000000000000" pitchFamily="34" charset="0"/>
                <a:cs typeface="Arial-Rounded" panose="020B0500000000000000" pitchFamily="34" charset="0"/>
              </a:rPr>
              <a:t>Chín mươi triệu người lấy thân mình chở che Tổ quốc linh thiêng</a:t>
            </a:r>
          </a:p>
          <a:p>
            <a:r>
              <a:rPr lang="vi-VN" sz="2000" dirty="0">
                <a:latin typeface="Arial-Rounded" panose="020B0500000000000000" pitchFamily="34" charset="0"/>
                <a:ea typeface="Arial-Rounded" panose="020B0500000000000000" pitchFamily="34" charset="0"/>
                <a:cs typeface="Arial-Rounded" panose="020B0500000000000000" pitchFamily="34" charset="0"/>
              </a:rPr>
              <a:t>Để giấc ngủ trẻ thơ bình yên trong bão tố</a:t>
            </a:r>
          </a:p>
          <a:p>
            <a:r>
              <a:rPr lang="vi-VN" sz="2000" dirty="0">
                <a:latin typeface="Arial-Rounded" panose="020B0500000000000000" pitchFamily="34" charset="0"/>
                <a:ea typeface="Arial-Rounded" panose="020B0500000000000000" pitchFamily="34" charset="0"/>
                <a:cs typeface="Arial-Rounded" panose="020B0500000000000000" pitchFamily="34" charset="0"/>
              </a:rPr>
              <a:t>Ngọn đuốc Hòa bình trên tay rực lửa</a:t>
            </a:r>
          </a:p>
          <a:p>
            <a:r>
              <a:rPr lang="vi-VN" sz="2000" dirty="0">
                <a:latin typeface="Arial-Rounded" panose="020B0500000000000000" pitchFamily="34" charset="0"/>
                <a:ea typeface="Arial-Rounded" panose="020B0500000000000000" pitchFamily="34" charset="0"/>
                <a:cs typeface="Arial-Rounded" panose="020B0500000000000000" pitchFamily="34" charset="0"/>
              </a:rPr>
              <a:t>Tôi lắng nghe</a:t>
            </a:r>
          </a:p>
          <a:p>
            <a:r>
              <a:rPr lang="vi-VN" sz="2000" dirty="0">
                <a:latin typeface="Arial-Rounded" panose="020B0500000000000000" pitchFamily="34" charset="0"/>
                <a:ea typeface="Arial-Rounded" panose="020B0500000000000000" pitchFamily="34" charset="0"/>
                <a:cs typeface="Arial-Rounded" panose="020B0500000000000000" pitchFamily="34" charset="0"/>
              </a:rPr>
              <a:t>Tổ quốc</a:t>
            </a:r>
          </a:p>
          <a:p>
            <a:r>
              <a:rPr lang="vi-VN" sz="2000" dirty="0">
                <a:latin typeface="Arial-Rounded" panose="020B0500000000000000" pitchFamily="34" charset="0"/>
                <a:ea typeface="Arial-Rounded" panose="020B0500000000000000" pitchFamily="34" charset="0"/>
                <a:cs typeface="Arial-Rounded" panose="020B0500000000000000" pitchFamily="34" charset="0"/>
              </a:rPr>
              <a:t>gọi tên mình.</a:t>
            </a:r>
          </a:p>
        </p:txBody>
      </p:sp>
    </p:spTree>
    <p:extLst>
      <p:ext uri="{BB962C8B-B14F-4D97-AF65-F5344CB8AC3E}">
        <p14:creationId xmlns:p14="http://schemas.microsoft.com/office/powerpoint/2010/main" val="746021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a:fillRect/>
          </a:stretch>
        </p:blipFill>
        <p:spPr>
          <a:xfrm>
            <a:off x="6883881" y="854247"/>
            <a:ext cx="1708030" cy="428925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3420" t="85409"/>
          <a:stretch>
            <a:fillRect/>
          </a:stretch>
        </p:blipFill>
        <p:spPr>
          <a:xfrm>
            <a:off x="2141509" y="4393002"/>
            <a:ext cx="7002493" cy="750498"/>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3357" t="3897" r="72099" b="65660"/>
          <a:stretch>
            <a:fillRect/>
          </a:stretch>
        </p:blipFill>
        <p:spPr>
          <a:xfrm>
            <a:off x="529217" y="854247"/>
            <a:ext cx="1636163" cy="1141535"/>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68449" t="-1687" r="7007" b="71244"/>
          <a:stretch>
            <a:fillRect/>
          </a:stretch>
        </p:blipFill>
        <p:spPr>
          <a:xfrm>
            <a:off x="6220736" y="-277973"/>
            <a:ext cx="2244293" cy="1565822"/>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1527336" y="-270986"/>
            <a:ext cx="5723573" cy="4290060"/>
          </a:xfrm>
          <a:prstGeom prst="rect">
            <a:avLst/>
          </a:prstGeom>
        </p:spPr>
      </p:pic>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78602" y="775276"/>
            <a:ext cx="1395845" cy="7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022682" y="1914946"/>
            <a:ext cx="4681768" cy="1029408"/>
          </a:xfrm>
          <a:prstGeom prst="rect">
            <a:avLst/>
          </a:prstGeom>
          <a:noFill/>
        </p:spPr>
        <p:txBody>
          <a:bodyPr wrap="square" lIns="44094" tIns="22046" rIns="44094" bIns="22046" rtlCol="0">
            <a:spAutoFit/>
          </a:bodyP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bộ</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31" name="Picture 7" descr="Fire Water Sticker by Anders Ruff Workshop for iOS &amp;amp; Android |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22411" y="187899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28600" y="209550"/>
            <a:ext cx="8534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kumimoji="0" lang="en-US" sz="2000" b="1"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dũng</a:t>
            </a:r>
            <a:r>
              <a:rPr kumimoji="0" lang="en-US" sz="2000" b="1"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000" b="0" i="0" u="none" strike="noStrike" cap="none" normalizeH="0" baseline="0" dirty="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lớn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lên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Hội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 –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phố</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cổ</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khá</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nổi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năm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kháng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chiến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chống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Mỹ</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phụ</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nữ</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dũng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dậy</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đấu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Lựu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0" i="0" u="none" strike="noStrike" cap="none" normalizeH="0" baseline="0" dirty="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Lựu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ở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vùng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Cẩm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thần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long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căm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thù</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nồng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đội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du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kích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Lúc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liên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chuyển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qua y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dù</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phải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khuya</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dậy</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sớm</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vẫn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nổ</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lực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luôn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hoàn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xuất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chuyển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thì</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đưa</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bộ</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giả</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tên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ác</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bởi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đội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ai</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mến</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cap="none" normalizeH="0" baseline="0" dirty="0" err="1">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kumimoji="0" lang="en-US" sz="2000" b="0" i="0" u="none" strike="noStrike" cap="none" normalizeH="0" baseline="0" dirty="0">
                <a:ln>
                  <a:noFill/>
                </a:ln>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0" i="0" u="none" strike="noStrike" cap="none" normalizeH="0" baseline="0" dirty="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sz="2000" b="0" i="0" u="none" strike="noStrike" cap="none" normalizeH="0" baseline="0" dirty="0">
                <a:ln>
                  <a:noFill/>
                </a:ln>
                <a:solidFill>
                  <a:srgbClr val="313131"/>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2000" b="0" i="0" u="none" strike="noStrike" cap="none" normalizeH="0" baseline="0" dirty="0">
              <a:ln>
                <a:noFill/>
              </a:ln>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692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38150"/>
            <a:ext cx="8458200" cy="4524315"/>
          </a:xfrm>
          <a:prstGeom prst="rect">
            <a:avLst/>
          </a:prstGeom>
          <a:noFill/>
        </p:spPr>
        <p:txBody>
          <a:bodyPr wrap="square" rtlCol="0">
            <a:spAutoFit/>
          </a:bodyPr>
          <a:lstStyle/>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Sau đó, chị được chuyển qua bộ đội địa phương và làm Y tá trưởng Đại đội 2 đặc công của thị xã Hội An. Hơn 2 năm, Lựu đã đi tung hoành khắp nơi để chống trả các cuộc càn quét. Trận nào chị cũng có mặt, vừa chiến đấu vừa chữa trị cho thương binh.</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Đầu năm 1969, chị theo đơn vị đánh chiếm nội ô thị xã. Chỉ trong vòng chưa đầy 2 ngày đơn vị đã chiếm được toàn bộ trận địa. Riêng chị Lựu không chỉ băng bó cho các anh em bị thương mà còn tự tay cầm súng chiến đấu. Trong một trận phản kích của địch, sau 3 lần đánh trả, Lựu bị thương rất nặng, máu ra nhiều, sức lực giảm, súng hết đạn, địch lại tăng quân bao vây chặt nơi Lựu đang ẩn nấp. Tuy đã rất nguy ngập, chị vẫn không muốn rơi vào tay địch. Đợi giặc đến thật đông, chị dùng hết sức lực cuối cùng của mình đập gãy khẩu sung rồi tung quả pháo cuối cùng. Hàng chục tên địch chết nhưng chị cũng đã anh dũng hi sinh.</a:t>
            </a:r>
          </a:p>
          <a:p>
            <a:r>
              <a:rPr lang="en-GB" dirty="0">
                <a:latin typeface="Arial-Rounded" panose="020B0500000000000000" pitchFamily="34" charset="0"/>
                <a:ea typeface="Arial-Rounded" panose="020B0500000000000000" pitchFamily="34" charset="0"/>
                <a:cs typeface="Arial-Rounded" panose="020B0500000000000000" pitchFamily="34" charset="0"/>
              </a:rPr>
              <a:t>     </a:t>
            </a:r>
            <a:r>
              <a:rPr lang="vi-VN" dirty="0">
                <a:latin typeface="Arial-Rounded" panose="020B0500000000000000" pitchFamily="34" charset="0"/>
                <a:ea typeface="Arial-Rounded" panose="020B0500000000000000" pitchFamily="34" charset="0"/>
                <a:cs typeface="Arial-Rounded" panose="020B0500000000000000" pitchFamily="34" charset="0"/>
              </a:rPr>
              <a:t>Hiện nay, thành phố Hội An để ghi nhớ công lao của chị đã đặt tên một trường học theo tên chị, Huỳnh Thị Lựu. Và em chắc chắn rằng, hôm nay và mãi về sau, mọi người sẽ luôn nhớ đến chị – một người con gái gan dạ của vùng đất phổ cổ đã từng một thời chiến tranh…</a:t>
            </a:r>
          </a:p>
          <a:p>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05294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3" name="Title 2">
            <a:extLst>
              <a:ext uri="{FF2B5EF4-FFF2-40B4-BE49-F238E27FC236}">
                <a16:creationId xmlns:a16="http://schemas.microsoft.com/office/drawing/2014/main" id="{8B1069F1-DF89-4D0B-B155-17CD1D1314F0}"/>
              </a:ext>
            </a:extLst>
          </p:cNvPr>
          <p:cNvSpPr>
            <a:spLocks noGrp="1"/>
          </p:cNvSpPr>
          <p:nvPr>
            <p:ph type="title"/>
          </p:nvPr>
        </p:nvSpPr>
        <p:spPr>
          <a:xfrm>
            <a:off x="1066800" y="350227"/>
            <a:ext cx="7704000" cy="1027698"/>
          </a:xfrm>
        </p:spPr>
        <p:txBody>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phiếu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sách</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br>
              <a:rPr lang="en-US" sz="2400" b="1" dirty="0">
                <a:latin typeface="Arial-Rounded" panose="020B0500000000000000" pitchFamily="34" charset="0"/>
                <a:ea typeface="Arial-Rounded" panose="020B0500000000000000" pitchFamily="34" charset="0"/>
                <a:cs typeface="Arial-Rounded" panose="020B0500000000000000" pitchFamily="34" charset="0"/>
              </a:rPr>
            </a:b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số</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b="1" dirty="0">
                <a:latin typeface="Arial-Rounded" panose="020B0500000000000000" pitchFamily="34" charset="0"/>
                <a:ea typeface="Arial-Rounded" panose="020B0500000000000000" pitchFamily="34" charset="0"/>
                <a:cs typeface="Arial-Rounded" panose="020B0500000000000000" pitchFamily="34" charset="0"/>
              </a:rPr>
              <a:t> dung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chính</a:t>
            </a:r>
            <a:br>
              <a:rPr lang="en-US" sz="2400" b="1" dirty="0">
                <a:latin typeface="Arial-Rounded" panose="020B0500000000000000" pitchFamily="34" charset="0"/>
                <a:ea typeface="Arial-Rounded" panose="020B0500000000000000" pitchFamily="34" charset="0"/>
                <a:cs typeface="Arial-Rounded" panose="020B0500000000000000" pitchFamily="34" charset="0"/>
              </a:rPr>
            </a:b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组合 6">
            <a:extLst>
              <a:ext uri="{FF2B5EF4-FFF2-40B4-BE49-F238E27FC236}">
                <a16:creationId xmlns:a16="http://schemas.microsoft.com/office/drawing/2014/main" id="{4B75C903-91B4-4B6E-97D2-208638E5A380}"/>
              </a:ext>
            </a:extLst>
          </p:cNvPr>
          <p:cNvGrpSpPr/>
          <p:nvPr/>
        </p:nvGrpSpPr>
        <p:grpSpPr>
          <a:xfrm>
            <a:off x="685800" y="1392985"/>
            <a:ext cx="7984315" cy="1757363"/>
            <a:chOff x="1021" y="1992"/>
            <a:chExt cx="17377" cy="4228"/>
          </a:xfrm>
        </p:grpSpPr>
        <p:pic>
          <p:nvPicPr>
            <p:cNvPr id="24" name="图片 2" descr="999ba5066198f2db59d550c4dbd2090b">
              <a:extLst>
                <a:ext uri="{FF2B5EF4-FFF2-40B4-BE49-F238E27FC236}">
                  <a16:creationId xmlns:a16="http://schemas.microsoft.com/office/drawing/2014/main" id="{B68A0E4B-C594-468E-97A0-F881904626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25" name="文本框 10">
              <a:extLst>
                <a:ext uri="{FF2B5EF4-FFF2-40B4-BE49-F238E27FC236}">
                  <a16:creationId xmlns:a16="http://schemas.microsoft.com/office/drawing/2014/main" id="{475AE2F3-B551-485E-BAAC-41B91EDFF6DE}"/>
                </a:ext>
              </a:extLst>
            </p:cNvPr>
            <p:cNvSpPr txBox="1"/>
            <p:nvPr/>
          </p:nvSpPr>
          <p:spPr>
            <a:xfrm>
              <a:off x="2108" y="3578"/>
              <a:ext cx="3838" cy="1111"/>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Tên</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6" name="文本框 3">
              <a:extLst>
                <a:ext uri="{FF2B5EF4-FFF2-40B4-BE49-F238E27FC236}">
                  <a16:creationId xmlns:a16="http://schemas.microsoft.com/office/drawing/2014/main" id="{BD4FB4AF-10A9-4783-A63D-E97FBDB73D5E}"/>
                </a:ext>
              </a:extLst>
            </p:cNvPr>
            <p:cNvSpPr txBox="1"/>
            <p:nvPr/>
          </p:nvSpPr>
          <p:spPr>
            <a:xfrm>
              <a:off x="7765" y="3134"/>
              <a:ext cx="3888" cy="1999"/>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số</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nội</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dung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chính</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7" name="文本框 5">
              <a:extLst>
                <a:ext uri="{FF2B5EF4-FFF2-40B4-BE49-F238E27FC236}">
                  <a16:creationId xmlns:a16="http://schemas.microsoft.com/office/drawing/2014/main" id="{BC12B890-D222-489D-B0B2-DD1D647585C5}"/>
                </a:ext>
              </a:extLst>
            </p:cNvPr>
            <p:cNvSpPr txBox="1"/>
            <p:nvPr/>
          </p:nvSpPr>
          <p:spPr>
            <a:xfrm>
              <a:off x="13469" y="3134"/>
              <a:ext cx="3968" cy="1999"/>
            </a:xfrm>
            <a:prstGeom prst="rect">
              <a:avLst/>
            </a:prstGeom>
            <a:noFill/>
          </p:spPr>
          <p:txBody>
            <a:bodyPr wrap="square" rtlCol="0">
              <a:spAutoFit/>
            </a:bodyPr>
            <a:lstStyle/>
            <a:p>
              <a:pPr algn="ctr" defTabSz="685800">
                <a:buClrTx/>
                <a:defRPr/>
              </a:pP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Cảm</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nghĩ</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b="1" kern="1200" dirty="0" err="1">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rPr>
                <a:t>em</a:t>
              </a:r>
              <a:endParaRPr lang="zh-CN" altLang="en-US" sz="2400" b="1" kern="1200" dirty="0">
                <a:solidFill>
                  <a:srgbClr val="DC5D3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8" name="图片 7" descr="8691fc963511599ce3dc24771297d54e">
            <a:extLst>
              <a:ext uri="{FF2B5EF4-FFF2-40B4-BE49-F238E27FC236}">
                <a16:creationId xmlns:a16="http://schemas.microsoft.com/office/drawing/2014/main" id="{4002EE79-CAEF-483E-B4DB-FA0C4CFF2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0348" y="2847233"/>
            <a:ext cx="3945255" cy="2027873"/>
          </a:xfrm>
          <a:prstGeom prst="rect">
            <a:avLst/>
          </a:prstGeom>
        </p:spPr>
      </p:pic>
    </p:spTree>
    <p:extLst>
      <p:ext uri="{BB962C8B-B14F-4D97-AF65-F5344CB8AC3E}">
        <p14:creationId xmlns:p14="http://schemas.microsoft.com/office/powerpoint/2010/main" val="2860425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000"/>
                                        <p:tgtEl>
                                          <p:spTgt spid="28"/>
                                        </p:tgtEl>
                                        <p:attrNameLst>
                                          <p:attrName>ppt_y</p:attrName>
                                        </p:attrNameLst>
                                      </p:cBhvr>
                                      <p:tavLst>
                                        <p:tav tm="0">
                                          <p:val>
                                            <p:strVal val="#ppt_y+#ppt_h*1.125000"/>
                                          </p:val>
                                        </p:tav>
                                        <p:tav tm="100000">
                                          <p:val>
                                            <p:strVal val="#ppt_y"/>
                                          </p:val>
                                        </p:tav>
                                      </p:tavLst>
                                    </p:anim>
                                    <p:animEffect transition="in" filter="wipe(up)">
                                      <p:cBhvr>
                                        <p:cTn id="1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27"/>
          <p:cNvGrpSpPr>
            <a:grpSpLocks/>
          </p:cNvGrpSpPr>
          <p:nvPr/>
        </p:nvGrpSpPr>
        <p:grpSpPr bwMode="auto">
          <a:xfrm>
            <a:off x="114300" y="-542925"/>
            <a:ext cx="8915400" cy="5686425"/>
            <a:chOff x="152400" y="-723900"/>
            <a:chExt cx="11887200" cy="7581900"/>
          </a:xfrm>
        </p:grpSpPr>
        <p:pic>
          <p:nvPicPr>
            <p:cNvPr id="31763" name="图片 28"/>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图片 29"/>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35" descr="图片包含 镜子, 汽车, 室内, 反射&#10;&#10;已生成高可信度的说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619125"/>
            <a:ext cx="494823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5">
            <a:extLst>
              <a:ext uri="{28A0092B-C50C-407E-A947-70E740481C1C}">
                <a14:useLocalDpi xmlns:a14="http://schemas.microsoft.com/office/drawing/2010/main" val="0"/>
              </a:ext>
            </a:extLst>
          </a:blip>
          <a:srcRect l="68449" t="-1688" r="7007" b="71243"/>
          <a:stretch>
            <a:fillRect/>
          </a:stretch>
        </p:blipFill>
        <p:spPr bwMode="auto">
          <a:xfrm>
            <a:off x="6342063" y="-165100"/>
            <a:ext cx="22447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16"/>
          <p:cNvPicPr>
            <a:picLocks noChangeAspect="1" noChangeArrowheads="1"/>
          </p:cNvPicPr>
          <p:nvPr/>
        </p:nvPicPr>
        <p:blipFill>
          <a:blip r:embed="rId6">
            <a:extLst>
              <a:ext uri="{28A0092B-C50C-407E-A947-70E740481C1C}">
                <a14:useLocalDpi xmlns:a14="http://schemas.microsoft.com/office/drawing/2010/main" val="0"/>
              </a:ext>
            </a:extLst>
          </a:blip>
          <a:srcRect l="23421" t="85410"/>
          <a:stretch>
            <a:fillRect/>
          </a:stretch>
        </p:blipFill>
        <p:spPr bwMode="auto">
          <a:xfrm>
            <a:off x="2141538" y="4392613"/>
            <a:ext cx="70024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p:cNvCxnSpPr/>
          <p:nvPr/>
        </p:nvCxnSpPr>
        <p:spPr>
          <a:xfrm flipV="1">
            <a:off x="1390650" y="1093788"/>
            <a:ext cx="1200150" cy="5810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2722563" y="1106488"/>
            <a:ext cx="1689100" cy="10160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4714875" y="1463675"/>
            <a:ext cx="1331913" cy="6191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362700" y="1449388"/>
            <a:ext cx="1490663" cy="29051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五角星 17"/>
          <p:cNvSpPr/>
          <p:nvPr/>
        </p:nvSpPr>
        <p:spPr>
          <a:xfrm>
            <a:off x="7667625" y="1465263"/>
            <a:ext cx="446088" cy="446087"/>
          </a:xfrm>
          <a:prstGeom prst="star5">
            <a:avLst>
              <a:gd name="adj" fmla="val 30128"/>
              <a:gd name="hf" fmla="val 105146"/>
              <a:gd name="vf" fmla="val 11055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0" name="五角星 19"/>
          <p:cNvSpPr/>
          <p:nvPr/>
        </p:nvSpPr>
        <p:spPr>
          <a:xfrm rot="1235633">
            <a:off x="1054100" y="1335088"/>
            <a:ext cx="614363" cy="614362"/>
          </a:xfrm>
          <a:prstGeom prst="star5">
            <a:avLst>
              <a:gd name="adj" fmla="val 30128"/>
              <a:gd name="hf" fmla="val 105146"/>
              <a:gd name="vf" fmla="val 110557"/>
            </a:avLst>
          </a:prstGeom>
          <a:solidFill>
            <a:srgbClr val="08C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2" name="五角星 21"/>
          <p:cNvSpPr/>
          <p:nvPr/>
        </p:nvSpPr>
        <p:spPr>
          <a:xfrm rot="20575739">
            <a:off x="2460625" y="852488"/>
            <a:ext cx="446088" cy="446087"/>
          </a:xfrm>
          <a:prstGeom prst="star5">
            <a:avLst>
              <a:gd name="adj" fmla="val 30128"/>
              <a:gd name="hf" fmla="val 105146"/>
              <a:gd name="vf" fmla="val 110557"/>
            </a:avLst>
          </a:prstGeom>
          <a:solidFill>
            <a:srgbClr val="8BCC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3" name="五角星 22"/>
          <p:cNvSpPr/>
          <p:nvPr/>
        </p:nvSpPr>
        <p:spPr>
          <a:xfrm rot="645635">
            <a:off x="5908675" y="1077913"/>
            <a:ext cx="658813" cy="658812"/>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7" name="五角星 26"/>
          <p:cNvSpPr/>
          <p:nvPr/>
        </p:nvSpPr>
        <p:spPr>
          <a:xfrm rot="3078546">
            <a:off x="4216400" y="1727200"/>
            <a:ext cx="709613" cy="709613"/>
          </a:xfrm>
          <a:prstGeom prst="star5">
            <a:avLst>
              <a:gd name="adj" fmla="val 30128"/>
              <a:gd name="hf" fmla="val 105146"/>
              <a:gd name="vf" fmla="val 110557"/>
            </a:avLst>
          </a:prstGeom>
          <a:solidFill>
            <a:srgbClr val="DFD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pic>
        <p:nvPicPr>
          <p:cNvPr id="31"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8" y="-236538"/>
            <a:ext cx="84455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Ngày 14/6 PYS Travel chính thức ra mắt linh vật Hải âu - PYS 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413" y="1463675"/>
            <a:ext cx="451802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34"/>
          <p:cNvSpPr txBox="1">
            <a:spLocks noChangeArrowheads="1"/>
          </p:cNvSpPr>
          <p:nvPr/>
        </p:nvSpPr>
        <p:spPr bwMode="auto">
          <a:xfrm>
            <a:off x="1809750" y="2212975"/>
            <a:ext cx="35702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400" eaLnBrk="0" fontAlgn="base" hangingPunct="0">
              <a:spcBef>
                <a:spcPct val="0"/>
              </a:spcBef>
              <a:spcAft>
                <a:spcPct val="0"/>
              </a:spcAft>
            </a:pPr>
            <a:r>
              <a:rPr lang="en-US" altLang="zh-CN" sz="5500" b="1">
                <a:solidFill>
                  <a:srgbClr val="0070C0"/>
                </a:solidFill>
                <a:latin typeface="Arial-Rounded" pitchFamily="34" charset="0"/>
                <a:ea typeface="SimSun" pitchFamily="2" charset="-122"/>
                <a:cs typeface="Arial-Rounded" pitchFamily="34" charset="0"/>
                <a:sym typeface="Century Gothic" pitchFamily="34" charset="0"/>
              </a:rPr>
              <a:t>Tạm biệt và hẹn gặp lại</a:t>
            </a:r>
            <a:endParaRPr lang="zh-CN" altLang="en-US" sz="5500" b="1">
              <a:solidFill>
                <a:srgbClr val="0070C0"/>
              </a:solidFill>
              <a:latin typeface="Arial-Rounded" pitchFamily="34" charset="0"/>
              <a:ea typeface="SimSun" pitchFamily="2" charset="-122"/>
              <a:cs typeface="Arial-Rounded" pitchFamily="34" charset="0"/>
              <a:sym typeface="Century Gothic" pitchFamily="34" charset="0"/>
            </a:endParaRPr>
          </a:p>
        </p:txBody>
      </p:sp>
      <p:pic>
        <p:nvPicPr>
          <p:cNvPr id="35" name="图片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4213" y="420688"/>
            <a:ext cx="46196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08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1"/>
          <p:cNvGrpSpPr>
            <a:grpSpLocks/>
          </p:cNvGrpSpPr>
          <p:nvPr/>
        </p:nvGrpSpPr>
        <p:grpSpPr bwMode="auto">
          <a:xfrm>
            <a:off x="228600" y="-628650"/>
            <a:ext cx="8915400" cy="5686426"/>
            <a:chOff x="152400" y="-723900"/>
            <a:chExt cx="11887200" cy="7581900"/>
          </a:xfrm>
        </p:grpSpPr>
        <p:pic>
          <p:nvPicPr>
            <p:cNvPr id="819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文本框 39"/>
          <p:cNvSpPr txBox="1">
            <a:spLocks noChangeArrowheads="1"/>
          </p:cNvSpPr>
          <p:nvPr/>
        </p:nvSpPr>
        <p:spPr bwMode="auto">
          <a:xfrm>
            <a:off x="1524000" y="763588"/>
            <a:ext cx="6508750" cy="163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dirty="0" err="1">
                <a:solidFill>
                  <a:srgbClr val="0070C0"/>
                </a:solidFill>
                <a:latin typeface="Arial-Rounded" pitchFamily="34" charset="0"/>
                <a:ea typeface="SimSun" pitchFamily="2" charset="-122"/>
                <a:cs typeface="Arial-Rounded" pitchFamily="34" charset="0"/>
                <a:sym typeface="+mn-lt"/>
              </a:rPr>
              <a:t>Tiếng</a:t>
            </a:r>
            <a:r>
              <a:rPr lang="en-US" altLang="zh-CN" sz="4500" dirty="0">
                <a:solidFill>
                  <a:srgbClr val="0070C0"/>
                </a:solidFill>
                <a:latin typeface="Arial-Rounded" pitchFamily="34" charset="0"/>
                <a:ea typeface="SimSun" pitchFamily="2" charset="-122"/>
                <a:cs typeface="Arial-Rounded" pitchFamily="34" charset="0"/>
                <a:sym typeface="+mn-lt"/>
              </a:rPr>
              <a:t> </a:t>
            </a:r>
            <a:r>
              <a:rPr lang="en-US" altLang="zh-CN" sz="4500" dirty="0" err="1">
                <a:solidFill>
                  <a:srgbClr val="0070C0"/>
                </a:solidFill>
                <a:latin typeface="Arial-Rounded" pitchFamily="34" charset="0"/>
                <a:ea typeface="SimSun" pitchFamily="2" charset="-122"/>
                <a:cs typeface="Arial-Rounded" pitchFamily="34" charset="0"/>
                <a:sym typeface="+mn-lt"/>
              </a:rPr>
              <a:t>Việt</a:t>
            </a:r>
            <a:endParaRPr lang="en-US" altLang="zh-CN" sz="4500" dirty="0">
              <a:solidFill>
                <a:srgbClr val="0070C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500" dirty="0">
                <a:solidFill>
                  <a:srgbClr val="0070C0"/>
                </a:solidFill>
                <a:latin typeface="Arial-Rounded" pitchFamily="34" charset="0"/>
                <a:ea typeface="SimSun" pitchFamily="2" charset="-122"/>
                <a:cs typeface="Arial-Rounded" pitchFamily="34" charset="0"/>
                <a:sym typeface="+mn-lt"/>
              </a:rPr>
              <a:t>Bài 1: </a:t>
            </a:r>
            <a:r>
              <a:rPr lang="en-GB" altLang="zh-CN" sz="5500" b="1" dirty="0" err="1">
                <a:solidFill>
                  <a:srgbClr val="0070C0"/>
                </a:solidFill>
                <a:latin typeface="Arial-Rounded" pitchFamily="34" charset="0"/>
                <a:ea typeface="SimSun" pitchFamily="2" charset="-122"/>
                <a:cs typeface="Arial-Rounded" pitchFamily="34" charset="0"/>
                <a:sym typeface="+mn-lt"/>
              </a:rPr>
              <a:t>Chú</a:t>
            </a:r>
            <a:r>
              <a:rPr lang="en-GB" altLang="zh-CN" sz="5500" b="1" dirty="0">
                <a:solidFill>
                  <a:srgbClr val="0070C0"/>
                </a:solidFill>
                <a:latin typeface="Arial-Rounded" pitchFamily="34" charset="0"/>
                <a:ea typeface="SimSun" pitchFamily="2" charset="-122"/>
                <a:cs typeface="Arial-Rounded" pitchFamily="34" charset="0"/>
                <a:sym typeface="+mn-lt"/>
              </a:rPr>
              <a:t> </a:t>
            </a:r>
            <a:r>
              <a:rPr lang="en-GB" altLang="zh-CN" sz="5500" b="1" dirty="0" err="1">
                <a:solidFill>
                  <a:srgbClr val="0070C0"/>
                </a:solidFill>
                <a:latin typeface="Arial-Rounded" pitchFamily="34" charset="0"/>
                <a:ea typeface="SimSun" pitchFamily="2" charset="-122"/>
                <a:cs typeface="Arial-Rounded" pitchFamily="34" charset="0"/>
                <a:sym typeface="+mn-lt"/>
              </a:rPr>
              <a:t>hải</a:t>
            </a:r>
            <a:r>
              <a:rPr lang="en-GB" altLang="zh-CN" sz="5500" b="1" dirty="0">
                <a:solidFill>
                  <a:srgbClr val="0070C0"/>
                </a:solidFill>
                <a:latin typeface="Arial-Rounded" pitchFamily="34" charset="0"/>
                <a:ea typeface="SimSun" pitchFamily="2" charset="-122"/>
                <a:cs typeface="Arial-Rounded" pitchFamily="34" charset="0"/>
                <a:sym typeface="+mn-lt"/>
              </a:rPr>
              <a:t> </a:t>
            </a:r>
            <a:r>
              <a:rPr lang="en-GB" altLang="zh-CN" sz="5500" b="1" dirty="0" err="1">
                <a:solidFill>
                  <a:srgbClr val="0070C0"/>
                </a:solidFill>
                <a:latin typeface="Arial-Rounded" pitchFamily="34" charset="0"/>
                <a:ea typeface="SimSun" pitchFamily="2" charset="-122"/>
                <a:cs typeface="Arial-Rounded" pitchFamily="34" charset="0"/>
                <a:sym typeface="+mn-lt"/>
              </a:rPr>
              <a:t>quân</a:t>
            </a:r>
            <a:r>
              <a:rPr lang="en-GB" altLang="zh-CN" sz="5500" b="1" dirty="0">
                <a:solidFill>
                  <a:srgbClr val="0070C0"/>
                </a:solidFill>
                <a:latin typeface="Arial-Rounded" pitchFamily="34" charset="0"/>
                <a:ea typeface="SimSun" pitchFamily="2" charset="-122"/>
                <a:cs typeface="Arial-Rounded" pitchFamily="34" charset="0"/>
                <a:sym typeface="+mn-lt"/>
              </a:rPr>
              <a:t>.</a:t>
            </a:r>
            <a:endParaRPr lang="zh-CN" altLang="en-US" sz="5500" b="1" dirty="0">
              <a:solidFill>
                <a:srgbClr val="0070C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1774057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img.loigiaihay.com/picture/2022/0302/38.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AE18B10A-EFF7-4A89-BBDF-3C8360CF3FE7}"/>
              </a:ext>
            </a:extLst>
          </p:cNvPr>
          <p:cNvSpPr txBox="1"/>
          <p:nvPr/>
        </p:nvSpPr>
        <p:spPr>
          <a:xfrm>
            <a:off x="2282700" y="160338"/>
            <a:ext cx="3969000" cy="756989"/>
          </a:xfrm>
          <a:prstGeom prst="rect">
            <a:avLst/>
          </a:prstGeom>
          <a:noFill/>
        </p:spPr>
        <p:txBody>
          <a:bodyPr wrap="square" lIns="79089" tIns="39554" rIns="79089" bIns="39554" rtlCol="0">
            <a:spAutoFit/>
          </a:bodyPr>
          <a:lstStyle/>
          <a:p>
            <a:pPr algn="ctr" defTabSz="912951"/>
            <a:r>
              <a:rPr lang="en-US" sz="4400" dirty="0" err="1">
                <a:solidFill>
                  <a:srgbClr val="FF0000"/>
                </a:solidFill>
                <a:latin typeface="SVN-Lobster" panose="02040603050506020204" pitchFamily="18" charset="0"/>
                <a:ea typeface="Arial-Rounded" panose="020B0500000000000000" pitchFamily="34" charset="0"/>
                <a:cs typeface="Arial-Rounded" panose="020B0500000000000000" pitchFamily="34" charset="0"/>
              </a:rPr>
              <a:t>Tranh</a:t>
            </a:r>
            <a:r>
              <a:rPr lang="en-US" sz="4400" dirty="0">
                <a:solidFill>
                  <a:srgbClr val="FF0000"/>
                </a:solidFill>
                <a:latin typeface="SVN-Lobster" panose="02040603050506020204" pitchFamily="18" charset="0"/>
                <a:ea typeface="Arial-Rounded" panose="020B0500000000000000" pitchFamily="34" charset="0"/>
                <a:cs typeface="Arial-Rounded" panose="020B0500000000000000" pitchFamily="34" charset="0"/>
              </a:rPr>
              <a:t> </a:t>
            </a:r>
            <a:r>
              <a:rPr lang="en-US" sz="4400" dirty="0" err="1">
                <a:solidFill>
                  <a:srgbClr val="FF0000"/>
                </a:solidFill>
                <a:latin typeface="SVN-Lobster" panose="02040603050506020204" pitchFamily="18" charset="0"/>
                <a:ea typeface="Arial-Rounded" panose="020B0500000000000000" pitchFamily="34" charset="0"/>
                <a:cs typeface="Arial-Rounded" panose="020B0500000000000000" pitchFamily="34" charset="0"/>
              </a:rPr>
              <a:t>vẽ</a:t>
            </a:r>
            <a:r>
              <a:rPr lang="en-US" sz="4400" dirty="0">
                <a:solidFill>
                  <a:srgbClr val="FF0000"/>
                </a:solidFill>
                <a:latin typeface="SVN-Lobster" panose="02040603050506020204" pitchFamily="18" charset="0"/>
                <a:ea typeface="Arial-Rounded" panose="020B0500000000000000" pitchFamily="34" charset="0"/>
                <a:cs typeface="Arial-Rounded" panose="020B0500000000000000" pitchFamily="34" charset="0"/>
              </a:rPr>
              <a:t> </a:t>
            </a:r>
            <a:r>
              <a:rPr lang="en-US" sz="4400" dirty="0" err="1">
                <a:solidFill>
                  <a:srgbClr val="FF0000"/>
                </a:solidFill>
                <a:latin typeface="SVN-Lobster" panose="02040603050506020204" pitchFamily="18" charset="0"/>
                <a:ea typeface="Arial-Rounded" panose="020B0500000000000000" pitchFamily="34" charset="0"/>
                <a:cs typeface="Arial-Rounded" panose="020B0500000000000000" pitchFamily="34" charset="0"/>
              </a:rPr>
              <a:t>cảnh</a:t>
            </a:r>
            <a:r>
              <a:rPr lang="en-US" sz="4400" dirty="0">
                <a:solidFill>
                  <a:srgbClr val="FF0000"/>
                </a:solidFill>
                <a:latin typeface="SVN-Lobster" panose="02040603050506020204" pitchFamily="18" charset="0"/>
                <a:ea typeface="Arial-Rounded" panose="020B0500000000000000" pitchFamily="34" charset="0"/>
                <a:cs typeface="Arial-Rounded" panose="020B0500000000000000" pitchFamily="34" charset="0"/>
              </a:rPr>
              <a:t> </a:t>
            </a:r>
            <a:r>
              <a:rPr lang="en-US" sz="4400" dirty="0" err="1">
                <a:solidFill>
                  <a:srgbClr val="FF0000"/>
                </a:solidFill>
                <a:latin typeface="SVN-Lobster" panose="02040603050506020204" pitchFamily="18" charset="0"/>
                <a:ea typeface="Arial-Rounded" panose="020B0500000000000000" pitchFamily="34" charset="0"/>
                <a:cs typeface="Arial-Rounded" panose="020B0500000000000000" pitchFamily="34" charset="0"/>
              </a:rPr>
              <a:t>gì</a:t>
            </a:r>
            <a:r>
              <a:rPr lang="en-US" sz="4400" dirty="0">
                <a:solidFill>
                  <a:srgbClr val="FF0000"/>
                </a:solidFill>
                <a:latin typeface="SVN-Lobster" panose="02040603050506020204" pitchFamily="18" charset="0"/>
                <a:ea typeface="Arial-Rounded" panose="020B0500000000000000" pitchFamily="34" charset="0"/>
                <a:cs typeface="Arial-Rounded" panose="020B0500000000000000" pitchFamily="34" charset="0"/>
              </a:rPr>
              <a:t>?</a:t>
            </a:r>
          </a:p>
        </p:txBody>
      </p:sp>
      <p:pic>
        <p:nvPicPr>
          <p:cNvPr id="5" name="Picture 4"/>
          <p:cNvPicPr>
            <a:picLocks noChangeAspect="1"/>
          </p:cNvPicPr>
          <p:nvPr/>
        </p:nvPicPr>
        <p:blipFill>
          <a:blip r:embed="rId2"/>
          <a:stretch>
            <a:fillRect/>
          </a:stretch>
        </p:blipFill>
        <p:spPr>
          <a:xfrm>
            <a:off x="1143000" y="819150"/>
            <a:ext cx="6629400" cy="4038600"/>
          </a:xfrm>
          <a:prstGeom prst="rect">
            <a:avLst/>
          </a:prstGeom>
        </p:spPr>
      </p:pic>
    </p:spTree>
    <p:extLst>
      <p:ext uri="{BB962C8B-B14F-4D97-AF65-F5344CB8AC3E}">
        <p14:creationId xmlns:p14="http://schemas.microsoft.com/office/powerpoint/2010/main" val="1315368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r="9195" b="9091"/>
          <a:stretch/>
        </p:blipFill>
        <p:spPr>
          <a:xfrm>
            <a:off x="3005921" y="2876550"/>
            <a:ext cx="4004480" cy="2215610"/>
          </a:xfrm>
          <a:prstGeom prst="rect">
            <a:avLst/>
          </a:prstGeom>
          <a:ln>
            <a:noFill/>
          </a:ln>
          <a:effectLst>
            <a:softEdge rad="112500"/>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29000" y="219478"/>
            <a:ext cx="1991247"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Chú</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hải</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quân</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32216" y="643832"/>
            <a:ext cx="3610326" cy="3416320"/>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Vững vàng trên đảo nhỏ</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Bồng súng gác biển trời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Áo bạc nhàu nắng gió</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Chú mỉm cười rất tươi.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Giữa trập trùng xa khơi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Hải âu vờn quanh chú</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Bên đảo đá chơi vơi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Dạt dào ngàn sóng vỗ.</a:t>
            </a:r>
          </a:p>
        </p:txBody>
      </p:sp>
      <p:sp>
        <p:nvSpPr>
          <p:cNvPr id="10" name="TextBox 9"/>
          <p:cNvSpPr txBox="1"/>
          <p:nvPr/>
        </p:nvSpPr>
        <p:spPr>
          <a:xfrm>
            <a:off x="5089980" y="643832"/>
            <a:ext cx="3898692" cy="3785652"/>
          </a:xfrm>
          <a:prstGeom prst="rect">
            <a:avLst/>
          </a:prstGeom>
          <a:noFill/>
        </p:spPr>
        <p:txBody>
          <a:bodyPr wrap="square" rtlCol="0">
            <a:spAutoFit/>
          </a:bodyPr>
          <a:lstStyle/>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Dù nắng mưa, bão tố</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Các chú vẫn hiên ngang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Bao tàu thuyền qua đó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Kéo còi chào ngân vang.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 </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Lá cờ đỏ sao vàng</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Phấp phới bay trong gió</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Ước mai này như chú</a:t>
            </a:r>
          </a:p>
          <a:p>
            <a:pPr algn="just"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Giữ yên biển quê hương.</a:t>
            </a:r>
          </a:p>
          <a:p>
            <a:pPr algn="r" fontAlgn="t"/>
            <a:r>
              <a:rPr lang="vi-VN" sz="2400" b="1" dirty="0">
                <a:latin typeface="Arial-Rounded" panose="020B0500000000000000" pitchFamily="34" charset="0"/>
                <a:ea typeface="Arial-Rounded" panose="020B0500000000000000" pitchFamily="34" charset="0"/>
                <a:cs typeface="Arial-Rounded" panose="020B0500000000000000" pitchFamily="34" charset="0"/>
              </a:rPr>
              <a:t>HOÀI KHÁNH</a:t>
            </a:r>
          </a:p>
        </p:txBody>
      </p:sp>
      <p:sp>
        <p:nvSpPr>
          <p:cNvPr id="13" name="Rounded Rectangle 12"/>
          <p:cNvSpPr/>
          <p:nvPr/>
        </p:nvSpPr>
        <p:spPr>
          <a:xfrm>
            <a:off x="549597" y="181492"/>
            <a:ext cx="1867830" cy="462340"/>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90730" tIns="45358" rIns="90730" bIns="4535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SVN-Salty Sans" panose="02000000000000000000" pitchFamily="50" charset="0"/>
                <a:ea typeface="Arial-Rounded" pitchFamily="34" charset="0"/>
                <a:cs typeface="Arial-Rounded" pitchFamily="34" charset="0"/>
              </a:rPr>
              <a:t>ĐỌC MẪU</a:t>
            </a:r>
          </a:p>
        </p:txBody>
      </p:sp>
    </p:spTree>
    <p:extLst>
      <p:ext uri="{BB962C8B-B14F-4D97-AF65-F5344CB8AC3E}">
        <p14:creationId xmlns:p14="http://schemas.microsoft.com/office/powerpoint/2010/main" val="162599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15733" y="479946"/>
            <a:ext cx="4897967" cy="1690878"/>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57140" tIns="28571" rIns="57140" bIns="28571" anchor="ctr">
              <a:sp3d/>
            </a:bodyPr>
            <a:lstStyle/>
            <a:p>
              <a:pPr marL="0" lvl="2" algn="ctr" defTabSz="321319" eaLnBrk="0" fontAlgn="ctr" hangingPunct="0">
                <a:buClr>
                  <a:srgbClr val="FF0000"/>
                </a:buClr>
                <a:buSzPct val="70000"/>
                <a:tabLst>
                  <a:tab pos="63958" algn="l"/>
                </a:tabLst>
                <a:defRPr/>
              </a:pPr>
              <a:r>
                <a:rPr lang="en-US" altLang="zh-CN" sz="275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Nhẹ</a:t>
              </a:r>
              <a:r>
                <a:rPr lang="en-US" altLang="zh-CN" sz="275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zh-CN" sz="275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altLang="zh-CN" sz="275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275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5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57141" tIns="57141" rIns="57141" bIns="5714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21319"/>
              <a:endParaRPr sz="875" kern="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圆角矩形 4"/>
          <p:cNvSpPr/>
          <p:nvPr/>
        </p:nvSpPr>
        <p:spPr bwMode="auto">
          <a:xfrm>
            <a:off x="4909079" y="691770"/>
            <a:ext cx="2511277" cy="587472"/>
          </a:xfrm>
          <a:prstGeom prst="roundRect">
            <a:avLst>
              <a:gd name="adj" fmla="val 0"/>
            </a:avLst>
          </a:prstGeom>
          <a:solidFill>
            <a:srgbClr val="FFFF99"/>
          </a:solidFill>
          <a:ln w="38100" cap="flat" cmpd="sng" algn="ctr">
            <a:noFill/>
            <a:prstDash val="dash"/>
            <a:miter lim="800000"/>
          </a:ln>
          <a:effectLst/>
        </p:spPr>
        <p:txBody>
          <a:bodyPr lIns="57136" tIns="28569" rIns="57136" bIns="28569" anchor="ctr">
            <a:sp3d/>
          </a:bodyPr>
          <a:lstStyle/>
          <a:p>
            <a:pPr marL="0" lvl="2" algn="ctr" defTabSz="321319" eaLnBrk="0" fontAlgn="ctr" hangingPunct="0">
              <a:buClr>
                <a:srgbClr val="FF0000"/>
              </a:buClr>
              <a:buSzPct val="70000"/>
              <a:tabLst>
                <a:tab pos="63958" algn="l"/>
              </a:tabLst>
              <a:defRPr/>
            </a:pPr>
            <a:r>
              <a:rPr lang="en-US" sz="3375" b="1" u="sng" kern="0" dirty="0" err="1">
                <a:solidFill>
                  <a:srgbClr val="FF0000"/>
                </a:solidFill>
                <a:latin typeface="Coiny" panose="02000903060500060000" pitchFamily="2" charset="0"/>
                <a:ea typeface="Arial-Rounded" pitchFamily="34" charset="0"/>
                <a:cs typeface="Arial-Rounded" pitchFamily="34" charset="0"/>
              </a:rPr>
              <a:t>Giọng</a:t>
            </a:r>
            <a:r>
              <a:rPr lang="en-US" sz="3375" b="1" u="sng" kern="0" dirty="0">
                <a:solidFill>
                  <a:srgbClr val="FF0000"/>
                </a:solidFill>
                <a:latin typeface="Coiny" panose="02000903060500060000" pitchFamily="2" charset="0"/>
                <a:ea typeface="Arial-Rounded" pitchFamily="34" charset="0"/>
                <a:cs typeface="Arial-Rounded" pitchFamily="34" charset="0"/>
              </a:rPr>
              <a:t> </a:t>
            </a:r>
            <a:r>
              <a:rPr lang="en-US" sz="3375" b="1" u="sng" kern="0" dirty="0" err="1">
                <a:solidFill>
                  <a:srgbClr val="FF0000"/>
                </a:solidFill>
                <a:latin typeface="Coiny" panose="02000903060500060000" pitchFamily="2" charset="0"/>
                <a:ea typeface="Arial-Rounded" pitchFamily="34" charset="0"/>
                <a:cs typeface="Arial-Rounded" pitchFamily="34" charset="0"/>
              </a:rPr>
              <a:t>đọc</a:t>
            </a:r>
            <a:endParaRPr lang="en-US" sz="3375" b="1" u="sng" kern="0" dirty="0">
              <a:solidFill>
                <a:srgbClr val="FF0000"/>
              </a:solidFill>
              <a:latin typeface="Coiny" panose="02000903060500060000" pitchFamily="2" charset="0"/>
              <a:ea typeface="Arial-Rounded" pitchFamily="34" charset="0"/>
              <a:cs typeface="Arial-Rounded" pitchFamily="34" charset="0"/>
            </a:endParaRPr>
          </a:p>
        </p:txBody>
      </p:sp>
      <p:pic>
        <p:nvPicPr>
          <p:cNvPr id="13" name="Picture 12">
            <a:extLst>
              <a:ext uri="{FF2B5EF4-FFF2-40B4-BE49-F238E27FC236}">
                <a16:creationId xmlns:a16="http://schemas.microsoft.com/office/drawing/2014/main" id="{16EB6B96-7BB3-4EF9-B583-92F214621D81}"/>
              </a:ext>
            </a:extLst>
          </p:cNvPr>
          <p:cNvPicPr>
            <a:picLocks noChangeAspect="1"/>
          </p:cNvPicPr>
          <p:nvPr/>
        </p:nvPicPr>
        <p:blipFill rotWithShape="1">
          <a:blip r:embed="rId2">
            <a:extLst>
              <a:ext uri="{28A0092B-C50C-407E-A947-70E740481C1C}">
                <a14:useLocalDpi xmlns:a14="http://schemas.microsoft.com/office/drawing/2010/main" val="0"/>
              </a:ext>
            </a:extLst>
          </a:blip>
          <a:srcRect l="2801" t="12569" r="717" b="8681"/>
          <a:stretch/>
        </p:blipFill>
        <p:spPr>
          <a:xfrm>
            <a:off x="0" y="1399153"/>
            <a:ext cx="5128495" cy="2911481"/>
          </a:xfrm>
          <a:prstGeom prst="rect">
            <a:avLst/>
          </a:prstGeom>
        </p:spPr>
      </p:pic>
      <p:sp>
        <p:nvSpPr>
          <p:cNvPr id="14" name="Flowchart: Document 13"/>
          <p:cNvSpPr/>
          <p:nvPr/>
        </p:nvSpPr>
        <p:spPr>
          <a:xfrm>
            <a:off x="4314751" y="2751828"/>
            <a:ext cx="4020608" cy="1714500"/>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7141" tIns="28570" rIns="57141" bIns="28570" spcCol="0" rtlCol="0" anchor="ctr"/>
          <a:lstStyle/>
          <a:p>
            <a:pPr algn="ctr" defTabSz="650369">
              <a:lnSpc>
                <a:spcPct val="110000"/>
              </a:lnSpc>
            </a:pPr>
            <a:r>
              <a:rPr lang="en-US" sz="3375"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3375"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3375"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dirty="0" err="1">
                <a:solidFill>
                  <a:srgbClr val="002060"/>
                </a:solidFill>
              </a:rPr>
              <a:t>Đọc</a:t>
            </a:r>
            <a:r>
              <a:rPr lang="en-US" sz="2700" b="1" dirty="0">
                <a:solidFill>
                  <a:srgbClr val="002060"/>
                </a:solidFill>
              </a:rPr>
              <a:t> </a:t>
            </a:r>
            <a:r>
              <a:rPr lang="en-US" sz="2700" b="1" dirty="0" err="1">
                <a:solidFill>
                  <a:srgbClr val="002060"/>
                </a:solidFill>
              </a:rPr>
              <a:t>diễn</a:t>
            </a:r>
            <a:r>
              <a:rPr lang="en-US" sz="2700" b="1" dirty="0">
                <a:solidFill>
                  <a:srgbClr val="002060"/>
                </a:solidFill>
              </a:rPr>
              <a:t> </a:t>
            </a:r>
            <a:r>
              <a:rPr lang="en-US" sz="2700" b="1" dirty="0" err="1">
                <a:solidFill>
                  <a:srgbClr val="002060"/>
                </a:solidFill>
              </a:rPr>
              <a:t>cảm</a:t>
            </a:r>
            <a:r>
              <a:rPr lang="en-US" sz="2700" b="1" dirty="0">
                <a:solidFill>
                  <a:srgbClr val="002060"/>
                </a:solidFill>
              </a:rPr>
              <a:t>, </a:t>
            </a:r>
            <a:r>
              <a:rPr lang="en-US" sz="2700" b="1" dirty="0" err="1">
                <a:solidFill>
                  <a:srgbClr val="002060"/>
                </a:solidFill>
              </a:rPr>
              <a:t>nhấn</a:t>
            </a:r>
            <a:r>
              <a:rPr lang="en-US" sz="2700" b="1" dirty="0">
                <a:solidFill>
                  <a:srgbClr val="002060"/>
                </a:solidFill>
              </a:rPr>
              <a:t> </a:t>
            </a:r>
            <a:r>
              <a:rPr lang="en-US" sz="2700" b="1" dirty="0" err="1">
                <a:solidFill>
                  <a:srgbClr val="002060"/>
                </a:solidFill>
              </a:rPr>
              <a:t>giọng</a:t>
            </a:r>
            <a:r>
              <a:rPr lang="en-US" sz="2700" b="1" dirty="0">
                <a:solidFill>
                  <a:srgbClr val="002060"/>
                </a:solidFill>
              </a:rPr>
              <a:t> ở </a:t>
            </a:r>
            <a:r>
              <a:rPr lang="en-US" sz="2700" b="1" dirty="0" err="1">
                <a:solidFill>
                  <a:srgbClr val="002060"/>
                </a:solidFill>
              </a:rPr>
              <a:t>những</a:t>
            </a:r>
            <a:r>
              <a:rPr lang="en-US" sz="2700" b="1" dirty="0">
                <a:solidFill>
                  <a:srgbClr val="002060"/>
                </a:solidFill>
              </a:rPr>
              <a:t> </a:t>
            </a:r>
            <a:r>
              <a:rPr lang="en-US" sz="2700" b="1" dirty="0" err="1">
                <a:solidFill>
                  <a:srgbClr val="002060"/>
                </a:solidFill>
              </a:rPr>
              <a:t>từ</a:t>
            </a:r>
            <a:r>
              <a:rPr lang="en-US" sz="2700" b="1" dirty="0">
                <a:solidFill>
                  <a:srgbClr val="002060"/>
                </a:solidFill>
              </a:rPr>
              <a:t> </a:t>
            </a:r>
            <a:r>
              <a:rPr lang="en-US" sz="2700" b="1" dirty="0" err="1">
                <a:solidFill>
                  <a:srgbClr val="002060"/>
                </a:solidFill>
              </a:rPr>
              <a:t>ngữ</a:t>
            </a:r>
            <a:r>
              <a:rPr lang="en-US" sz="2700" b="1" dirty="0">
                <a:solidFill>
                  <a:srgbClr val="002060"/>
                </a:solidFill>
              </a:rPr>
              <a:t> </a:t>
            </a:r>
            <a:r>
              <a:rPr lang="en-US" sz="2700" b="1" dirty="0" err="1">
                <a:solidFill>
                  <a:srgbClr val="002060"/>
                </a:solidFill>
              </a:rPr>
              <a:t>giàu</a:t>
            </a:r>
            <a:r>
              <a:rPr lang="en-US" sz="2700" b="1" dirty="0">
                <a:solidFill>
                  <a:srgbClr val="002060"/>
                </a:solidFill>
              </a:rPr>
              <a:t> </a:t>
            </a:r>
            <a:r>
              <a:rPr lang="en-US" sz="2700" b="1" dirty="0" err="1">
                <a:solidFill>
                  <a:srgbClr val="002060"/>
                </a:solidFill>
              </a:rPr>
              <a:t>sức</a:t>
            </a:r>
            <a:r>
              <a:rPr lang="en-US" sz="2700" b="1" dirty="0">
                <a:solidFill>
                  <a:srgbClr val="002060"/>
                </a:solidFill>
              </a:rPr>
              <a:t> </a:t>
            </a:r>
            <a:r>
              <a:rPr lang="en-US" sz="2700" b="1" dirty="0" err="1">
                <a:solidFill>
                  <a:srgbClr val="002060"/>
                </a:solidFill>
              </a:rPr>
              <a:t>gợi</a:t>
            </a:r>
            <a:r>
              <a:rPr lang="en-US" sz="2700" b="1" dirty="0">
                <a:solidFill>
                  <a:srgbClr val="002060"/>
                </a:solidFill>
              </a:rPr>
              <a:t> </a:t>
            </a:r>
            <a:r>
              <a:rPr lang="en-US" sz="2700" b="1" dirty="0" err="1">
                <a:solidFill>
                  <a:srgbClr val="002060"/>
                </a:solidFill>
              </a:rPr>
              <a:t>tả</a:t>
            </a:r>
            <a:r>
              <a:rPr lang="en-US" sz="2700" b="1" dirty="0">
                <a:solidFill>
                  <a:srgbClr val="002060"/>
                </a:solidFill>
              </a:rPr>
              <a:t>, </a:t>
            </a:r>
            <a:r>
              <a:rPr lang="en-US" sz="2700" b="1" dirty="0" err="1">
                <a:solidFill>
                  <a:srgbClr val="002060"/>
                </a:solidFill>
              </a:rPr>
              <a:t>gợi</a:t>
            </a:r>
            <a:r>
              <a:rPr lang="en-US" sz="2700" b="1" dirty="0">
                <a:solidFill>
                  <a:srgbClr val="002060"/>
                </a:solidFill>
              </a:rPr>
              <a:t> </a:t>
            </a:r>
            <a:r>
              <a:rPr lang="en-US" sz="2700" b="1" dirty="0" err="1">
                <a:solidFill>
                  <a:srgbClr val="002060"/>
                </a:solidFill>
              </a:rPr>
              <a:t>cảm</a:t>
            </a:r>
            <a:r>
              <a:rPr lang="en-US" sz="2700" dirty="0"/>
              <a:t>. </a:t>
            </a:r>
            <a:endParaRPr lang="en-US" sz="2750"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19698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14:presetBounceEnd="82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82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82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310" y="1309879"/>
            <a:ext cx="6245496" cy="4025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739575" y="500634"/>
            <a:ext cx="5458967" cy="1236762"/>
          </a:xfrm>
          <a:prstGeom prst="rect">
            <a:avLst/>
          </a:prstGeom>
        </p:spPr>
      </p:pic>
    </p:spTree>
    <p:extLst>
      <p:ext uri="{BB962C8B-B14F-4D97-AF65-F5344CB8AC3E}">
        <p14:creationId xmlns:p14="http://schemas.microsoft.com/office/powerpoint/2010/main" val="198937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1636</TotalTime>
  <Words>2223</Words>
  <Application>Microsoft Office PowerPoint</Application>
  <PresentationFormat>On-screen Show (16:9)</PresentationFormat>
  <Paragraphs>315</Paragraphs>
  <Slides>43</Slides>
  <Notes>31</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43</vt:i4>
      </vt:variant>
    </vt:vector>
  </HeadingPairs>
  <TitlesOfParts>
    <vt:vector size="65" baseType="lpstr">
      <vt:lpstr>DengXian</vt:lpstr>
      <vt:lpstr>DengXian</vt:lpstr>
      <vt:lpstr>等线 Light</vt:lpstr>
      <vt:lpstr>微软雅黑</vt:lpstr>
      <vt:lpstr>宋体</vt:lpstr>
      <vt:lpstr>.黑体-日本语</vt:lpstr>
      <vt:lpstr>Arial</vt:lpstr>
      <vt:lpstr>Arial-Rounded</vt:lpstr>
      <vt:lpstr>Calibri</vt:lpstr>
      <vt:lpstr>Calibri Light</vt:lpstr>
      <vt:lpstr>Coiny</vt:lpstr>
      <vt:lpstr>iCiel Cadena</vt:lpstr>
      <vt:lpstr>SVN-Lobster</vt:lpstr>
      <vt:lpstr>SVN-Salty Sans</vt:lpstr>
      <vt:lpstr>SVN-Salty Script</vt:lpstr>
      <vt:lpstr>Times New Roman</vt:lpstr>
      <vt:lpstr>华康方圆体W7</vt:lpstr>
      <vt:lpstr>印品黑体</vt:lpstr>
      <vt:lpstr>Office 主题​​</vt:lpstr>
      <vt:lpstr>1_Office 主题​​</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Tự đọc sách báo</vt:lpstr>
      <vt:lpstr>PowerPoint Presentation</vt:lpstr>
      <vt:lpstr>PowerPoint Presentation</vt:lpstr>
      <vt:lpstr>PowerPoint Presentation</vt:lpstr>
      <vt:lpstr>PowerPoint Presentation</vt:lpstr>
      <vt:lpstr>2. Viết vào phiếu đọc sách: - Tên bài đọc và một số nội dung chính - Cảm nghĩ của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273</cp:revision>
  <dcterms:created xsi:type="dcterms:W3CDTF">2021-10-19T13:16:48Z</dcterms:created>
  <dcterms:modified xsi:type="dcterms:W3CDTF">2023-03-30T12:40:23Z</dcterms:modified>
</cp:coreProperties>
</file>