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314" r:id="rId3"/>
    <p:sldId id="258" r:id="rId4"/>
    <p:sldId id="264" r:id="rId5"/>
    <p:sldId id="265" r:id="rId6"/>
    <p:sldId id="259" r:id="rId7"/>
    <p:sldId id="266" r:id="rId8"/>
    <p:sldId id="267" r:id="rId9"/>
    <p:sldId id="295" r:id="rId10"/>
    <p:sldId id="268" r:id="rId11"/>
    <p:sldId id="272" r:id="rId12"/>
    <p:sldId id="275" r:id="rId13"/>
    <p:sldId id="282" r:id="rId14"/>
    <p:sldId id="278" r:id="rId15"/>
    <p:sldId id="284" r:id="rId16"/>
    <p:sldId id="276" r:id="rId17"/>
    <p:sldId id="283" r:id="rId18"/>
    <p:sldId id="296" r:id="rId19"/>
    <p:sldId id="297" r:id="rId20"/>
    <p:sldId id="277" r:id="rId21"/>
    <p:sldId id="299" r:id="rId22"/>
    <p:sldId id="300" r:id="rId23"/>
    <p:sldId id="301" r:id="rId24"/>
    <p:sldId id="288" r:id="rId25"/>
    <p:sldId id="298" r:id="rId26"/>
    <p:sldId id="312" r:id="rId27"/>
    <p:sldId id="260" r:id="rId28"/>
    <p:sldId id="292" r:id="rId29"/>
    <p:sldId id="293" r:id="rId30"/>
    <p:sldId id="294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476" autoAdjust="0"/>
  </p:normalViewPr>
  <p:slideViewPr>
    <p:cSldViewPr snapToGrid="0">
      <p:cViewPr varScale="1">
        <p:scale>
          <a:sx n="53" d="100"/>
          <a:sy n="53" d="100"/>
        </p:scale>
        <p:origin x="11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3148C-C133-4A3F-AAD9-B8FFC9721A55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67E4-1D92-48FE-B2D8-270BD98D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40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3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5794-CADB-98B7-F280-E61605A2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D698C-A1B9-74A5-F351-A5D6A856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C5E25-DDEC-51E0-6F75-1CD76D1F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3CF4-4AA9-607C-79B9-E315F67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7FAC1-BC86-D0F8-E06C-7BF272C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94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D28-6BB3-3249-1902-419E52C6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C0EB6-1C6E-E4D6-1E97-36088CE84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20E3-4AC4-E175-1BA3-89B08FA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DC6A-B52E-FFF7-2097-E881B12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DD12-6FB1-8FCD-D986-90B72248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56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32C12-7CF6-86FB-AFB7-5EBEF00A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50C85-EEAB-C858-CE7F-C1DF8A8E0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409B-37E1-42DC-06E4-770F4237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64CC-C45B-9E92-4F09-03F992A1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A75D-2877-E4B2-B652-F4276CA3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47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99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76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45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622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967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82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934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06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3A4B-4F1B-4846-A022-587DE8B7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27AA-A490-F918-243F-A3B4044B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D180-2426-7C83-CFDC-4606B86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A864F-8A1C-955E-512B-61EE8A8D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C72B-CD95-7237-07DE-E3DB032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34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5916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97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016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04C3-9BBC-39BF-9991-F68DD4C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97194-E996-5B10-AFF0-3B50E910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8D6E-C50E-CD04-754C-3621AB83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3D297-C29F-2DF4-5C88-5E6B917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974E-D615-29E9-89C2-FD7055AC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3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9945-C613-EE74-1E95-A1B87062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84065-8340-E30F-0E56-A8227EA4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FEAE9-FEA2-70D0-DCD0-2970F3FE8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F132B-48C7-82F9-83DE-81C9181F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7A6E-ACB2-D140-9A71-D8F1495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AE76C-EEB4-988F-BD1C-10B002CE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22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710C-8755-F4F3-2052-54192751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BD6F-CC07-D84D-0B2C-1A499DFD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5DD52-4EF8-CCE7-391E-D5790AC05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BDF55-394E-2C0C-FB56-088060AF6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06FF8-A2C4-56E9-9621-D3392658A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E0528-A1A9-03D9-C137-1F0391A9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FC97A-7FA7-126C-7B27-F57AD41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0C615-F6BD-CE7E-F4D5-D11B913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0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E523-8DFD-BE73-F576-5345A3F0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F0D37-6BB6-917E-1583-5E2FF800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17970-94AD-EE99-BEF7-60C8FCE2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7B569-FF02-BDAB-F4F1-1C96E81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26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5DF74-C4DD-0AAE-85A9-A994A23D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CCDAB-34DB-B2F0-6C62-C864EC4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97093-6487-D630-9347-7BA2EDDB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952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DFF8-6530-268B-4714-6CA98FD0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6FCA-56AB-954A-73CA-DEC104FD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0F039-4573-9391-CCD1-DE28E54DA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B6BF8-B190-4FF1-5C36-9C5D9178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2EEA0-533F-D41C-6928-F8E7847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9D519-DD58-DD82-10A5-9BCA1C9E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58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92B-E24A-0164-7B62-43DA94D9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833C6-9F63-4EED-2CDC-FD23C043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57EB9-D872-15DC-2E54-31CA838D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FC5E4-C932-14F7-1AF9-0DF2F6BD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EB223-0F3D-3F55-7019-36A4874D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EFAB-D0A7-48FB-204C-234CD102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0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44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10" Type="http://schemas.openxmlformats.org/officeDocument/2006/relationships/audio" Target="../media/audio1.wav"/><Relationship Id="rId4" Type="http://schemas.openxmlformats.org/officeDocument/2006/relationships/image" Target="../media/image11.png"/><Relationship Id="rId9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17" Type="http://schemas.openxmlformats.org/officeDocument/2006/relationships/image" Target="../media/image44.png"/><Relationship Id="rId2" Type="http://schemas.openxmlformats.org/officeDocument/2006/relationships/image" Target="../media/image3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4.wdp"/><Relationship Id="rId15" Type="http://schemas.openxmlformats.org/officeDocument/2006/relationships/image" Target="../media/image42.png"/><Relationship Id="rId10" Type="http://schemas.microsoft.com/office/2007/relationships/hdphoto" Target="../media/hdphoto6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4.wdp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43.png"/><Relationship Id="rId7" Type="http://schemas.microsoft.com/office/2007/relationships/hdphoto" Target="../media/hdphoto8.wdp"/><Relationship Id="rId12" Type="http://schemas.openxmlformats.org/officeDocument/2006/relationships/image" Target="../media/image35.png"/><Relationship Id="rId17" Type="http://schemas.microsoft.com/office/2007/relationships/hdphoto" Target="../media/hdphoto7.wdp"/><Relationship Id="rId2" Type="http://schemas.openxmlformats.org/officeDocument/2006/relationships/audio" Target="../media/media2.mp3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microsoft.com/office/2007/relationships/media" Target="../media/media2.mp3"/><Relationship Id="rId6" Type="http://schemas.openxmlformats.org/officeDocument/2006/relationships/image" Target="../media/image47.png"/><Relationship Id="rId11" Type="http://schemas.openxmlformats.org/officeDocument/2006/relationships/image" Target="../media/image34.png"/><Relationship Id="rId5" Type="http://schemas.openxmlformats.org/officeDocument/2006/relationships/image" Target="../media/image46.png"/><Relationship Id="rId15" Type="http://schemas.microsoft.com/office/2007/relationships/hdphoto" Target="../media/hdphoto6.wdp"/><Relationship Id="rId10" Type="http://schemas.openxmlformats.org/officeDocument/2006/relationships/image" Target="../media/image37.png"/><Relationship Id="rId19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microsoft.com/office/2007/relationships/hdphoto" Target="../media/hdphoto5.wdp"/><Relationship Id="rId14" Type="http://schemas.openxmlformats.org/officeDocument/2006/relationships/image" Target="../media/image38.png"/><Relationship Id="rId2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2.png"/><Relationship Id="rId18" Type="http://schemas.openxmlformats.org/officeDocument/2006/relationships/image" Target="../media/image56.svg"/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12" Type="http://schemas.openxmlformats.org/officeDocument/2006/relationships/image" Target="../media/image51.svg"/><Relationship Id="rId17" Type="http://schemas.openxmlformats.org/officeDocument/2006/relationships/image" Target="../media/image55.png"/><Relationship Id="rId2" Type="http://schemas.openxmlformats.org/officeDocument/2006/relationships/audio" Target="../media/media3.mp3"/><Relationship Id="rId16" Type="http://schemas.openxmlformats.org/officeDocument/2006/relationships/image" Target="../media/image54.svg"/><Relationship Id="rId1" Type="http://schemas.microsoft.com/office/2007/relationships/media" Target="../media/media3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3.png"/><Relationship Id="rId10" Type="http://schemas.openxmlformats.org/officeDocument/2006/relationships/image" Target="../media/image49.svg"/><Relationship Id="rId4" Type="http://schemas.openxmlformats.org/officeDocument/2006/relationships/audio" Target="../media/media4.mp3"/><Relationship Id="rId9" Type="http://schemas.openxmlformats.org/officeDocument/2006/relationships/image" Target="../media/image48.png"/><Relationship Id="rId14" Type="http://schemas.microsoft.com/office/2007/relationships/hdphoto" Target="../media/hdphoto9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3.png"/><Relationship Id="rId18" Type="http://schemas.microsoft.com/office/2007/relationships/hdphoto" Target="../media/hdphoto9.wdp"/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12" Type="http://schemas.openxmlformats.org/officeDocument/2006/relationships/image" Target="../media/image51.svg"/><Relationship Id="rId17" Type="http://schemas.openxmlformats.org/officeDocument/2006/relationships/image" Target="../media/image52.png"/><Relationship Id="rId2" Type="http://schemas.openxmlformats.org/officeDocument/2006/relationships/audio" Target="../media/media3.mp3"/><Relationship Id="rId16" Type="http://schemas.openxmlformats.org/officeDocument/2006/relationships/image" Target="../media/image56.svg"/><Relationship Id="rId1" Type="http://schemas.microsoft.com/office/2007/relationships/media" Target="../media/media3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5.png"/><Relationship Id="rId10" Type="http://schemas.openxmlformats.org/officeDocument/2006/relationships/image" Target="../media/image49.svg"/><Relationship Id="rId4" Type="http://schemas.openxmlformats.org/officeDocument/2006/relationships/audio" Target="../media/media4.mp3"/><Relationship Id="rId9" Type="http://schemas.openxmlformats.org/officeDocument/2006/relationships/image" Target="../media/image48.png"/><Relationship Id="rId14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3.png"/><Relationship Id="rId18" Type="http://schemas.microsoft.com/office/2007/relationships/hdphoto" Target="../media/hdphoto9.wdp"/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12" Type="http://schemas.openxmlformats.org/officeDocument/2006/relationships/image" Target="../media/image51.svg"/><Relationship Id="rId17" Type="http://schemas.openxmlformats.org/officeDocument/2006/relationships/image" Target="../media/image52.png"/><Relationship Id="rId2" Type="http://schemas.openxmlformats.org/officeDocument/2006/relationships/audio" Target="../media/media3.mp3"/><Relationship Id="rId16" Type="http://schemas.openxmlformats.org/officeDocument/2006/relationships/image" Target="../media/image56.svg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5.png"/><Relationship Id="rId10" Type="http://schemas.openxmlformats.org/officeDocument/2006/relationships/image" Target="../media/image49.svg"/><Relationship Id="rId4" Type="http://schemas.openxmlformats.org/officeDocument/2006/relationships/audio" Target="../media/media4.mp3"/><Relationship Id="rId9" Type="http://schemas.openxmlformats.org/officeDocument/2006/relationships/image" Target="../media/image48.png"/><Relationship Id="rId14" Type="http://schemas.openxmlformats.org/officeDocument/2006/relationships/image" Target="../media/image5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CD2843-CEE1-3289-5BE3-C1AE5986CE5B}"/>
              </a:ext>
            </a:extLst>
          </p:cNvPr>
          <p:cNvSpPr/>
          <p:nvPr/>
        </p:nvSpPr>
        <p:spPr>
          <a:xfrm>
            <a:off x="6656255" y="1144866"/>
            <a:ext cx="5080024" cy="1445401"/>
          </a:xfrm>
          <a:prstGeom prst="wedgeRoundRectCallout">
            <a:avLst>
              <a:gd name="adj1" fmla="val -17999"/>
              <a:gd name="adj2" fmla="val 64356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thực hiện phép tính vào nháp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nhé!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C16659-D743-ADC6-B059-BD7F582702DD}"/>
              </a:ext>
            </a:extLst>
          </p:cNvPr>
          <p:cNvGrpSpPr/>
          <p:nvPr/>
        </p:nvGrpSpPr>
        <p:grpSpPr>
          <a:xfrm>
            <a:off x="161925" y="2202312"/>
            <a:ext cx="6524625" cy="3158839"/>
            <a:chOff x="161925" y="2202312"/>
            <a:chExt cx="6524625" cy="3158839"/>
          </a:xfrm>
        </p:grpSpPr>
        <p:pic>
          <p:nvPicPr>
            <p:cNvPr id="8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C8FF3538-5C5A-4929-3EE3-9E2990DCD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" y="2202312"/>
              <a:ext cx="6524625" cy="315883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85FBCB-003D-E753-3F06-9FD3DD0F0E46}"/>
                </a:ext>
              </a:extLst>
            </p:cNvPr>
            <p:cNvSpPr txBox="1"/>
            <p:nvPr/>
          </p:nvSpPr>
          <p:spPr>
            <a:xfrm>
              <a:off x="464198" y="3227733"/>
              <a:ext cx="56318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84 826 : 2 = 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E6E1E1-3479-550F-B2CD-0829ACA2A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089" y="3154292"/>
            <a:ext cx="2273838" cy="3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663700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4BC14E-2DA7-D9CA-BF5B-9BF822ECC623}"/>
              </a:ext>
            </a:extLst>
          </p:cNvPr>
          <p:cNvSpPr/>
          <p:nvPr/>
        </p:nvSpPr>
        <p:spPr>
          <a:xfrm>
            <a:off x="3505200" y="1057274"/>
            <a:ext cx="5724525" cy="5638801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EBFBFD-A4C9-DA4A-E13F-39782E9F719B}"/>
              </a:ext>
            </a:extLst>
          </p:cNvPr>
          <p:cNvGrpSpPr/>
          <p:nvPr/>
        </p:nvGrpSpPr>
        <p:grpSpPr>
          <a:xfrm>
            <a:off x="3982190" y="79980"/>
            <a:ext cx="4840848" cy="925049"/>
            <a:chOff x="194196" y="406177"/>
            <a:chExt cx="5414903" cy="92504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3ACFC6A-1F2B-2583-577F-15B168DD5CC2}"/>
                </a:ext>
              </a:extLst>
            </p:cNvPr>
            <p:cNvSpPr/>
            <p:nvPr/>
          </p:nvSpPr>
          <p:spPr>
            <a:xfrm>
              <a:off x="194196" y="406177"/>
              <a:ext cx="5414903" cy="843946"/>
            </a:xfrm>
            <a:prstGeom prst="roundRect">
              <a:avLst>
                <a:gd name="adj" fmla="val 23546"/>
              </a:avLst>
            </a:prstGeom>
            <a:solidFill>
              <a:schemeClr val="bg1">
                <a:alpha val="94000"/>
              </a:schemeClr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52A8EF-3B1B-59D8-14F4-0454B178B5CD}"/>
                </a:ext>
              </a:extLst>
            </p:cNvPr>
            <p:cNvSpPr txBox="1"/>
            <p:nvPr/>
          </p:nvSpPr>
          <p:spPr>
            <a:xfrm>
              <a:off x="607408" y="407896"/>
              <a:ext cx="48279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 w="28575"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84 826 : 2 = ?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131E19C-94B3-F81E-1C59-C5AA6D899007}"/>
              </a:ext>
            </a:extLst>
          </p:cNvPr>
          <p:cNvSpPr txBox="1"/>
          <p:nvPr/>
        </p:nvSpPr>
        <p:spPr>
          <a:xfrm>
            <a:off x="4957392" y="32850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50E813-F8F7-BB45-CB92-D18104662ACE}"/>
              </a:ext>
            </a:extLst>
          </p:cNvPr>
          <p:cNvSpPr txBox="1"/>
          <p:nvPr/>
        </p:nvSpPr>
        <p:spPr>
          <a:xfrm>
            <a:off x="6667985" y="160972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645F76-1EEE-4C4C-CE3D-02A3ABB11A9C}"/>
              </a:ext>
            </a:extLst>
          </p:cNvPr>
          <p:cNvSpPr txBox="1"/>
          <p:nvPr/>
        </p:nvSpPr>
        <p:spPr>
          <a:xfrm>
            <a:off x="4581438" y="21662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F64358-0115-FC6B-700D-6E5386C4473B}"/>
              </a:ext>
            </a:extLst>
          </p:cNvPr>
          <p:cNvSpPr txBox="1"/>
          <p:nvPr/>
        </p:nvSpPr>
        <p:spPr>
          <a:xfrm>
            <a:off x="6300757" y="16037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CB72C8-FD36-88EA-9D0E-E56BE00F71D7}"/>
              </a:ext>
            </a:extLst>
          </p:cNvPr>
          <p:cNvSpPr txBox="1"/>
          <p:nvPr/>
        </p:nvSpPr>
        <p:spPr>
          <a:xfrm>
            <a:off x="4314825" y="10782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84 826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939972-C672-5A0F-D74D-B5370F677C6C}"/>
              </a:ext>
            </a:extLst>
          </p:cNvPr>
          <p:cNvSpPr txBox="1"/>
          <p:nvPr/>
        </p:nvSpPr>
        <p:spPr>
          <a:xfrm>
            <a:off x="6290169" y="10496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CDA4DF-0C9C-726F-6F01-5AD075CE51D8}"/>
              </a:ext>
            </a:extLst>
          </p:cNvPr>
          <p:cNvCxnSpPr>
            <a:cxnSpLocks/>
          </p:cNvCxnSpPr>
          <p:nvPr/>
        </p:nvCxnSpPr>
        <p:spPr>
          <a:xfrm>
            <a:off x="6758660" y="1639075"/>
            <a:ext cx="1509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6F9413-85BE-2531-EF18-CEC135714563}"/>
              </a:ext>
            </a:extLst>
          </p:cNvPr>
          <p:cNvCxnSpPr>
            <a:cxnSpLocks/>
          </p:cNvCxnSpPr>
          <p:nvPr/>
        </p:nvCxnSpPr>
        <p:spPr>
          <a:xfrm flipV="1">
            <a:off x="6758660" y="115382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0449ABC-51C9-9744-4B76-552E01859D41}"/>
              </a:ext>
            </a:extLst>
          </p:cNvPr>
          <p:cNvSpPr txBox="1"/>
          <p:nvPr/>
        </p:nvSpPr>
        <p:spPr>
          <a:xfrm>
            <a:off x="6064318" y="160685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B551A3-5E24-40BA-D283-71758E052050}"/>
              </a:ext>
            </a:extLst>
          </p:cNvPr>
          <p:cNvSpPr txBox="1"/>
          <p:nvPr/>
        </p:nvSpPr>
        <p:spPr>
          <a:xfrm>
            <a:off x="4300521" y="21662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1DB87B-44BD-F22C-9AC1-5FF46ACDAD7C}"/>
              </a:ext>
            </a:extLst>
          </p:cNvPr>
          <p:cNvSpPr txBox="1"/>
          <p:nvPr/>
        </p:nvSpPr>
        <p:spPr>
          <a:xfrm>
            <a:off x="4645353" y="27372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6CE736-5876-CFDF-D8AC-67914F836FDF}"/>
              </a:ext>
            </a:extLst>
          </p:cNvPr>
          <p:cNvSpPr txBox="1"/>
          <p:nvPr/>
        </p:nvSpPr>
        <p:spPr>
          <a:xfrm>
            <a:off x="4679353" y="32850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EAD328-2FA4-7703-E208-64C7FFD7F83B}"/>
              </a:ext>
            </a:extLst>
          </p:cNvPr>
          <p:cNvSpPr txBox="1"/>
          <p:nvPr/>
        </p:nvSpPr>
        <p:spPr>
          <a:xfrm>
            <a:off x="5676900" y="43660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96C0D0-134D-6EE8-8414-20EC7B91CD18}"/>
              </a:ext>
            </a:extLst>
          </p:cNvPr>
          <p:cNvSpPr txBox="1"/>
          <p:nvPr/>
        </p:nvSpPr>
        <p:spPr>
          <a:xfrm>
            <a:off x="5152938" y="3813572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8F5DFB-655E-DEED-DB21-E1902285C0F3}"/>
              </a:ext>
            </a:extLst>
          </p:cNvPr>
          <p:cNvSpPr txBox="1"/>
          <p:nvPr/>
        </p:nvSpPr>
        <p:spPr>
          <a:xfrm>
            <a:off x="4798551" y="1606748"/>
            <a:ext cx="6116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99DE202-6540-8EDA-3262-7317069441AA}"/>
              </a:ext>
            </a:extLst>
          </p:cNvPr>
          <p:cNvCxnSpPr>
            <a:cxnSpLocks/>
          </p:cNvCxnSpPr>
          <p:nvPr/>
        </p:nvCxnSpPr>
        <p:spPr>
          <a:xfrm>
            <a:off x="5120350" y="2209800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7D119E3-7218-5466-943F-8280A1E2B25B}"/>
              </a:ext>
            </a:extLst>
          </p:cNvPr>
          <p:cNvCxnSpPr>
            <a:cxnSpLocks/>
          </p:cNvCxnSpPr>
          <p:nvPr/>
        </p:nvCxnSpPr>
        <p:spPr>
          <a:xfrm>
            <a:off x="5187025" y="3312127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D38F1B-C08F-7E52-E3F4-2803F1ACDFE3}"/>
              </a:ext>
            </a:extLst>
          </p:cNvPr>
          <p:cNvCxnSpPr>
            <a:cxnSpLocks/>
          </p:cNvCxnSpPr>
          <p:nvPr/>
        </p:nvCxnSpPr>
        <p:spPr>
          <a:xfrm>
            <a:off x="5238750" y="439219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80DF5EA-0FF5-DC17-1DBA-920CAF764D42}"/>
              </a:ext>
            </a:extLst>
          </p:cNvPr>
          <p:cNvSpPr txBox="1"/>
          <p:nvPr/>
        </p:nvSpPr>
        <p:spPr>
          <a:xfrm>
            <a:off x="7581900" y="160972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57083D5-05BE-B189-85BB-C9E78CD57A1D}"/>
              </a:ext>
            </a:extLst>
          </p:cNvPr>
          <p:cNvSpPr txBox="1"/>
          <p:nvPr/>
        </p:nvSpPr>
        <p:spPr>
          <a:xfrm>
            <a:off x="5943600" y="43660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723C89-5EDE-85CE-E528-96E16942D7D8}"/>
              </a:ext>
            </a:extLst>
          </p:cNvPr>
          <p:cNvSpPr txBox="1"/>
          <p:nvPr/>
        </p:nvSpPr>
        <p:spPr>
          <a:xfrm>
            <a:off x="5953125" y="484227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A857491-6E67-2849-A53E-5B71F3BA71CD}"/>
              </a:ext>
            </a:extLst>
          </p:cNvPr>
          <p:cNvSpPr txBox="1"/>
          <p:nvPr/>
        </p:nvSpPr>
        <p:spPr>
          <a:xfrm>
            <a:off x="5298478" y="528529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29C142F-CF28-8519-CCE8-7BDA3F9C7EA4}"/>
              </a:ext>
            </a:extLst>
          </p:cNvPr>
          <p:cNvCxnSpPr>
            <a:cxnSpLocks/>
          </p:cNvCxnSpPr>
          <p:nvPr/>
        </p:nvCxnSpPr>
        <p:spPr>
          <a:xfrm>
            <a:off x="5291800" y="5379052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A378FBE-445E-F974-A0D8-3084500DED0B}"/>
              </a:ext>
            </a:extLst>
          </p:cNvPr>
          <p:cNvSpPr txBox="1"/>
          <p:nvPr/>
        </p:nvSpPr>
        <p:spPr>
          <a:xfrm>
            <a:off x="7829550" y="160972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DC1DCC-581A-3FEE-B897-668242CEA1F4}"/>
              </a:ext>
            </a:extLst>
          </p:cNvPr>
          <p:cNvSpPr txBox="1"/>
          <p:nvPr/>
        </p:nvSpPr>
        <p:spPr>
          <a:xfrm>
            <a:off x="5574703" y="52948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F092F3-3605-DEF3-B589-EC376412E3FD}"/>
              </a:ext>
            </a:extLst>
          </p:cNvPr>
          <p:cNvSpPr txBox="1"/>
          <p:nvPr/>
        </p:nvSpPr>
        <p:spPr>
          <a:xfrm>
            <a:off x="5593753" y="56853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7F5C2CE-AF56-9649-9F77-2A4B18FCD82D}"/>
              </a:ext>
            </a:extLst>
          </p:cNvPr>
          <p:cNvSpPr txBox="1"/>
          <p:nvPr/>
        </p:nvSpPr>
        <p:spPr>
          <a:xfrm>
            <a:off x="6305550" y="60805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7E8C50-D196-50EA-F6BF-1F4354DEB193}"/>
              </a:ext>
            </a:extLst>
          </p:cNvPr>
          <p:cNvCxnSpPr>
            <a:cxnSpLocks/>
          </p:cNvCxnSpPr>
          <p:nvPr/>
        </p:nvCxnSpPr>
        <p:spPr>
          <a:xfrm>
            <a:off x="5400675" y="619241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  <p:bldP spid="74" grpId="0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4CD07-65E2-4844-5E32-A6EC2EC0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Doraemon PNG Images HD | PNG Play">
            <a:extLst>
              <a:ext uri="{FF2B5EF4-FFF2-40B4-BE49-F238E27FC236}">
                <a16:creationId xmlns:a16="http://schemas.microsoft.com/office/drawing/2014/main" id="{EDFACAB4-AD62-85F5-822E-F9D4D678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051" y="1754291"/>
            <a:ext cx="3739857" cy="43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4DAA9C-1A5F-C58D-2BCB-B8A406971000}"/>
              </a:ext>
            </a:extLst>
          </p:cNvPr>
          <p:cNvSpPr/>
          <p:nvPr/>
        </p:nvSpPr>
        <p:spPr>
          <a:xfrm>
            <a:off x="1248354" y="2739108"/>
            <a:ext cx="5778230" cy="2529192"/>
          </a:xfrm>
          <a:prstGeom prst="round2DiagRect">
            <a:avLst>
              <a:gd name="adj1" fmla="val 23536"/>
              <a:gd name="adj2" fmla="val 9038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ea typeface="+mn-ea"/>
                <a:cs typeface="+mn-cs"/>
              </a:rPr>
              <a:t>Người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66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6FFFF"/>
                </a:solidFill>
                <a:effectLst/>
                <a:uLnTx/>
                <a:uFillTx/>
                <a:ea typeface="+mn-ea"/>
                <a:cs typeface="+mn-cs"/>
              </a:rPr>
              <a:t>hiền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uLnTx/>
                <a:uFillTx/>
                <a:ea typeface="+mn-ea"/>
                <a:cs typeface="+mn-cs"/>
              </a:rPr>
              <a:t>lành</a:t>
            </a:r>
            <a:endParaRPr kumimoji="0" lang="en-US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9966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grpId="0" nodeType="after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3420123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781F9D-99A6-38FA-F747-0A5485A0C3D8}"/>
              </a:ext>
            </a:extLst>
          </p:cNvPr>
          <p:cNvGrpSpPr/>
          <p:nvPr/>
        </p:nvGrpSpPr>
        <p:grpSpPr>
          <a:xfrm>
            <a:off x="919158" y="579662"/>
            <a:ext cx="721360" cy="699908"/>
            <a:chOff x="955040" y="508000"/>
            <a:chExt cx="721360" cy="699908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363BF2B-E746-D073-A619-3D1524A99D8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2504C0-C393-C3F9-41F8-B472B918FD6B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57CB13-FFDF-9DD0-BD8C-9175EE969477}"/>
              </a:ext>
            </a:extLst>
          </p:cNvPr>
          <p:cNvSpPr txBox="1"/>
          <p:nvPr/>
        </p:nvSpPr>
        <p:spPr>
          <a:xfrm>
            <a:off x="1691318" y="626448"/>
            <a:ext cx="362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EDFD70-5544-D0B8-2258-DB800ECA6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03" y="3716347"/>
            <a:ext cx="2913678" cy="30740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3C3B5B-2815-771B-BB4B-B5CF9FF88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1552340"/>
            <a:ext cx="10753730" cy="14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44444E-6 L 2.08333E-7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FC7AF3-AAFF-076B-97A4-0E0277D527CE}"/>
              </a:ext>
            </a:extLst>
          </p:cNvPr>
          <p:cNvSpPr/>
          <p:nvPr/>
        </p:nvSpPr>
        <p:spPr>
          <a:xfrm>
            <a:off x="95250" y="928523"/>
            <a:ext cx="3505200" cy="5485687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48C7B0-A8C3-E105-B1A8-C11449511A5D}"/>
              </a:ext>
            </a:extLst>
          </p:cNvPr>
          <p:cNvSpPr txBox="1"/>
          <p:nvPr/>
        </p:nvSpPr>
        <p:spPr>
          <a:xfrm>
            <a:off x="461592" y="35898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9DB526-2958-44D6-45F9-27E368641229}"/>
              </a:ext>
            </a:extLst>
          </p:cNvPr>
          <p:cNvSpPr txBox="1"/>
          <p:nvPr/>
        </p:nvSpPr>
        <p:spPr>
          <a:xfrm>
            <a:off x="2000735" y="18954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D73BD7-CD2A-AA3B-9383-A001DFDF0BB2}"/>
              </a:ext>
            </a:extLst>
          </p:cNvPr>
          <p:cNvSpPr txBox="1"/>
          <p:nvPr/>
        </p:nvSpPr>
        <p:spPr>
          <a:xfrm>
            <a:off x="161838" y="24996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7831DE-452D-49CC-11B2-DF7BB486297E}"/>
              </a:ext>
            </a:extLst>
          </p:cNvPr>
          <p:cNvSpPr txBox="1"/>
          <p:nvPr/>
        </p:nvSpPr>
        <p:spPr>
          <a:xfrm>
            <a:off x="1709707" y="18895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24EB7A-1F09-4C50-2452-344FF42F3841}"/>
              </a:ext>
            </a:extLst>
          </p:cNvPr>
          <p:cNvSpPr txBox="1"/>
          <p:nvPr/>
        </p:nvSpPr>
        <p:spPr>
          <a:xfrm>
            <a:off x="-466725" y="13354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4 862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2FB00-451E-C803-0496-033F08CA0F4A}"/>
              </a:ext>
            </a:extLst>
          </p:cNvPr>
          <p:cNvSpPr txBox="1"/>
          <p:nvPr/>
        </p:nvSpPr>
        <p:spPr>
          <a:xfrm>
            <a:off x="1622919" y="13354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C2061F-82C3-4E4D-C27B-7E55DB3C0850}"/>
              </a:ext>
            </a:extLst>
          </p:cNvPr>
          <p:cNvCxnSpPr>
            <a:cxnSpLocks/>
          </p:cNvCxnSpPr>
          <p:nvPr/>
        </p:nvCxnSpPr>
        <p:spPr>
          <a:xfrm>
            <a:off x="2091410" y="1924825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EDE7D7-9BB0-B21F-7802-A5D3E7984B17}"/>
              </a:ext>
            </a:extLst>
          </p:cNvPr>
          <p:cNvCxnSpPr>
            <a:cxnSpLocks/>
          </p:cNvCxnSpPr>
          <p:nvPr/>
        </p:nvCxnSpPr>
        <p:spPr>
          <a:xfrm flipV="1">
            <a:off x="2091410" y="143957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C5878B8-2DF5-337E-FCFA-57B49CCA82A8}"/>
              </a:ext>
            </a:extLst>
          </p:cNvPr>
          <p:cNvSpPr txBox="1"/>
          <p:nvPr/>
        </p:nvSpPr>
        <p:spPr>
          <a:xfrm>
            <a:off x="1397068" y="189260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3C1ADC-F3A4-9C22-7C7C-E5A7396AB655}"/>
              </a:ext>
            </a:extLst>
          </p:cNvPr>
          <p:cNvSpPr txBox="1"/>
          <p:nvPr/>
        </p:nvSpPr>
        <p:spPr>
          <a:xfrm>
            <a:off x="-157179" y="24996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8BB6BF-0FEE-F9A6-AE7C-F9C9C9B59121}"/>
              </a:ext>
            </a:extLst>
          </p:cNvPr>
          <p:cNvSpPr txBox="1"/>
          <p:nvPr/>
        </p:nvSpPr>
        <p:spPr>
          <a:xfrm>
            <a:off x="187653" y="30325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34DFCE-449C-8CCA-1254-760FF023BE35}"/>
              </a:ext>
            </a:extLst>
          </p:cNvPr>
          <p:cNvSpPr txBox="1"/>
          <p:nvPr/>
        </p:nvSpPr>
        <p:spPr>
          <a:xfrm>
            <a:off x="183553" y="35898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B401EE-5550-86F5-56F7-AB5A4335EECC}"/>
              </a:ext>
            </a:extLst>
          </p:cNvPr>
          <p:cNvSpPr txBox="1"/>
          <p:nvPr/>
        </p:nvSpPr>
        <p:spPr>
          <a:xfrm>
            <a:off x="1162050" y="47089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380F55-ECFA-D1C1-FCF7-5C8EBD66C393}"/>
              </a:ext>
            </a:extLst>
          </p:cNvPr>
          <p:cNvSpPr txBox="1"/>
          <p:nvPr/>
        </p:nvSpPr>
        <p:spPr>
          <a:xfrm>
            <a:off x="638088" y="4099322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75FAAF-A55A-6671-2277-C3B6D6B8EF26}"/>
              </a:ext>
            </a:extLst>
          </p:cNvPr>
          <p:cNvSpPr txBox="1"/>
          <p:nvPr/>
        </p:nvSpPr>
        <p:spPr>
          <a:xfrm>
            <a:off x="131301" y="189249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32BCD21-E068-24BD-7F24-179525EC3E90}"/>
              </a:ext>
            </a:extLst>
          </p:cNvPr>
          <p:cNvCxnSpPr>
            <a:cxnSpLocks/>
          </p:cNvCxnSpPr>
          <p:nvPr/>
        </p:nvCxnSpPr>
        <p:spPr>
          <a:xfrm>
            <a:off x="538825" y="250507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20B58-7223-677D-680D-03D3C1549E4F}"/>
              </a:ext>
            </a:extLst>
          </p:cNvPr>
          <p:cNvCxnSpPr>
            <a:cxnSpLocks/>
          </p:cNvCxnSpPr>
          <p:nvPr/>
        </p:nvCxnSpPr>
        <p:spPr>
          <a:xfrm>
            <a:off x="519775" y="3597877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DF5DE5E-6DD1-6D00-AC97-9E38013EDB35}"/>
              </a:ext>
            </a:extLst>
          </p:cNvPr>
          <p:cNvCxnSpPr>
            <a:cxnSpLocks/>
          </p:cNvCxnSpPr>
          <p:nvPr/>
        </p:nvCxnSpPr>
        <p:spPr>
          <a:xfrm>
            <a:off x="571500" y="467794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2C88AFB-E240-6AE4-662F-7CF2F869694E}"/>
              </a:ext>
            </a:extLst>
          </p:cNvPr>
          <p:cNvSpPr txBox="1"/>
          <p:nvPr/>
        </p:nvSpPr>
        <p:spPr>
          <a:xfrm>
            <a:off x="2914650" y="189547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CFFF05-E899-B3C0-C4EC-ACDBE3B2AF58}"/>
              </a:ext>
            </a:extLst>
          </p:cNvPr>
          <p:cNvSpPr txBox="1"/>
          <p:nvPr/>
        </p:nvSpPr>
        <p:spPr>
          <a:xfrm>
            <a:off x="1428750" y="47089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556A2E-D802-F1D4-9967-A1FD9DBA568C}"/>
              </a:ext>
            </a:extLst>
          </p:cNvPr>
          <p:cNvSpPr txBox="1"/>
          <p:nvPr/>
        </p:nvSpPr>
        <p:spPr>
          <a:xfrm>
            <a:off x="1428750" y="51184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D399AD-C260-913F-435F-9D7E191A43E0}"/>
              </a:ext>
            </a:extLst>
          </p:cNvPr>
          <p:cNvSpPr txBox="1"/>
          <p:nvPr/>
        </p:nvSpPr>
        <p:spPr>
          <a:xfrm>
            <a:off x="831253" y="562819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C92801-AFC6-28E6-69F4-6B3DB0A702BC}"/>
              </a:ext>
            </a:extLst>
          </p:cNvPr>
          <p:cNvCxnSpPr>
            <a:cxnSpLocks/>
          </p:cNvCxnSpPr>
          <p:nvPr/>
        </p:nvCxnSpPr>
        <p:spPr>
          <a:xfrm>
            <a:off x="624550" y="5664802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1C094FA-E5CB-94FE-7FC6-848A7F88BF46}"/>
              </a:ext>
            </a:extLst>
          </p:cNvPr>
          <p:cNvSpPr/>
          <p:nvPr/>
        </p:nvSpPr>
        <p:spPr>
          <a:xfrm>
            <a:off x="3943350" y="899948"/>
            <a:ext cx="3505200" cy="5485687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1138B83-E6AD-3AC5-1514-6044FF893C79}"/>
              </a:ext>
            </a:extLst>
          </p:cNvPr>
          <p:cNvSpPr txBox="1"/>
          <p:nvPr/>
        </p:nvSpPr>
        <p:spPr>
          <a:xfrm>
            <a:off x="4309692" y="35612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FB591A7-E6DA-AB5E-AFDC-AF2BE8ED50C0}"/>
              </a:ext>
            </a:extLst>
          </p:cNvPr>
          <p:cNvSpPr txBox="1"/>
          <p:nvPr/>
        </p:nvSpPr>
        <p:spPr>
          <a:xfrm>
            <a:off x="5848835" y="18669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9785790-2C07-A00A-796D-61E6E332986B}"/>
              </a:ext>
            </a:extLst>
          </p:cNvPr>
          <p:cNvSpPr txBox="1"/>
          <p:nvPr/>
        </p:nvSpPr>
        <p:spPr>
          <a:xfrm>
            <a:off x="4009938" y="24710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940592-E1CE-06F6-4E7A-C4D78676B0BF}"/>
              </a:ext>
            </a:extLst>
          </p:cNvPr>
          <p:cNvSpPr txBox="1"/>
          <p:nvPr/>
        </p:nvSpPr>
        <p:spPr>
          <a:xfrm>
            <a:off x="5557807" y="18609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AAD25FB-5731-195C-704F-F358C67C9E04}"/>
              </a:ext>
            </a:extLst>
          </p:cNvPr>
          <p:cNvSpPr txBox="1"/>
          <p:nvPr/>
        </p:nvSpPr>
        <p:spPr>
          <a:xfrm>
            <a:off x="3381375" y="13068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9 639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21DEC0-7909-3429-E9B6-8358C5CB03F4}"/>
              </a:ext>
            </a:extLst>
          </p:cNvPr>
          <p:cNvSpPr txBox="1"/>
          <p:nvPr/>
        </p:nvSpPr>
        <p:spPr>
          <a:xfrm>
            <a:off x="5471019" y="13068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6311F9A-1312-D28F-A28C-1371195AD819}"/>
              </a:ext>
            </a:extLst>
          </p:cNvPr>
          <p:cNvCxnSpPr>
            <a:cxnSpLocks/>
          </p:cNvCxnSpPr>
          <p:nvPr/>
        </p:nvCxnSpPr>
        <p:spPr>
          <a:xfrm>
            <a:off x="5939510" y="1896250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8E1607B-CECF-6512-8F36-A89E03682CCC}"/>
              </a:ext>
            </a:extLst>
          </p:cNvPr>
          <p:cNvCxnSpPr>
            <a:cxnSpLocks/>
          </p:cNvCxnSpPr>
          <p:nvPr/>
        </p:nvCxnSpPr>
        <p:spPr>
          <a:xfrm flipV="1">
            <a:off x="5939510" y="1410995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532D7CFD-0E88-9012-EC59-F54C93178170}"/>
              </a:ext>
            </a:extLst>
          </p:cNvPr>
          <p:cNvSpPr txBox="1"/>
          <p:nvPr/>
        </p:nvSpPr>
        <p:spPr>
          <a:xfrm>
            <a:off x="5245168" y="186403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7BC944A-D870-01EE-5FC7-C9C958C5D11C}"/>
              </a:ext>
            </a:extLst>
          </p:cNvPr>
          <p:cNvSpPr txBox="1"/>
          <p:nvPr/>
        </p:nvSpPr>
        <p:spPr>
          <a:xfrm>
            <a:off x="3690921" y="24710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602E74E-F374-242F-D349-C55763DA46CD}"/>
              </a:ext>
            </a:extLst>
          </p:cNvPr>
          <p:cNvSpPr txBox="1"/>
          <p:nvPr/>
        </p:nvSpPr>
        <p:spPr>
          <a:xfrm>
            <a:off x="4035753" y="30039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147E879-4378-83F0-6501-6C9078425E91}"/>
              </a:ext>
            </a:extLst>
          </p:cNvPr>
          <p:cNvSpPr txBox="1"/>
          <p:nvPr/>
        </p:nvSpPr>
        <p:spPr>
          <a:xfrm>
            <a:off x="4031653" y="35612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92BD950-9345-2A6C-B4D0-A1E5A8F3E81C}"/>
              </a:ext>
            </a:extLst>
          </p:cNvPr>
          <p:cNvSpPr txBox="1"/>
          <p:nvPr/>
        </p:nvSpPr>
        <p:spPr>
          <a:xfrm>
            <a:off x="5010150" y="46803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32978C1-D52F-93D6-3CD0-8A001F7DC263}"/>
              </a:ext>
            </a:extLst>
          </p:cNvPr>
          <p:cNvSpPr txBox="1"/>
          <p:nvPr/>
        </p:nvSpPr>
        <p:spPr>
          <a:xfrm>
            <a:off x="4486188" y="4070747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FBF038A-7A93-E6DF-69C1-FB533DC24523}"/>
              </a:ext>
            </a:extLst>
          </p:cNvPr>
          <p:cNvSpPr txBox="1"/>
          <p:nvPr/>
        </p:nvSpPr>
        <p:spPr>
          <a:xfrm>
            <a:off x="3979401" y="186392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93C5CE2-F85C-D12C-1226-2A1FD7F0D943}"/>
              </a:ext>
            </a:extLst>
          </p:cNvPr>
          <p:cNvCxnSpPr>
            <a:cxnSpLocks/>
          </p:cNvCxnSpPr>
          <p:nvPr/>
        </p:nvCxnSpPr>
        <p:spPr>
          <a:xfrm>
            <a:off x="4386925" y="2476500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33A3E98-1FF7-6E5D-52B4-03FA828FE38B}"/>
              </a:ext>
            </a:extLst>
          </p:cNvPr>
          <p:cNvCxnSpPr>
            <a:cxnSpLocks/>
          </p:cNvCxnSpPr>
          <p:nvPr/>
        </p:nvCxnSpPr>
        <p:spPr>
          <a:xfrm>
            <a:off x="4367875" y="3569302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3A813E0-8179-3CBE-24ED-648DBDF9DF10}"/>
              </a:ext>
            </a:extLst>
          </p:cNvPr>
          <p:cNvCxnSpPr>
            <a:cxnSpLocks/>
          </p:cNvCxnSpPr>
          <p:nvPr/>
        </p:nvCxnSpPr>
        <p:spPr>
          <a:xfrm>
            <a:off x="4419600" y="464936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F7CE7FC-884F-489E-A8D2-8B5235F67B34}"/>
              </a:ext>
            </a:extLst>
          </p:cNvPr>
          <p:cNvSpPr txBox="1"/>
          <p:nvPr/>
        </p:nvSpPr>
        <p:spPr>
          <a:xfrm>
            <a:off x="6762750" y="1866900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4732E15-675B-52AB-4423-B215E6DEED3F}"/>
              </a:ext>
            </a:extLst>
          </p:cNvPr>
          <p:cNvSpPr txBox="1"/>
          <p:nvPr/>
        </p:nvSpPr>
        <p:spPr>
          <a:xfrm>
            <a:off x="5276850" y="46803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B81079-9C62-4F1A-648F-530F2D5115CD}"/>
              </a:ext>
            </a:extLst>
          </p:cNvPr>
          <p:cNvSpPr txBox="1"/>
          <p:nvPr/>
        </p:nvSpPr>
        <p:spPr>
          <a:xfrm>
            <a:off x="5276850" y="50899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5BA2B72-95F0-0F4A-BA36-F31D2102D323}"/>
              </a:ext>
            </a:extLst>
          </p:cNvPr>
          <p:cNvSpPr txBox="1"/>
          <p:nvPr/>
        </p:nvSpPr>
        <p:spPr>
          <a:xfrm>
            <a:off x="4679353" y="55996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7742516-A59A-35E8-3629-5092D361B3C1}"/>
              </a:ext>
            </a:extLst>
          </p:cNvPr>
          <p:cNvCxnSpPr>
            <a:cxnSpLocks/>
          </p:cNvCxnSpPr>
          <p:nvPr/>
        </p:nvCxnSpPr>
        <p:spPr>
          <a:xfrm>
            <a:off x="4472650" y="5636227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D246F786-6D1F-3D6A-1A2A-6C571613F577}"/>
              </a:ext>
            </a:extLst>
          </p:cNvPr>
          <p:cNvSpPr/>
          <p:nvPr/>
        </p:nvSpPr>
        <p:spPr>
          <a:xfrm>
            <a:off x="8060635" y="770281"/>
            <a:ext cx="3896139" cy="5638801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EE25E24-5E2E-C971-A5A5-F451FAFB34E9}"/>
              </a:ext>
            </a:extLst>
          </p:cNvPr>
          <p:cNvSpPr txBox="1"/>
          <p:nvPr/>
        </p:nvSpPr>
        <p:spPr>
          <a:xfrm>
            <a:off x="8386392" y="30278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D4FAD-B77E-4263-5996-A6D342DC9277}"/>
              </a:ext>
            </a:extLst>
          </p:cNvPr>
          <p:cNvSpPr txBox="1"/>
          <p:nvPr/>
        </p:nvSpPr>
        <p:spPr>
          <a:xfrm>
            <a:off x="10096985" y="13525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350EACF-7E22-3013-71F6-B3C60C0FD412}"/>
              </a:ext>
            </a:extLst>
          </p:cNvPr>
          <p:cNvSpPr txBox="1"/>
          <p:nvPr/>
        </p:nvSpPr>
        <p:spPr>
          <a:xfrm>
            <a:off x="8010438" y="19091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E89670D-01DE-D88B-9834-FEA427DD05E7}"/>
              </a:ext>
            </a:extLst>
          </p:cNvPr>
          <p:cNvSpPr txBox="1"/>
          <p:nvPr/>
        </p:nvSpPr>
        <p:spPr>
          <a:xfrm>
            <a:off x="9729757" y="134659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2D358A7-D316-9977-2E65-E70DE085B82A}"/>
              </a:ext>
            </a:extLst>
          </p:cNvPr>
          <p:cNvSpPr txBox="1"/>
          <p:nvPr/>
        </p:nvSpPr>
        <p:spPr>
          <a:xfrm>
            <a:off x="7743825" y="82109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48 488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A8DA7B2-73EF-3F66-FB39-BD55FEFA4B8B}"/>
              </a:ext>
            </a:extLst>
          </p:cNvPr>
          <p:cNvSpPr txBox="1"/>
          <p:nvPr/>
        </p:nvSpPr>
        <p:spPr>
          <a:xfrm>
            <a:off x="9719169" y="7925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CC3DE7A-F59A-C303-395F-D7A8BD780E59}"/>
              </a:ext>
            </a:extLst>
          </p:cNvPr>
          <p:cNvCxnSpPr>
            <a:cxnSpLocks/>
          </p:cNvCxnSpPr>
          <p:nvPr/>
        </p:nvCxnSpPr>
        <p:spPr>
          <a:xfrm>
            <a:off x="10187660" y="1381900"/>
            <a:ext cx="1509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65C3E29-8BBA-46BA-83D2-A51CF11216B6}"/>
              </a:ext>
            </a:extLst>
          </p:cNvPr>
          <p:cNvCxnSpPr>
            <a:cxnSpLocks/>
          </p:cNvCxnSpPr>
          <p:nvPr/>
        </p:nvCxnSpPr>
        <p:spPr>
          <a:xfrm flipV="1">
            <a:off x="10187660" y="896645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8E3D5E5E-0A07-E537-FDEA-C7D725D755C5}"/>
              </a:ext>
            </a:extLst>
          </p:cNvPr>
          <p:cNvSpPr txBox="1"/>
          <p:nvPr/>
        </p:nvSpPr>
        <p:spPr>
          <a:xfrm>
            <a:off x="9493318" y="134968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2A13389-1FEE-B13D-30A3-3AC620AA48DF}"/>
              </a:ext>
            </a:extLst>
          </p:cNvPr>
          <p:cNvSpPr txBox="1"/>
          <p:nvPr/>
        </p:nvSpPr>
        <p:spPr>
          <a:xfrm>
            <a:off x="7729521" y="19091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37160FC-C64F-E87D-F31D-A16A05511175}"/>
              </a:ext>
            </a:extLst>
          </p:cNvPr>
          <p:cNvSpPr txBox="1"/>
          <p:nvPr/>
        </p:nvSpPr>
        <p:spPr>
          <a:xfrm>
            <a:off x="8074353" y="24800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A293A6C-AB0B-2078-0442-1BA25D82C0B5}"/>
              </a:ext>
            </a:extLst>
          </p:cNvPr>
          <p:cNvSpPr txBox="1"/>
          <p:nvPr/>
        </p:nvSpPr>
        <p:spPr>
          <a:xfrm>
            <a:off x="8108353" y="30278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7127919-C1DC-F61F-908D-3D398428A8DB}"/>
              </a:ext>
            </a:extLst>
          </p:cNvPr>
          <p:cNvSpPr txBox="1"/>
          <p:nvPr/>
        </p:nvSpPr>
        <p:spPr>
          <a:xfrm>
            <a:off x="9105900" y="41088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C11239A-EBD5-0C3E-BDB3-7B55C0184FB4}"/>
              </a:ext>
            </a:extLst>
          </p:cNvPr>
          <p:cNvSpPr txBox="1"/>
          <p:nvPr/>
        </p:nvSpPr>
        <p:spPr>
          <a:xfrm>
            <a:off x="8581938" y="3556397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3E8D6ED-253B-4EEE-2EDB-09EC79B235A4}"/>
              </a:ext>
            </a:extLst>
          </p:cNvPr>
          <p:cNvSpPr txBox="1"/>
          <p:nvPr/>
        </p:nvSpPr>
        <p:spPr>
          <a:xfrm>
            <a:off x="8227551" y="1349573"/>
            <a:ext cx="6116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2C98E60-5EE8-A484-6F44-A16E46C4187F}"/>
              </a:ext>
            </a:extLst>
          </p:cNvPr>
          <p:cNvCxnSpPr>
            <a:cxnSpLocks/>
          </p:cNvCxnSpPr>
          <p:nvPr/>
        </p:nvCxnSpPr>
        <p:spPr>
          <a:xfrm>
            <a:off x="8549350" y="195262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210F8E58-DB03-998D-3F29-2057C950B6AE}"/>
              </a:ext>
            </a:extLst>
          </p:cNvPr>
          <p:cNvCxnSpPr>
            <a:cxnSpLocks/>
          </p:cNvCxnSpPr>
          <p:nvPr/>
        </p:nvCxnSpPr>
        <p:spPr>
          <a:xfrm>
            <a:off x="8616025" y="3054952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DDF44F6-C34F-4FBC-A1A9-B7F2F5DBD22B}"/>
              </a:ext>
            </a:extLst>
          </p:cNvPr>
          <p:cNvCxnSpPr>
            <a:cxnSpLocks/>
          </p:cNvCxnSpPr>
          <p:nvPr/>
        </p:nvCxnSpPr>
        <p:spPr>
          <a:xfrm>
            <a:off x="8667750" y="413501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B0C38680-D23C-608E-E171-099D12B8ED67}"/>
              </a:ext>
            </a:extLst>
          </p:cNvPr>
          <p:cNvSpPr txBox="1"/>
          <p:nvPr/>
        </p:nvSpPr>
        <p:spPr>
          <a:xfrm>
            <a:off x="11010900" y="1352550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8F75784-BEFA-E6CA-A239-ECB32F13DAC6}"/>
              </a:ext>
            </a:extLst>
          </p:cNvPr>
          <p:cNvSpPr txBox="1"/>
          <p:nvPr/>
        </p:nvSpPr>
        <p:spPr>
          <a:xfrm>
            <a:off x="9372600" y="41088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D95BE0C-29C2-5FDB-B95D-F49AB8344E98}"/>
              </a:ext>
            </a:extLst>
          </p:cNvPr>
          <p:cNvSpPr txBox="1"/>
          <p:nvPr/>
        </p:nvSpPr>
        <p:spPr>
          <a:xfrm>
            <a:off x="9382125" y="45850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352D211-790E-3B0D-3961-DEEE6E789AFD}"/>
              </a:ext>
            </a:extLst>
          </p:cNvPr>
          <p:cNvSpPr txBox="1"/>
          <p:nvPr/>
        </p:nvSpPr>
        <p:spPr>
          <a:xfrm>
            <a:off x="8727478" y="50281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7A32F71-B955-0511-6E70-1229E0302466}"/>
              </a:ext>
            </a:extLst>
          </p:cNvPr>
          <p:cNvCxnSpPr>
            <a:cxnSpLocks/>
          </p:cNvCxnSpPr>
          <p:nvPr/>
        </p:nvCxnSpPr>
        <p:spPr>
          <a:xfrm>
            <a:off x="8720800" y="5121877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BD0E70E0-8ED3-442A-108F-5AEF3602D690}"/>
              </a:ext>
            </a:extLst>
          </p:cNvPr>
          <p:cNvSpPr txBox="1"/>
          <p:nvPr/>
        </p:nvSpPr>
        <p:spPr>
          <a:xfrm>
            <a:off x="11439525" y="1352550"/>
            <a:ext cx="2482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69A8FFC7-F5EF-E38C-ED15-E82953C5C416}"/>
              </a:ext>
            </a:extLst>
          </p:cNvPr>
          <p:cNvSpPr txBox="1"/>
          <p:nvPr/>
        </p:nvSpPr>
        <p:spPr>
          <a:xfrm>
            <a:off x="9003703" y="50376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2D1B97F-BEAA-6B92-A423-F29D8E424996}"/>
              </a:ext>
            </a:extLst>
          </p:cNvPr>
          <p:cNvSpPr txBox="1"/>
          <p:nvPr/>
        </p:nvSpPr>
        <p:spPr>
          <a:xfrm>
            <a:off x="9022753" y="54281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0D8B453-EDD5-032E-D5BA-BE6C7E471EB0}"/>
              </a:ext>
            </a:extLst>
          </p:cNvPr>
          <p:cNvSpPr txBox="1"/>
          <p:nvPr/>
        </p:nvSpPr>
        <p:spPr>
          <a:xfrm>
            <a:off x="9734550" y="58233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00E7222-4FD8-8782-24F6-7F98A3F74A77}"/>
              </a:ext>
            </a:extLst>
          </p:cNvPr>
          <p:cNvCxnSpPr>
            <a:cxnSpLocks/>
          </p:cNvCxnSpPr>
          <p:nvPr/>
        </p:nvCxnSpPr>
        <p:spPr>
          <a:xfrm>
            <a:off x="8829675" y="593524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0"/>
                            </p:stCondLst>
                            <p:childTnLst>
                              <p:par>
                                <p:cTn id="2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00"/>
                            </p:stCondLst>
                            <p:childTnLst>
                              <p:par>
                                <p:cTn id="3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00"/>
                            </p:stCondLst>
                            <p:childTnLst>
                              <p:par>
                                <p:cTn id="3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6" grpId="0"/>
      <p:bldP spid="57" grpId="0"/>
      <p:bldP spid="58" grpId="0"/>
      <p:bldP spid="59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4" grpId="0"/>
      <p:bldP spid="105" grpId="0"/>
      <p:bldP spid="106" grpId="0"/>
      <p:bldP spid="107" grpId="0"/>
      <p:bldP spid="164" grpId="0"/>
      <p:bldP spid="165" grpId="0"/>
      <p:bldP spid="166" grpId="0"/>
      <p:bldP spid="167" grpId="0"/>
      <p:bldP spid="168" grpId="0"/>
      <p:bldP spid="169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82" grpId="0"/>
      <p:bldP spid="183" grpId="0"/>
      <p:bldP spid="184" grpId="0"/>
      <p:bldP spid="185" grpId="0"/>
      <p:bldP spid="187" grpId="0"/>
      <p:bldP spid="188" grpId="0"/>
      <p:bldP spid="189" grpId="0"/>
      <p:bldP spid="1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8273F8-DC6D-B618-20FD-919FE7A82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5" y="3110593"/>
            <a:ext cx="4198984" cy="209568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B74EFC-46A3-2839-662B-282B7209A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54" y="1156239"/>
            <a:ext cx="5980848" cy="4967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0EF9B-96A6-29DC-FB23-D35FD57C47D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6073" y="2758946"/>
            <a:ext cx="1140914" cy="158435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D4959D8-E2A1-7BA0-0FAE-4FCCD495DA80}"/>
              </a:ext>
            </a:extLst>
          </p:cNvPr>
          <p:cNvSpPr/>
          <p:nvPr/>
        </p:nvSpPr>
        <p:spPr>
          <a:xfrm>
            <a:off x="6357755" y="623909"/>
            <a:ext cx="5796973" cy="1560158"/>
          </a:xfrm>
          <a:prstGeom prst="wedgeRoundRectCallout">
            <a:avLst>
              <a:gd name="adj1" fmla="val 18176"/>
              <a:gd name="adj2" fmla="val 76993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Nhìn những bạn khủng long này gai góc thế thôi, nhưng thật ra các bạn ấy đều là khủng long ăn cỏ đấy nhá.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923EC8-BAAA-1622-7C10-1E1E516A9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092" y="2312093"/>
            <a:ext cx="4198984" cy="2510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04BBE3-B540-8160-07C2-7A449DED7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872749" y="4200459"/>
            <a:ext cx="4856300" cy="25065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D3E7021-91B7-FF7B-1078-096D93D7F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4811" y="4691485"/>
            <a:ext cx="1965102" cy="20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4CD07-65E2-4844-5E32-A6EC2EC0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4DAA9C-1A5F-C58D-2BCB-B8A406971000}"/>
              </a:ext>
            </a:extLst>
          </p:cNvPr>
          <p:cNvSpPr/>
          <p:nvPr/>
        </p:nvSpPr>
        <p:spPr>
          <a:xfrm>
            <a:off x="1279885" y="2739108"/>
            <a:ext cx="5778230" cy="2529192"/>
          </a:xfrm>
          <a:prstGeom prst="round2DiagRect">
            <a:avLst>
              <a:gd name="adj1" fmla="val 23536"/>
              <a:gd name="adj2" fmla="val 9038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FF99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Người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66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bạn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66FFFF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đáng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CC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gờm</a:t>
            </a:r>
            <a:endParaRPr kumimoji="0" lang="en-US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9966FF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04B340A-3D3B-6077-D7F4-3C290C67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6" y="2153265"/>
            <a:ext cx="3585797" cy="35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xit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xit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781F9D-99A6-38FA-F747-0A5485A0C3D8}"/>
              </a:ext>
            </a:extLst>
          </p:cNvPr>
          <p:cNvGrpSpPr/>
          <p:nvPr/>
        </p:nvGrpSpPr>
        <p:grpSpPr>
          <a:xfrm>
            <a:off x="919158" y="579662"/>
            <a:ext cx="721360" cy="699908"/>
            <a:chOff x="955040" y="508000"/>
            <a:chExt cx="721360" cy="699908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363BF2B-E746-D073-A619-3D1524A99D8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2504C0-C393-C3F9-41F8-B472B918FD6B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57CB13-FFDF-9DD0-BD8C-9175EE969477}"/>
              </a:ext>
            </a:extLst>
          </p:cNvPr>
          <p:cNvSpPr txBox="1"/>
          <p:nvPr/>
        </p:nvSpPr>
        <p:spPr>
          <a:xfrm>
            <a:off x="1691317" y="626448"/>
            <a:ext cx="995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rồi nêu thương và số dư trong mỗi phép chia sau: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517F3D-1B15-1DFF-F07E-DB8BB1750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4" y="1587767"/>
            <a:ext cx="9896475" cy="1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2.22222E-6 L 4.7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-215900"/>
            <a:ext cx="10515600" cy="1325563"/>
          </a:xfrm>
        </p:spPr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244600"/>
            <a:ext cx="10515600" cy="4351338"/>
          </a:xfrm>
        </p:spPr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590CA1-4228-C7DE-4281-2C364599111F}"/>
              </a:ext>
            </a:extLst>
          </p:cNvPr>
          <p:cNvSpPr/>
          <p:nvPr/>
        </p:nvSpPr>
        <p:spPr>
          <a:xfrm>
            <a:off x="1303076" y="1009650"/>
            <a:ext cx="4254140" cy="5133975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BF810-3BA9-90D7-CDBA-E967DFC63DF8}"/>
              </a:ext>
            </a:extLst>
          </p:cNvPr>
          <p:cNvSpPr txBox="1"/>
          <p:nvPr/>
        </p:nvSpPr>
        <p:spPr>
          <a:xfrm>
            <a:off x="1702344" y="29663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59FDE-0FE9-A687-A708-929F14E2EDF2}"/>
              </a:ext>
            </a:extLst>
          </p:cNvPr>
          <p:cNvSpPr txBox="1"/>
          <p:nvPr/>
        </p:nvSpPr>
        <p:spPr>
          <a:xfrm>
            <a:off x="4042203" y="23780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EB58C-9CDA-3050-68B1-F14065280FFE}"/>
              </a:ext>
            </a:extLst>
          </p:cNvPr>
          <p:cNvSpPr txBox="1"/>
          <p:nvPr/>
        </p:nvSpPr>
        <p:spPr>
          <a:xfrm>
            <a:off x="3787334" y="23721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75B97-5C27-846F-DFCB-1D42338B907F}"/>
              </a:ext>
            </a:extLst>
          </p:cNvPr>
          <p:cNvSpPr txBox="1"/>
          <p:nvPr/>
        </p:nvSpPr>
        <p:spPr>
          <a:xfrm>
            <a:off x="1063877" y="18180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EC418-7E1C-EE95-DD96-70742FA6F2D3}"/>
              </a:ext>
            </a:extLst>
          </p:cNvPr>
          <p:cNvSpPr txBox="1"/>
          <p:nvPr/>
        </p:nvSpPr>
        <p:spPr>
          <a:xfrm>
            <a:off x="2803466" y="18180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801339-FF1B-C911-E2A0-04EBC0F4F13F}"/>
              </a:ext>
            </a:extLst>
          </p:cNvPr>
          <p:cNvCxnSpPr>
            <a:cxnSpLocks/>
          </p:cNvCxnSpPr>
          <p:nvPr/>
        </p:nvCxnSpPr>
        <p:spPr>
          <a:xfrm>
            <a:off x="3434007" y="24074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6BF634-BACD-BFE6-D5B9-B72786FA4B63}"/>
              </a:ext>
            </a:extLst>
          </p:cNvPr>
          <p:cNvCxnSpPr>
            <a:cxnSpLocks/>
          </p:cNvCxnSpPr>
          <p:nvPr/>
        </p:nvCxnSpPr>
        <p:spPr>
          <a:xfrm flipV="1">
            <a:off x="3434007" y="19221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A390FC-15E3-AAB0-B3A5-A7186230824F}"/>
              </a:ext>
            </a:extLst>
          </p:cNvPr>
          <p:cNvSpPr txBox="1"/>
          <p:nvPr/>
        </p:nvSpPr>
        <p:spPr>
          <a:xfrm>
            <a:off x="2775177" y="2375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B2CEF7-1352-DF99-BDFD-45D5A32BFF07}"/>
              </a:ext>
            </a:extLst>
          </p:cNvPr>
          <p:cNvSpPr txBox="1"/>
          <p:nvPr/>
        </p:nvSpPr>
        <p:spPr>
          <a:xfrm>
            <a:off x="2362385" y="23768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CA1CEA-5609-CD22-A807-D7BDFB8ADDBA}"/>
              </a:ext>
            </a:extLst>
          </p:cNvPr>
          <p:cNvSpPr txBox="1"/>
          <p:nvPr/>
        </p:nvSpPr>
        <p:spPr>
          <a:xfrm>
            <a:off x="1987713" y="35454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8B6A75-57AF-EC46-BB04-4BA5E212681B}"/>
              </a:ext>
            </a:extLst>
          </p:cNvPr>
          <p:cNvSpPr txBox="1"/>
          <p:nvPr/>
        </p:nvSpPr>
        <p:spPr>
          <a:xfrm>
            <a:off x="2696363" y="292024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C86370-249C-CE16-3A6C-94949E33B13F}"/>
              </a:ext>
            </a:extLst>
          </p:cNvPr>
          <p:cNvSpPr txBox="1"/>
          <p:nvPr/>
        </p:nvSpPr>
        <p:spPr>
          <a:xfrm>
            <a:off x="2710991" y="40742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5E5C74-AE03-F1E2-1870-094A562F8867}"/>
              </a:ext>
            </a:extLst>
          </p:cNvPr>
          <p:cNvSpPr txBox="1"/>
          <p:nvPr/>
        </p:nvSpPr>
        <p:spPr>
          <a:xfrm>
            <a:off x="2414124" y="1040545"/>
            <a:ext cx="232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425 : 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714F21-ECF4-54E1-B8CE-8FE8D1054311}"/>
              </a:ext>
            </a:extLst>
          </p:cNvPr>
          <p:cNvSpPr txBox="1"/>
          <p:nvPr/>
        </p:nvSpPr>
        <p:spPr>
          <a:xfrm>
            <a:off x="1426897" y="5649823"/>
            <a:ext cx="40479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425 : 2 = 212 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49DF5F-6B31-61F8-8834-35E3AFE23F8F}"/>
              </a:ext>
            </a:extLst>
          </p:cNvPr>
          <p:cNvCxnSpPr/>
          <p:nvPr/>
        </p:nvCxnSpPr>
        <p:spPr>
          <a:xfrm>
            <a:off x="2352675" y="293370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4E392FF-EBF1-CB24-77F7-7F2816EFC224}"/>
              </a:ext>
            </a:extLst>
          </p:cNvPr>
          <p:cNvSpPr txBox="1"/>
          <p:nvPr/>
        </p:nvSpPr>
        <p:spPr>
          <a:xfrm>
            <a:off x="3010688" y="44918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57859E9-33AD-8460-2CFD-97F095849D77}"/>
              </a:ext>
            </a:extLst>
          </p:cNvPr>
          <p:cNvCxnSpPr/>
          <p:nvPr/>
        </p:nvCxnSpPr>
        <p:spPr>
          <a:xfrm>
            <a:off x="2447925" y="41243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5EEA31E-DA0C-6458-CBF2-DDAB192FBC04}"/>
              </a:ext>
            </a:extLst>
          </p:cNvPr>
          <p:cNvSpPr txBox="1"/>
          <p:nvPr/>
        </p:nvSpPr>
        <p:spPr>
          <a:xfrm>
            <a:off x="2987216" y="40837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713701B-A59B-8C84-9930-6B52344BBD63}"/>
              </a:ext>
            </a:extLst>
          </p:cNvPr>
          <p:cNvCxnSpPr>
            <a:cxnSpLocks/>
          </p:cNvCxnSpPr>
          <p:nvPr/>
        </p:nvCxnSpPr>
        <p:spPr>
          <a:xfrm>
            <a:off x="2552700" y="505777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FA17F17-C40F-BBEA-5C48-B0E2CED03BBD}"/>
              </a:ext>
            </a:extLst>
          </p:cNvPr>
          <p:cNvSpPr txBox="1"/>
          <p:nvPr/>
        </p:nvSpPr>
        <p:spPr>
          <a:xfrm>
            <a:off x="2340138" y="50218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327F6A-9A52-C193-FE32-F5BB7A3695E7}"/>
              </a:ext>
            </a:extLst>
          </p:cNvPr>
          <p:cNvSpPr/>
          <p:nvPr/>
        </p:nvSpPr>
        <p:spPr>
          <a:xfrm>
            <a:off x="6543675" y="85725"/>
            <a:ext cx="5181600" cy="67056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5BDC3C-3D3C-3097-6C58-2EC35DECF6AC}"/>
              </a:ext>
            </a:extLst>
          </p:cNvPr>
          <p:cNvSpPr txBox="1"/>
          <p:nvPr/>
        </p:nvSpPr>
        <p:spPr>
          <a:xfrm>
            <a:off x="7433892" y="29707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8C08BE0-8B35-C6EB-5D8A-38885304E9C6}"/>
              </a:ext>
            </a:extLst>
          </p:cNvPr>
          <p:cNvSpPr txBox="1"/>
          <p:nvPr/>
        </p:nvSpPr>
        <p:spPr>
          <a:xfrm>
            <a:off x="9144485" y="12954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E085BA-F12D-5BA3-4979-E275FA347CC2}"/>
              </a:ext>
            </a:extLst>
          </p:cNvPr>
          <p:cNvSpPr txBox="1"/>
          <p:nvPr/>
        </p:nvSpPr>
        <p:spPr>
          <a:xfrm>
            <a:off x="7057938" y="18519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D39A07-B94F-9B86-35E3-5D5BCF36C310}"/>
              </a:ext>
            </a:extLst>
          </p:cNvPr>
          <p:cNvSpPr txBox="1"/>
          <p:nvPr/>
        </p:nvSpPr>
        <p:spPr>
          <a:xfrm>
            <a:off x="8777257" y="12894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A2DCE9-3AC4-3021-3C37-2130A30AED79}"/>
              </a:ext>
            </a:extLst>
          </p:cNvPr>
          <p:cNvSpPr txBox="1"/>
          <p:nvPr/>
        </p:nvSpPr>
        <p:spPr>
          <a:xfrm>
            <a:off x="6791325" y="7639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55 558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3CFFE2A-6ADC-0A22-C8D6-D44D4074AB4F}"/>
              </a:ext>
            </a:extLst>
          </p:cNvPr>
          <p:cNvSpPr txBox="1"/>
          <p:nvPr/>
        </p:nvSpPr>
        <p:spPr>
          <a:xfrm>
            <a:off x="8766669" y="7353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9A42FCF-2F08-3E9B-343D-BF91BD7E254F}"/>
              </a:ext>
            </a:extLst>
          </p:cNvPr>
          <p:cNvCxnSpPr>
            <a:cxnSpLocks/>
          </p:cNvCxnSpPr>
          <p:nvPr/>
        </p:nvCxnSpPr>
        <p:spPr>
          <a:xfrm>
            <a:off x="9235160" y="1324750"/>
            <a:ext cx="1509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7C7BC8-15AD-7112-BB4B-CF7837360F22}"/>
              </a:ext>
            </a:extLst>
          </p:cNvPr>
          <p:cNvCxnSpPr>
            <a:cxnSpLocks/>
          </p:cNvCxnSpPr>
          <p:nvPr/>
        </p:nvCxnSpPr>
        <p:spPr>
          <a:xfrm flipV="1">
            <a:off x="9235160" y="839495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0B2DDFD-2C91-E709-B6B5-8C29E5C9EC2F}"/>
              </a:ext>
            </a:extLst>
          </p:cNvPr>
          <p:cNvSpPr txBox="1"/>
          <p:nvPr/>
        </p:nvSpPr>
        <p:spPr>
          <a:xfrm>
            <a:off x="8540818" y="129253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0C7ABB5-D540-0858-1CC9-D85595797FB8}"/>
              </a:ext>
            </a:extLst>
          </p:cNvPr>
          <p:cNvSpPr txBox="1"/>
          <p:nvPr/>
        </p:nvSpPr>
        <p:spPr>
          <a:xfrm>
            <a:off x="6777021" y="185195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01A0181-01E1-C016-38E8-63763D43835E}"/>
              </a:ext>
            </a:extLst>
          </p:cNvPr>
          <p:cNvSpPr txBox="1"/>
          <p:nvPr/>
        </p:nvSpPr>
        <p:spPr>
          <a:xfrm>
            <a:off x="7121853" y="24229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25A46E-B688-BB9C-4425-79433C92E243}"/>
              </a:ext>
            </a:extLst>
          </p:cNvPr>
          <p:cNvSpPr txBox="1"/>
          <p:nvPr/>
        </p:nvSpPr>
        <p:spPr>
          <a:xfrm>
            <a:off x="7155853" y="29707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C35C32-E278-9D48-F643-82F7297DAA6F}"/>
              </a:ext>
            </a:extLst>
          </p:cNvPr>
          <p:cNvSpPr txBox="1"/>
          <p:nvPr/>
        </p:nvSpPr>
        <p:spPr>
          <a:xfrm>
            <a:off x="8153400" y="40516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01E4726-24BD-13D4-84E1-D32BD0DDF0F6}"/>
              </a:ext>
            </a:extLst>
          </p:cNvPr>
          <p:cNvSpPr txBox="1"/>
          <p:nvPr/>
        </p:nvSpPr>
        <p:spPr>
          <a:xfrm>
            <a:off x="7629438" y="3499247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AC52DE2-1035-C7FB-4F68-D3CED9DCCAC0}"/>
              </a:ext>
            </a:extLst>
          </p:cNvPr>
          <p:cNvSpPr txBox="1"/>
          <p:nvPr/>
        </p:nvSpPr>
        <p:spPr>
          <a:xfrm>
            <a:off x="7275051" y="1292423"/>
            <a:ext cx="6116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F4711E0-CA9C-5F04-8C0A-DE292261AAB3}"/>
              </a:ext>
            </a:extLst>
          </p:cNvPr>
          <p:cNvCxnSpPr>
            <a:cxnSpLocks/>
          </p:cNvCxnSpPr>
          <p:nvPr/>
        </p:nvCxnSpPr>
        <p:spPr>
          <a:xfrm>
            <a:off x="7596850" y="189547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10B880D-EA77-E3DE-3624-9F24E7FA4DFE}"/>
              </a:ext>
            </a:extLst>
          </p:cNvPr>
          <p:cNvCxnSpPr>
            <a:cxnSpLocks/>
          </p:cNvCxnSpPr>
          <p:nvPr/>
        </p:nvCxnSpPr>
        <p:spPr>
          <a:xfrm>
            <a:off x="7663525" y="2997802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09AF546-F2E9-0B96-2AC2-648BBA7B20E1}"/>
              </a:ext>
            </a:extLst>
          </p:cNvPr>
          <p:cNvCxnSpPr>
            <a:cxnSpLocks/>
          </p:cNvCxnSpPr>
          <p:nvPr/>
        </p:nvCxnSpPr>
        <p:spPr>
          <a:xfrm>
            <a:off x="7715250" y="407786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A235520-38EE-245A-CBA4-B2E43BAB15DB}"/>
              </a:ext>
            </a:extLst>
          </p:cNvPr>
          <p:cNvSpPr txBox="1"/>
          <p:nvPr/>
        </p:nvSpPr>
        <p:spPr>
          <a:xfrm>
            <a:off x="10058400" y="1295400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E89B0B8-9B93-E71C-04E1-5782099A3345}"/>
              </a:ext>
            </a:extLst>
          </p:cNvPr>
          <p:cNvSpPr txBox="1"/>
          <p:nvPr/>
        </p:nvSpPr>
        <p:spPr>
          <a:xfrm>
            <a:off x="8420100" y="40516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753C2BC-9DD5-98C5-F461-B08A9F5533C3}"/>
              </a:ext>
            </a:extLst>
          </p:cNvPr>
          <p:cNvSpPr txBox="1"/>
          <p:nvPr/>
        </p:nvSpPr>
        <p:spPr>
          <a:xfrm>
            <a:off x="8429625" y="45279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DE05038-C9E7-6E17-C064-D4520FB18516}"/>
              </a:ext>
            </a:extLst>
          </p:cNvPr>
          <p:cNvSpPr txBox="1"/>
          <p:nvPr/>
        </p:nvSpPr>
        <p:spPr>
          <a:xfrm>
            <a:off x="7774978" y="49709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27C798C-D34A-4A2E-1AA8-44C95D6DAB50}"/>
              </a:ext>
            </a:extLst>
          </p:cNvPr>
          <p:cNvCxnSpPr>
            <a:cxnSpLocks/>
          </p:cNvCxnSpPr>
          <p:nvPr/>
        </p:nvCxnSpPr>
        <p:spPr>
          <a:xfrm>
            <a:off x="7768300" y="5064727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99119EC-E6B8-F55A-E4BF-674A81BE164E}"/>
              </a:ext>
            </a:extLst>
          </p:cNvPr>
          <p:cNvSpPr txBox="1"/>
          <p:nvPr/>
        </p:nvSpPr>
        <p:spPr>
          <a:xfrm>
            <a:off x="10487025" y="1295400"/>
            <a:ext cx="2482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05FA2B9-6D3A-A5EC-C968-C011C54DC71A}"/>
              </a:ext>
            </a:extLst>
          </p:cNvPr>
          <p:cNvSpPr txBox="1"/>
          <p:nvPr/>
        </p:nvSpPr>
        <p:spPr>
          <a:xfrm>
            <a:off x="8051203" y="498049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BA68FA-FAB1-B21C-6EDE-441B9B7091F8}"/>
              </a:ext>
            </a:extLst>
          </p:cNvPr>
          <p:cNvSpPr txBox="1"/>
          <p:nvPr/>
        </p:nvSpPr>
        <p:spPr>
          <a:xfrm>
            <a:off x="8070253" y="53710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9CF2AED-DB1B-9E68-84F3-949DEFB077EA}"/>
              </a:ext>
            </a:extLst>
          </p:cNvPr>
          <p:cNvSpPr txBox="1"/>
          <p:nvPr/>
        </p:nvSpPr>
        <p:spPr>
          <a:xfrm>
            <a:off x="8782050" y="576619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BCC91A6-40D2-889B-C169-1D9672B9AFF5}"/>
              </a:ext>
            </a:extLst>
          </p:cNvPr>
          <p:cNvCxnSpPr>
            <a:cxnSpLocks/>
          </p:cNvCxnSpPr>
          <p:nvPr/>
        </p:nvCxnSpPr>
        <p:spPr>
          <a:xfrm>
            <a:off x="7877175" y="587809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04924A9-2B55-550B-BE3F-0E44DA041199}"/>
              </a:ext>
            </a:extLst>
          </p:cNvPr>
          <p:cNvSpPr txBox="1"/>
          <p:nvPr/>
        </p:nvSpPr>
        <p:spPr>
          <a:xfrm>
            <a:off x="7591425" y="68995"/>
            <a:ext cx="290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55 558 : 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1B39DC1-B1F9-F556-6CAE-6B7AEA1B1159}"/>
              </a:ext>
            </a:extLst>
          </p:cNvPr>
          <p:cNvSpPr txBox="1"/>
          <p:nvPr/>
        </p:nvSpPr>
        <p:spPr>
          <a:xfrm>
            <a:off x="7075222" y="6154648"/>
            <a:ext cx="44024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55 558 : 5 = 11 111 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6429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9" grpId="0"/>
      <p:bldP spid="21" grpId="0"/>
      <p:bldP spid="23" grpId="0"/>
      <p:bldP spid="26" grpId="0"/>
      <p:bldP spid="27" grpId="0"/>
      <p:bldP spid="42" grpId="0"/>
      <p:bldP spid="67" grpId="0"/>
      <p:bldP spid="69" grpId="0"/>
      <p:bldP spid="73" grpId="0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4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4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80F632B-BD9F-1A69-0D5B-41962448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89" y="109426"/>
            <a:ext cx="1608335" cy="20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DF7A8-3FDC-0F25-D0F7-C153685D7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422" y="1920875"/>
            <a:ext cx="4709207" cy="4772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377EE8-0052-CDC8-1EFC-DEFE75D96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76" y="2193843"/>
            <a:ext cx="5057830" cy="396388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CBF4228-BDD5-D364-1578-E5EB5207A9D8}"/>
              </a:ext>
            </a:extLst>
          </p:cNvPr>
          <p:cNvSpPr/>
          <p:nvPr/>
        </p:nvSpPr>
        <p:spPr>
          <a:xfrm>
            <a:off x="4535185" y="297656"/>
            <a:ext cx="5531128" cy="1325563"/>
          </a:xfrm>
          <a:prstGeom prst="wedgeRoundRectCallout">
            <a:avLst>
              <a:gd name="adj1" fmla="val 54711"/>
              <a:gd name="adj2" fmla="val -10007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 là khủng long ăn thịt. Hàm răng và móng vuốt sắc nhọn của các bạn ấy thật đáng sợ quá đi thôi.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1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932471"/>
            <a:ext cx="9258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EE8E64-2FAE-3515-2E80-CA41D0D9B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359" y="2033341"/>
            <a:ext cx="6090432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79DF7-D299-656A-036D-C512E13AE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080" y="2848676"/>
            <a:ext cx="8096190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781F9D-99A6-38FA-F747-0A5485A0C3D8}"/>
              </a:ext>
            </a:extLst>
          </p:cNvPr>
          <p:cNvGrpSpPr/>
          <p:nvPr/>
        </p:nvGrpSpPr>
        <p:grpSpPr>
          <a:xfrm>
            <a:off x="919158" y="579662"/>
            <a:ext cx="721360" cy="699908"/>
            <a:chOff x="955040" y="508000"/>
            <a:chExt cx="721360" cy="699908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363BF2B-E746-D073-A619-3D1524A99D8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2504C0-C393-C3F9-41F8-B472B918FD6B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57CB13-FFDF-9DD0-BD8C-9175EE969477}"/>
              </a:ext>
            </a:extLst>
          </p:cNvPr>
          <p:cNvSpPr txBox="1"/>
          <p:nvPr/>
        </p:nvSpPr>
        <p:spPr>
          <a:xfrm>
            <a:off x="1691317" y="626448"/>
            <a:ext cx="995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5E449E-C3A8-65C2-D5D9-668F9655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33525"/>
            <a:ext cx="74866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2.22222E-6 L 4.7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16075"/>
            <a:ext cx="10515600" cy="4351338"/>
          </a:xfrm>
        </p:spPr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F264E-2E9E-3AB4-397F-0F4D1B6F57ED}"/>
              </a:ext>
            </a:extLst>
          </p:cNvPr>
          <p:cNvSpPr txBox="1"/>
          <p:nvPr/>
        </p:nvSpPr>
        <p:spPr>
          <a:xfrm>
            <a:off x="2728542" y="382408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2E0C7-9796-8FD0-A3B7-E4D34A5B1DF2}"/>
              </a:ext>
            </a:extLst>
          </p:cNvPr>
          <p:cNvSpPr txBox="1"/>
          <p:nvPr/>
        </p:nvSpPr>
        <p:spPr>
          <a:xfrm>
            <a:off x="4267685" y="212971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30C05B-50A4-4CE5-04C0-FF945CCE147C}"/>
              </a:ext>
            </a:extLst>
          </p:cNvPr>
          <p:cNvSpPr txBox="1"/>
          <p:nvPr/>
        </p:nvSpPr>
        <p:spPr>
          <a:xfrm>
            <a:off x="2428788" y="273389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698DB4-40FC-ED48-3586-6C8E61AC4EAD}"/>
              </a:ext>
            </a:extLst>
          </p:cNvPr>
          <p:cNvSpPr txBox="1"/>
          <p:nvPr/>
        </p:nvSpPr>
        <p:spPr>
          <a:xfrm>
            <a:off x="3976657" y="212376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ABCD1-B801-A690-0314-B5BA91F16474}"/>
              </a:ext>
            </a:extLst>
          </p:cNvPr>
          <p:cNvSpPr txBox="1"/>
          <p:nvPr/>
        </p:nvSpPr>
        <p:spPr>
          <a:xfrm>
            <a:off x="1800225" y="156968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4 247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B4321D-A6A2-518A-8DD7-1D61FB809FE0}"/>
              </a:ext>
            </a:extLst>
          </p:cNvPr>
          <p:cNvSpPr txBox="1"/>
          <p:nvPr/>
        </p:nvSpPr>
        <p:spPr>
          <a:xfrm>
            <a:off x="3889869" y="156968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A6F52B-B402-3C63-9177-FD5B77A8402C}"/>
              </a:ext>
            </a:extLst>
          </p:cNvPr>
          <p:cNvCxnSpPr>
            <a:cxnSpLocks/>
          </p:cNvCxnSpPr>
          <p:nvPr/>
        </p:nvCxnSpPr>
        <p:spPr>
          <a:xfrm>
            <a:off x="4358360" y="2159065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56AA8D-5A8E-2036-9239-4D01E49BBE47}"/>
              </a:ext>
            </a:extLst>
          </p:cNvPr>
          <p:cNvCxnSpPr>
            <a:cxnSpLocks/>
          </p:cNvCxnSpPr>
          <p:nvPr/>
        </p:nvCxnSpPr>
        <p:spPr>
          <a:xfrm flipV="1">
            <a:off x="4358360" y="167381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EA97E75-1172-885A-DF9B-3106EAE15F60}"/>
              </a:ext>
            </a:extLst>
          </p:cNvPr>
          <p:cNvSpPr txBox="1"/>
          <p:nvPr/>
        </p:nvSpPr>
        <p:spPr>
          <a:xfrm>
            <a:off x="3664018" y="212684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E03E1-F08D-2817-0EE5-97137DEA97ED}"/>
              </a:ext>
            </a:extLst>
          </p:cNvPr>
          <p:cNvSpPr txBox="1"/>
          <p:nvPr/>
        </p:nvSpPr>
        <p:spPr>
          <a:xfrm>
            <a:off x="2109771" y="273389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31F468-C23E-7610-93BA-0D30DE152708}"/>
              </a:ext>
            </a:extLst>
          </p:cNvPr>
          <p:cNvSpPr txBox="1"/>
          <p:nvPr/>
        </p:nvSpPr>
        <p:spPr>
          <a:xfrm>
            <a:off x="2454603" y="326676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DFF87-C0D5-F209-3E84-33B00975F3D4}"/>
              </a:ext>
            </a:extLst>
          </p:cNvPr>
          <p:cNvSpPr txBox="1"/>
          <p:nvPr/>
        </p:nvSpPr>
        <p:spPr>
          <a:xfrm>
            <a:off x="2450503" y="382408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0F6C1B-3064-974F-5F87-AE0986C75B52}"/>
              </a:ext>
            </a:extLst>
          </p:cNvPr>
          <p:cNvSpPr txBox="1"/>
          <p:nvPr/>
        </p:nvSpPr>
        <p:spPr>
          <a:xfrm>
            <a:off x="3429000" y="494316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151A2B-4908-9176-7A97-63919AA990E4}"/>
              </a:ext>
            </a:extLst>
          </p:cNvPr>
          <p:cNvSpPr txBox="1"/>
          <p:nvPr/>
        </p:nvSpPr>
        <p:spPr>
          <a:xfrm>
            <a:off x="2905038" y="4333562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DA9B1F-D4AB-ED11-7D9C-547D76B9D14A}"/>
              </a:ext>
            </a:extLst>
          </p:cNvPr>
          <p:cNvSpPr txBox="1"/>
          <p:nvPr/>
        </p:nvSpPr>
        <p:spPr>
          <a:xfrm>
            <a:off x="2398251" y="21267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7788CF-7411-67F2-1D62-503AA8CCDC83}"/>
              </a:ext>
            </a:extLst>
          </p:cNvPr>
          <p:cNvCxnSpPr>
            <a:cxnSpLocks/>
          </p:cNvCxnSpPr>
          <p:nvPr/>
        </p:nvCxnSpPr>
        <p:spPr>
          <a:xfrm>
            <a:off x="2805775" y="273931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5389B0-F99C-0F25-8DDF-065401ADBC79}"/>
              </a:ext>
            </a:extLst>
          </p:cNvPr>
          <p:cNvCxnSpPr>
            <a:cxnSpLocks/>
          </p:cNvCxnSpPr>
          <p:nvPr/>
        </p:nvCxnSpPr>
        <p:spPr>
          <a:xfrm>
            <a:off x="2786725" y="3832117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FE5A82-5AC4-E1D3-47AF-DF82CEAA6CB0}"/>
              </a:ext>
            </a:extLst>
          </p:cNvPr>
          <p:cNvCxnSpPr>
            <a:cxnSpLocks/>
          </p:cNvCxnSpPr>
          <p:nvPr/>
        </p:nvCxnSpPr>
        <p:spPr>
          <a:xfrm>
            <a:off x="2838450" y="491218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CE4983F-4162-55B2-6C7F-22DDDE34AAA0}"/>
              </a:ext>
            </a:extLst>
          </p:cNvPr>
          <p:cNvSpPr txBox="1"/>
          <p:nvPr/>
        </p:nvSpPr>
        <p:spPr>
          <a:xfrm>
            <a:off x="51816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6680F-21DD-0F9E-01A3-1A5627C476D5}"/>
              </a:ext>
            </a:extLst>
          </p:cNvPr>
          <p:cNvSpPr txBox="1"/>
          <p:nvPr/>
        </p:nvSpPr>
        <p:spPr>
          <a:xfrm>
            <a:off x="3695700" y="494316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BCF62A-C062-B0B2-D7D0-DE9BFC683FCA}"/>
              </a:ext>
            </a:extLst>
          </p:cNvPr>
          <p:cNvSpPr txBox="1"/>
          <p:nvPr/>
        </p:nvSpPr>
        <p:spPr>
          <a:xfrm>
            <a:off x="3695700" y="535273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A7D86-D15E-EA7A-78E4-8132984773B9}"/>
              </a:ext>
            </a:extLst>
          </p:cNvPr>
          <p:cNvSpPr txBox="1"/>
          <p:nvPr/>
        </p:nvSpPr>
        <p:spPr>
          <a:xfrm>
            <a:off x="3098203" y="586243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2B9223-4A57-2831-1124-178FC3264524}"/>
              </a:ext>
            </a:extLst>
          </p:cNvPr>
          <p:cNvCxnSpPr>
            <a:cxnSpLocks/>
          </p:cNvCxnSpPr>
          <p:nvPr/>
        </p:nvCxnSpPr>
        <p:spPr>
          <a:xfrm>
            <a:off x="2891500" y="5899042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BA8C9D1A-CF7A-7ECB-DCEC-1525B75C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87" y="357187"/>
            <a:ext cx="2219325" cy="80962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C5F0481-07FD-0549-940F-207BD5A806F8}"/>
              </a:ext>
            </a:extLst>
          </p:cNvPr>
          <p:cNvSpPr txBox="1"/>
          <p:nvPr/>
        </p:nvSpPr>
        <p:spPr>
          <a:xfrm>
            <a:off x="7271244" y="1102956"/>
            <a:ext cx="27585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CFD4FC-D952-C71E-F78D-DF3FAFFC64E1}"/>
              </a:ext>
            </a:extLst>
          </p:cNvPr>
          <p:cNvSpPr txBox="1"/>
          <p:nvPr/>
        </p:nvSpPr>
        <p:spPr>
          <a:xfrm>
            <a:off x="8363420" y="167852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2 123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BF4C5D-53A8-7353-1139-2BFCEA7BE3A7}"/>
              </a:ext>
            </a:extLst>
          </p:cNvPr>
          <p:cNvSpPr txBox="1"/>
          <p:nvPr/>
        </p:nvSpPr>
        <p:spPr>
          <a:xfrm>
            <a:off x="9438033" y="2159415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62FC60-CB0F-5431-6561-9C2FE23D07B4}"/>
              </a:ext>
            </a:extLst>
          </p:cNvPr>
          <p:cNvSpPr/>
          <p:nvPr/>
        </p:nvSpPr>
        <p:spPr>
          <a:xfrm>
            <a:off x="8587174" y="2794983"/>
            <a:ext cx="1576002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CEB40E-065F-86EF-75A8-29166EA53592}"/>
              </a:ext>
            </a:extLst>
          </p:cNvPr>
          <p:cNvSpPr txBox="1"/>
          <p:nvPr/>
        </p:nvSpPr>
        <p:spPr>
          <a:xfrm>
            <a:off x="9650330" y="2762786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1A0AB3-39E8-5F2F-9A9D-2B77391D0629}"/>
              </a:ext>
            </a:extLst>
          </p:cNvPr>
          <p:cNvSpPr txBox="1"/>
          <p:nvPr/>
        </p:nvSpPr>
        <p:spPr>
          <a:xfrm>
            <a:off x="9305776" y="2763062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D5B5E9-2FA8-3428-D577-F3A41C3F0329}"/>
              </a:ext>
            </a:extLst>
          </p:cNvPr>
          <p:cNvSpPr txBox="1"/>
          <p:nvPr/>
        </p:nvSpPr>
        <p:spPr>
          <a:xfrm>
            <a:off x="8209900" y="219595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F711B2-98D3-57AA-41B2-3A9FF953584E}"/>
              </a:ext>
            </a:extLst>
          </p:cNvPr>
          <p:cNvSpPr txBox="1"/>
          <p:nvPr/>
        </p:nvSpPr>
        <p:spPr>
          <a:xfrm>
            <a:off x="8937199" y="2762647"/>
            <a:ext cx="49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F3894B-E56E-1FA3-B317-C8B39D79F310}"/>
              </a:ext>
            </a:extLst>
          </p:cNvPr>
          <p:cNvSpPr txBox="1"/>
          <p:nvPr/>
        </p:nvSpPr>
        <p:spPr>
          <a:xfrm>
            <a:off x="8512301" y="276306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53DC9AF-1331-292F-D527-A390E2F99FA2}"/>
              </a:ext>
            </a:extLst>
          </p:cNvPr>
          <p:cNvSpPr txBox="1"/>
          <p:nvPr/>
        </p:nvSpPr>
        <p:spPr>
          <a:xfrm>
            <a:off x="8515820" y="352637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4 246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BC030E-ED52-CD7F-D241-A400D4241339}"/>
              </a:ext>
            </a:extLst>
          </p:cNvPr>
          <p:cNvSpPr txBox="1"/>
          <p:nvPr/>
        </p:nvSpPr>
        <p:spPr>
          <a:xfrm>
            <a:off x="9590433" y="4007265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095DA84-53E3-21B4-7929-D033C99B1196}"/>
              </a:ext>
            </a:extLst>
          </p:cNvPr>
          <p:cNvSpPr/>
          <p:nvPr/>
        </p:nvSpPr>
        <p:spPr>
          <a:xfrm>
            <a:off x="8739574" y="4642833"/>
            <a:ext cx="1576002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8E1197-B11E-0EC7-44A8-7E782AB33647}"/>
              </a:ext>
            </a:extLst>
          </p:cNvPr>
          <p:cNvSpPr txBox="1"/>
          <p:nvPr/>
        </p:nvSpPr>
        <p:spPr>
          <a:xfrm>
            <a:off x="8362300" y="404380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44B0AA-8E71-F9B6-F0E8-B410557D6732}"/>
              </a:ext>
            </a:extLst>
          </p:cNvPr>
          <p:cNvSpPr txBox="1"/>
          <p:nvPr/>
        </p:nvSpPr>
        <p:spPr>
          <a:xfrm>
            <a:off x="8512300" y="4620436"/>
            <a:ext cx="1955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4 247</a:t>
            </a:r>
          </a:p>
        </p:txBody>
      </p:sp>
    </p:spTree>
    <p:extLst>
      <p:ext uri="{BB962C8B-B14F-4D97-AF65-F5344CB8AC3E}">
        <p14:creationId xmlns:p14="http://schemas.microsoft.com/office/powerpoint/2010/main" val="27532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63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5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16075"/>
            <a:ext cx="10515600" cy="4351338"/>
          </a:xfrm>
        </p:spPr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F264E-2E9E-3AB4-397F-0F4D1B6F57ED}"/>
              </a:ext>
            </a:extLst>
          </p:cNvPr>
          <p:cNvSpPr txBox="1"/>
          <p:nvPr/>
        </p:nvSpPr>
        <p:spPr>
          <a:xfrm>
            <a:off x="2338017" y="353833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2E0C7-9796-8FD0-A3B7-E4D34A5B1DF2}"/>
              </a:ext>
            </a:extLst>
          </p:cNvPr>
          <p:cNvSpPr txBox="1"/>
          <p:nvPr/>
        </p:nvSpPr>
        <p:spPr>
          <a:xfrm>
            <a:off x="3877160" y="184396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30C05B-50A4-4CE5-04C0-FF945CCE147C}"/>
              </a:ext>
            </a:extLst>
          </p:cNvPr>
          <p:cNvSpPr txBox="1"/>
          <p:nvPr/>
        </p:nvSpPr>
        <p:spPr>
          <a:xfrm>
            <a:off x="2038263" y="244814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698DB4-40FC-ED48-3586-6C8E61AC4EAD}"/>
              </a:ext>
            </a:extLst>
          </p:cNvPr>
          <p:cNvSpPr txBox="1"/>
          <p:nvPr/>
        </p:nvSpPr>
        <p:spPr>
          <a:xfrm>
            <a:off x="3586132" y="183801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ABCD1-B801-A690-0314-B5BA91F16474}"/>
              </a:ext>
            </a:extLst>
          </p:cNvPr>
          <p:cNvSpPr txBox="1"/>
          <p:nvPr/>
        </p:nvSpPr>
        <p:spPr>
          <a:xfrm>
            <a:off x="1409700" y="128393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8 446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B4321D-A6A2-518A-8DD7-1D61FB809FE0}"/>
              </a:ext>
            </a:extLst>
          </p:cNvPr>
          <p:cNvSpPr txBox="1"/>
          <p:nvPr/>
        </p:nvSpPr>
        <p:spPr>
          <a:xfrm>
            <a:off x="3499344" y="128393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A6F52B-B402-3C63-9177-FD5B77A8402C}"/>
              </a:ext>
            </a:extLst>
          </p:cNvPr>
          <p:cNvCxnSpPr>
            <a:cxnSpLocks/>
          </p:cNvCxnSpPr>
          <p:nvPr/>
        </p:nvCxnSpPr>
        <p:spPr>
          <a:xfrm>
            <a:off x="3967835" y="1873315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56AA8D-5A8E-2036-9239-4D01E49BBE47}"/>
              </a:ext>
            </a:extLst>
          </p:cNvPr>
          <p:cNvCxnSpPr>
            <a:cxnSpLocks/>
          </p:cNvCxnSpPr>
          <p:nvPr/>
        </p:nvCxnSpPr>
        <p:spPr>
          <a:xfrm flipV="1">
            <a:off x="3967835" y="138806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EA97E75-1172-885A-DF9B-3106EAE15F60}"/>
              </a:ext>
            </a:extLst>
          </p:cNvPr>
          <p:cNvSpPr txBox="1"/>
          <p:nvPr/>
        </p:nvSpPr>
        <p:spPr>
          <a:xfrm>
            <a:off x="3273493" y="184109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E03E1-F08D-2817-0EE5-97137DEA97ED}"/>
              </a:ext>
            </a:extLst>
          </p:cNvPr>
          <p:cNvSpPr txBox="1"/>
          <p:nvPr/>
        </p:nvSpPr>
        <p:spPr>
          <a:xfrm>
            <a:off x="1719246" y="244814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31F468-C23E-7610-93BA-0D30DE152708}"/>
              </a:ext>
            </a:extLst>
          </p:cNvPr>
          <p:cNvSpPr txBox="1"/>
          <p:nvPr/>
        </p:nvSpPr>
        <p:spPr>
          <a:xfrm>
            <a:off x="2064078" y="298101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DFF87-C0D5-F209-3E84-33B00975F3D4}"/>
              </a:ext>
            </a:extLst>
          </p:cNvPr>
          <p:cNvSpPr txBox="1"/>
          <p:nvPr/>
        </p:nvSpPr>
        <p:spPr>
          <a:xfrm>
            <a:off x="2059978" y="353833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0F6C1B-3064-974F-5F87-AE0986C75B52}"/>
              </a:ext>
            </a:extLst>
          </p:cNvPr>
          <p:cNvSpPr txBox="1"/>
          <p:nvPr/>
        </p:nvSpPr>
        <p:spPr>
          <a:xfrm>
            <a:off x="3038475" y="465741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151A2B-4908-9176-7A97-63919AA990E4}"/>
              </a:ext>
            </a:extLst>
          </p:cNvPr>
          <p:cNvSpPr txBox="1"/>
          <p:nvPr/>
        </p:nvSpPr>
        <p:spPr>
          <a:xfrm>
            <a:off x="2514513" y="4047812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DA9B1F-D4AB-ED11-7D9C-547D76B9D14A}"/>
              </a:ext>
            </a:extLst>
          </p:cNvPr>
          <p:cNvSpPr txBox="1"/>
          <p:nvPr/>
        </p:nvSpPr>
        <p:spPr>
          <a:xfrm>
            <a:off x="2007726" y="184098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7788CF-7411-67F2-1D62-503AA8CCDC83}"/>
              </a:ext>
            </a:extLst>
          </p:cNvPr>
          <p:cNvCxnSpPr>
            <a:cxnSpLocks/>
          </p:cNvCxnSpPr>
          <p:nvPr/>
        </p:nvCxnSpPr>
        <p:spPr>
          <a:xfrm>
            <a:off x="2415250" y="2453565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5389B0-F99C-0F25-8DDF-065401ADBC79}"/>
              </a:ext>
            </a:extLst>
          </p:cNvPr>
          <p:cNvCxnSpPr>
            <a:cxnSpLocks/>
          </p:cNvCxnSpPr>
          <p:nvPr/>
        </p:nvCxnSpPr>
        <p:spPr>
          <a:xfrm>
            <a:off x="2396200" y="3546367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FE5A82-5AC4-E1D3-47AF-DF82CEAA6CB0}"/>
              </a:ext>
            </a:extLst>
          </p:cNvPr>
          <p:cNvCxnSpPr>
            <a:cxnSpLocks/>
          </p:cNvCxnSpPr>
          <p:nvPr/>
        </p:nvCxnSpPr>
        <p:spPr>
          <a:xfrm>
            <a:off x="2447925" y="4626433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CE4983F-4162-55B2-6C7F-22DDDE34AAA0}"/>
              </a:ext>
            </a:extLst>
          </p:cNvPr>
          <p:cNvSpPr txBox="1"/>
          <p:nvPr/>
        </p:nvSpPr>
        <p:spPr>
          <a:xfrm>
            <a:off x="4791075" y="184396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6680F-21DD-0F9E-01A3-1A5627C476D5}"/>
              </a:ext>
            </a:extLst>
          </p:cNvPr>
          <p:cNvSpPr txBox="1"/>
          <p:nvPr/>
        </p:nvSpPr>
        <p:spPr>
          <a:xfrm>
            <a:off x="3305175" y="465741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BCF62A-C062-B0B2-D7D0-DE9BFC683FCA}"/>
              </a:ext>
            </a:extLst>
          </p:cNvPr>
          <p:cNvSpPr txBox="1"/>
          <p:nvPr/>
        </p:nvSpPr>
        <p:spPr>
          <a:xfrm>
            <a:off x="3305175" y="506698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A7D86-D15E-EA7A-78E4-8132984773B9}"/>
              </a:ext>
            </a:extLst>
          </p:cNvPr>
          <p:cNvSpPr txBox="1"/>
          <p:nvPr/>
        </p:nvSpPr>
        <p:spPr>
          <a:xfrm>
            <a:off x="2707678" y="557668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2B9223-4A57-2831-1124-178FC3264524}"/>
              </a:ext>
            </a:extLst>
          </p:cNvPr>
          <p:cNvCxnSpPr>
            <a:cxnSpLocks/>
          </p:cNvCxnSpPr>
          <p:nvPr/>
        </p:nvCxnSpPr>
        <p:spPr>
          <a:xfrm>
            <a:off x="2500975" y="5613292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5F0481-07FD-0549-940F-207BD5A806F8}"/>
              </a:ext>
            </a:extLst>
          </p:cNvPr>
          <p:cNvSpPr txBox="1"/>
          <p:nvPr/>
        </p:nvSpPr>
        <p:spPr>
          <a:xfrm>
            <a:off x="7271244" y="1102956"/>
            <a:ext cx="27585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CFD4FC-D952-C71E-F78D-DF3FAFFC64E1}"/>
              </a:ext>
            </a:extLst>
          </p:cNvPr>
          <p:cNvSpPr txBox="1"/>
          <p:nvPr/>
        </p:nvSpPr>
        <p:spPr>
          <a:xfrm>
            <a:off x="8363420" y="167852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BF4C5D-53A8-7353-1139-2BFCEA7BE3A7}"/>
              </a:ext>
            </a:extLst>
          </p:cNvPr>
          <p:cNvSpPr txBox="1"/>
          <p:nvPr/>
        </p:nvSpPr>
        <p:spPr>
          <a:xfrm>
            <a:off x="9438033" y="2159415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162FC60-CB0F-5431-6561-9C2FE23D07B4}"/>
              </a:ext>
            </a:extLst>
          </p:cNvPr>
          <p:cNvSpPr/>
          <p:nvPr/>
        </p:nvSpPr>
        <p:spPr>
          <a:xfrm>
            <a:off x="8587174" y="2794983"/>
            <a:ext cx="1576002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CEB40E-065F-86EF-75A8-29166EA53592}"/>
              </a:ext>
            </a:extLst>
          </p:cNvPr>
          <p:cNvSpPr txBox="1"/>
          <p:nvPr/>
        </p:nvSpPr>
        <p:spPr>
          <a:xfrm>
            <a:off x="9650330" y="2762786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1A0AB3-39E8-5F2F-9A9D-2B77391D0629}"/>
              </a:ext>
            </a:extLst>
          </p:cNvPr>
          <p:cNvSpPr txBox="1"/>
          <p:nvPr/>
        </p:nvSpPr>
        <p:spPr>
          <a:xfrm>
            <a:off x="9305776" y="2763062"/>
            <a:ext cx="409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D5B5E9-2FA8-3428-D577-F3A41C3F0329}"/>
              </a:ext>
            </a:extLst>
          </p:cNvPr>
          <p:cNvSpPr txBox="1"/>
          <p:nvPr/>
        </p:nvSpPr>
        <p:spPr>
          <a:xfrm>
            <a:off x="8209900" y="219595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F711B2-98D3-57AA-41B2-3A9FF953584E}"/>
              </a:ext>
            </a:extLst>
          </p:cNvPr>
          <p:cNvSpPr txBox="1"/>
          <p:nvPr/>
        </p:nvSpPr>
        <p:spPr>
          <a:xfrm>
            <a:off x="8937199" y="2762647"/>
            <a:ext cx="49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F3894B-E56E-1FA3-B317-C8B39D79F310}"/>
              </a:ext>
            </a:extLst>
          </p:cNvPr>
          <p:cNvSpPr txBox="1"/>
          <p:nvPr/>
        </p:nvSpPr>
        <p:spPr>
          <a:xfrm>
            <a:off x="8512301" y="276306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53DC9AF-1331-292F-D527-A390E2F99FA2}"/>
              </a:ext>
            </a:extLst>
          </p:cNvPr>
          <p:cNvSpPr txBox="1"/>
          <p:nvPr/>
        </p:nvSpPr>
        <p:spPr>
          <a:xfrm>
            <a:off x="8515820" y="352637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8 444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BC030E-ED52-CD7F-D241-A400D4241339}"/>
              </a:ext>
            </a:extLst>
          </p:cNvPr>
          <p:cNvSpPr txBox="1"/>
          <p:nvPr/>
        </p:nvSpPr>
        <p:spPr>
          <a:xfrm>
            <a:off x="9590433" y="4007265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095DA84-53E3-21B4-7929-D033C99B1196}"/>
              </a:ext>
            </a:extLst>
          </p:cNvPr>
          <p:cNvSpPr/>
          <p:nvPr/>
        </p:nvSpPr>
        <p:spPr>
          <a:xfrm>
            <a:off x="8739574" y="4642833"/>
            <a:ext cx="1576002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8E1197-B11E-0EC7-44A8-7E782AB33647}"/>
              </a:ext>
            </a:extLst>
          </p:cNvPr>
          <p:cNvSpPr txBox="1"/>
          <p:nvPr/>
        </p:nvSpPr>
        <p:spPr>
          <a:xfrm>
            <a:off x="8362300" y="404380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44B0AA-8E71-F9B6-F0E8-B410557D6732}"/>
              </a:ext>
            </a:extLst>
          </p:cNvPr>
          <p:cNvSpPr txBox="1"/>
          <p:nvPr/>
        </p:nvSpPr>
        <p:spPr>
          <a:xfrm>
            <a:off x="8512300" y="4620436"/>
            <a:ext cx="1955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8 446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ED259-DDB2-6F54-2134-ED3BD102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300037"/>
            <a:ext cx="20669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63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5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81C02-599C-5C06-F060-97ED2EE99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E541ED-3CD6-A504-0A49-7A770940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2645F4-2B20-FB05-6850-294F60DA9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E3DF9B-E6F4-A793-B7B0-4839451A1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FCD3C1-A910-F3A5-8BE8-F1248ABB753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449E4C-A55D-12D3-E266-A9B8847AB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47D843-1B80-F0E0-CC7A-A2D639052F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2364A7-2A31-3999-1F09-4D00041280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04CCB7-77B6-B037-CC33-534AD55E5F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57F39A-6862-DD98-8A0B-4756C634EB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68891B-3A20-BE7D-1E3F-E59CCF9DB1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D06B9FA-7E07-4F81-1987-C9F80AD3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3FEAC05D-77BE-A9B0-CB8D-D38A0223BD79}"/>
              </a:ext>
            </a:extLst>
          </p:cNvPr>
          <p:cNvSpPr/>
          <p:nvPr/>
        </p:nvSpPr>
        <p:spPr>
          <a:xfrm>
            <a:off x="2874156" y="170424"/>
            <a:ext cx="6443688" cy="2529192"/>
          </a:xfrm>
          <a:prstGeom prst="round2DiagRect">
            <a:avLst>
              <a:gd name="adj1" fmla="val 23536"/>
              <a:gd name="adj2" fmla="val 9038"/>
            </a:avLst>
          </a:prstGeom>
          <a:solidFill>
            <a:schemeClr val="bg1"/>
          </a:solid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FF99"/>
                </a:solidFill>
              </a:rPr>
              <a:t>Nhặt</a:t>
            </a:r>
            <a:r>
              <a:rPr lang="en-US" sz="7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</a:rPr>
              <a:t> </a:t>
            </a:r>
            <a:r>
              <a:rPr lang="en-US" sz="72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</a:rPr>
              <a:t>trứng</a:t>
            </a:r>
            <a:r>
              <a:rPr lang="en-US" sz="7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</a:rPr>
              <a:t> </a:t>
            </a:r>
            <a:r>
              <a:rPr lang="en-US" sz="72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</a:rPr>
              <a:t>khủng</a:t>
            </a:r>
            <a:r>
              <a:rPr lang="en-US" sz="7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</a:rPr>
              <a:t> </a:t>
            </a:r>
            <a:r>
              <a:rPr lang="en-US" sz="72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66FF"/>
                </a:solidFill>
              </a:rPr>
              <a:t>long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9D46416-D26A-3B63-EDC5-8DEA1CBC231C}"/>
              </a:ext>
            </a:extLst>
          </p:cNvPr>
          <p:cNvSpPr/>
          <p:nvPr/>
        </p:nvSpPr>
        <p:spPr>
          <a:xfrm>
            <a:off x="5369201" y="3429001"/>
            <a:ext cx="5436107" cy="1623996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cs typeface="Calibri" panose="020F0502020204030204" pitchFamily="34" charset="0"/>
              </a:rPr>
              <a:t>Mình vừa phát hiện được các quả trứng bị thất lạc. Các bạn hãy giúp mình thu thập số trứng này nhé!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FC7AF3-AAFF-076B-97A4-0E0277D527CE}"/>
              </a:ext>
            </a:extLst>
          </p:cNvPr>
          <p:cNvSpPr/>
          <p:nvPr/>
        </p:nvSpPr>
        <p:spPr>
          <a:xfrm>
            <a:off x="342900" y="228599"/>
            <a:ext cx="11506200" cy="6324601"/>
          </a:xfrm>
          <a:prstGeom prst="roundRect">
            <a:avLst>
              <a:gd name="adj" fmla="val 6542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BB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781F9D-99A6-38FA-F747-0A5485A0C3D8}"/>
              </a:ext>
            </a:extLst>
          </p:cNvPr>
          <p:cNvGrpSpPr/>
          <p:nvPr/>
        </p:nvGrpSpPr>
        <p:grpSpPr>
          <a:xfrm>
            <a:off x="919158" y="579662"/>
            <a:ext cx="721360" cy="699908"/>
            <a:chOff x="955040" y="508000"/>
            <a:chExt cx="721360" cy="699908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363BF2B-E746-D073-A619-3D1524A99D8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2504C0-C393-C3F9-41F8-B472B918FD6B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57CB13-FFDF-9DD0-BD8C-9175EE969477}"/>
              </a:ext>
            </a:extLst>
          </p:cNvPr>
          <p:cNvSpPr txBox="1"/>
          <p:nvPr/>
        </p:nvSpPr>
        <p:spPr>
          <a:xfrm>
            <a:off x="1691317" y="626448"/>
            <a:ext cx="9957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930 g đỗ xanh, chia đều vào 3 túi. Hỏi mỗi túi đỗ xanh như thế cân nặng bao nhiêu gam?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B9B79-F4D6-7EDD-D1FF-E918905F1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891332"/>
            <a:ext cx="3790950" cy="41903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3CAA99-AC37-5E5E-21D4-E4BB08ACA501}"/>
              </a:ext>
            </a:extLst>
          </p:cNvPr>
          <p:cNvSpPr txBox="1"/>
          <p:nvPr/>
        </p:nvSpPr>
        <p:spPr>
          <a:xfrm>
            <a:off x="1028700" y="2114550"/>
            <a:ext cx="6315075" cy="337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i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Bài giải:</a:t>
            </a:r>
            <a:endParaRPr lang="en-US" sz="3600" b="1" u="sng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Mỗi túi đỗ xanh như thế cân nặng số gam là: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930 : 3 = 310 (g)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Đáp số: 310 g.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A71EC3-A801-F20F-0750-C56D07374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563577" y="5578809"/>
            <a:ext cx="697961" cy="9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2.59259E-6 L 4.7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44297 -0.083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17" y="2812082"/>
            <a:ext cx="3556222" cy="35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13578-6F30-8E65-8071-732288C4D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6" y="4548581"/>
            <a:ext cx="2971762" cy="13278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922251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97" y="3494981"/>
            <a:ext cx="748868" cy="1001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449277" y="5131133"/>
            <a:ext cx="697961" cy="9350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1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A2CA1EFC-744B-973F-EEC0-4524E2DB8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24099" y="23247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41615 0.0847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07" y="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44297 -0.0835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48" y="-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11107 0.0671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60" y="3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-0.30625 0.1469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34063 -0.17708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31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4414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3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41615 0.0847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07" y="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44297 -0.0835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48" y="-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11107 0.0671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60" y="3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-0.30625 0.1469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34063 -0.17708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31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4414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3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F859B-BFAD-0AE7-AB6F-40547F0BA342}"/>
              </a:ext>
            </a:extLst>
          </p:cNvPr>
          <p:cNvSpPr txBox="1"/>
          <p:nvPr/>
        </p:nvSpPr>
        <p:spPr>
          <a:xfrm>
            <a:off x="3881715" y="1485204"/>
            <a:ext cx="4547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ea typeface="+mn-ea"/>
                <a:cs typeface="+mn-cs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398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7.40741E-7 L 2.2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1F1F69-ACFF-47B2-010F-02E8ABFAB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1 684 : 4 = .?. </a:t>
            </a:r>
            <a:endParaRPr kumimoji="0" lang="en-US" sz="5867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422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421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23" y="2947166"/>
            <a:ext cx="1486303" cy="118904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412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444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CF5C8-B132-5216-AF9C-D1A375511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1 206 : 6 =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204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203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202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201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5" y="4953040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3BFF6-6362-06DD-EB85-616C0D4A4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2 510 : 5 =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250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520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502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205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29446-3CCB-8B36-ECED-CA9DE0C55BAC}"/>
              </a:ext>
            </a:extLst>
          </p:cNvPr>
          <p:cNvSpPr txBox="1"/>
          <p:nvPr/>
        </p:nvSpPr>
        <p:spPr>
          <a:xfrm>
            <a:off x="3968410" y="880968"/>
            <a:ext cx="3808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E881B-1DE6-B9D7-DAA0-DF76284FD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97" y="266465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91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1AC0F0-02F2-34AC-B371-F8632BF23AC7}"/>
              </a:ext>
            </a:extLst>
          </p:cNvPr>
          <p:cNvSpPr txBox="1"/>
          <p:nvPr/>
        </p:nvSpPr>
        <p:spPr>
          <a:xfrm>
            <a:off x="3035767" y="1802985"/>
            <a:ext cx="5883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KHÁM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PHÁ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B25D55"/>
                </a:solidFill>
                <a:prstDash val="solid"/>
              </a:ln>
              <a:solidFill>
                <a:srgbClr val="FFFF66"/>
              </a:solidFill>
              <a:effectLst>
                <a:outerShdw dist="38100" dir="2700000" algn="tl" rotWithShape="0">
                  <a:srgbClr val="841B1A"/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6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5.55112E-17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B303D75-D4CC-9274-2ECE-31CA9BE1B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b="15004"/>
          <a:stretch/>
        </p:blipFill>
        <p:spPr bwMode="auto">
          <a:xfrm>
            <a:off x="-1183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CCC07C-068D-05F1-EC5C-2D1A1FAB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091" y="1320940"/>
            <a:ext cx="5288939" cy="4130232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E7983A1-D750-64A6-F954-5E0278C6F68D}"/>
              </a:ext>
            </a:extLst>
          </p:cNvPr>
          <p:cNvSpPr/>
          <p:nvPr/>
        </p:nvSpPr>
        <p:spPr>
          <a:xfrm>
            <a:off x="6314828" y="1538857"/>
            <a:ext cx="4742673" cy="1445401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FF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cùng mình ngược dòng thời gian để ngắm nhìn thế giới khủng long nhé!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Tieng-lam-phep-www_tiengdong_com">
            <a:hlinkClick r:id="" action="ppaction://media"/>
            <a:extLst>
              <a:ext uri="{FF2B5EF4-FFF2-40B4-BE49-F238E27FC236}">
                <a16:creationId xmlns:a16="http://schemas.microsoft.com/office/drawing/2014/main" id="{662E437B-5582-213B-3A76-2DEBF6513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165" y="-8027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77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77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E0394-A1EF-4E55-3D82-1F6F8D533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58" y="2522051"/>
            <a:ext cx="2553406" cy="354583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831FA16-4D48-53A7-B30D-39CC88DE8507}"/>
              </a:ext>
            </a:extLst>
          </p:cNvPr>
          <p:cNvSpPr/>
          <p:nvPr/>
        </p:nvSpPr>
        <p:spPr>
          <a:xfrm>
            <a:off x="5610693" y="1983599"/>
            <a:ext cx="4742673" cy="1445401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CC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Tuyệt quá! Mình đã đến được thế giới khủng long rồi.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E8A757-F52B-2BC2-E504-44F50CEB41B2}"/>
              </a:ext>
            </a:extLst>
          </p:cNvPr>
          <p:cNvSpPr/>
          <p:nvPr/>
        </p:nvSpPr>
        <p:spPr>
          <a:xfrm>
            <a:off x="5652122" y="1574800"/>
            <a:ext cx="5808358" cy="2257573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CC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 mình sẽ đến nơi ở của các bạn khủng long ăn cỏ. Nhưng trước tiên chúng mình cùng nhau tìm hiểu bài học hôm nay đã nhé!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2D659-440B-EC12-9318-308774A43B7E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E609A1C-C51F-76D3-7BA4-6229EDD25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67" y="161925"/>
            <a:ext cx="11107308" cy="5109026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3B0B0CC-319E-BCF4-C208-71AEEB059627}"/>
              </a:ext>
            </a:extLst>
          </p:cNvPr>
          <p:cNvSpPr/>
          <p:nvPr/>
        </p:nvSpPr>
        <p:spPr>
          <a:xfrm>
            <a:off x="967913" y="5366960"/>
            <a:ext cx="10804987" cy="976689"/>
          </a:xfrm>
          <a:prstGeom prst="roundRect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n w="28575">
                  <a:noFill/>
                </a:ln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600" b="1" dirty="0">
                <a:ln w="28575">
                  <a:noFill/>
                </a:ln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phép tính tìm số quả dưa được cung cấp cho mỗi siêu thị.</a:t>
            </a:r>
            <a:endParaRPr kumimoji="0" lang="vi-VN" sz="36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D8FBA-A533-D6BF-DEC3-0F3DF031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2D659-440B-EC12-9318-308774A43B7E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C3EC2-46A9-6C2C-8834-2A3C49607EAF}"/>
              </a:ext>
            </a:extLst>
          </p:cNvPr>
          <p:cNvSpPr txBox="1"/>
          <p:nvPr/>
        </p:nvSpPr>
        <p:spPr>
          <a:xfrm>
            <a:off x="1109292" y="34850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81DC8-BDDA-76FC-87EA-7A2DA6640B0B}"/>
              </a:ext>
            </a:extLst>
          </p:cNvPr>
          <p:cNvSpPr txBox="1"/>
          <p:nvPr/>
        </p:nvSpPr>
        <p:spPr>
          <a:xfrm>
            <a:off x="2648435" y="179070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AF748-557B-0A91-C5D8-DD2ED546D308}"/>
              </a:ext>
            </a:extLst>
          </p:cNvPr>
          <p:cNvSpPr txBox="1"/>
          <p:nvPr/>
        </p:nvSpPr>
        <p:spPr>
          <a:xfrm>
            <a:off x="809538" y="23948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B74B8-8333-4A41-21B8-A936198F98A2}"/>
              </a:ext>
            </a:extLst>
          </p:cNvPr>
          <p:cNvSpPr txBox="1"/>
          <p:nvPr/>
        </p:nvSpPr>
        <p:spPr>
          <a:xfrm>
            <a:off x="2357407" y="17847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7E9DB-3A6C-BE79-FA0F-81853C433360}"/>
              </a:ext>
            </a:extLst>
          </p:cNvPr>
          <p:cNvSpPr txBox="1"/>
          <p:nvPr/>
        </p:nvSpPr>
        <p:spPr>
          <a:xfrm>
            <a:off x="180975" y="12306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3 936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20498-43C4-CEBB-4654-BBE45AB5113B}"/>
              </a:ext>
            </a:extLst>
          </p:cNvPr>
          <p:cNvSpPr txBox="1"/>
          <p:nvPr/>
        </p:nvSpPr>
        <p:spPr>
          <a:xfrm>
            <a:off x="2270619" y="12306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0EE20-E355-CE31-524D-E1A65C56A725}"/>
              </a:ext>
            </a:extLst>
          </p:cNvPr>
          <p:cNvCxnSpPr>
            <a:cxnSpLocks/>
          </p:cNvCxnSpPr>
          <p:nvPr/>
        </p:nvCxnSpPr>
        <p:spPr>
          <a:xfrm>
            <a:off x="2739110" y="1820050"/>
            <a:ext cx="116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D29B97-A4C9-5FA2-B26D-19E255B24C2A}"/>
              </a:ext>
            </a:extLst>
          </p:cNvPr>
          <p:cNvCxnSpPr>
            <a:cxnSpLocks/>
          </p:cNvCxnSpPr>
          <p:nvPr/>
        </p:nvCxnSpPr>
        <p:spPr>
          <a:xfrm flipV="1">
            <a:off x="2739110" y="1334795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D28492-0431-93C2-3153-BF0BDD2431DA}"/>
              </a:ext>
            </a:extLst>
          </p:cNvPr>
          <p:cNvSpPr txBox="1"/>
          <p:nvPr/>
        </p:nvSpPr>
        <p:spPr>
          <a:xfrm>
            <a:off x="2044768" y="178783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2D622-817E-5B37-DA21-9D5DC5FD55DB}"/>
              </a:ext>
            </a:extLst>
          </p:cNvPr>
          <p:cNvSpPr txBox="1"/>
          <p:nvPr/>
        </p:nvSpPr>
        <p:spPr>
          <a:xfrm>
            <a:off x="490521" y="239487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15ECC6-825A-04FF-311C-7A38C746026A}"/>
              </a:ext>
            </a:extLst>
          </p:cNvPr>
          <p:cNvSpPr txBox="1"/>
          <p:nvPr/>
        </p:nvSpPr>
        <p:spPr>
          <a:xfrm>
            <a:off x="835353" y="2927747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A11624-684F-81E6-AA86-AFFFEFC41156}"/>
              </a:ext>
            </a:extLst>
          </p:cNvPr>
          <p:cNvSpPr txBox="1"/>
          <p:nvPr/>
        </p:nvSpPr>
        <p:spPr>
          <a:xfrm>
            <a:off x="831253" y="348507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71BAB-9F3C-D316-A2F1-C1CF6B97F026}"/>
              </a:ext>
            </a:extLst>
          </p:cNvPr>
          <p:cNvSpPr txBox="1"/>
          <p:nvPr/>
        </p:nvSpPr>
        <p:spPr>
          <a:xfrm>
            <a:off x="1809750" y="46041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AD2778-60B2-F0F6-66F9-8BE2A4D26F16}"/>
              </a:ext>
            </a:extLst>
          </p:cNvPr>
          <p:cNvSpPr txBox="1"/>
          <p:nvPr/>
        </p:nvSpPr>
        <p:spPr>
          <a:xfrm>
            <a:off x="1285788" y="3994547"/>
            <a:ext cx="9335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759FD-0718-5903-3E2B-B2942BC8B344}"/>
              </a:ext>
            </a:extLst>
          </p:cNvPr>
          <p:cNvSpPr txBox="1"/>
          <p:nvPr/>
        </p:nvSpPr>
        <p:spPr>
          <a:xfrm>
            <a:off x="779001" y="178772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556DD9-FA2C-2C6C-5C05-7CA4FC2CE351}"/>
              </a:ext>
            </a:extLst>
          </p:cNvPr>
          <p:cNvCxnSpPr>
            <a:cxnSpLocks/>
          </p:cNvCxnSpPr>
          <p:nvPr/>
        </p:nvCxnSpPr>
        <p:spPr>
          <a:xfrm>
            <a:off x="1186525" y="2400300"/>
            <a:ext cx="1166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45D07D-490F-BD52-4408-B176ECC3EC9F}"/>
              </a:ext>
            </a:extLst>
          </p:cNvPr>
          <p:cNvCxnSpPr>
            <a:cxnSpLocks/>
          </p:cNvCxnSpPr>
          <p:nvPr/>
        </p:nvCxnSpPr>
        <p:spPr>
          <a:xfrm>
            <a:off x="1167475" y="3493102"/>
            <a:ext cx="133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0E64C1-511C-0B6E-1D46-2CBC17303C04}"/>
              </a:ext>
            </a:extLst>
          </p:cNvPr>
          <p:cNvCxnSpPr>
            <a:cxnSpLocks/>
          </p:cNvCxnSpPr>
          <p:nvPr/>
        </p:nvCxnSpPr>
        <p:spPr>
          <a:xfrm>
            <a:off x="1219200" y="4573168"/>
            <a:ext cx="1409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peech Bubble: Rectangle with Corners Rounded 27">
            <a:extLst>
              <a:ext uri="{FF2B5EF4-FFF2-40B4-BE49-F238E27FC236}">
                <a16:creationId xmlns:a16="http://schemas.microsoft.com/office/drawing/2014/main" id="{EB90E0AA-E0D4-5A4D-694A-54960E6B79E1}"/>
              </a:ext>
            </a:extLst>
          </p:cNvPr>
          <p:cNvSpPr/>
          <p:nvPr/>
        </p:nvSpPr>
        <p:spPr>
          <a:xfrm>
            <a:off x="4283886" y="1262233"/>
            <a:ext cx="6992599" cy="5050667"/>
          </a:xfrm>
          <a:prstGeom prst="plaque">
            <a:avLst>
              <a:gd name="adj" fmla="val 9408"/>
            </a:avLst>
          </a:prstGeom>
          <a:solidFill>
            <a:srgbClr val="FFFFCC"/>
          </a:solidFill>
          <a:ln w="28575">
            <a:solidFill>
              <a:srgbClr val="FF5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9E514-7A34-119F-1EEF-B21D19D802C2}"/>
              </a:ext>
            </a:extLst>
          </p:cNvPr>
          <p:cNvSpPr txBox="1"/>
          <p:nvPr/>
        </p:nvSpPr>
        <p:spPr>
          <a:xfrm>
            <a:off x="5514968" y="1261942"/>
            <a:ext cx="4530434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3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1,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C58CDD-E0E2-5E10-9F97-C9AB4E4E165D}"/>
              </a:ext>
            </a:extLst>
          </p:cNvPr>
          <p:cNvSpPr txBox="1"/>
          <p:nvPr/>
        </p:nvSpPr>
        <p:spPr>
          <a:xfrm>
            <a:off x="5543543" y="2392051"/>
            <a:ext cx="5357478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9; 9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3.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628442E7-D67C-CE82-A6F6-9E08866A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73" y="1495320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627F963-ECF1-494D-1FEE-65E90AA13B7B}"/>
              </a:ext>
            </a:extLst>
          </p:cNvPr>
          <p:cNvSpPr txBox="1"/>
          <p:nvPr/>
        </p:nvSpPr>
        <p:spPr>
          <a:xfrm>
            <a:off x="5554980" y="3684787"/>
            <a:ext cx="5703570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3; 3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1,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D0436A-C637-5FDB-59B9-16DB03E5CE12}"/>
              </a:ext>
            </a:extLst>
          </p:cNvPr>
          <p:cNvSpPr txBox="1"/>
          <p:nvPr/>
        </p:nvSpPr>
        <p:spPr>
          <a:xfrm>
            <a:off x="5618344" y="1812353"/>
            <a:ext cx="5583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3;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F508B733-C764-A085-09AB-D1B2882D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48" y="2614167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1B875D4D-51EF-2E0F-B55C-704E207D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73" y="3916048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6DE00A7-0A7E-7A3C-1E15-FA56A724FB06}"/>
              </a:ext>
            </a:extLst>
          </p:cNvPr>
          <p:cNvSpPr txBox="1"/>
          <p:nvPr/>
        </p:nvSpPr>
        <p:spPr>
          <a:xfrm>
            <a:off x="5629164" y="2972960"/>
            <a:ext cx="5457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9;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B57A0E-5C14-69EE-8E18-CF27FA5F67B1}"/>
              </a:ext>
            </a:extLst>
          </p:cNvPr>
          <p:cNvSpPr txBox="1"/>
          <p:nvPr/>
        </p:nvSpPr>
        <p:spPr>
          <a:xfrm>
            <a:off x="5627567" y="4271578"/>
            <a:ext cx="5564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</a:rPr>
              <a:t>1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r>
              <a:rPr lang="en-US" sz="3200" dirty="0">
                <a:solidFill>
                  <a:srgbClr val="000000"/>
                </a:solidFill>
              </a:rPr>
              <a:t> 3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3; 3 </a:t>
            </a:r>
            <a:r>
              <a:rPr lang="en-US" sz="3200" dirty="0" err="1">
                <a:solidFill>
                  <a:srgbClr val="000000"/>
                </a:solidFill>
              </a:rPr>
              <a:t>trừ</a:t>
            </a:r>
            <a:r>
              <a:rPr lang="en-US" sz="3200" dirty="0">
                <a:solidFill>
                  <a:srgbClr val="000000"/>
                </a:solidFill>
              </a:rPr>
              <a:t> 3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8FCB5F-44E6-E58D-5259-5E7D7D75103F}"/>
              </a:ext>
            </a:extLst>
          </p:cNvPr>
          <p:cNvSpPr txBox="1"/>
          <p:nvPr/>
        </p:nvSpPr>
        <p:spPr>
          <a:xfrm>
            <a:off x="2314575" y="163577"/>
            <a:ext cx="7839075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72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3 936 : 3 = ?</a:t>
            </a:r>
            <a:endParaRPr kumimoji="0" lang="en-US" sz="72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3FD51-9004-BDC4-C296-FD88B0AED318}"/>
              </a:ext>
            </a:extLst>
          </p:cNvPr>
          <p:cNvSpPr txBox="1"/>
          <p:nvPr/>
        </p:nvSpPr>
        <p:spPr>
          <a:xfrm>
            <a:off x="3562350" y="1790700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CAEC1-460F-C8CD-432D-818BEC1DAC26}"/>
              </a:ext>
            </a:extLst>
          </p:cNvPr>
          <p:cNvSpPr txBox="1"/>
          <p:nvPr/>
        </p:nvSpPr>
        <p:spPr>
          <a:xfrm>
            <a:off x="5564505" y="4894462"/>
            <a:ext cx="5703570" cy="76009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6; 6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2,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BB2AD73-BD55-4877-4D1D-92724C7CE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98" y="5125723"/>
            <a:ext cx="297574" cy="2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6BB60CD-EB6C-D9B6-7EF5-60D9B3932321}"/>
              </a:ext>
            </a:extLst>
          </p:cNvPr>
          <p:cNvSpPr txBox="1"/>
          <p:nvPr/>
        </p:nvSpPr>
        <p:spPr>
          <a:xfrm>
            <a:off x="5637092" y="5481253"/>
            <a:ext cx="5564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</a:rPr>
              <a:t>2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r>
              <a:rPr lang="en-US" sz="3200" dirty="0">
                <a:solidFill>
                  <a:srgbClr val="000000"/>
                </a:solidFill>
              </a:rPr>
              <a:t> 3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6; 6 </a:t>
            </a:r>
            <a:r>
              <a:rPr lang="en-US" sz="3200" dirty="0" err="1">
                <a:solidFill>
                  <a:srgbClr val="000000"/>
                </a:solidFill>
              </a:rPr>
              <a:t>trừ</a:t>
            </a:r>
            <a:r>
              <a:rPr lang="en-US" sz="3200" dirty="0">
                <a:solidFill>
                  <a:srgbClr val="000000"/>
                </a:solidFill>
              </a:rPr>
              <a:t> 6 </a:t>
            </a:r>
            <a:r>
              <a:rPr lang="en-US" sz="3200" dirty="0" err="1">
                <a:solidFill>
                  <a:srgbClr val="000000"/>
                </a:solidFill>
              </a:rPr>
              <a:t>bằng</a:t>
            </a:r>
            <a:r>
              <a:rPr lang="en-US" sz="3200" dirty="0">
                <a:solidFill>
                  <a:srgbClr val="000000"/>
                </a:solidFill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DE69C3-3DE8-5F18-96E0-769A7E8979CD}"/>
              </a:ext>
            </a:extLst>
          </p:cNvPr>
          <p:cNvSpPr txBox="1"/>
          <p:nvPr/>
        </p:nvSpPr>
        <p:spPr>
          <a:xfrm>
            <a:off x="2076450" y="4604147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736BDC-9438-D2B9-D353-59819A799368}"/>
              </a:ext>
            </a:extLst>
          </p:cNvPr>
          <p:cNvSpPr txBox="1"/>
          <p:nvPr/>
        </p:nvSpPr>
        <p:spPr>
          <a:xfrm>
            <a:off x="2076450" y="5013722"/>
            <a:ext cx="4096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826053-76B7-A34E-1DC1-E093881FF3EB}"/>
              </a:ext>
            </a:extLst>
          </p:cNvPr>
          <p:cNvSpPr txBox="1"/>
          <p:nvPr/>
        </p:nvSpPr>
        <p:spPr>
          <a:xfrm>
            <a:off x="1478953" y="552342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30BD375-FE9F-408A-45FB-73C17779E0F2}"/>
              </a:ext>
            </a:extLst>
          </p:cNvPr>
          <p:cNvCxnSpPr>
            <a:cxnSpLocks/>
          </p:cNvCxnSpPr>
          <p:nvPr/>
        </p:nvCxnSpPr>
        <p:spPr>
          <a:xfrm>
            <a:off x="1272250" y="5560027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5DDC8D1-F126-47F6-9D32-D461870D439D}"/>
              </a:ext>
            </a:extLst>
          </p:cNvPr>
          <p:cNvSpPr/>
          <p:nvPr/>
        </p:nvSpPr>
        <p:spPr>
          <a:xfrm>
            <a:off x="8902238" y="290136"/>
            <a:ext cx="2346787" cy="810616"/>
          </a:xfrm>
          <a:prstGeom prst="roundRect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28575">
                  <a:noFill/>
                </a:ln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1 312</a:t>
            </a:r>
            <a:endParaRPr lang="vi-VN" sz="7200" b="1" dirty="0">
              <a:ln w="28575">
                <a:noFill/>
              </a:ln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 animBg="1"/>
      <p:bldP spid="26" grpId="0"/>
      <p:bldP spid="27" grpId="0"/>
      <p:bldP spid="29" grpId="0"/>
      <p:bldP spid="30" grpId="0"/>
      <p:bldP spid="34" grpId="0"/>
      <p:bldP spid="36" grpId="0"/>
      <p:bldP spid="39" grpId="0"/>
      <p:bldP spid="6" grpId="0"/>
      <p:bldP spid="7" grpId="0"/>
      <p:bldP spid="41" grpId="0"/>
      <p:bldP spid="42" grpId="0"/>
      <p:bldP spid="43" grpId="0"/>
      <p:bldP spid="44" grpId="0"/>
      <p:bldP spid="5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720</Words>
  <Application>Microsoft Office PowerPoint</Application>
  <PresentationFormat>Widescreen</PresentationFormat>
  <Paragraphs>253</Paragraphs>
  <Slides>30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iCiel Crocante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43</cp:revision>
  <dcterms:created xsi:type="dcterms:W3CDTF">2023-03-04T07:46:02Z</dcterms:created>
  <dcterms:modified xsi:type="dcterms:W3CDTF">2023-03-19T09:46:32Z</dcterms:modified>
</cp:coreProperties>
</file>