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6"/>
  </p:notesMasterIdLst>
  <p:sldIdLst>
    <p:sldId id="375" r:id="rId4"/>
    <p:sldId id="257" r:id="rId5"/>
    <p:sldId id="6459" r:id="rId6"/>
    <p:sldId id="262" r:id="rId7"/>
    <p:sldId id="6466" r:id="rId8"/>
    <p:sldId id="282" r:id="rId9"/>
    <p:sldId id="6467" r:id="rId10"/>
    <p:sldId id="319" r:id="rId11"/>
    <p:sldId id="6476" r:id="rId12"/>
    <p:sldId id="6457" r:id="rId13"/>
    <p:sldId id="6468" r:id="rId14"/>
    <p:sldId id="6472" r:id="rId15"/>
    <p:sldId id="6469" r:id="rId16"/>
    <p:sldId id="267" r:id="rId17"/>
    <p:sldId id="6475" r:id="rId18"/>
    <p:sldId id="6477" r:id="rId19"/>
    <p:sldId id="6478" r:id="rId20"/>
    <p:sldId id="273" r:id="rId21"/>
    <p:sldId id="6479" r:id="rId22"/>
    <p:sldId id="286" r:id="rId23"/>
    <p:sldId id="275"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99" autoAdjust="0"/>
  </p:normalViewPr>
  <p:slideViewPr>
    <p:cSldViewPr snapToGrid="0">
      <p:cViewPr varScale="1">
        <p:scale>
          <a:sx n="50" d="100"/>
          <a:sy n="50" d="100"/>
        </p:scale>
        <p:origin x="12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FC54D-A065-48BF-A224-A36C1105D6A1}"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49DFE-CA83-4E12-A81F-C6B56B664EAB}" type="slidenum">
              <a:rPr lang="en-US" smtClean="0"/>
              <a:t>‹#›</a:t>
            </a:fld>
            <a:endParaRPr lang="en-US"/>
          </a:p>
        </p:txBody>
      </p:sp>
    </p:spTree>
    <p:extLst>
      <p:ext uri="{BB962C8B-B14F-4D97-AF65-F5344CB8AC3E}">
        <p14:creationId xmlns:p14="http://schemas.microsoft.com/office/powerpoint/2010/main" val="322148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91166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03153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383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48641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739043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13560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235936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94847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28609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284075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524837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905B69-0437-40B8-BC96-335AFF9BA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B43423C-9F8F-45F7-A265-B2AE51BC79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12" name="图片 11">
            <a:extLst>
              <a:ext uri="{FF2B5EF4-FFF2-40B4-BE49-F238E27FC236}">
                <a16:creationId xmlns:a16="http://schemas.microsoft.com/office/drawing/2014/main" id="{33D73B7C-138D-4058-921B-FCF6848313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397864"/>
            <a:ext cx="1538515" cy="3721059"/>
          </a:xfrm>
          <a:prstGeom prst="rect">
            <a:avLst/>
          </a:prstGeom>
        </p:spPr>
      </p:pic>
      <p:pic>
        <p:nvPicPr>
          <p:cNvPr id="14" name="图片 13">
            <a:extLst>
              <a:ext uri="{FF2B5EF4-FFF2-40B4-BE49-F238E27FC236}">
                <a16:creationId xmlns:a16="http://schemas.microsoft.com/office/drawing/2014/main" id="{8E7FEC80-A326-4DBF-8BE6-4CF54E262F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pic>
        <p:nvPicPr>
          <p:cNvPr id="16" name="图片 15">
            <a:extLst>
              <a:ext uri="{FF2B5EF4-FFF2-40B4-BE49-F238E27FC236}">
                <a16:creationId xmlns:a16="http://schemas.microsoft.com/office/drawing/2014/main" id="{E6E7F19A-753D-4176-8253-8491B93E153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85829" y="3717195"/>
            <a:ext cx="2206171" cy="3140805"/>
          </a:xfrm>
          <a:prstGeom prst="rect">
            <a:avLst/>
          </a:prstGeom>
        </p:spPr>
      </p:pic>
      <p:pic>
        <p:nvPicPr>
          <p:cNvPr id="18" name="图片 17">
            <a:extLst>
              <a:ext uri="{FF2B5EF4-FFF2-40B4-BE49-F238E27FC236}">
                <a16:creationId xmlns:a16="http://schemas.microsoft.com/office/drawing/2014/main" id="{50B65B6F-70E0-4E33-82E7-A723DF0D7C2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0" y="1398151"/>
            <a:ext cx="5800232" cy="5454981"/>
          </a:xfrm>
          <a:prstGeom prst="rect">
            <a:avLst/>
          </a:prstGeom>
        </p:spPr>
      </p:pic>
    </p:spTree>
    <p:extLst>
      <p:ext uri="{BB962C8B-B14F-4D97-AF65-F5344CB8AC3E}">
        <p14:creationId xmlns:p14="http://schemas.microsoft.com/office/powerpoint/2010/main" val="376856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2745E1-1B66-43AB-A73B-118B308C9E0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9133C4-D109-4EDF-B5D7-098EF070EA5C}"/>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CCBC90-2D11-4221-9136-061B135B5BE6}"/>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AA4F6039-CD74-4555-88DC-9B59F5DA421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B0CB7-FCD5-444C-9AA3-737BE27CAE2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31061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A5B206-71CA-47CC-8792-D1010CDC9421}"/>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026DC9-4E4E-4BE3-8BF1-25755AA2DBA0}"/>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DBA93B-6AED-4EB9-B0F0-90FE72DF097C}"/>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4F602173-818D-4FE2-B3E7-7987EA52487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DB9BCD-D06F-412C-B33C-58558DDCA142}"/>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147471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2427218-8F7D-48EC-A39D-563D9619E5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6297"/>
          <a:stretch/>
        </p:blipFill>
        <p:spPr>
          <a:xfrm>
            <a:off x="-38101" y="5171469"/>
            <a:ext cx="12192000" cy="1698043"/>
          </a:xfrm>
          <a:prstGeom prst="rect">
            <a:avLst/>
          </a:prstGeom>
          <a:effectLst>
            <a:outerShdw blurRad="50800" dist="38100" dir="16200000" rotWithShape="0">
              <a:prstClr val="black">
                <a:alpha val="40000"/>
              </a:prstClr>
            </a:outerShdw>
          </a:effectLst>
        </p:spPr>
      </p:pic>
      <p:sp>
        <p:nvSpPr>
          <p:cNvPr id="2" name="文本框 1">
            <a:extLst>
              <a:ext uri="{FF2B5EF4-FFF2-40B4-BE49-F238E27FC236}">
                <a16:creationId xmlns:a16="http://schemas.microsoft.com/office/drawing/2014/main" id="{614B2231-F0D7-434F-8F3E-25B8867FB2A7}"/>
              </a:ext>
            </a:extLst>
          </p:cNvPr>
          <p:cNvSpPr txBox="1"/>
          <p:nvPr userDrawn="1"/>
        </p:nvSpPr>
        <p:spPr>
          <a:xfrm rot="16200000" flipH="1" flipV="1">
            <a:off x="2676562" y="-2676561"/>
            <a:ext cx="6838879" cy="12192000"/>
          </a:xfrm>
          <a:custGeom>
            <a:avLst/>
            <a:gdLst/>
            <a:ahLst/>
            <a:cxnLst/>
            <a:rect l="l" t="t" r="r" b="b"/>
            <a:pathLst>
              <a:path w="6838879" h="12192000">
                <a:moveTo>
                  <a:pt x="6198701" y="6036069"/>
                </a:moveTo>
                <a:cubicBezTo>
                  <a:pt x="6198701" y="3378796"/>
                  <a:pt x="6201583" y="1425175"/>
                  <a:pt x="6207675" y="175208"/>
                </a:cubicBezTo>
                <a:lnTo>
                  <a:pt x="6208599" y="0"/>
                </a:lnTo>
                <a:lnTo>
                  <a:pt x="6828449" y="0"/>
                </a:lnTo>
                <a:lnTo>
                  <a:pt x="6829252" y="165842"/>
                </a:lnTo>
                <a:cubicBezTo>
                  <a:pt x="6831871" y="742750"/>
                  <a:pt x="6833935" y="1420805"/>
                  <a:pt x="6835605" y="2200006"/>
                </a:cubicBezTo>
                <a:cubicBezTo>
                  <a:pt x="6837833" y="3238940"/>
                  <a:pt x="6838879" y="4517627"/>
                  <a:pt x="6838879" y="6036069"/>
                </a:cubicBezTo>
                <a:cubicBezTo>
                  <a:pt x="6838879" y="8763271"/>
                  <a:pt x="6835998" y="10756226"/>
                  <a:pt x="6829905" y="12014934"/>
                </a:cubicBezTo>
                <a:lnTo>
                  <a:pt x="6828977" y="12192000"/>
                </a:lnTo>
                <a:lnTo>
                  <a:pt x="6208955" y="12192000"/>
                </a:lnTo>
                <a:lnTo>
                  <a:pt x="6207675" y="11942821"/>
                </a:lnTo>
                <a:cubicBezTo>
                  <a:pt x="6201583" y="10662260"/>
                  <a:pt x="6198701" y="8693343"/>
                  <a:pt x="6198701" y="6036069"/>
                </a:cubicBezTo>
                <a:close/>
                <a:moveTo>
                  <a:pt x="5388769" y="6036069"/>
                </a:moveTo>
                <a:cubicBezTo>
                  <a:pt x="5388769" y="3378796"/>
                  <a:pt x="5391650" y="1425175"/>
                  <a:pt x="5397743" y="175208"/>
                </a:cubicBezTo>
                <a:lnTo>
                  <a:pt x="5398665" y="0"/>
                </a:lnTo>
                <a:lnTo>
                  <a:pt x="6018517" y="0"/>
                </a:lnTo>
                <a:lnTo>
                  <a:pt x="6019321" y="165842"/>
                </a:lnTo>
                <a:cubicBezTo>
                  <a:pt x="6021939" y="742750"/>
                  <a:pt x="6024004" y="1420805"/>
                  <a:pt x="6025675" y="2200006"/>
                </a:cubicBezTo>
                <a:cubicBezTo>
                  <a:pt x="6027901" y="3238940"/>
                  <a:pt x="6028948" y="4517627"/>
                  <a:pt x="6028948" y="6036069"/>
                </a:cubicBezTo>
                <a:cubicBezTo>
                  <a:pt x="6028948" y="8763270"/>
                  <a:pt x="6026066" y="10756226"/>
                  <a:pt x="6019973" y="12014934"/>
                </a:cubicBezTo>
                <a:lnTo>
                  <a:pt x="6019045" y="12192000"/>
                </a:lnTo>
                <a:lnTo>
                  <a:pt x="5399021" y="12192000"/>
                </a:lnTo>
                <a:lnTo>
                  <a:pt x="5397743" y="11942821"/>
                </a:lnTo>
                <a:cubicBezTo>
                  <a:pt x="5391650" y="10662260"/>
                  <a:pt x="5388769" y="8693343"/>
                  <a:pt x="5388769" y="6036069"/>
                </a:cubicBezTo>
                <a:close/>
                <a:moveTo>
                  <a:pt x="4578835" y="6036069"/>
                </a:moveTo>
                <a:cubicBezTo>
                  <a:pt x="4578835" y="3378796"/>
                  <a:pt x="4581717" y="1425175"/>
                  <a:pt x="4587809" y="175208"/>
                </a:cubicBezTo>
                <a:lnTo>
                  <a:pt x="4588732" y="0"/>
                </a:lnTo>
                <a:lnTo>
                  <a:pt x="5208583" y="0"/>
                </a:lnTo>
                <a:lnTo>
                  <a:pt x="5209387" y="165842"/>
                </a:lnTo>
                <a:cubicBezTo>
                  <a:pt x="5212007" y="742750"/>
                  <a:pt x="5214071" y="1420805"/>
                  <a:pt x="5215742" y="2200006"/>
                </a:cubicBezTo>
                <a:cubicBezTo>
                  <a:pt x="5217968" y="3238940"/>
                  <a:pt x="5219013" y="4517627"/>
                  <a:pt x="5219013" y="6036069"/>
                </a:cubicBezTo>
                <a:cubicBezTo>
                  <a:pt x="5219013" y="8763270"/>
                  <a:pt x="5216133" y="10756226"/>
                  <a:pt x="5210041" y="12014934"/>
                </a:cubicBezTo>
                <a:lnTo>
                  <a:pt x="5209113" y="12192000"/>
                </a:lnTo>
                <a:lnTo>
                  <a:pt x="4589088" y="12192000"/>
                </a:lnTo>
                <a:lnTo>
                  <a:pt x="4587809" y="11942821"/>
                </a:lnTo>
                <a:cubicBezTo>
                  <a:pt x="4581717" y="10662260"/>
                  <a:pt x="4578835" y="8693343"/>
                  <a:pt x="4578835" y="6036069"/>
                </a:cubicBezTo>
                <a:close/>
                <a:moveTo>
                  <a:pt x="3768902" y="6036069"/>
                </a:moveTo>
                <a:cubicBezTo>
                  <a:pt x="3768902" y="3378796"/>
                  <a:pt x="3771783" y="1425175"/>
                  <a:pt x="3777876" y="175208"/>
                </a:cubicBezTo>
                <a:lnTo>
                  <a:pt x="3778799" y="0"/>
                </a:lnTo>
                <a:lnTo>
                  <a:pt x="4398651" y="0"/>
                </a:lnTo>
                <a:lnTo>
                  <a:pt x="4399454" y="165842"/>
                </a:lnTo>
                <a:cubicBezTo>
                  <a:pt x="4402073" y="742750"/>
                  <a:pt x="4404138" y="1420805"/>
                  <a:pt x="4405808" y="2200006"/>
                </a:cubicBezTo>
                <a:cubicBezTo>
                  <a:pt x="4408035" y="3238940"/>
                  <a:pt x="4409081" y="4517627"/>
                  <a:pt x="4409081" y="6036069"/>
                </a:cubicBezTo>
                <a:cubicBezTo>
                  <a:pt x="4409081" y="8763270"/>
                  <a:pt x="4406199" y="10756226"/>
                  <a:pt x="4400107" y="12014934"/>
                </a:cubicBezTo>
                <a:lnTo>
                  <a:pt x="4399179" y="12192000"/>
                </a:lnTo>
                <a:lnTo>
                  <a:pt x="3779155" y="12192000"/>
                </a:lnTo>
                <a:lnTo>
                  <a:pt x="3777875" y="11942821"/>
                </a:lnTo>
                <a:cubicBezTo>
                  <a:pt x="3771783" y="10662260"/>
                  <a:pt x="3768902" y="8693343"/>
                  <a:pt x="3768902" y="6036069"/>
                </a:cubicBezTo>
                <a:close/>
                <a:moveTo>
                  <a:pt x="2958968" y="6036069"/>
                </a:moveTo>
                <a:cubicBezTo>
                  <a:pt x="2958968" y="3378796"/>
                  <a:pt x="2961851" y="1425175"/>
                  <a:pt x="2967943" y="175208"/>
                </a:cubicBezTo>
                <a:lnTo>
                  <a:pt x="2968866" y="0"/>
                </a:lnTo>
                <a:lnTo>
                  <a:pt x="3588717" y="0"/>
                </a:lnTo>
                <a:lnTo>
                  <a:pt x="3589521" y="165842"/>
                </a:lnTo>
                <a:cubicBezTo>
                  <a:pt x="3592140" y="742750"/>
                  <a:pt x="3594204" y="1420805"/>
                  <a:pt x="3595875" y="2200006"/>
                </a:cubicBezTo>
                <a:cubicBezTo>
                  <a:pt x="3598102" y="3238940"/>
                  <a:pt x="3599148" y="4517627"/>
                  <a:pt x="3599148" y="6036069"/>
                </a:cubicBezTo>
                <a:cubicBezTo>
                  <a:pt x="3599148" y="8763270"/>
                  <a:pt x="3596265" y="10756226"/>
                  <a:pt x="3590173" y="12014934"/>
                </a:cubicBezTo>
                <a:lnTo>
                  <a:pt x="3589245" y="12192000"/>
                </a:lnTo>
                <a:lnTo>
                  <a:pt x="2969222" y="12192000"/>
                </a:lnTo>
                <a:lnTo>
                  <a:pt x="2967943" y="11942821"/>
                </a:lnTo>
                <a:cubicBezTo>
                  <a:pt x="2961851" y="10662260"/>
                  <a:pt x="2958968" y="8693343"/>
                  <a:pt x="2958968" y="6036069"/>
                </a:cubicBezTo>
                <a:close/>
                <a:moveTo>
                  <a:pt x="2149035" y="6036069"/>
                </a:moveTo>
                <a:cubicBezTo>
                  <a:pt x="2149035" y="3378796"/>
                  <a:pt x="2151917" y="1425175"/>
                  <a:pt x="2158009" y="175208"/>
                </a:cubicBezTo>
                <a:lnTo>
                  <a:pt x="2158933" y="0"/>
                </a:lnTo>
                <a:lnTo>
                  <a:pt x="2778783" y="0"/>
                </a:lnTo>
                <a:lnTo>
                  <a:pt x="2779587" y="165842"/>
                </a:lnTo>
                <a:cubicBezTo>
                  <a:pt x="2782206" y="742750"/>
                  <a:pt x="2784270" y="1420805"/>
                  <a:pt x="2785941" y="2200006"/>
                </a:cubicBezTo>
                <a:cubicBezTo>
                  <a:pt x="2788168" y="3238940"/>
                  <a:pt x="2789214" y="4517627"/>
                  <a:pt x="2789214" y="6036069"/>
                </a:cubicBezTo>
                <a:cubicBezTo>
                  <a:pt x="2789214" y="8763270"/>
                  <a:pt x="2786332" y="10756226"/>
                  <a:pt x="2780239" y="12014934"/>
                </a:cubicBezTo>
                <a:lnTo>
                  <a:pt x="2779311" y="12192000"/>
                </a:lnTo>
                <a:lnTo>
                  <a:pt x="2159289" y="12192000"/>
                </a:lnTo>
                <a:lnTo>
                  <a:pt x="2158009" y="11942821"/>
                </a:lnTo>
                <a:cubicBezTo>
                  <a:pt x="2151917" y="10662260"/>
                  <a:pt x="2149035" y="8693343"/>
                  <a:pt x="2149035" y="6036069"/>
                </a:cubicBezTo>
                <a:close/>
                <a:moveTo>
                  <a:pt x="1339102" y="6036069"/>
                </a:moveTo>
                <a:cubicBezTo>
                  <a:pt x="1339102" y="3378796"/>
                  <a:pt x="1341984" y="1425175"/>
                  <a:pt x="1348076" y="175208"/>
                </a:cubicBezTo>
                <a:lnTo>
                  <a:pt x="1348999" y="0"/>
                </a:lnTo>
                <a:lnTo>
                  <a:pt x="1968851" y="0"/>
                </a:lnTo>
                <a:lnTo>
                  <a:pt x="1969654" y="165842"/>
                </a:lnTo>
                <a:cubicBezTo>
                  <a:pt x="1972273" y="742750"/>
                  <a:pt x="1974338" y="1420805"/>
                  <a:pt x="1976008" y="2200006"/>
                </a:cubicBezTo>
                <a:cubicBezTo>
                  <a:pt x="1978236" y="3238940"/>
                  <a:pt x="1979281" y="4517627"/>
                  <a:pt x="1979281" y="6036069"/>
                </a:cubicBezTo>
                <a:cubicBezTo>
                  <a:pt x="1979281" y="8763270"/>
                  <a:pt x="1976399" y="10756226"/>
                  <a:pt x="1970307" y="12014934"/>
                </a:cubicBezTo>
                <a:lnTo>
                  <a:pt x="1969379" y="12192000"/>
                </a:lnTo>
                <a:lnTo>
                  <a:pt x="1349355" y="12192000"/>
                </a:lnTo>
                <a:lnTo>
                  <a:pt x="1348076" y="11942821"/>
                </a:lnTo>
                <a:cubicBezTo>
                  <a:pt x="1341983" y="10662260"/>
                  <a:pt x="1339102" y="8693343"/>
                  <a:pt x="1339102" y="6036069"/>
                </a:cubicBezTo>
                <a:close/>
                <a:moveTo>
                  <a:pt x="529168" y="6036069"/>
                </a:moveTo>
                <a:cubicBezTo>
                  <a:pt x="529168" y="3378796"/>
                  <a:pt x="532050" y="1425175"/>
                  <a:pt x="538143" y="175208"/>
                </a:cubicBezTo>
                <a:lnTo>
                  <a:pt x="539066" y="0"/>
                </a:lnTo>
                <a:lnTo>
                  <a:pt x="1158917" y="0"/>
                </a:lnTo>
                <a:lnTo>
                  <a:pt x="1159721" y="165842"/>
                </a:lnTo>
                <a:cubicBezTo>
                  <a:pt x="1162340" y="742750"/>
                  <a:pt x="1164404" y="1420805"/>
                  <a:pt x="1166074" y="2200006"/>
                </a:cubicBezTo>
                <a:cubicBezTo>
                  <a:pt x="1168303" y="3238940"/>
                  <a:pt x="1169347" y="4517627"/>
                  <a:pt x="1169347" y="6036069"/>
                </a:cubicBezTo>
                <a:cubicBezTo>
                  <a:pt x="1169347" y="8763270"/>
                  <a:pt x="1166466" y="10756226"/>
                  <a:pt x="1160374" y="12014934"/>
                </a:cubicBezTo>
                <a:lnTo>
                  <a:pt x="1159446" y="12192000"/>
                </a:lnTo>
                <a:lnTo>
                  <a:pt x="539422" y="12192000"/>
                </a:lnTo>
                <a:lnTo>
                  <a:pt x="538143" y="11942821"/>
                </a:lnTo>
                <a:cubicBezTo>
                  <a:pt x="532050" y="10662260"/>
                  <a:pt x="529168" y="8693343"/>
                  <a:pt x="529168" y="6036069"/>
                </a:cubicBezTo>
                <a:close/>
                <a:moveTo>
                  <a:pt x="0" y="12192000"/>
                </a:moveTo>
                <a:lnTo>
                  <a:pt x="0" y="0"/>
                </a:lnTo>
                <a:lnTo>
                  <a:pt x="348984" y="0"/>
                </a:lnTo>
                <a:lnTo>
                  <a:pt x="349787" y="165842"/>
                </a:lnTo>
                <a:cubicBezTo>
                  <a:pt x="352407" y="742750"/>
                  <a:pt x="354471" y="1420805"/>
                  <a:pt x="356141" y="2200006"/>
                </a:cubicBezTo>
                <a:cubicBezTo>
                  <a:pt x="358369" y="3238940"/>
                  <a:pt x="359415" y="4517627"/>
                  <a:pt x="359415" y="6036069"/>
                </a:cubicBezTo>
                <a:cubicBezTo>
                  <a:pt x="359415" y="8763270"/>
                  <a:pt x="356533" y="10756226"/>
                  <a:pt x="350441" y="12014934"/>
                </a:cubicBezTo>
                <a:lnTo>
                  <a:pt x="349512" y="12192000"/>
                </a:lnTo>
                <a:close/>
              </a:path>
            </a:pathLst>
          </a:custGeom>
          <a:solidFill>
            <a:srgbClr val="54BBAB">
              <a:alpha val="10000"/>
            </a:srgb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7200">
                <a:solidFill>
                  <a:srgbClr val="54BBAB">
                    <a:alpha val="10000"/>
                  </a:srgbClr>
                </a:solidFill>
              </a:defRPr>
            </a:lvl1pPr>
          </a:lstStyle>
          <a:p>
            <a:endParaRPr lang="zh-CN" altLang="en-US" sz="7200" dirty="0"/>
          </a:p>
        </p:txBody>
      </p:sp>
      <p:grpSp>
        <p:nvGrpSpPr>
          <p:cNvPr id="4" name="组合 3">
            <a:extLst>
              <a:ext uri="{FF2B5EF4-FFF2-40B4-BE49-F238E27FC236}">
                <a16:creationId xmlns:a16="http://schemas.microsoft.com/office/drawing/2014/main" id="{FD9B4543-E8B4-4417-A8B7-6FF98309D431}"/>
              </a:ext>
            </a:extLst>
          </p:cNvPr>
          <p:cNvGrpSpPr/>
          <p:nvPr userDrawn="1"/>
        </p:nvGrpSpPr>
        <p:grpSpPr>
          <a:xfrm flipH="1" flipV="1">
            <a:off x="-150124" y="6021040"/>
            <a:ext cx="12472915" cy="951605"/>
            <a:chOff x="-130792" y="-200025"/>
            <a:chExt cx="12472914" cy="951605"/>
          </a:xfrm>
          <a:effectLst>
            <a:outerShdw blurRad="50800" dist="38100" dir="16200000" rotWithShape="0">
              <a:prstClr val="black">
                <a:alpha val="40000"/>
              </a:prstClr>
            </a:outerShdw>
          </a:effectLst>
        </p:grpSpPr>
        <p:pic>
          <p:nvPicPr>
            <p:cNvPr id="5" name="图片 4">
              <a:extLst>
                <a:ext uri="{FF2B5EF4-FFF2-40B4-BE49-F238E27FC236}">
                  <a16:creationId xmlns:a16="http://schemas.microsoft.com/office/drawing/2014/main" id="{D7699ECE-B7D8-43AB-AFAC-03A69AB845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519"/>
            <a:stretch/>
          </p:blipFill>
          <p:spPr>
            <a:xfrm flipV="1">
              <a:off x="-76200" y="-199680"/>
              <a:ext cx="7981950" cy="885480"/>
            </a:xfrm>
            <a:prstGeom prst="rect">
              <a:avLst/>
            </a:prstGeom>
          </p:spPr>
        </p:pic>
        <p:pic>
          <p:nvPicPr>
            <p:cNvPr id="6" name="图片 5">
              <a:extLst>
                <a:ext uri="{FF2B5EF4-FFF2-40B4-BE49-F238E27FC236}">
                  <a16:creationId xmlns:a16="http://schemas.microsoft.com/office/drawing/2014/main" id="{7EFF98B0-4124-409C-94EF-2BB441414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130792" y="-200025"/>
              <a:ext cx="12472914" cy="951605"/>
            </a:xfrm>
            <a:prstGeom prst="rect">
              <a:avLst/>
            </a:prstGeom>
          </p:spPr>
        </p:pic>
      </p:grpSp>
      <p:grpSp>
        <p:nvGrpSpPr>
          <p:cNvPr id="7" name="组合 6">
            <a:extLst>
              <a:ext uri="{FF2B5EF4-FFF2-40B4-BE49-F238E27FC236}">
                <a16:creationId xmlns:a16="http://schemas.microsoft.com/office/drawing/2014/main" id="{8533E2FA-51F7-4E31-BDB9-B05F8B24563F}"/>
              </a:ext>
            </a:extLst>
          </p:cNvPr>
          <p:cNvGrpSpPr/>
          <p:nvPr userDrawn="1"/>
        </p:nvGrpSpPr>
        <p:grpSpPr>
          <a:xfrm>
            <a:off x="370204" y="5646158"/>
            <a:ext cx="11298643" cy="1355063"/>
            <a:chOff x="370204" y="5646158"/>
            <a:chExt cx="11298642" cy="1355062"/>
          </a:xfrm>
        </p:grpSpPr>
        <p:pic>
          <p:nvPicPr>
            <p:cNvPr id="8" name="图片 7">
              <a:extLst>
                <a:ext uri="{FF2B5EF4-FFF2-40B4-BE49-F238E27FC236}">
                  <a16:creationId xmlns:a16="http://schemas.microsoft.com/office/drawing/2014/main" id="{69213BAF-1DB9-4F80-B5B1-F51847FB2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402" y="5646158"/>
              <a:ext cx="957444" cy="1355062"/>
            </a:xfrm>
            <a:prstGeom prst="rect">
              <a:avLst/>
            </a:prstGeom>
            <a:effectLst>
              <a:outerShdw blurRad="50800" dist="38100" dir="2700000" algn="tl" rotWithShape="0">
                <a:prstClr val="black">
                  <a:alpha val="40000"/>
                </a:prstClr>
              </a:outerShdw>
            </a:effectLst>
          </p:spPr>
        </p:pic>
        <p:pic>
          <p:nvPicPr>
            <p:cNvPr id="9" name="图片 8">
              <a:extLst>
                <a:ext uri="{FF2B5EF4-FFF2-40B4-BE49-F238E27FC236}">
                  <a16:creationId xmlns:a16="http://schemas.microsoft.com/office/drawing/2014/main" id="{E98C6871-61FD-4F34-A3C0-FFAC04B925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3116">
              <a:off x="9918482" y="6093155"/>
              <a:ext cx="633407" cy="896456"/>
            </a:xfrm>
            <a:prstGeom prst="rect">
              <a:avLst/>
            </a:prstGeom>
            <a:effectLst>
              <a:outerShdw blurRad="50800" dist="38100" dir="2700000" algn="tl" rotWithShape="0">
                <a:prstClr val="black">
                  <a:alpha val="40000"/>
                </a:prstClr>
              </a:outerShdw>
            </a:effectLst>
          </p:spPr>
        </p:pic>
        <p:pic>
          <p:nvPicPr>
            <p:cNvPr id="10" name="图片 9">
              <a:extLst>
                <a:ext uri="{FF2B5EF4-FFF2-40B4-BE49-F238E27FC236}">
                  <a16:creationId xmlns:a16="http://schemas.microsoft.com/office/drawing/2014/main" id="{10388E5E-CB4B-4F25-A102-0121DFACB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13116">
              <a:off x="370204" y="5812861"/>
              <a:ext cx="754935" cy="1068454"/>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1CF01B24-8359-4C90-B8CE-58DE7D971D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4077" y="6244550"/>
              <a:ext cx="433444" cy="613449"/>
            </a:xfrm>
            <a:prstGeom prst="rect">
              <a:avLst/>
            </a:prstGeom>
            <a:effectLst>
              <a:outerShdw blurRad="50800" dist="38100" dir="2700000" algn="tl" rotWithShape="0">
                <a:prstClr val="black">
                  <a:alpha val="40000"/>
                </a:prstClr>
              </a:outerShdw>
            </a:effectLst>
          </p:spPr>
        </p:pic>
      </p:grpSp>
      <p:pic>
        <p:nvPicPr>
          <p:cNvPr id="12" name="图片 11">
            <a:extLst>
              <a:ext uri="{FF2B5EF4-FFF2-40B4-BE49-F238E27FC236}">
                <a16:creationId xmlns:a16="http://schemas.microsoft.com/office/drawing/2014/main" id="{DAD71D62-0CE6-4A48-8CD0-773C9DCBB76F}"/>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2656"/>
          <a:stretch/>
        </p:blipFill>
        <p:spPr>
          <a:xfrm flipH="1">
            <a:off x="9533244" y="180385"/>
            <a:ext cx="2658757" cy="1041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530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2" presetClass="entr" presetSubtype="2" decel="100000" fill="hold" nodeType="with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3813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4888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83472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68523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56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57258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2305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D398AC2-8484-430A-A062-FDA2E1F19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6328" y="-46021"/>
            <a:ext cx="3185672" cy="2888343"/>
          </a:xfrm>
          <a:prstGeom prst="rect">
            <a:avLst/>
          </a:prstGeom>
        </p:spPr>
      </p:pic>
      <p:pic>
        <p:nvPicPr>
          <p:cNvPr id="9" name="图片 8">
            <a:extLst>
              <a:ext uri="{FF2B5EF4-FFF2-40B4-BE49-F238E27FC236}">
                <a16:creationId xmlns:a16="http://schemas.microsoft.com/office/drawing/2014/main" id="{86AC6484-601B-4857-ABB1-10BFF6962C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101163"/>
            <a:ext cx="5522459" cy="1496860"/>
          </a:xfrm>
          <a:prstGeom prst="rect">
            <a:avLst/>
          </a:prstGeom>
        </p:spPr>
      </p:pic>
    </p:spTree>
    <p:extLst>
      <p:ext uri="{BB962C8B-B14F-4D97-AF65-F5344CB8AC3E}">
        <p14:creationId xmlns:p14="http://schemas.microsoft.com/office/powerpoint/2010/main" val="17790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42058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4604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82934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3/19/2023</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8143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5348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160258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010772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46123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527875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43813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80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92378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824919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47145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32887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3/19/2023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8993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E2D17B-673A-409B-8CFD-E6D0C79AD1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B7B3CB-1C19-4739-86F7-A22354911DCA}"/>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C63E43-DD71-4957-9067-1CB90725867E}"/>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9BDDB6-A964-4BC7-AF79-BAD26274F90F}"/>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9372E81C-8C5E-4F65-9FE5-DEA9DF428D7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6431322-A2D3-49DF-B3D7-3D864DA09D8F}"/>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81557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1B3F9E-B30E-4392-97C1-AEE3F2C47FB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C36669-D95C-44CF-A747-CC3264C45A73}"/>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03630F2-6569-468A-95A5-E84E0163431D}"/>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A50E32-7C9D-4A25-9FA6-3F8BADCCE96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43FE589-A205-4ABB-A7E9-61537E88253F}"/>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1C77A6-ABDA-44E1-9312-FB7AABBBC9DD}"/>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8" name="页脚占位符 7">
            <a:extLst>
              <a:ext uri="{FF2B5EF4-FFF2-40B4-BE49-F238E27FC236}">
                <a16:creationId xmlns:a16="http://schemas.microsoft.com/office/drawing/2014/main" id="{FF1A9BA2-1B79-4BED-9933-22B8D4CC6EC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52F957A-F641-4065-8265-9FD7F47DA170}"/>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421202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7629A9-74C0-4E15-B697-6508F44D14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A1308B8-9157-4642-BEDB-20C4A1A0D19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4" name="页脚占位符 3">
            <a:extLst>
              <a:ext uri="{FF2B5EF4-FFF2-40B4-BE49-F238E27FC236}">
                <a16:creationId xmlns:a16="http://schemas.microsoft.com/office/drawing/2014/main" id="{DE774B0E-F334-46BE-ADE3-0F148B81277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140A8E3-5D6A-460F-BAE5-76EA8AFE0CD7}"/>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074991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845A8D-01C7-4EEB-86A7-C9E03CBB7E17}"/>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3" name="页脚占位符 2">
            <a:extLst>
              <a:ext uri="{FF2B5EF4-FFF2-40B4-BE49-F238E27FC236}">
                <a16:creationId xmlns:a16="http://schemas.microsoft.com/office/drawing/2014/main" id="{A309A4B5-F29F-4388-96AB-56936DF5286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3D4CB85-492D-45C3-BD02-C3F46F65A115}"/>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38499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59FC87-A05B-424D-8AD7-3DC2F6E683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68DF81-1065-432B-B983-8609C7D9786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06849D-D5D9-4A27-B993-231E7E795F0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A4B85E-0F0D-4CE1-8E12-70FA82BC7E54}"/>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593787A9-6535-4A84-B995-5594FD3ABAF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26EE9F-3592-45ED-83E6-3EC80793C5D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1291092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1E6007-9D94-4DF6-BDBA-DD22A1D088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B2A9C31-008D-4CC3-B563-157550EF0A3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C41E6F2-30E9-4588-86BF-E5303AD9211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5EBD9C-E297-48A0-9BB0-8696B2C8B4A8}"/>
              </a:ext>
            </a:extLst>
          </p:cNvPr>
          <p:cNvSpPr>
            <a:spLocks noGrp="1"/>
          </p:cNvSpPr>
          <p:nvPr>
            <p:ph type="dt" sz="half" idx="10"/>
          </p:nvPr>
        </p:nvSpPr>
        <p:spPr>
          <a:xfrm>
            <a:off x="838200" y="6356351"/>
            <a:ext cx="2743200" cy="365125"/>
          </a:xfrm>
          <a:prstGeom prst="rect">
            <a:avLst/>
          </a:prstGeom>
        </p:spPr>
        <p:txBody>
          <a:bodyPr/>
          <a:lstStyle/>
          <a:p>
            <a:fld id="{3C4D182F-B12A-4DEB-9FAD-50B742E43382}"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EAFD3A54-C438-4CE5-A02C-5C62F1CC33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83F1BA8-58C6-42CF-9C5C-739A866F495B}"/>
              </a:ext>
            </a:extLst>
          </p:cNvPr>
          <p:cNvSpPr>
            <a:spLocks noGrp="1"/>
          </p:cNvSpPr>
          <p:nvPr>
            <p:ph type="sldNum" sz="quarter" idx="12"/>
          </p:nvPr>
        </p:nvSpPr>
        <p:spPr>
          <a:xfrm>
            <a:off x="8610600" y="6356351"/>
            <a:ext cx="2743200" cy="365125"/>
          </a:xfrm>
          <a:prstGeom prst="rect">
            <a:avLst/>
          </a:prstGeom>
        </p:spPr>
        <p:txBody>
          <a:bodyPr/>
          <a:lstStyle/>
          <a:p>
            <a:fld id="{669D03B6-C82C-48CA-9D72-867FDE3A4901}" type="slidenum">
              <a:rPr lang="zh-CN" altLang="en-US" smtClean="0"/>
              <a:t>‹#›</a:t>
            </a:fld>
            <a:endParaRPr lang="zh-CN" altLang="en-US"/>
          </a:p>
        </p:txBody>
      </p:sp>
    </p:spTree>
    <p:extLst>
      <p:ext uri="{BB962C8B-B14F-4D97-AF65-F5344CB8AC3E}">
        <p14:creationId xmlns:p14="http://schemas.microsoft.com/office/powerpoint/2010/main" val="332183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9FADA0A1-9CED-4271-A361-A753FA2CA33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B8AB9E77-8337-485D-9C03-3CC6AC9C5D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4955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3/19/2023</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23971519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3/19/2023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7974877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image" Target="../media/image41.jpg"/><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image" Target="../media/image41.jpg"/><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1.jpg"/><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1.jpg"/><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5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AA4AE9A-2EEB-4B77-8AB5-7576C3A1E8AE}"/>
              </a:ext>
            </a:extLst>
          </p:cNvPr>
          <p:cNvGrpSpPr/>
          <p:nvPr/>
        </p:nvGrpSpPr>
        <p:grpSpPr>
          <a:xfrm>
            <a:off x="1094552" y="-181703"/>
            <a:ext cx="11345923" cy="6266212"/>
            <a:chOff x="1094552" y="-181703"/>
            <a:chExt cx="11345922" cy="6266212"/>
          </a:xfrm>
        </p:grpSpPr>
        <p:pic>
          <p:nvPicPr>
            <p:cNvPr id="9" name="图片 14">
              <a:extLst>
                <a:ext uri="{FF2B5EF4-FFF2-40B4-BE49-F238E27FC236}">
                  <a16:creationId xmlns:a16="http://schemas.microsoft.com/office/drawing/2014/main" id="{48A4DA98-70B2-A6F9-AC42-81A44137A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52" y="-181703"/>
              <a:ext cx="11345922" cy="6266212"/>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2738069" y="1889433"/>
              <a:ext cx="8476892" cy="3785652"/>
            </a:xfrm>
            <a:prstGeom prst="rect">
              <a:avLst/>
            </a:prstGeom>
          </p:spPr>
          <p:txBody>
            <a:bodyPr wrap="square">
              <a:spAutoFit/>
            </a:bodyPr>
            <a:lstStyle/>
            <a:p>
              <a:pPr algn="ctr" defTabSz="914377">
                <a:spcBef>
                  <a:spcPct val="20000"/>
                </a:spcBef>
                <a:buClr>
                  <a:srgbClr val="0033CC"/>
                </a:buClr>
                <a:buSzPct val="120000"/>
                <a:defRPr/>
              </a:pPr>
              <a:r>
                <a:rPr lang="vi-VN" alt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Thuốc lá, rượu, ma túy, ... là những chất gây hại cho cơ quan tiêu hóa, tuần hoàn và thần kinh. Chúng ta cần tránh xa những chất độc hại đó.</a:t>
              </a:r>
            </a:p>
          </p:txBody>
        </p:sp>
      </p:grpSp>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61" y="1704405"/>
            <a:ext cx="4784573" cy="5153596"/>
          </a:xfrm>
          <a:prstGeom prst="rect">
            <a:avLst/>
          </a:prstGeom>
        </p:spPr>
      </p:pic>
    </p:spTree>
    <p:extLst>
      <p:ext uri="{BB962C8B-B14F-4D97-AF65-F5344CB8AC3E}">
        <p14:creationId xmlns:p14="http://schemas.microsoft.com/office/powerpoint/2010/main" val="54662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5628FF6-AC05-4D35-8C13-5DCC73081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561" y="1704405"/>
            <a:ext cx="4784573" cy="5153596"/>
          </a:xfrm>
          <a:prstGeom prst="rect">
            <a:avLst/>
          </a:prstGeom>
        </p:spPr>
      </p:pic>
      <p:grpSp>
        <p:nvGrpSpPr>
          <p:cNvPr id="2" name="Group 1">
            <a:extLst>
              <a:ext uri="{FF2B5EF4-FFF2-40B4-BE49-F238E27FC236}">
                <a16:creationId xmlns:a16="http://schemas.microsoft.com/office/drawing/2014/main" id="{916D78E5-9A71-C637-6E73-6A552E98B168}"/>
              </a:ext>
            </a:extLst>
          </p:cNvPr>
          <p:cNvGrpSpPr/>
          <p:nvPr/>
        </p:nvGrpSpPr>
        <p:grpSpPr>
          <a:xfrm>
            <a:off x="1807239" y="-331615"/>
            <a:ext cx="9584148" cy="4505819"/>
            <a:chOff x="1807238" y="-331616"/>
            <a:chExt cx="9584148" cy="4505818"/>
          </a:xfrm>
        </p:grpSpPr>
        <p:pic>
          <p:nvPicPr>
            <p:cNvPr id="9" name="图片 14">
              <a:extLst>
                <a:ext uri="{FF2B5EF4-FFF2-40B4-BE49-F238E27FC236}">
                  <a16:creationId xmlns:a16="http://schemas.microsoft.com/office/drawing/2014/main" id="{2423C3AF-8741-8836-1F71-D8897D18F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238" y="-331616"/>
              <a:ext cx="9584148" cy="4505818"/>
            </a:xfrm>
            <a:prstGeom prst="rect">
              <a:avLst/>
            </a:prstGeom>
          </p:spPr>
        </p:pic>
        <p:sp>
          <p:nvSpPr>
            <p:cNvPr id="7" name="Rectangle 6">
              <a:extLst>
                <a:ext uri="{FF2B5EF4-FFF2-40B4-BE49-F238E27FC236}">
                  <a16:creationId xmlns:a16="http://schemas.microsoft.com/office/drawing/2014/main" id="{B0EF7D5C-682E-69C8-8BE0-9BCD315B4608}"/>
                </a:ext>
              </a:extLst>
            </p:cNvPr>
            <p:cNvSpPr/>
            <p:nvPr/>
          </p:nvSpPr>
          <p:spPr>
            <a:xfrm>
              <a:off x="3299765" y="1290066"/>
              <a:ext cx="7191939" cy="2062296"/>
            </a:xfrm>
            <a:prstGeom prst="rect">
              <a:avLst/>
            </a:prstGeom>
          </p:spPr>
          <p:txBody>
            <a:bodyPr wrap="square">
              <a:spAutoFit/>
            </a:bodyPr>
            <a:lstStyle/>
            <a:p>
              <a:pPr algn="ctr" defTabSz="914377">
                <a:spcBef>
                  <a:spcPct val="20000"/>
                </a:spcBef>
                <a:buClr>
                  <a:srgbClr val="0033CC"/>
                </a:buClr>
                <a:buSzPct val="120000"/>
                <a:defRPr/>
              </a:pPr>
              <a:r>
                <a:rPr lang="vi-VN" altLang="en-US" sz="4267" b="1">
                  <a:solidFill>
                    <a:srgbClr val="00B0A3">
                      <a:lumMod val="50000"/>
                    </a:srgbClr>
                  </a:solidFill>
                  <a:latin typeface="UTM Avo" panose="02040603050506020204" pitchFamily="18" charset="0"/>
                  <a:cs typeface="Times New Roman" panose="02020603050405020304" pitchFamily="18" charset="0"/>
                  <a:sym typeface="Arial" panose="020B0604020202020204"/>
                </a:rPr>
                <a:t>	Kể thêm các bộ phận khác của cơ quan tiêu hóa mà em biết.</a:t>
              </a:r>
            </a:p>
          </p:txBody>
        </p:sp>
      </p:grpSp>
      <p:sp>
        <p:nvSpPr>
          <p:cNvPr id="8" name="TextBox 7">
            <a:extLst>
              <a:ext uri="{FF2B5EF4-FFF2-40B4-BE49-F238E27FC236}">
                <a16:creationId xmlns:a16="http://schemas.microsoft.com/office/drawing/2014/main" id="{167E9337-0004-423D-A718-EDDCCB076E2B}"/>
              </a:ext>
            </a:extLst>
          </p:cNvPr>
          <p:cNvSpPr txBox="1"/>
          <p:nvPr/>
        </p:nvSpPr>
        <p:spPr>
          <a:xfrm>
            <a:off x="3144027" y="4281201"/>
            <a:ext cx="7503416" cy="1373284"/>
          </a:xfrm>
          <a:prstGeom prst="roundRect">
            <a:avLst/>
          </a:prstGeom>
          <a:solidFill>
            <a:sysClr val="window" lastClr="FFFFFF"/>
          </a:solidFill>
          <a:ln>
            <a:solidFill>
              <a:srgbClr val="00B050"/>
            </a:solidFill>
            <a:prstDash val="lgDash"/>
          </a:ln>
          <a:effectLst>
            <a:outerShdw blurRad="50800" dist="38100" dir="2700000" algn="tl" rotWithShape="0">
              <a:prstClr val="black">
                <a:alpha val="40000"/>
              </a:prstClr>
            </a:outerShdw>
          </a:effectLst>
        </p:spPr>
        <p:txBody>
          <a:bodyPr wrap="square" rtlCol="0">
            <a:spAutoFit/>
          </a:bodyPr>
          <a:lstStyle/>
          <a:p>
            <a:pPr algn="ctr" defTabSz="914377" fontAlgn="base">
              <a:spcBef>
                <a:spcPct val="0"/>
              </a:spcBef>
              <a:spcAft>
                <a:spcPct val="0"/>
              </a:spcAft>
              <a:defRPr/>
            </a:pPr>
            <a:r>
              <a:rPr lang="en-US" sz="3733" kern="0">
                <a:solidFill>
                  <a:srgbClr val="FF0000"/>
                </a:solidFill>
                <a:latin typeface="Arial" panose="020B0604020202020204" pitchFamily="34" charset="0"/>
                <a:cs typeface="Arial" panose="020B0604020202020204" pitchFamily="34" charset="0"/>
                <a:sym typeface="Arial" panose="020B0604020202020204"/>
              </a:rPr>
              <a:t>Dạ dày, thực quản, gan, túi mật, ruột non, ruột già, hậu môn.</a:t>
            </a:r>
            <a:endParaRPr lang="en-US" sz="3733" dirty="0">
              <a:solidFill>
                <a:srgbClr val="FF0000"/>
              </a:solidFill>
              <a:latin typeface="Arial" panose="020B0604020202020204" pitchFamily="34" charset="0"/>
              <a:ea typeface="字魂59号-创粗黑"/>
              <a:cs typeface="Arial" panose="020B0604020202020204" pitchFamily="34" charset="0"/>
              <a:sym typeface="Arial" panose="020B0604020202020204"/>
            </a:endParaRPr>
          </a:p>
        </p:txBody>
      </p:sp>
      <p:pic>
        <p:nvPicPr>
          <p:cNvPr id="11" name="Picture 10">
            <a:extLst>
              <a:ext uri="{FF2B5EF4-FFF2-40B4-BE49-F238E27FC236}">
                <a16:creationId xmlns:a16="http://schemas.microsoft.com/office/drawing/2014/main" id="{82B1569C-588A-4717-B8A5-6BC4AE116665}"/>
              </a:ext>
            </a:extLst>
          </p:cNvPr>
          <p:cNvPicPr/>
          <p:nvPr/>
        </p:nvPicPr>
        <p:blipFill rotWithShape="1">
          <a:blip r:embed="rId5">
            <a:clrChange>
              <a:clrFrom>
                <a:srgbClr val="FFFFFF">
                  <a:alpha val="100000"/>
                </a:srgbClr>
              </a:clrFrom>
              <a:clrTo>
                <a:srgbClr val="FFFFFF">
                  <a:alpha val="100000"/>
                  <a:alpha val="0"/>
                </a:srgbClr>
              </a:clrTo>
            </a:clrChange>
          </a:blip>
          <a:srcRect l="51720" t="10210" r="3680" b="45181"/>
          <a:stretch/>
        </p:blipFill>
        <p:spPr>
          <a:xfrm>
            <a:off x="10153983" y="4109405"/>
            <a:ext cx="2474807" cy="2659120"/>
          </a:xfrm>
          <a:prstGeom prst="rect">
            <a:avLst/>
          </a:prstGeom>
          <a:noFill/>
          <a:ln w="9525">
            <a:noFill/>
          </a:ln>
        </p:spPr>
      </p:pic>
    </p:spTree>
    <p:extLst>
      <p:ext uri="{BB962C8B-B14F-4D97-AF65-F5344CB8AC3E}">
        <p14:creationId xmlns:p14="http://schemas.microsoft.com/office/powerpoint/2010/main" val="179592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9"/>
            <a:ext cx="11345923"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5" y="854219"/>
            <a:ext cx="2358331" cy="1148931"/>
          </a:xfrm>
          <a:prstGeom prst="rect">
            <a:avLst/>
          </a:prstGeom>
        </p:spPr>
      </p:pic>
      <p:sp>
        <p:nvSpPr>
          <p:cNvPr id="175" name="矩形 8">
            <a:extLst>
              <a:ext uri="{FF2B5EF4-FFF2-40B4-BE49-F238E27FC236}">
                <a16:creationId xmlns:a16="http://schemas.microsoft.com/office/drawing/2014/main" id="{ED2E91ED-7FC1-44A4-3AD8-3DE1AFDA0898}"/>
              </a:ext>
            </a:extLst>
          </p:cNvPr>
          <p:cNvSpPr/>
          <p:nvPr/>
        </p:nvSpPr>
        <p:spPr>
          <a:xfrm>
            <a:off x="3526683" y="2003150"/>
            <a:ext cx="4939173" cy="995209"/>
          </a:xfrm>
          <a:prstGeom prst="rect">
            <a:avLst/>
          </a:prstGeom>
        </p:spPr>
        <p:txBody>
          <a:bodyPr wrap="none">
            <a:spAutoFit/>
            <a:scene3d>
              <a:camera prst="orthographicFront"/>
              <a:lightRig rig="threePt" dir="t"/>
            </a:scene3d>
            <a:sp3d extrusionH="57150">
              <a:bevelT h="25400" prst="softRound"/>
            </a:sp3d>
          </a:bodyPr>
          <a:lstStyle/>
          <a:p>
            <a:pPr defTabSz="914377">
              <a:defRPr/>
            </a:pPr>
            <a:r>
              <a:rPr lang="en-US" altLang="zh-CN" sz="5867">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rPr>
              <a:t>HOẠT ĐỘNG 2</a:t>
            </a:r>
            <a:endParaRPr lang="zh-CN" altLang="en-US" sz="5867"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
        <p:nvSpPr>
          <p:cNvPr id="176" name="Google Shape;1322;p20">
            <a:extLst>
              <a:ext uri="{FF2B5EF4-FFF2-40B4-BE49-F238E27FC236}">
                <a16:creationId xmlns:a16="http://schemas.microsoft.com/office/drawing/2014/main" id="{4D95B25A-1EB8-4DC3-81B2-586DBBB7E4C2}"/>
              </a:ext>
            </a:extLst>
          </p:cNvPr>
          <p:cNvSpPr txBox="1">
            <a:spLocks/>
          </p:cNvSpPr>
          <p:nvPr/>
        </p:nvSpPr>
        <p:spPr>
          <a:xfrm>
            <a:off x="2470215" y="4237769"/>
            <a:ext cx="6859583" cy="10815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pPr defTabSz="914377">
              <a:defRPr/>
            </a:pPr>
            <a:r>
              <a:rPr lang="en-US" sz="5333" b="1" dirty="0" err="1">
                <a:ln>
                  <a:solidFill>
                    <a:prstClr val="black"/>
                  </a:solidFill>
                </a:ln>
                <a:solidFill>
                  <a:srgbClr val="0000FF"/>
                </a:solidFill>
                <a:latin typeface="Arial" panose="020B0604020202020204" pitchFamily="34" charset="0"/>
                <a:cs typeface="Arial" panose="020B0604020202020204" pitchFamily="34" charset="0"/>
              </a:rPr>
              <a:t>Vẽ</a:t>
            </a:r>
            <a:r>
              <a:rPr lang="en-US" sz="5333" b="1" dirty="0">
                <a:ln>
                  <a:solidFill>
                    <a:prstClr val="black"/>
                  </a:solidFill>
                </a:ln>
                <a:solidFill>
                  <a:srgbClr val="0000FF"/>
                </a:solidFill>
                <a:latin typeface="Arial" panose="020B0604020202020204" pitchFamily="34" charset="0"/>
                <a:cs typeface="Arial" panose="020B0604020202020204" pitchFamily="34" charset="0"/>
              </a:rPr>
              <a:t> </a:t>
            </a:r>
            <a:r>
              <a:rPr lang="en-US" sz="5333" b="1" dirty="0" err="1">
                <a:ln>
                  <a:solidFill>
                    <a:prstClr val="black"/>
                  </a:solidFill>
                </a:ln>
                <a:solidFill>
                  <a:srgbClr val="0000FF"/>
                </a:solidFill>
                <a:latin typeface="Arial" panose="020B0604020202020204" pitchFamily="34" charset="0"/>
                <a:cs typeface="Arial" panose="020B0604020202020204" pitchFamily="34" charset="0"/>
              </a:rPr>
              <a:t>tranh</a:t>
            </a:r>
            <a:r>
              <a:rPr lang="en-US" sz="5333" b="1" dirty="0">
                <a:ln>
                  <a:solidFill>
                    <a:prstClr val="black"/>
                  </a:solidFill>
                </a:ln>
                <a:solidFill>
                  <a:srgbClr val="0000FF"/>
                </a:solidFill>
                <a:latin typeface="Arial" panose="020B0604020202020204" pitchFamily="34" charset="0"/>
                <a:cs typeface="Arial" panose="020B0604020202020204" pitchFamily="34" charset="0"/>
              </a:rPr>
              <a:t> </a:t>
            </a:r>
            <a:r>
              <a:rPr lang="en-US" sz="5333" b="1" dirty="0" err="1">
                <a:ln>
                  <a:solidFill>
                    <a:prstClr val="black"/>
                  </a:solidFill>
                </a:ln>
                <a:solidFill>
                  <a:srgbClr val="0000FF"/>
                </a:solidFill>
                <a:latin typeface="Arial" panose="020B0604020202020204" pitchFamily="34" charset="0"/>
                <a:cs typeface="Arial" panose="020B0604020202020204" pitchFamily="34" charset="0"/>
              </a:rPr>
              <a:t>tuyên</a:t>
            </a:r>
            <a:r>
              <a:rPr lang="en-US" sz="5333" b="1" dirty="0">
                <a:ln>
                  <a:solidFill>
                    <a:prstClr val="black"/>
                  </a:solidFill>
                </a:ln>
                <a:solidFill>
                  <a:srgbClr val="0000FF"/>
                </a:solidFill>
                <a:latin typeface="Arial" panose="020B0604020202020204" pitchFamily="34" charset="0"/>
                <a:cs typeface="Arial" panose="020B0604020202020204" pitchFamily="34" charset="0"/>
              </a:rPr>
              <a:t> </a:t>
            </a:r>
            <a:r>
              <a:rPr lang="en-US" sz="5333" b="1" dirty="0" err="1">
                <a:ln>
                  <a:solidFill>
                    <a:prstClr val="black"/>
                  </a:solidFill>
                </a:ln>
                <a:solidFill>
                  <a:srgbClr val="0000FF"/>
                </a:solidFill>
                <a:latin typeface="Arial" panose="020B0604020202020204" pitchFamily="34" charset="0"/>
                <a:cs typeface="Arial" panose="020B0604020202020204" pitchFamily="34" charset="0"/>
              </a:rPr>
              <a:t>truyền</a:t>
            </a:r>
            <a:endParaRPr lang="en-US" sz="5333" b="1" dirty="0">
              <a:ln>
                <a:solidFill>
                  <a:prstClr val="black"/>
                </a:solidFill>
              </a:ln>
              <a:solidFill>
                <a:srgbClr val="0000FF"/>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8538152" y="2742772"/>
            <a:ext cx="4115229" cy="4115229"/>
          </a:xfrm>
          <a:prstGeom prst="rect">
            <a:avLst/>
          </a:prstGeom>
        </p:spPr>
      </p:pic>
    </p:spTree>
    <p:extLst>
      <p:ext uri="{BB962C8B-B14F-4D97-AF65-F5344CB8AC3E}">
        <p14:creationId xmlns:p14="http://schemas.microsoft.com/office/powerpoint/2010/main" val="908215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34613C-B680-4494-B6A0-6E8A9BD25570}"/>
              </a:ext>
            </a:extLst>
          </p:cNvPr>
          <p:cNvGrpSpPr/>
          <p:nvPr/>
        </p:nvGrpSpPr>
        <p:grpSpPr>
          <a:xfrm>
            <a:off x="1993406" y="147013"/>
            <a:ext cx="9931893" cy="1641644"/>
            <a:chOff x="713728" y="128589"/>
            <a:chExt cx="9020424" cy="1641643"/>
          </a:xfrm>
        </p:grpSpPr>
        <p:sp>
          <p:nvSpPr>
            <p:cNvPr id="8" name="圆角矩形标注 10">
              <a:extLst>
                <a:ext uri="{FF2B5EF4-FFF2-40B4-BE49-F238E27FC236}">
                  <a16:creationId xmlns:a16="http://schemas.microsoft.com/office/drawing/2014/main" id="{5BC76287-1C2C-45E9-B902-A6F22BDDE83B}"/>
                </a:ext>
              </a:extLst>
            </p:cNvPr>
            <p:cNvSpPr/>
            <p:nvPr/>
          </p:nvSpPr>
          <p:spPr>
            <a:xfrm rot="5400000" flipV="1">
              <a:off x="4522136" y="-3679818"/>
              <a:ext cx="1403609" cy="9020423"/>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algn="ctr" defTabSz="914377">
                <a:defRPr/>
              </a:pPr>
              <a:endParaRPr lang="zh-CN" altLang="en-US" kern="0">
                <a:solidFill>
                  <a:prstClr val="white"/>
                </a:solidFill>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11" name="Rectangle 10">
              <a:extLst>
                <a:ext uri="{FF2B5EF4-FFF2-40B4-BE49-F238E27FC236}">
                  <a16:creationId xmlns:a16="http://schemas.microsoft.com/office/drawing/2014/main" id="{2B4950A4-E16A-48AD-B49B-0E94804B1342}"/>
                </a:ext>
              </a:extLst>
            </p:cNvPr>
            <p:cNvSpPr/>
            <p:nvPr/>
          </p:nvSpPr>
          <p:spPr>
            <a:xfrm>
              <a:off x="713728" y="292905"/>
              <a:ext cx="9020423" cy="1477327"/>
            </a:xfrm>
            <a:prstGeom prst="rect">
              <a:avLst/>
            </a:prstGeom>
          </p:spPr>
          <p:txBody>
            <a:bodyPr wrap="square">
              <a:spAutoFit/>
            </a:bodyPr>
            <a:lstStyle/>
            <a:p>
              <a:pPr algn="ctr" defTabSz="914377">
                <a:spcBef>
                  <a:spcPct val="20000"/>
                </a:spcBef>
                <a:buClr>
                  <a:srgbClr val="0033CC"/>
                </a:buClr>
                <a:buSzPct val="120000"/>
                <a:defRPr/>
              </a:pPr>
              <a:r>
                <a:rPr lang="en-US" altLang="en-US" sz="3000" b="1" dirty="0">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V</a:t>
              </a:r>
              <a:r>
                <a:rPr lang="vi-VN" altLang="en-US" sz="3000" b="1" dirty="0">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ẽ tranh tuyên truyền với những người xung quanh về cách phòng tránh tác hại của thuốc lá, rượu, ma túy.</a:t>
              </a:r>
            </a:p>
          </p:txBody>
        </p:sp>
      </p:grpSp>
      <p:pic>
        <p:nvPicPr>
          <p:cNvPr id="12" name="Picture 11">
            <a:extLst>
              <a:ext uri="{FF2B5EF4-FFF2-40B4-BE49-F238E27FC236}">
                <a16:creationId xmlns:a16="http://schemas.microsoft.com/office/drawing/2014/main" id="{BBB5477A-EB41-406F-80A1-23CDE7E5DD20}"/>
              </a:ext>
            </a:extLst>
          </p:cNvPr>
          <p:cNvPicPr>
            <a:picLocks noChangeAspect="1"/>
          </p:cNvPicPr>
          <p:nvPr/>
        </p:nvPicPr>
        <p:blipFill>
          <a:blip r:embed="rId3"/>
          <a:stretch>
            <a:fillRect/>
          </a:stretch>
        </p:blipFill>
        <p:spPr>
          <a:xfrm>
            <a:off x="742109" y="350292"/>
            <a:ext cx="968616" cy="968616"/>
          </a:xfrm>
          <a:prstGeom prst="rect">
            <a:avLst/>
          </a:prstGeom>
        </p:spPr>
      </p:pic>
      <p:pic>
        <p:nvPicPr>
          <p:cNvPr id="3" name="Picture 2">
            <a:extLst>
              <a:ext uri="{FF2B5EF4-FFF2-40B4-BE49-F238E27FC236}">
                <a16:creationId xmlns:a16="http://schemas.microsoft.com/office/drawing/2014/main" id="{6220F8F1-8922-D1E8-0228-41AEB5652CC8}"/>
              </a:ext>
            </a:extLst>
          </p:cNvPr>
          <p:cNvPicPr>
            <a:picLocks noChangeAspect="1"/>
          </p:cNvPicPr>
          <p:nvPr/>
        </p:nvPicPr>
        <p:blipFill>
          <a:blip r:embed="rId4"/>
          <a:stretch>
            <a:fillRect/>
          </a:stretch>
        </p:blipFill>
        <p:spPr>
          <a:xfrm>
            <a:off x="3643312" y="1890712"/>
            <a:ext cx="5743575"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354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29806" y="883497"/>
            <a:ext cx="8243667" cy="3425371"/>
          </a:xfrm>
          <a:custGeom>
            <a:avLst/>
            <a:gdLst>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3425371" fill="none" extrusionOk="0">
                <a:moveTo>
                  <a:pt x="0" y="342878"/>
                </a:moveTo>
                <a:cubicBezTo>
                  <a:pt x="5326" y="202153"/>
                  <a:pt x="201894" y="-29909"/>
                  <a:pt x="353234" y="0"/>
                </a:cubicBezTo>
                <a:cubicBezTo>
                  <a:pt x="2913189" y="144128"/>
                  <a:pt x="6299217" y="-451138"/>
                  <a:pt x="7890431" y="0"/>
                </a:cubicBezTo>
                <a:cubicBezTo>
                  <a:pt x="8026867" y="-9304"/>
                  <a:pt x="8298393" y="112350"/>
                  <a:pt x="8243667" y="342878"/>
                </a:cubicBezTo>
                <a:cubicBezTo>
                  <a:pt x="8283438" y="1497363"/>
                  <a:pt x="8418406" y="1995892"/>
                  <a:pt x="8243667" y="3082491"/>
                </a:cubicBezTo>
                <a:cubicBezTo>
                  <a:pt x="8209833" y="3305910"/>
                  <a:pt x="8144252" y="3423421"/>
                  <a:pt x="7890431" y="3425371"/>
                </a:cubicBezTo>
                <a:cubicBezTo>
                  <a:pt x="6051886" y="3327771"/>
                  <a:pt x="3765810" y="3368589"/>
                  <a:pt x="353234" y="3425371"/>
                </a:cubicBezTo>
                <a:cubicBezTo>
                  <a:pt x="149359" y="3371413"/>
                  <a:pt x="1345" y="3332422"/>
                  <a:pt x="0" y="3082491"/>
                </a:cubicBezTo>
                <a:cubicBezTo>
                  <a:pt x="-194995" y="1965380"/>
                  <a:pt x="65614" y="1234803"/>
                  <a:pt x="0" y="342878"/>
                </a:cubicBezTo>
                <a:close/>
              </a:path>
              <a:path w="8243667" h="3425371" stroke="0" extrusionOk="0">
                <a:moveTo>
                  <a:pt x="0" y="342878"/>
                </a:moveTo>
                <a:cubicBezTo>
                  <a:pt x="-23507" y="143809"/>
                  <a:pt x="192944" y="-24539"/>
                  <a:pt x="353234" y="0"/>
                </a:cubicBezTo>
                <a:cubicBezTo>
                  <a:pt x="2784640" y="-419969"/>
                  <a:pt x="4125753" y="275640"/>
                  <a:pt x="7890431" y="0"/>
                </a:cubicBezTo>
                <a:cubicBezTo>
                  <a:pt x="8043017" y="-2012"/>
                  <a:pt x="8248164" y="202629"/>
                  <a:pt x="8243667" y="342878"/>
                </a:cubicBezTo>
                <a:cubicBezTo>
                  <a:pt x="8506010" y="1161253"/>
                  <a:pt x="8493013" y="2104324"/>
                  <a:pt x="8243667" y="3082491"/>
                </a:cubicBezTo>
                <a:cubicBezTo>
                  <a:pt x="8257766" y="3301985"/>
                  <a:pt x="8044295" y="3415890"/>
                  <a:pt x="7890431" y="3425371"/>
                </a:cubicBezTo>
                <a:cubicBezTo>
                  <a:pt x="4927643" y="3369940"/>
                  <a:pt x="1180935" y="3481181"/>
                  <a:pt x="353234" y="3425371"/>
                </a:cubicBezTo>
                <a:cubicBezTo>
                  <a:pt x="173723" y="3349451"/>
                  <a:pt x="-14091" y="3231960"/>
                  <a:pt x="0" y="3082491"/>
                </a:cubicBezTo>
                <a:cubicBezTo>
                  <a:pt x="-266196" y="2148716"/>
                  <a:pt x="-195532" y="1449354"/>
                  <a:pt x="0" y="342878"/>
                </a:cubicBezTo>
                <a:close/>
              </a:path>
              <a:path w="8243667" h="3425371" fill="none" stroke="0" extrusionOk="0">
                <a:moveTo>
                  <a:pt x="0" y="342878"/>
                </a:moveTo>
                <a:cubicBezTo>
                  <a:pt x="-8858" y="137942"/>
                  <a:pt x="177298" y="-8289"/>
                  <a:pt x="353234" y="0"/>
                </a:cubicBezTo>
                <a:cubicBezTo>
                  <a:pt x="2635937" y="302351"/>
                  <a:pt x="6175396" y="10117"/>
                  <a:pt x="7890431" y="0"/>
                </a:cubicBezTo>
                <a:cubicBezTo>
                  <a:pt x="8072951" y="11697"/>
                  <a:pt x="8293738" y="150597"/>
                  <a:pt x="8243667" y="342878"/>
                </a:cubicBezTo>
                <a:cubicBezTo>
                  <a:pt x="8198325" y="1621376"/>
                  <a:pt x="8402321" y="1952295"/>
                  <a:pt x="8243667" y="3082491"/>
                </a:cubicBezTo>
                <a:cubicBezTo>
                  <a:pt x="8228152" y="3320488"/>
                  <a:pt x="8104867" y="3386670"/>
                  <a:pt x="7890431" y="3425371"/>
                </a:cubicBezTo>
                <a:cubicBezTo>
                  <a:pt x="5780840" y="3105268"/>
                  <a:pt x="4109272" y="3431173"/>
                  <a:pt x="353234" y="3425371"/>
                </a:cubicBezTo>
                <a:cubicBezTo>
                  <a:pt x="148685" y="3386906"/>
                  <a:pt x="36962" y="3291583"/>
                  <a:pt x="0" y="3082491"/>
                </a:cubicBezTo>
                <a:cubicBezTo>
                  <a:pt x="-125384" y="2082536"/>
                  <a:pt x="-128947" y="1366296"/>
                  <a:pt x="0" y="342878"/>
                </a:cubicBezTo>
                <a:close/>
              </a:path>
              <a:path w="8243667" h="3425371" fill="none" stroke="0" extrusionOk="0">
                <a:moveTo>
                  <a:pt x="0" y="342878"/>
                </a:moveTo>
                <a:cubicBezTo>
                  <a:pt x="1635" y="164439"/>
                  <a:pt x="217426" y="-12888"/>
                  <a:pt x="353234" y="0"/>
                </a:cubicBezTo>
                <a:cubicBezTo>
                  <a:pt x="2828035" y="258372"/>
                  <a:pt x="6276655" y="-267882"/>
                  <a:pt x="7890431" y="0"/>
                </a:cubicBezTo>
                <a:cubicBezTo>
                  <a:pt x="8032725" y="-3144"/>
                  <a:pt x="8292316" y="146153"/>
                  <a:pt x="8243667" y="342878"/>
                </a:cubicBezTo>
                <a:cubicBezTo>
                  <a:pt x="8255885" y="1529785"/>
                  <a:pt x="8437692" y="1978984"/>
                  <a:pt x="8243667" y="3082491"/>
                </a:cubicBezTo>
                <a:cubicBezTo>
                  <a:pt x="8213031" y="3306862"/>
                  <a:pt x="8105424" y="3407718"/>
                  <a:pt x="7890431" y="3425371"/>
                </a:cubicBezTo>
                <a:cubicBezTo>
                  <a:pt x="5935112" y="3161264"/>
                  <a:pt x="3970584" y="3295105"/>
                  <a:pt x="353234" y="3425371"/>
                </a:cubicBezTo>
                <a:cubicBezTo>
                  <a:pt x="142590" y="3367524"/>
                  <a:pt x="32637" y="3300318"/>
                  <a:pt x="0" y="3082491"/>
                </a:cubicBezTo>
                <a:cubicBezTo>
                  <a:pt x="-213111" y="2034186"/>
                  <a:pt x="212829" y="1244634"/>
                  <a:pt x="0" y="3428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6829CD5C-2B91-34BC-3BE1-E72A0BF12921}"/>
              </a:ext>
            </a:extLst>
          </p:cNvPr>
          <p:cNvSpPr txBox="1"/>
          <p:nvPr/>
        </p:nvSpPr>
        <p:spPr>
          <a:xfrm>
            <a:off x="2356170" y="952230"/>
            <a:ext cx="7343335" cy="2862322"/>
          </a:xfrm>
          <a:prstGeom prst="rect">
            <a:avLst/>
          </a:prstGeom>
          <a:noFill/>
        </p:spPr>
        <p:txBody>
          <a:bodyPr wrap="square" rtlCol="0">
            <a:spAutoFit/>
          </a:bodyPr>
          <a:lstStyle/>
          <a:p>
            <a:pPr lvl="0" algn="ctr"/>
            <a:r>
              <a:rPr lang="en-US" sz="6000" b="1" dirty="0">
                <a:ln w="22225">
                  <a:solidFill>
                    <a:sysClr val="windowText" lastClr="000000"/>
                  </a:solidFill>
                  <a:prstDash val="solid"/>
                </a:ln>
                <a:solidFill>
                  <a:srgbClr val="FFFF00"/>
                </a:solidFill>
              </a:rPr>
              <a:t>T</a:t>
            </a:r>
            <a:r>
              <a:rPr lang="vi-VN" sz="6000" b="1" dirty="0">
                <a:ln w="22225">
                  <a:solidFill>
                    <a:sysClr val="windowText" lastClr="000000"/>
                  </a:solidFill>
                  <a:prstDash val="solid"/>
                </a:ln>
                <a:solidFill>
                  <a:srgbClr val="FFFF00"/>
                </a:solidFill>
              </a:rPr>
              <a:t>rưng bày và thuyết trình về sản phẩm của mình </a:t>
            </a:r>
            <a:endParaRPr kumimoji="0" lang="en-US" sz="6000" b="1" i="0" u="none" strike="noStrike" kern="1200" cap="none" spc="0" normalizeH="0" baseline="0" noProof="0" dirty="0">
              <a:ln w="22225">
                <a:solidFill>
                  <a:sysClr val="windowText" lastClr="000000"/>
                </a:solidFill>
                <a:prstDash val="solid"/>
              </a:ln>
              <a:solidFill>
                <a:srgbClr val="FFFF00"/>
              </a:solidFill>
              <a:effectLst/>
              <a:uLnTx/>
              <a:uFillTx/>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95682" y="-64140"/>
            <a:ext cx="2978005" cy="3493140"/>
          </a:xfrm>
          <a:prstGeom prst="rect">
            <a:avLst/>
          </a:prstGeom>
        </p:spPr>
      </p:pic>
      <p:pic>
        <p:nvPicPr>
          <p:cNvPr id="3" name="图片 1">
            <a:extLst>
              <a:ext uri="{FF2B5EF4-FFF2-40B4-BE49-F238E27FC236}">
                <a16:creationId xmlns:a16="http://schemas.microsoft.com/office/drawing/2014/main" id="{2A13F4E0-417C-1C60-F179-B11C8DD7731E}"/>
              </a:ext>
            </a:extLst>
          </p:cNvPr>
          <p:cNvPicPr>
            <a:picLocks noChangeAspect="1"/>
          </p:cNvPicPr>
          <p:nvPr/>
        </p:nvPicPr>
        <p:blipFill rotWithShape="1">
          <a:blip r:embed="rId5">
            <a:extLst>
              <a:ext uri="{28A0092B-C50C-407E-A947-70E740481C1C}">
                <a14:useLocalDpi xmlns:a14="http://schemas.microsoft.com/office/drawing/2010/main" val="0"/>
              </a:ext>
            </a:extLst>
          </a:blip>
          <a:srcRect t="34009" b="28505"/>
          <a:stretch/>
        </p:blipFill>
        <p:spPr>
          <a:xfrm>
            <a:off x="1292510" y="3257318"/>
            <a:ext cx="8868049" cy="3324312"/>
          </a:xfrm>
          <a:prstGeom prst="rect">
            <a:avLst/>
          </a:prstGeom>
        </p:spPr>
      </p:pic>
      <p:pic>
        <p:nvPicPr>
          <p:cNvPr id="9" name="Hình ảnh 8" descr="Ảnh có chứa đồ chơi, khác nhau, đồ họa véc-tơ, vài&#10;&#10;Mô tả được tạo tự động">
            <a:extLst>
              <a:ext uri="{FF2B5EF4-FFF2-40B4-BE49-F238E27FC236}">
                <a16:creationId xmlns:a16="http://schemas.microsoft.com/office/drawing/2014/main" id="{4A81635A-D580-21A0-6C29-F881335DF6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rot="20592852">
            <a:off x="8626658" y="-471249"/>
            <a:ext cx="3127512" cy="3523717"/>
          </a:xfrm>
          <a:prstGeom prst="rect">
            <a:avLst/>
          </a:prstGeom>
        </p:spPr>
      </p:pic>
    </p:spTree>
    <p:extLst>
      <p:ext uri="{BB962C8B-B14F-4D97-AF65-F5344CB8AC3E}">
        <p14:creationId xmlns:p14="http://schemas.microsoft.com/office/powerpoint/2010/main" val="1075863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4945723" y="2284856"/>
            <a:ext cx="617396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377">
              <a:lnSpc>
                <a:spcPct val="100000"/>
              </a:lnSpc>
              <a:spcBef>
                <a:spcPct val="0"/>
              </a:spcBef>
              <a:buNone/>
            </a:pPr>
            <a:r>
              <a:rPr lang="nl-NL" sz="4000" b="1" i="1" dirty="0"/>
              <a:t>Các bạn nhớ nói với người thân về tác hại của thuốc lá, rượu, ma túy và cùng thực hiện việc tránh xa chúng nhé!</a:t>
            </a:r>
            <a:endParaRPr lang="en-US" altLang="en-US" sz="4000" b="1" dirty="0">
              <a:solidFill>
                <a:prstClr val="black"/>
              </a:solidFill>
              <a:latin typeface="UTM Avo" panose="02040603050506020204" pitchFamily="18" charset="0"/>
              <a:cs typeface="Times New Roman" panose="02020603050405020304" pitchFamily="18" charset="0"/>
              <a:sym typeface="Arial" panose="020B0604020202020204"/>
            </a:endParaRP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spTree>
    <p:extLst>
      <p:ext uri="{BB962C8B-B14F-4D97-AF65-F5344CB8AC3E}">
        <p14:creationId xmlns:p14="http://schemas.microsoft.com/office/powerpoint/2010/main" val="2026791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type="lt">
                                    <p:tmAbs val="0"/>
                                  </p:iterate>
                                  <p:childTnLst>
                                    <p:set>
                                      <p:cBhvr>
                                        <p:cTn id="6" dur="1" fill="hold">
                                          <p:stCondLst>
                                            <p:cond delay="0"/>
                                          </p:stCondLst>
                                        </p:cTn>
                                        <p:tgtEl>
                                          <p:spTgt spid="20"/>
                                        </p:tgtEl>
                                        <p:attrNameLst>
                                          <p:attrName>style.visibility</p:attrName>
                                        </p:attrNameLst>
                                      </p:cBhvr>
                                      <p:to>
                                        <p:strVal val="visible"/>
                                      </p:to>
                                    </p:set>
                                  </p:childTnLst>
                                </p:cTn>
                              </p:par>
                              <p:par>
                                <p:cTn id="7" presetID="16" presetClass="emph" presetSubtype="0" fill="hold" grpId="0" nodeType="withEffect">
                                  <p:stCondLst>
                                    <p:cond delay="0"/>
                                  </p:stCondLst>
                                  <p:iterate type="lt">
                                    <p:tmPct val="4000"/>
                                  </p:iterate>
                                  <p:childTnLst>
                                    <p:set>
                                      <p:cBhvr override="childStyle">
                                        <p:cTn id="8" dur="500" fill="hold"/>
                                        <p:tgtEl>
                                          <p:spTgt spid="20"/>
                                        </p:tgtEl>
                                        <p:attrNameLst>
                                          <p:attrName>style.color</p:attrName>
                                        </p:attrNameLst>
                                      </p:cBhvr>
                                      <p:to>
                                        <p:clrVal>
                                          <a:schemeClr val="accent2"/>
                                        </p:clrVal>
                                      </p:to>
                                    </p:set>
                                    <p:set>
                                      <p:cBhvr>
                                        <p:cTn id="9" dur="500" fill="hold"/>
                                        <p:tgtEl>
                                          <p:spTgt spid="20"/>
                                        </p:tgtEl>
                                        <p:attrNameLst>
                                          <p:attrName>fillcolor</p:attrName>
                                        </p:attrNameLst>
                                      </p:cBhvr>
                                      <p:to>
                                        <p:clrVal>
                                          <a:schemeClr val="accent2"/>
                                        </p:clrVal>
                                      </p:to>
                                    </p:set>
                                    <p:set>
                                      <p:cBhvr>
                                        <p:cTn id="10"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9"/>
            <a:ext cx="11345923"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5" y="854219"/>
            <a:ext cx="2358331" cy="1148931"/>
          </a:xfrm>
          <a:prstGeom prst="rect">
            <a:avLst/>
          </a:prstGeom>
        </p:spPr>
      </p:pic>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8538152" y="2742772"/>
            <a:ext cx="4115229" cy="4115229"/>
          </a:xfrm>
          <a:prstGeom prst="rect">
            <a:avLst/>
          </a:prstGeom>
        </p:spPr>
      </p:pic>
      <p:pic>
        <p:nvPicPr>
          <p:cNvPr id="5" name="Picture 4">
            <a:extLst>
              <a:ext uri="{FF2B5EF4-FFF2-40B4-BE49-F238E27FC236}">
                <a16:creationId xmlns:a16="http://schemas.microsoft.com/office/drawing/2014/main" id="{6516BFF4-2ABF-EDA8-72C6-715D74C182BA}"/>
              </a:ext>
            </a:extLst>
          </p:cNvPr>
          <p:cNvPicPr>
            <a:picLocks noChangeAspect="1"/>
          </p:cNvPicPr>
          <p:nvPr/>
        </p:nvPicPr>
        <p:blipFill>
          <a:blip r:embed="rId6"/>
          <a:stretch>
            <a:fillRect/>
          </a:stretch>
        </p:blipFill>
        <p:spPr>
          <a:xfrm>
            <a:off x="2204147" y="2707656"/>
            <a:ext cx="7364606" cy="2566638"/>
          </a:xfrm>
          <a:prstGeom prst="rect">
            <a:avLst/>
          </a:prstGeom>
        </p:spPr>
      </p:pic>
    </p:spTree>
    <p:extLst>
      <p:ext uri="{BB962C8B-B14F-4D97-AF65-F5344CB8AC3E}">
        <p14:creationId xmlns:p14="http://schemas.microsoft.com/office/powerpoint/2010/main" val="8411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29806" y="883497"/>
            <a:ext cx="8243667" cy="3425371"/>
          </a:xfrm>
          <a:custGeom>
            <a:avLst/>
            <a:gdLst>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 name="connsiteX0" fmla="*/ 0 w 8243667"/>
              <a:gd name="connsiteY0" fmla="*/ 342878 h 3425371"/>
              <a:gd name="connsiteX1" fmla="*/ 353234 w 8243667"/>
              <a:gd name="connsiteY1" fmla="*/ 0 h 3425371"/>
              <a:gd name="connsiteX2" fmla="*/ 7890431 w 8243667"/>
              <a:gd name="connsiteY2" fmla="*/ 0 h 3425371"/>
              <a:gd name="connsiteX3" fmla="*/ 8243667 w 8243667"/>
              <a:gd name="connsiteY3" fmla="*/ 342878 h 3425371"/>
              <a:gd name="connsiteX4" fmla="*/ 8243667 w 8243667"/>
              <a:gd name="connsiteY4" fmla="*/ 3082491 h 3425371"/>
              <a:gd name="connsiteX5" fmla="*/ 7890431 w 8243667"/>
              <a:gd name="connsiteY5" fmla="*/ 3425371 h 3425371"/>
              <a:gd name="connsiteX6" fmla="*/ 353234 w 8243667"/>
              <a:gd name="connsiteY6" fmla="*/ 3425371 h 3425371"/>
              <a:gd name="connsiteX7" fmla="*/ 0 w 8243667"/>
              <a:gd name="connsiteY7" fmla="*/ 3082491 h 3425371"/>
              <a:gd name="connsiteX8" fmla="*/ 0 w 8243667"/>
              <a:gd name="connsiteY8" fmla="*/ 342878 h 3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3425371" fill="none" extrusionOk="0">
                <a:moveTo>
                  <a:pt x="0" y="342878"/>
                </a:moveTo>
                <a:cubicBezTo>
                  <a:pt x="5326" y="202153"/>
                  <a:pt x="201894" y="-29909"/>
                  <a:pt x="353234" y="0"/>
                </a:cubicBezTo>
                <a:cubicBezTo>
                  <a:pt x="2913189" y="144128"/>
                  <a:pt x="6299217" y="-451138"/>
                  <a:pt x="7890431" y="0"/>
                </a:cubicBezTo>
                <a:cubicBezTo>
                  <a:pt x="8026867" y="-9304"/>
                  <a:pt x="8298393" y="112350"/>
                  <a:pt x="8243667" y="342878"/>
                </a:cubicBezTo>
                <a:cubicBezTo>
                  <a:pt x="8283438" y="1497363"/>
                  <a:pt x="8418406" y="1995892"/>
                  <a:pt x="8243667" y="3082491"/>
                </a:cubicBezTo>
                <a:cubicBezTo>
                  <a:pt x="8209833" y="3305910"/>
                  <a:pt x="8144252" y="3423421"/>
                  <a:pt x="7890431" y="3425371"/>
                </a:cubicBezTo>
                <a:cubicBezTo>
                  <a:pt x="6051886" y="3327771"/>
                  <a:pt x="3765810" y="3368589"/>
                  <a:pt x="353234" y="3425371"/>
                </a:cubicBezTo>
                <a:cubicBezTo>
                  <a:pt x="149359" y="3371413"/>
                  <a:pt x="1345" y="3332422"/>
                  <a:pt x="0" y="3082491"/>
                </a:cubicBezTo>
                <a:cubicBezTo>
                  <a:pt x="-194995" y="1965380"/>
                  <a:pt x="65614" y="1234803"/>
                  <a:pt x="0" y="342878"/>
                </a:cubicBezTo>
                <a:close/>
              </a:path>
              <a:path w="8243667" h="3425371" stroke="0" extrusionOk="0">
                <a:moveTo>
                  <a:pt x="0" y="342878"/>
                </a:moveTo>
                <a:cubicBezTo>
                  <a:pt x="-23507" y="143809"/>
                  <a:pt x="192944" y="-24539"/>
                  <a:pt x="353234" y="0"/>
                </a:cubicBezTo>
                <a:cubicBezTo>
                  <a:pt x="2784640" y="-419969"/>
                  <a:pt x="4125753" y="275640"/>
                  <a:pt x="7890431" y="0"/>
                </a:cubicBezTo>
                <a:cubicBezTo>
                  <a:pt x="8043017" y="-2012"/>
                  <a:pt x="8248164" y="202629"/>
                  <a:pt x="8243667" y="342878"/>
                </a:cubicBezTo>
                <a:cubicBezTo>
                  <a:pt x="8506010" y="1161253"/>
                  <a:pt x="8493013" y="2104324"/>
                  <a:pt x="8243667" y="3082491"/>
                </a:cubicBezTo>
                <a:cubicBezTo>
                  <a:pt x="8257766" y="3301985"/>
                  <a:pt x="8044295" y="3415890"/>
                  <a:pt x="7890431" y="3425371"/>
                </a:cubicBezTo>
                <a:cubicBezTo>
                  <a:pt x="4927643" y="3369940"/>
                  <a:pt x="1180935" y="3481181"/>
                  <a:pt x="353234" y="3425371"/>
                </a:cubicBezTo>
                <a:cubicBezTo>
                  <a:pt x="173723" y="3349451"/>
                  <a:pt x="-14091" y="3231960"/>
                  <a:pt x="0" y="3082491"/>
                </a:cubicBezTo>
                <a:cubicBezTo>
                  <a:pt x="-266196" y="2148716"/>
                  <a:pt x="-195532" y="1449354"/>
                  <a:pt x="0" y="342878"/>
                </a:cubicBezTo>
                <a:close/>
              </a:path>
              <a:path w="8243667" h="3425371" fill="none" stroke="0" extrusionOk="0">
                <a:moveTo>
                  <a:pt x="0" y="342878"/>
                </a:moveTo>
                <a:cubicBezTo>
                  <a:pt x="-8858" y="137942"/>
                  <a:pt x="177298" y="-8289"/>
                  <a:pt x="353234" y="0"/>
                </a:cubicBezTo>
                <a:cubicBezTo>
                  <a:pt x="2635937" y="302351"/>
                  <a:pt x="6175396" y="10117"/>
                  <a:pt x="7890431" y="0"/>
                </a:cubicBezTo>
                <a:cubicBezTo>
                  <a:pt x="8072951" y="11697"/>
                  <a:pt x="8293738" y="150597"/>
                  <a:pt x="8243667" y="342878"/>
                </a:cubicBezTo>
                <a:cubicBezTo>
                  <a:pt x="8198325" y="1621376"/>
                  <a:pt x="8402321" y="1952295"/>
                  <a:pt x="8243667" y="3082491"/>
                </a:cubicBezTo>
                <a:cubicBezTo>
                  <a:pt x="8228152" y="3320488"/>
                  <a:pt x="8104867" y="3386670"/>
                  <a:pt x="7890431" y="3425371"/>
                </a:cubicBezTo>
                <a:cubicBezTo>
                  <a:pt x="5780840" y="3105268"/>
                  <a:pt x="4109272" y="3431173"/>
                  <a:pt x="353234" y="3425371"/>
                </a:cubicBezTo>
                <a:cubicBezTo>
                  <a:pt x="148685" y="3386906"/>
                  <a:pt x="36962" y="3291583"/>
                  <a:pt x="0" y="3082491"/>
                </a:cubicBezTo>
                <a:cubicBezTo>
                  <a:pt x="-125384" y="2082536"/>
                  <a:pt x="-128947" y="1366296"/>
                  <a:pt x="0" y="342878"/>
                </a:cubicBezTo>
                <a:close/>
              </a:path>
              <a:path w="8243667" h="3425371" fill="none" stroke="0" extrusionOk="0">
                <a:moveTo>
                  <a:pt x="0" y="342878"/>
                </a:moveTo>
                <a:cubicBezTo>
                  <a:pt x="1635" y="164439"/>
                  <a:pt x="217426" y="-12888"/>
                  <a:pt x="353234" y="0"/>
                </a:cubicBezTo>
                <a:cubicBezTo>
                  <a:pt x="2828035" y="258372"/>
                  <a:pt x="6276655" y="-267882"/>
                  <a:pt x="7890431" y="0"/>
                </a:cubicBezTo>
                <a:cubicBezTo>
                  <a:pt x="8032725" y="-3144"/>
                  <a:pt x="8292316" y="146153"/>
                  <a:pt x="8243667" y="342878"/>
                </a:cubicBezTo>
                <a:cubicBezTo>
                  <a:pt x="8255885" y="1529785"/>
                  <a:pt x="8437692" y="1978984"/>
                  <a:pt x="8243667" y="3082491"/>
                </a:cubicBezTo>
                <a:cubicBezTo>
                  <a:pt x="8213031" y="3306862"/>
                  <a:pt x="8105424" y="3407718"/>
                  <a:pt x="7890431" y="3425371"/>
                </a:cubicBezTo>
                <a:cubicBezTo>
                  <a:pt x="5935112" y="3161264"/>
                  <a:pt x="3970584" y="3295105"/>
                  <a:pt x="353234" y="3425371"/>
                </a:cubicBezTo>
                <a:cubicBezTo>
                  <a:pt x="142590" y="3367524"/>
                  <a:pt x="32637" y="3300318"/>
                  <a:pt x="0" y="3082491"/>
                </a:cubicBezTo>
                <a:cubicBezTo>
                  <a:pt x="-213111" y="2034186"/>
                  <a:pt x="212829" y="1244634"/>
                  <a:pt x="0" y="342878"/>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1" name="Hình ảnh 10" descr="Ảnh có chứa dây xích, sản phẩm kim loại, phụ kiện&#10;&#10;Mô tả được tạo tự động">
            <a:extLst>
              <a:ext uri="{FF2B5EF4-FFF2-40B4-BE49-F238E27FC236}">
                <a16:creationId xmlns:a16="http://schemas.microsoft.com/office/drawing/2014/main" id="{6122FD4E-2F78-F608-E91D-9655AE6A56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a:off x="95682" y="-64140"/>
            <a:ext cx="2978005" cy="3493140"/>
          </a:xfrm>
          <a:prstGeom prst="rect">
            <a:avLst/>
          </a:prstGeom>
        </p:spPr>
      </p:pic>
      <p:pic>
        <p:nvPicPr>
          <p:cNvPr id="3" name="图片 1">
            <a:extLst>
              <a:ext uri="{FF2B5EF4-FFF2-40B4-BE49-F238E27FC236}">
                <a16:creationId xmlns:a16="http://schemas.microsoft.com/office/drawing/2014/main" id="{2A13F4E0-417C-1C60-F179-B11C8DD7731E}"/>
              </a:ext>
            </a:extLst>
          </p:cNvPr>
          <p:cNvPicPr>
            <a:picLocks noChangeAspect="1"/>
          </p:cNvPicPr>
          <p:nvPr/>
        </p:nvPicPr>
        <p:blipFill rotWithShape="1">
          <a:blip r:embed="rId5">
            <a:extLst>
              <a:ext uri="{28A0092B-C50C-407E-A947-70E740481C1C}">
                <a14:useLocalDpi xmlns:a14="http://schemas.microsoft.com/office/drawing/2010/main" val="0"/>
              </a:ext>
            </a:extLst>
          </a:blip>
          <a:srcRect t="34009" b="28505"/>
          <a:stretch/>
        </p:blipFill>
        <p:spPr>
          <a:xfrm>
            <a:off x="1292510" y="3257318"/>
            <a:ext cx="8868049" cy="3324312"/>
          </a:xfrm>
          <a:prstGeom prst="rect">
            <a:avLst/>
          </a:prstGeom>
        </p:spPr>
      </p:pic>
      <p:pic>
        <p:nvPicPr>
          <p:cNvPr id="9" name="Hình ảnh 8" descr="Ảnh có chứa đồ chơi, khác nhau, đồ họa véc-tơ, vài&#10;&#10;Mô tả được tạo tự động">
            <a:extLst>
              <a:ext uri="{FF2B5EF4-FFF2-40B4-BE49-F238E27FC236}">
                <a16:creationId xmlns:a16="http://schemas.microsoft.com/office/drawing/2014/main" id="{4A81635A-D580-21A0-6C29-F881335DF65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rot="20592852">
            <a:off x="8626658" y="-471249"/>
            <a:ext cx="3127512" cy="3523717"/>
          </a:xfrm>
          <a:prstGeom prst="rect">
            <a:avLst/>
          </a:prstGeom>
        </p:spPr>
      </p:pic>
      <p:pic>
        <p:nvPicPr>
          <p:cNvPr id="2" name="Picture 1">
            <a:extLst>
              <a:ext uri="{FF2B5EF4-FFF2-40B4-BE49-F238E27FC236}">
                <a16:creationId xmlns:a16="http://schemas.microsoft.com/office/drawing/2014/main" id="{DBEE134A-962E-5EDE-306C-898E0199E957}"/>
              </a:ext>
            </a:extLst>
          </p:cNvPr>
          <p:cNvPicPr>
            <a:picLocks noChangeAspect="1"/>
          </p:cNvPicPr>
          <p:nvPr/>
        </p:nvPicPr>
        <p:blipFill>
          <a:blip r:embed="rId8"/>
          <a:stretch>
            <a:fillRect/>
          </a:stretch>
        </p:blipFill>
        <p:spPr>
          <a:xfrm>
            <a:off x="2508566" y="2243651"/>
            <a:ext cx="7346317" cy="1322947"/>
          </a:xfrm>
          <a:prstGeom prst="rect">
            <a:avLst/>
          </a:prstGeom>
        </p:spPr>
      </p:pic>
    </p:spTree>
    <p:extLst>
      <p:ext uri="{BB962C8B-B14F-4D97-AF65-F5344CB8AC3E}">
        <p14:creationId xmlns:p14="http://schemas.microsoft.com/office/powerpoint/2010/main" val="707982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Google Shape;572;p34">
            <a:extLst>
              <a:ext uri="{FF2B5EF4-FFF2-40B4-BE49-F238E27FC236}">
                <a16:creationId xmlns:a16="http://schemas.microsoft.com/office/drawing/2014/main" id="{E56417E9-A7AA-A82B-BD0A-1BE3DE092F8D}"/>
              </a:ext>
            </a:extLst>
          </p:cNvPr>
          <p:cNvSpPr txBox="1">
            <a:spLocks/>
          </p:cNvSpPr>
          <p:nvPr/>
        </p:nvSpPr>
        <p:spPr>
          <a:xfrm>
            <a:off x="473194" y="97599"/>
            <a:ext cx="7987369"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Các</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bước</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thực</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hiện</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80">
                                          <p:stCondLst>
                                            <p:cond delay="0"/>
                                          </p:stCondLst>
                                        </p:cTn>
                                        <p:tgtEl>
                                          <p:spTgt spid="25"/>
                                        </p:tgtEl>
                                      </p:cBhvr>
                                    </p:animEffect>
                                    <p:anim calcmode="lin" valueType="num">
                                      <p:cBhvr>
                                        <p:cTn id="13"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8" dur="26">
                                          <p:stCondLst>
                                            <p:cond delay="650"/>
                                          </p:stCondLst>
                                        </p:cTn>
                                        <p:tgtEl>
                                          <p:spTgt spid="25"/>
                                        </p:tgtEl>
                                      </p:cBhvr>
                                      <p:to x="100000" y="60000"/>
                                    </p:animScale>
                                    <p:animScale>
                                      <p:cBhvr>
                                        <p:cTn id="19" dur="166" decel="50000">
                                          <p:stCondLst>
                                            <p:cond delay="676"/>
                                          </p:stCondLst>
                                        </p:cTn>
                                        <p:tgtEl>
                                          <p:spTgt spid="25"/>
                                        </p:tgtEl>
                                      </p:cBhvr>
                                      <p:to x="100000" y="100000"/>
                                    </p:animScale>
                                    <p:animScale>
                                      <p:cBhvr>
                                        <p:cTn id="20" dur="26">
                                          <p:stCondLst>
                                            <p:cond delay="1312"/>
                                          </p:stCondLst>
                                        </p:cTn>
                                        <p:tgtEl>
                                          <p:spTgt spid="25"/>
                                        </p:tgtEl>
                                      </p:cBhvr>
                                      <p:to x="100000" y="80000"/>
                                    </p:animScale>
                                    <p:animScale>
                                      <p:cBhvr>
                                        <p:cTn id="21" dur="166" decel="50000">
                                          <p:stCondLst>
                                            <p:cond delay="1338"/>
                                          </p:stCondLst>
                                        </p:cTn>
                                        <p:tgtEl>
                                          <p:spTgt spid="25"/>
                                        </p:tgtEl>
                                      </p:cBhvr>
                                      <p:to x="100000" y="100000"/>
                                    </p:animScale>
                                    <p:animScale>
                                      <p:cBhvr>
                                        <p:cTn id="22" dur="26">
                                          <p:stCondLst>
                                            <p:cond delay="1642"/>
                                          </p:stCondLst>
                                        </p:cTn>
                                        <p:tgtEl>
                                          <p:spTgt spid="25"/>
                                        </p:tgtEl>
                                      </p:cBhvr>
                                      <p:to x="100000" y="90000"/>
                                    </p:animScale>
                                    <p:animScale>
                                      <p:cBhvr>
                                        <p:cTn id="23" dur="166" decel="50000">
                                          <p:stCondLst>
                                            <p:cond delay="1668"/>
                                          </p:stCondLst>
                                        </p:cTn>
                                        <p:tgtEl>
                                          <p:spTgt spid="25"/>
                                        </p:tgtEl>
                                      </p:cBhvr>
                                      <p:to x="100000" y="100000"/>
                                    </p:animScale>
                                    <p:animScale>
                                      <p:cBhvr>
                                        <p:cTn id="24" dur="26">
                                          <p:stCondLst>
                                            <p:cond delay="1808"/>
                                          </p:stCondLst>
                                        </p:cTn>
                                        <p:tgtEl>
                                          <p:spTgt spid="25"/>
                                        </p:tgtEl>
                                      </p:cBhvr>
                                      <p:to x="100000" y="95000"/>
                                    </p:animScale>
                                    <p:animScale>
                                      <p:cBhvr>
                                        <p:cTn id="25" dur="166" decel="50000">
                                          <p:stCondLst>
                                            <p:cond delay="1834"/>
                                          </p:stCondLst>
                                        </p:cTn>
                                        <p:tgtEl>
                                          <p:spTgt spid="2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80">
                                          <p:stCondLst>
                                            <p:cond delay="0"/>
                                          </p:stCondLst>
                                        </p:cTn>
                                        <p:tgtEl>
                                          <p:spTgt spid="31"/>
                                        </p:tgtEl>
                                      </p:cBhvr>
                                    </p:animEffect>
                                    <p:anim calcmode="lin" valueType="num">
                                      <p:cBhvr>
                                        <p:cTn id="4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0" dur="26">
                                          <p:stCondLst>
                                            <p:cond delay="650"/>
                                          </p:stCondLst>
                                        </p:cTn>
                                        <p:tgtEl>
                                          <p:spTgt spid="31"/>
                                        </p:tgtEl>
                                      </p:cBhvr>
                                      <p:to x="100000" y="60000"/>
                                    </p:animScale>
                                    <p:animScale>
                                      <p:cBhvr>
                                        <p:cTn id="51" dur="166" decel="50000">
                                          <p:stCondLst>
                                            <p:cond delay="676"/>
                                          </p:stCondLst>
                                        </p:cTn>
                                        <p:tgtEl>
                                          <p:spTgt spid="31"/>
                                        </p:tgtEl>
                                      </p:cBhvr>
                                      <p:to x="100000" y="100000"/>
                                    </p:animScale>
                                    <p:animScale>
                                      <p:cBhvr>
                                        <p:cTn id="52" dur="26">
                                          <p:stCondLst>
                                            <p:cond delay="1312"/>
                                          </p:stCondLst>
                                        </p:cTn>
                                        <p:tgtEl>
                                          <p:spTgt spid="31"/>
                                        </p:tgtEl>
                                      </p:cBhvr>
                                      <p:to x="100000" y="80000"/>
                                    </p:animScale>
                                    <p:animScale>
                                      <p:cBhvr>
                                        <p:cTn id="53" dur="166" decel="50000">
                                          <p:stCondLst>
                                            <p:cond delay="1338"/>
                                          </p:stCondLst>
                                        </p:cTn>
                                        <p:tgtEl>
                                          <p:spTgt spid="31"/>
                                        </p:tgtEl>
                                      </p:cBhvr>
                                      <p:to x="100000" y="100000"/>
                                    </p:animScale>
                                    <p:animScale>
                                      <p:cBhvr>
                                        <p:cTn id="54" dur="26">
                                          <p:stCondLst>
                                            <p:cond delay="1642"/>
                                          </p:stCondLst>
                                        </p:cTn>
                                        <p:tgtEl>
                                          <p:spTgt spid="31"/>
                                        </p:tgtEl>
                                      </p:cBhvr>
                                      <p:to x="100000" y="90000"/>
                                    </p:animScale>
                                    <p:animScale>
                                      <p:cBhvr>
                                        <p:cTn id="55" dur="166" decel="50000">
                                          <p:stCondLst>
                                            <p:cond delay="1668"/>
                                          </p:stCondLst>
                                        </p:cTn>
                                        <p:tgtEl>
                                          <p:spTgt spid="31"/>
                                        </p:tgtEl>
                                      </p:cBhvr>
                                      <p:to x="100000" y="100000"/>
                                    </p:animScale>
                                    <p:animScale>
                                      <p:cBhvr>
                                        <p:cTn id="56" dur="26">
                                          <p:stCondLst>
                                            <p:cond delay="1808"/>
                                          </p:stCondLst>
                                        </p:cTn>
                                        <p:tgtEl>
                                          <p:spTgt spid="31"/>
                                        </p:tgtEl>
                                      </p:cBhvr>
                                      <p:to x="100000" y="95000"/>
                                    </p:animScale>
                                    <p:animScale>
                                      <p:cBhvr>
                                        <p:cTn id="57" dur="166" decel="50000">
                                          <p:stCondLst>
                                            <p:cond delay="1834"/>
                                          </p:stCondLst>
                                        </p:cTn>
                                        <p:tgtEl>
                                          <p:spTgt spid="31"/>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down)">
                                      <p:cBhvr>
                                        <p:cTn id="76" dur="580">
                                          <p:stCondLst>
                                            <p:cond delay="0"/>
                                          </p:stCondLst>
                                        </p:cTn>
                                        <p:tgtEl>
                                          <p:spTgt spid="58"/>
                                        </p:tgtEl>
                                      </p:cBhvr>
                                    </p:animEffect>
                                    <p:anim calcmode="lin" valueType="num">
                                      <p:cBhvr>
                                        <p:cTn id="77"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82" dur="26">
                                          <p:stCondLst>
                                            <p:cond delay="650"/>
                                          </p:stCondLst>
                                        </p:cTn>
                                        <p:tgtEl>
                                          <p:spTgt spid="58"/>
                                        </p:tgtEl>
                                      </p:cBhvr>
                                      <p:to x="100000" y="60000"/>
                                    </p:animScale>
                                    <p:animScale>
                                      <p:cBhvr>
                                        <p:cTn id="83" dur="166" decel="50000">
                                          <p:stCondLst>
                                            <p:cond delay="676"/>
                                          </p:stCondLst>
                                        </p:cTn>
                                        <p:tgtEl>
                                          <p:spTgt spid="58"/>
                                        </p:tgtEl>
                                      </p:cBhvr>
                                      <p:to x="100000" y="100000"/>
                                    </p:animScale>
                                    <p:animScale>
                                      <p:cBhvr>
                                        <p:cTn id="84" dur="26">
                                          <p:stCondLst>
                                            <p:cond delay="1312"/>
                                          </p:stCondLst>
                                        </p:cTn>
                                        <p:tgtEl>
                                          <p:spTgt spid="58"/>
                                        </p:tgtEl>
                                      </p:cBhvr>
                                      <p:to x="100000" y="80000"/>
                                    </p:animScale>
                                    <p:animScale>
                                      <p:cBhvr>
                                        <p:cTn id="85" dur="166" decel="50000">
                                          <p:stCondLst>
                                            <p:cond delay="1338"/>
                                          </p:stCondLst>
                                        </p:cTn>
                                        <p:tgtEl>
                                          <p:spTgt spid="58"/>
                                        </p:tgtEl>
                                      </p:cBhvr>
                                      <p:to x="100000" y="100000"/>
                                    </p:animScale>
                                    <p:animScale>
                                      <p:cBhvr>
                                        <p:cTn id="86" dur="26">
                                          <p:stCondLst>
                                            <p:cond delay="1642"/>
                                          </p:stCondLst>
                                        </p:cTn>
                                        <p:tgtEl>
                                          <p:spTgt spid="58"/>
                                        </p:tgtEl>
                                      </p:cBhvr>
                                      <p:to x="100000" y="90000"/>
                                    </p:animScale>
                                    <p:animScale>
                                      <p:cBhvr>
                                        <p:cTn id="87" dur="166" decel="50000">
                                          <p:stCondLst>
                                            <p:cond delay="1668"/>
                                          </p:stCondLst>
                                        </p:cTn>
                                        <p:tgtEl>
                                          <p:spTgt spid="58"/>
                                        </p:tgtEl>
                                      </p:cBhvr>
                                      <p:to x="100000" y="100000"/>
                                    </p:animScale>
                                    <p:animScale>
                                      <p:cBhvr>
                                        <p:cTn id="88" dur="26">
                                          <p:stCondLst>
                                            <p:cond delay="1808"/>
                                          </p:stCondLst>
                                        </p:cTn>
                                        <p:tgtEl>
                                          <p:spTgt spid="58"/>
                                        </p:tgtEl>
                                      </p:cBhvr>
                                      <p:to x="100000" y="95000"/>
                                    </p:animScale>
                                    <p:animScale>
                                      <p:cBhvr>
                                        <p:cTn id="89" dur="166" decel="50000">
                                          <p:stCondLst>
                                            <p:cond delay="1834"/>
                                          </p:stCondLst>
                                        </p:cTn>
                                        <p:tgtEl>
                                          <p:spTgt spid="58"/>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down)">
                                      <p:cBhvr>
                                        <p:cTn id="94" dur="580">
                                          <p:stCondLst>
                                            <p:cond delay="0"/>
                                          </p:stCondLst>
                                        </p:cTn>
                                        <p:tgtEl>
                                          <p:spTgt spid="56"/>
                                        </p:tgtEl>
                                      </p:cBhvr>
                                    </p:animEffect>
                                    <p:anim calcmode="lin" valueType="num">
                                      <p:cBhvr>
                                        <p:cTn id="95"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00" dur="26">
                                          <p:stCondLst>
                                            <p:cond delay="650"/>
                                          </p:stCondLst>
                                        </p:cTn>
                                        <p:tgtEl>
                                          <p:spTgt spid="56"/>
                                        </p:tgtEl>
                                      </p:cBhvr>
                                      <p:to x="100000" y="60000"/>
                                    </p:animScale>
                                    <p:animScale>
                                      <p:cBhvr>
                                        <p:cTn id="101" dur="166" decel="50000">
                                          <p:stCondLst>
                                            <p:cond delay="676"/>
                                          </p:stCondLst>
                                        </p:cTn>
                                        <p:tgtEl>
                                          <p:spTgt spid="56"/>
                                        </p:tgtEl>
                                      </p:cBhvr>
                                      <p:to x="100000" y="100000"/>
                                    </p:animScale>
                                    <p:animScale>
                                      <p:cBhvr>
                                        <p:cTn id="102" dur="26">
                                          <p:stCondLst>
                                            <p:cond delay="1312"/>
                                          </p:stCondLst>
                                        </p:cTn>
                                        <p:tgtEl>
                                          <p:spTgt spid="56"/>
                                        </p:tgtEl>
                                      </p:cBhvr>
                                      <p:to x="100000" y="80000"/>
                                    </p:animScale>
                                    <p:animScale>
                                      <p:cBhvr>
                                        <p:cTn id="103" dur="166" decel="50000">
                                          <p:stCondLst>
                                            <p:cond delay="1338"/>
                                          </p:stCondLst>
                                        </p:cTn>
                                        <p:tgtEl>
                                          <p:spTgt spid="56"/>
                                        </p:tgtEl>
                                      </p:cBhvr>
                                      <p:to x="100000" y="100000"/>
                                    </p:animScale>
                                    <p:animScale>
                                      <p:cBhvr>
                                        <p:cTn id="104" dur="26">
                                          <p:stCondLst>
                                            <p:cond delay="1642"/>
                                          </p:stCondLst>
                                        </p:cTn>
                                        <p:tgtEl>
                                          <p:spTgt spid="56"/>
                                        </p:tgtEl>
                                      </p:cBhvr>
                                      <p:to x="100000" y="90000"/>
                                    </p:animScale>
                                    <p:animScale>
                                      <p:cBhvr>
                                        <p:cTn id="105" dur="166" decel="50000">
                                          <p:stCondLst>
                                            <p:cond delay="1668"/>
                                          </p:stCondLst>
                                        </p:cTn>
                                        <p:tgtEl>
                                          <p:spTgt spid="56"/>
                                        </p:tgtEl>
                                      </p:cBhvr>
                                      <p:to x="100000" y="100000"/>
                                    </p:animScale>
                                    <p:animScale>
                                      <p:cBhvr>
                                        <p:cTn id="106" dur="26">
                                          <p:stCondLst>
                                            <p:cond delay="1808"/>
                                          </p:stCondLst>
                                        </p:cTn>
                                        <p:tgtEl>
                                          <p:spTgt spid="56"/>
                                        </p:tgtEl>
                                      </p:cBhvr>
                                      <p:to x="100000" y="95000"/>
                                    </p:animScale>
                                    <p:animScale>
                                      <p:cBhvr>
                                        <p:cTn id="107" dur="166" decel="50000">
                                          <p:stCondLst>
                                            <p:cond delay="1834"/>
                                          </p:stCondLst>
                                        </p:cTn>
                                        <p:tgtEl>
                                          <p:spTgt spid="56"/>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wipe(down)">
                                      <p:cBhvr>
                                        <p:cTn id="110" dur="580">
                                          <p:stCondLst>
                                            <p:cond delay="0"/>
                                          </p:stCondLst>
                                        </p:cTn>
                                        <p:tgtEl>
                                          <p:spTgt spid="11"/>
                                        </p:tgtEl>
                                      </p:cBhvr>
                                    </p:animEffect>
                                    <p:anim calcmode="lin" valueType="num">
                                      <p:cBhvr>
                                        <p:cTn id="11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6" dur="26">
                                          <p:stCondLst>
                                            <p:cond delay="650"/>
                                          </p:stCondLst>
                                        </p:cTn>
                                        <p:tgtEl>
                                          <p:spTgt spid="11"/>
                                        </p:tgtEl>
                                      </p:cBhvr>
                                      <p:to x="100000" y="60000"/>
                                    </p:animScale>
                                    <p:animScale>
                                      <p:cBhvr>
                                        <p:cTn id="117" dur="166" decel="50000">
                                          <p:stCondLst>
                                            <p:cond delay="676"/>
                                          </p:stCondLst>
                                        </p:cTn>
                                        <p:tgtEl>
                                          <p:spTgt spid="11"/>
                                        </p:tgtEl>
                                      </p:cBhvr>
                                      <p:to x="100000" y="100000"/>
                                    </p:animScale>
                                    <p:animScale>
                                      <p:cBhvr>
                                        <p:cTn id="118" dur="26">
                                          <p:stCondLst>
                                            <p:cond delay="1312"/>
                                          </p:stCondLst>
                                        </p:cTn>
                                        <p:tgtEl>
                                          <p:spTgt spid="11"/>
                                        </p:tgtEl>
                                      </p:cBhvr>
                                      <p:to x="100000" y="80000"/>
                                    </p:animScale>
                                    <p:animScale>
                                      <p:cBhvr>
                                        <p:cTn id="119" dur="166" decel="50000">
                                          <p:stCondLst>
                                            <p:cond delay="1338"/>
                                          </p:stCondLst>
                                        </p:cTn>
                                        <p:tgtEl>
                                          <p:spTgt spid="11"/>
                                        </p:tgtEl>
                                      </p:cBhvr>
                                      <p:to x="100000" y="100000"/>
                                    </p:animScale>
                                    <p:animScale>
                                      <p:cBhvr>
                                        <p:cTn id="120" dur="26">
                                          <p:stCondLst>
                                            <p:cond delay="1642"/>
                                          </p:stCondLst>
                                        </p:cTn>
                                        <p:tgtEl>
                                          <p:spTgt spid="11"/>
                                        </p:tgtEl>
                                      </p:cBhvr>
                                      <p:to x="100000" y="90000"/>
                                    </p:animScale>
                                    <p:animScale>
                                      <p:cBhvr>
                                        <p:cTn id="121" dur="166" decel="50000">
                                          <p:stCondLst>
                                            <p:cond delay="1668"/>
                                          </p:stCondLst>
                                        </p:cTn>
                                        <p:tgtEl>
                                          <p:spTgt spid="11"/>
                                        </p:tgtEl>
                                      </p:cBhvr>
                                      <p:to x="100000" y="100000"/>
                                    </p:animScale>
                                    <p:animScale>
                                      <p:cBhvr>
                                        <p:cTn id="122" dur="26">
                                          <p:stCondLst>
                                            <p:cond delay="1808"/>
                                          </p:stCondLst>
                                        </p:cTn>
                                        <p:tgtEl>
                                          <p:spTgt spid="11"/>
                                        </p:tgtEl>
                                      </p:cBhvr>
                                      <p:to x="100000" y="95000"/>
                                    </p:animScale>
                                    <p:animScale>
                                      <p:cBhvr>
                                        <p:cTn id="123" dur="166" decel="50000">
                                          <p:stCondLst>
                                            <p:cond delay="1834"/>
                                          </p:stCondLst>
                                        </p:cTn>
                                        <p:tgtEl>
                                          <p:spTgt spid="11"/>
                                        </p:tgtEl>
                                      </p:cBhvr>
                                      <p:to x="100000" y="100000"/>
                                    </p:animScale>
                                  </p:childTnLst>
                                </p:cTn>
                              </p:par>
                              <p:par>
                                <p:cTn id="124" presetID="26" presetClass="entr" presetSubtype="0" fill="hold" nodeType="withEffect">
                                  <p:stCondLst>
                                    <p:cond delay="0"/>
                                  </p:stCondLst>
                                  <p:childTnLst>
                                    <p:set>
                                      <p:cBhvr>
                                        <p:cTn id="125" dur="1" fill="hold">
                                          <p:stCondLst>
                                            <p:cond delay="0"/>
                                          </p:stCondLst>
                                        </p:cTn>
                                        <p:tgtEl>
                                          <p:spTgt spid="9"/>
                                        </p:tgtEl>
                                        <p:attrNameLst>
                                          <p:attrName>style.visibility</p:attrName>
                                        </p:attrNameLst>
                                      </p:cBhvr>
                                      <p:to>
                                        <p:strVal val="visible"/>
                                      </p:to>
                                    </p:set>
                                    <p:animEffect transition="in" filter="wipe(down)">
                                      <p:cBhvr>
                                        <p:cTn id="126" dur="580">
                                          <p:stCondLst>
                                            <p:cond delay="0"/>
                                          </p:stCondLst>
                                        </p:cTn>
                                        <p:tgtEl>
                                          <p:spTgt spid="9"/>
                                        </p:tgtEl>
                                      </p:cBhvr>
                                    </p:animEffect>
                                    <p:anim calcmode="lin" valueType="num">
                                      <p:cBhvr>
                                        <p:cTn id="1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2" dur="26">
                                          <p:stCondLst>
                                            <p:cond delay="650"/>
                                          </p:stCondLst>
                                        </p:cTn>
                                        <p:tgtEl>
                                          <p:spTgt spid="9"/>
                                        </p:tgtEl>
                                      </p:cBhvr>
                                      <p:to x="100000" y="60000"/>
                                    </p:animScale>
                                    <p:animScale>
                                      <p:cBhvr>
                                        <p:cTn id="133" dur="166" decel="50000">
                                          <p:stCondLst>
                                            <p:cond delay="676"/>
                                          </p:stCondLst>
                                        </p:cTn>
                                        <p:tgtEl>
                                          <p:spTgt spid="9"/>
                                        </p:tgtEl>
                                      </p:cBhvr>
                                      <p:to x="100000" y="100000"/>
                                    </p:animScale>
                                    <p:animScale>
                                      <p:cBhvr>
                                        <p:cTn id="134" dur="26">
                                          <p:stCondLst>
                                            <p:cond delay="1312"/>
                                          </p:stCondLst>
                                        </p:cTn>
                                        <p:tgtEl>
                                          <p:spTgt spid="9"/>
                                        </p:tgtEl>
                                      </p:cBhvr>
                                      <p:to x="100000" y="80000"/>
                                    </p:animScale>
                                    <p:animScale>
                                      <p:cBhvr>
                                        <p:cTn id="135" dur="166" decel="50000">
                                          <p:stCondLst>
                                            <p:cond delay="1338"/>
                                          </p:stCondLst>
                                        </p:cTn>
                                        <p:tgtEl>
                                          <p:spTgt spid="9"/>
                                        </p:tgtEl>
                                      </p:cBhvr>
                                      <p:to x="100000" y="100000"/>
                                    </p:animScale>
                                    <p:animScale>
                                      <p:cBhvr>
                                        <p:cTn id="136" dur="26">
                                          <p:stCondLst>
                                            <p:cond delay="1642"/>
                                          </p:stCondLst>
                                        </p:cTn>
                                        <p:tgtEl>
                                          <p:spTgt spid="9"/>
                                        </p:tgtEl>
                                      </p:cBhvr>
                                      <p:to x="100000" y="90000"/>
                                    </p:animScale>
                                    <p:animScale>
                                      <p:cBhvr>
                                        <p:cTn id="137" dur="166" decel="50000">
                                          <p:stCondLst>
                                            <p:cond delay="1668"/>
                                          </p:stCondLst>
                                        </p:cTn>
                                        <p:tgtEl>
                                          <p:spTgt spid="9"/>
                                        </p:tgtEl>
                                      </p:cBhvr>
                                      <p:to x="100000" y="100000"/>
                                    </p:animScale>
                                    <p:animScale>
                                      <p:cBhvr>
                                        <p:cTn id="138" dur="26">
                                          <p:stCondLst>
                                            <p:cond delay="1808"/>
                                          </p:stCondLst>
                                        </p:cTn>
                                        <p:tgtEl>
                                          <p:spTgt spid="9"/>
                                        </p:tgtEl>
                                      </p:cBhvr>
                                      <p:to x="100000" y="95000"/>
                                    </p:animScale>
                                    <p:animScale>
                                      <p:cBhvr>
                                        <p:cTn id="139" dur="166" decel="50000">
                                          <p:stCondLst>
                                            <p:cond delay="1834"/>
                                          </p:stCondLst>
                                        </p:cTn>
                                        <p:tgtEl>
                                          <p:spTgt spid="9"/>
                                        </p:tgtEl>
                                      </p:cBhvr>
                                      <p:to x="100000" y="100000"/>
                                    </p:animScale>
                                  </p:childTnLst>
                                </p:cTn>
                              </p:par>
                              <p:par>
                                <p:cTn id="140" presetID="26" presetClass="entr" presetSubtype="0" fill="hold" grpId="0" nodeType="withEffect">
                                  <p:stCondLst>
                                    <p:cond delay="0"/>
                                  </p:stCondLst>
                                  <p:childTnLst>
                                    <p:set>
                                      <p:cBhvr>
                                        <p:cTn id="141" dur="1" fill="hold">
                                          <p:stCondLst>
                                            <p:cond delay="0"/>
                                          </p:stCondLst>
                                        </p:cTn>
                                        <p:tgtEl>
                                          <p:spTgt spid="15"/>
                                        </p:tgtEl>
                                        <p:attrNameLst>
                                          <p:attrName>style.visibility</p:attrName>
                                        </p:attrNameLst>
                                      </p:cBhvr>
                                      <p:to>
                                        <p:strVal val="visible"/>
                                      </p:to>
                                    </p:set>
                                    <p:animEffect transition="in" filter="wipe(down)">
                                      <p:cBhvr>
                                        <p:cTn id="142" dur="580">
                                          <p:stCondLst>
                                            <p:cond delay="0"/>
                                          </p:stCondLst>
                                        </p:cTn>
                                        <p:tgtEl>
                                          <p:spTgt spid="15"/>
                                        </p:tgtEl>
                                      </p:cBhvr>
                                    </p:animEffect>
                                    <p:anim calcmode="lin" valueType="num">
                                      <p:cBhvr>
                                        <p:cTn id="14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8" dur="26">
                                          <p:stCondLst>
                                            <p:cond delay="650"/>
                                          </p:stCondLst>
                                        </p:cTn>
                                        <p:tgtEl>
                                          <p:spTgt spid="15"/>
                                        </p:tgtEl>
                                      </p:cBhvr>
                                      <p:to x="100000" y="60000"/>
                                    </p:animScale>
                                    <p:animScale>
                                      <p:cBhvr>
                                        <p:cTn id="149" dur="166" decel="50000">
                                          <p:stCondLst>
                                            <p:cond delay="676"/>
                                          </p:stCondLst>
                                        </p:cTn>
                                        <p:tgtEl>
                                          <p:spTgt spid="15"/>
                                        </p:tgtEl>
                                      </p:cBhvr>
                                      <p:to x="100000" y="100000"/>
                                    </p:animScale>
                                    <p:animScale>
                                      <p:cBhvr>
                                        <p:cTn id="150" dur="26">
                                          <p:stCondLst>
                                            <p:cond delay="1312"/>
                                          </p:stCondLst>
                                        </p:cTn>
                                        <p:tgtEl>
                                          <p:spTgt spid="15"/>
                                        </p:tgtEl>
                                      </p:cBhvr>
                                      <p:to x="100000" y="80000"/>
                                    </p:animScale>
                                    <p:animScale>
                                      <p:cBhvr>
                                        <p:cTn id="151" dur="166" decel="50000">
                                          <p:stCondLst>
                                            <p:cond delay="1338"/>
                                          </p:stCondLst>
                                        </p:cTn>
                                        <p:tgtEl>
                                          <p:spTgt spid="15"/>
                                        </p:tgtEl>
                                      </p:cBhvr>
                                      <p:to x="100000" y="100000"/>
                                    </p:animScale>
                                    <p:animScale>
                                      <p:cBhvr>
                                        <p:cTn id="152" dur="26">
                                          <p:stCondLst>
                                            <p:cond delay="1642"/>
                                          </p:stCondLst>
                                        </p:cTn>
                                        <p:tgtEl>
                                          <p:spTgt spid="15"/>
                                        </p:tgtEl>
                                      </p:cBhvr>
                                      <p:to x="100000" y="90000"/>
                                    </p:animScale>
                                    <p:animScale>
                                      <p:cBhvr>
                                        <p:cTn id="153" dur="166" decel="50000">
                                          <p:stCondLst>
                                            <p:cond delay="1668"/>
                                          </p:stCondLst>
                                        </p:cTn>
                                        <p:tgtEl>
                                          <p:spTgt spid="15"/>
                                        </p:tgtEl>
                                      </p:cBhvr>
                                      <p:to x="100000" y="100000"/>
                                    </p:animScale>
                                    <p:animScale>
                                      <p:cBhvr>
                                        <p:cTn id="154" dur="26">
                                          <p:stCondLst>
                                            <p:cond delay="1808"/>
                                          </p:stCondLst>
                                        </p:cTn>
                                        <p:tgtEl>
                                          <p:spTgt spid="15"/>
                                        </p:tgtEl>
                                      </p:cBhvr>
                                      <p:to x="100000" y="95000"/>
                                    </p:animScale>
                                    <p:animScale>
                                      <p:cBhvr>
                                        <p:cTn id="155" dur="166" decel="50000">
                                          <p:stCondLst>
                                            <p:cond delay="1834"/>
                                          </p:stCondLst>
                                        </p:cTn>
                                        <p:tgtEl>
                                          <p:spTgt spid="15"/>
                                        </p:tgtEl>
                                      </p:cBhvr>
                                      <p:to x="100000" y="100000"/>
                                    </p:animScale>
                                  </p:childTnLst>
                                </p:cTn>
                              </p:par>
                              <p:par>
                                <p:cTn id="156" presetID="26" presetClass="entr" presetSubtype="0" fill="hold" nodeType="withEffect">
                                  <p:stCondLst>
                                    <p:cond delay="0"/>
                                  </p:stCondLst>
                                  <p:childTnLst>
                                    <p:set>
                                      <p:cBhvr>
                                        <p:cTn id="157" dur="1" fill="hold">
                                          <p:stCondLst>
                                            <p:cond delay="0"/>
                                          </p:stCondLst>
                                        </p:cTn>
                                        <p:tgtEl>
                                          <p:spTgt spid="59"/>
                                        </p:tgtEl>
                                        <p:attrNameLst>
                                          <p:attrName>style.visibility</p:attrName>
                                        </p:attrNameLst>
                                      </p:cBhvr>
                                      <p:to>
                                        <p:strVal val="visible"/>
                                      </p:to>
                                    </p:set>
                                    <p:animEffect transition="in" filter="wipe(down)">
                                      <p:cBhvr>
                                        <p:cTn id="158" dur="580">
                                          <p:stCondLst>
                                            <p:cond delay="0"/>
                                          </p:stCondLst>
                                        </p:cTn>
                                        <p:tgtEl>
                                          <p:spTgt spid="59"/>
                                        </p:tgtEl>
                                      </p:cBhvr>
                                    </p:animEffect>
                                    <p:anim calcmode="lin" valueType="num">
                                      <p:cBhvr>
                                        <p:cTn id="159"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64" dur="26">
                                          <p:stCondLst>
                                            <p:cond delay="650"/>
                                          </p:stCondLst>
                                        </p:cTn>
                                        <p:tgtEl>
                                          <p:spTgt spid="59"/>
                                        </p:tgtEl>
                                      </p:cBhvr>
                                      <p:to x="100000" y="60000"/>
                                    </p:animScale>
                                    <p:animScale>
                                      <p:cBhvr>
                                        <p:cTn id="165" dur="166" decel="50000">
                                          <p:stCondLst>
                                            <p:cond delay="676"/>
                                          </p:stCondLst>
                                        </p:cTn>
                                        <p:tgtEl>
                                          <p:spTgt spid="59"/>
                                        </p:tgtEl>
                                      </p:cBhvr>
                                      <p:to x="100000" y="100000"/>
                                    </p:animScale>
                                    <p:animScale>
                                      <p:cBhvr>
                                        <p:cTn id="166" dur="26">
                                          <p:stCondLst>
                                            <p:cond delay="1312"/>
                                          </p:stCondLst>
                                        </p:cTn>
                                        <p:tgtEl>
                                          <p:spTgt spid="59"/>
                                        </p:tgtEl>
                                      </p:cBhvr>
                                      <p:to x="100000" y="80000"/>
                                    </p:animScale>
                                    <p:animScale>
                                      <p:cBhvr>
                                        <p:cTn id="167" dur="166" decel="50000">
                                          <p:stCondLst>
                                            <p:cond delay="1338"/>
                                          </p:stCondLst>
                                        </p:cTn>
                                        <p:tgtEl>
                                          <p:spTgt spid="59"/>
                                        </p:tgtEl>
                                      </p:cBhvr>
                                      <p:to x="100000" y="100000"/>
                                    </p:animScale>
                                    <p:animScale>
                                      <p:cBhvr>
                                        <p:cTn id="168" dur="26">
                                          <p:stCondLst>
                                            <p:cond delay="1642"/>
                                          </p:stCondLst>
                                        </p:cTn>
                                        <p:tgtEl>
                                          <p:spTgt spid="59"/>
                                        </p:tgtEl>
                                      </p:cBhvr>
                                      <p:to x="100000" y="90000"/>
                                    </p:animScale>
                                    <p:animScale>
                                      <p:cBhvr>
                                        <p:cTn id="169" dur="166" decel="50000">
                                          <p:stCondLst>
                                            <p:cond delay="1668"/>
                                          </p:stCondLst>
                                        </p:cTn>
                                        <p:tgtEl>
                                          <p:spTgt spid="59"/>
                                        </p:tgtEl>
                                      </p:cBhvr>
                                      <p:to x="100000" y="100000"/>
                                    </p:animScale>
                                    <p:animScale>
                                      <p:cBhvr>
                                        <p:cTn id="170" dur="26">
                                          <p:stCondLst>
                                            <p:cond delay="1808"/>
                                          </p:stCondLst>
                                        </p:cTn>
                                        <p:tgtEl>
                                          <p:spTgt spid="59"/>
                                        </p:tgtEl>
                                      </p:cBhvr>
                                      <p:to x="100000" y="95000"/>
                                    </p:animScale>
                                    <p:animScale>
                                      <p:cBhvr>
                                        <p:cTn id="171" dur="166" decel="50000">
                                          <p:stCondLst>
                                            <p:cond delay="1834"/>
                                          </p:stCondLst>
                                        </p:cTn>
                                        <p:tgtEl>
                                          <p:spTgt spid="59"/>
                                        </p:tgtEl>
                                      </p:cBhvr>
                                      <p:to x="100000" y="100000"/>
                                    </p:animScale>
                                  </p:childTnLst>
                                </p:cTn>
                              </p:par>
                            </p:childTnLst>
                          </p:cTn>
                        </p:par>
                      </p:childTnLst>
                    </p:cTn>
                  </p:par>
                  <p:par>
                    <p:cTn id="172" fill="hold">
                      <p:stCondLst>
                        <p:cond delay="indefinite"/>
                      </p:stCondLst>
                      <p:childTnLst>
                        <p:par>
                          <p:cTn id="173" fill="hold">
                            <p:stCondLst>
                              <p:cond delay="0"/>
                            </p:stCondLst>
                            <p:childTnLst>
                              <p:par>
                                <p:cTn id="174" presetID="26" presetClass="entr" presetSubtype="0" fill="hold" grpId="0" nodeType="clickEffect">
                                  <p:stCondLst>
                                    <p:cond delay="0"/>
                                  </p:stCondLst>
                                  <p:childTnLst>
                                    <p:set>
                                      <p:cBhvr>
                                        <p:cTn id="175" dur="1" fill="hold">
                                          <p:stCondLst>
                                            <p:cond delay="0"/>
                                          </p:stCondLst>
                                        </p:cTn>
                                        <p:tgtEl>
                                          <p:spTgt spid="34"/>
                                        </p:tgtEl>
                                        <p:attrNameLst>
                                          <p:attrName>style.visibility</p:attrName>
                                        </p:attrNameLst>
                                      </p:cBhvr>
                                      <p:to>
                                        <p:strVal val="visible"/>
                                      </p:to>
                                    </p:set>
                                    <p:animEffect transition="in" filter="wipe(down)">
                                      <p:cBhvr>
                                        <p:cTn id="176" dur="580">
                                          <p:stCondLst>
                                            <p:cond delay="0"/>
                                          </p:stCondLst>
                                        </p:cTn>
                                        <p:tgtEl>
                                          <p:spTgt spid="34"/>
                                        </p:tgtEl>
                                      </p:cBhvr>
                                    </p:animEffect>
                                    <p:anim calcmode="lin" valueType="num">
                                      <p:cBhvr>
                                        <p:cTn id="17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82" dur="26">
                                          <p:stCondLst>
                                            <p:cond delay="650"/>
                                          </p:stCondLst>
                                        </p:cTn>
                                        <p:tgtEl>
                                          <p:spTgt spid="34"/>
                                        </p:tgtEl>
                                      </p:cBhvr>
                                      <p:to x="100000" y="60000"/>
                                    </p:animScale>
                                    <p:animScale>
                                      <p:cBhvr>
                                        <p:cTn id="183" dur="166" decel="50000">
                                          <p:stCondLst>
                                            <p:cond delay="676"/>
                                          </p:stCondLst>
                                        </p:cTn>
                                        <p:tgtEl>
                                          <p:spTgt spid="34"/>
                                        </p:tgtEl>
                                      </p:cBhvr>
                                      <p:to x="100000" y="100000"/>
                                    </p:animScale>
                                    <p:animScale>
                                      <p:cBhvr>
                                        <p:cTn id="184" dur="26">
                                          <p:stCondLst>
                                            <p:cond delay="1312"/>
                                          </p:stCondLst>
                                        </p:cTn>
                                        <p:tgtEl>
                                          <p:spTgt spid="34"/>
                                        </p:tgtEl>
                                      </p:cBhvr>
                                      <p:to x="100000" y="80000"/>
                                    </p:animScale>
                                    <p:animScale>
                                      <p:cBhvr>
                                        <p:cTn id="185" dur="166" decel="50000">
                                          <p:stCondLst>
                                            <p:cond delay="1338"/>
                                          </p:stCondLst>
                                        </p:cTn>
                                        <p:tgtEl>
                                          <p:spTgt spid="34"/>
                                        </p:tgtEl>
                                      </p:cBhvr>
                                      <p:to x="100000" y="100000"/>
                                    </p:animScale>
                                    <p:animScale>
                                      <p:cBhvr>
                                        <p:cTn id="186" dur="26">
                                          <p:stCondLst>
                                            <p:cond delay="1642"/>
                                          </p:stCondLst>
                                        </p:cTn>
                                        <p:tgtEl>
                                          <p:spTgt spid="34"/>
                                        </p:tgtEl>
                                      </p:cBhvr>
                                      <p:to x="100000" y="90000"/>
                                    </p:animScale>
                                    <p:animScale>
                                      <p:cBhvr>
                                        <p:cTn id="187" dur="166" decel="50000">
                                          <p:stCondLst>
                                            <p:cond delay="1668"/>
                                          </p:stCondLst>
                                        </p:cTn>
                                        <p:tgtEl>
                                          <p:spTgt spid="34"/>
                                        </p:tgtEl>
                                      </p:cBhvr>
                                      <p:to x="100000" y="100000"/>
                                    </p:animScale>
                                    <p:animScale>
                                      <p:cBhvr>
                                        <p:cTn id="188" dur="26">
                                          <p:stCondLst>
                                            <p:cond delay="1808"/>
                                          </p:stCondLst>
                                        </p:cTn>
                                        <p:tgtEl>
                                          <p:spTgt spid="34"/>
                                        </p:tgtEl>
                                      </p:cBhvr>
                                      <p:to x="100000" y="95000"/>
                                    </p:animScale>
                                    <p:animScale>
                                      <p:cBhvr>
                                        <p:cTn id="189" dur="166" decel="50000">
                                          <p:stCondLst>
                                            <p:cond delay="1834"/>
                                          </p:stCondLst>
                                        </p:cTn>
                                        <p:tgtEl>
                                          <p:spTgt spid="34"/>
                                        </p:tgtEl>
                                      </p:cBhvr>
                                      <p:to x="100000" y="100000"/>
                                    </p:animScale>
                                  </p:childTnLst>
                                </p:cTn>
                              </p:par>
                              <p:par>
                                <p:cTn id="190" presetID="26" presetClass="entr" presetSubtype="0" fill="hold" grpId="0" nodeType="withEffect">
                                  <p:stCondLst>
                                    <p:cond delay="0"/>
                                  </p:stCondLst>
                                  <p:childTnLst>
                                    <p:set>
                                      <p:cBhvr>
                                        <p:cTn id="191" dur="1" fill="hold">
                                          <p:stCondLst>
                                            <p:cond delay="0"/>
                                          </p:stCondLst>
                                        </p:cTn>
                                        <p:tgtEl>
                                          <p:spTgt spid="16"/>
                                        </p:tgtEl>
                                        <p:attrNameLst>
                                          <p:attrName>style.visibility</p:attrName>
                                        </p:attrNameLst>
                                      </p:cBhvr>
                                      <p:to>
                                        <p:strVal val="visible"/>
                                      </p:to>
                                    </p:set>
                                    <p:animEffect transition="in" filter="wipe(down)">
                                      <p:cBhvr>
                                        <p:cTn id="192" dur="580">
                                          <p:stCondLst>
                                            <p:cond delay="0"/>
                                          </p:stCondLst>
                                        </p:cTn>
                                        <p:tgtEl>
                                          <p:spTgt spid="16"/>
                                        </p:tgtEl>
                                      </p:cBhvr>
                                    </p:animEffect>
                                    <p:anim calcmode="lin" valueType="num">
                                      <p:cBhvr>
                                        <p:cTn id="19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9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8" dur="26">
                                          <p:stCondLst>
                                            <p:cond delay="650"/>
                                          </p:stCondLst>
                                        </p:cTn>
                                        <p:tgtEl>
                                          <p:spTgt spid="16"/>
                                        </p:tgtEl>
                                      </p:cBhvr>
                                      <p:to x="100000" y="60000"/>
                                    </p:animScale>
                                    <p:animScale>
                                      <p:cBhvr>
                                        <p:cTn id="199" dur="166" decel="50000">
                                          <p:stCondLst>
                                            <p:cond delay="676"/>
                                          </p:stCondLst>
                                        </p:cTn>
                                        <p:tgtEl>
                                          <p:spTgt spid="16"/>
                                        </p:tgtEl>
                                      </p:cBhvr>
                                      <p:to x="100000" y="100000"/>
                                    </p:animScale>
                                    <p:animScale>
                                      <p:cBhvr>
                                        <p:cTn id="200" dur="26">
                                          <p:stCondLst>
                                            <p:cond delay="1312"/>
                                          </p:stCondLst>
                                        </p:cTn>
                                        <p:tgtEl>
                                          <p:spTgt spid="16"/>
                                        </p:tgtEl>
                                      </p:cBhvr>
                                      <p:to x="100000" y="80000"/>
                                    </p:animScale>
                                    <p:animScale>
                                      <p:cBhvr>
                                        <p:cTn id="201" dur="166" decel="50000">
                                          <p:stCondLst>
                                            <p:cond delay="1338"/>
                                          </p:stCondLst>
                                        </p:cTn>
                                        <p:tgtEl>
                                          <p:spTgt spid="16"/>
                                        </p:tgtEl>
                                      </p:cBhvr>
                                      <p:to x="100000" y="100000"/>
                                    </p:animScale>
                                    <p:animScale>
                                      <p:cBhvr>
                                        <p:cTn id="202" dur="26">
                                          <p:stCondLst>
                                            <p:cond delay="1642"/>
                                          </p:stCondLst>
                                        </p:cTn>
                                        <p:tgtEl>
                                          <p:spTgt spid="16"/>
                                        </p:tgtEl>
                                      </p:cBhvr>
                                      <p:to x="100000" y="90000"/>
                                    </p:animScale>
                                    <p:animScale>
                                      <p:cBhvr>
                                        <p:cTn id="203" dur="166" decel="50000">
                                          <p:stCondLst>
                                            <p:cond delay="1668"/>
                                          </p:stCondLst>
                                        </p:cTn>
                                        <p:tgtEl>
                                          <p:spTgt spid="16"/>
                                        </p:tgtEl>
                                      </p:cBhvr>
                                      <p:to x="100000" y="100000"/>
                                    </p:animScale>
                                    <p:animScale>
                                      <p:cBhvr>
                                        <p:cTn id="204" dur="26">
                                          <p:stCondLst>
                                            <p:cond delay="1808"/>
                                          </p:stCondLst>
                                        </p:cTn>
                                        <p:tgtEl>
                                          <p:spTgt spid="16"/>
                                        </p:tgtEl>
                                      </p:cBhvr>
                                      <p:to x="100000" y="95000"/>
                                    </p:animScale>
                                    <p:animScale>
                                      <p:cBhvr>
                                        <p:cTn id="205" dur="166" decel="50000">
                                          <p:stCondLst>
                                            <p:cond delay="1834"/>
                                          </p:stCondLst>
                                        </p:cTn>
                                        <p:tgtEl>
                                          <p:spTgt spid="16"/>
                                        </p:tgtEl>
                                      </p:cBhvr>
                                      <p:to x="100000" y="100000"/>
                                    </p:animScale>
                                  </p:childTnLst>
                                </p:cTn>
                              </p:par>
                              <p:par>
                                <p:cTn id="206" presetID="26" presetClass="entr" presetSubtype="0" fill="hold"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par>
                                <p:cTn id="222" presetID="26" presetClass="entr" presetSubtype="0" fill="hold" nodeType="withEffect">
                                  <p:stCondLst>
                                    <p:cond delay="0"/>
                                  </p:stCondLst>
                                  <p:childTnLst>
                                    <p:set>
                                      <p:cBhvr>
                                        <p:cTn id="223" dur="1" fill="hold">
                                          <p:stCondLst>
                                            <p:cond delay="0"/>
                                          </p:stCondLst>
                                        </p:cTn>
                                        <p:tgtEl>
                                          <p:spTgt spid="63"/>
                                        </p:tgtEl>
                                        <p:attrNameLst>
                                          <p:attrName>style.visibility</p:attrName>
                                        </p:attrNameLst>
                                      </p:cBhvr>
                                      <p:to>
                                        <p:strVal val="visible"/>
                                      </p:to>
                                    </p:set>
                                    <p:animEffect transition="in" filter="wipe(down)">
                                      <p:cBhvr>
                                        <p:cTn id="224" dur="580">
                                          <p:stCondLst>
                                            <p:cond delay="0"/>
                                          </p:stCondLst>
                                        </p:cTn>
                                        <p:tgtEl>
                                          <p:spTgt spid="63"/>
                                        </p:tgtEl>
                                      </p:cBhvr>
                                    </p:animEffect>
                                    <p:anim calcmode="lin" valueType="num">
                                      <p:cBhvr>
                                        <p:cTn id="225"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6"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7"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8"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9"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30" dur="26">
                                          <p:stCondLst>
                                            <p:cond delay="650"/>
                                          </p:stCondLst>
                                        </p:cTn>
                                        <p:tgtEl>
                                          <p:spTgt spid="63"/>
                                        </p:tgtEl>
                                      </p:cBhvr>
                                      <p:to x="100000" y="60000"/>
                                    </p:animScale>
                                    <p:animScale>
                                      <p:cBhvr>
                                        <p:cTn id="231" dur="166" decel="50000">
                                          <p:stCondLst>
                                            <p:cond delay="676"/>
                                          </p:stCondLst>
                                        </p:cTn>
                                        <p:tgtEl>
                                          <p:spTgt spid="63"/>
                                        </p:tgtEl>
                                      </p:cBhvr>
                                      <p:to x="100000" y="100000"/>
                                    </p:animScale>
                                    <p:animScale>
                                      <p:cBhvr>
                                        <p:cTn id="232" dur="26">
                                          <p:stCondLst>
                                            <p:cond delay="1312"/>
                                          </p:stCondLst>
                                        </p:cTn>
                                        <p:tgtEl>
                                          <p:spTgt spid="63"/>
                                        </p:tgtEl>
                                      </p:cBhvr>
                                      <p:to x="100000" y="80000"/>
                                    </p:animScale>
                                    <p:animScale>
                                      <p:cBhvr>
                                        <p:cTn id="233" dur="166" decel="50000">
                                          <p:stCondLst>
                                            <p:cond delay="1338"/>
                                          </p:stCondLst>
                                        </p:cTn>
                                        <p:tgtEl>
                                          <p:spTgt spid="63"/>
                                        </p:tgtEl>
                                      </p:cBhvr>
                                      <p:to x="100000" y="100000"/>
                                    </p:animScale>
                                    <p:animScale>
                                      <p:cBhvr>
                                        <p:cTn id="234" dur="26">
                                          <p:stCondLst>
                                            <p:cond delay="1642"/>
                                          </p:stCondLst>
                                        </p:cTn>
                                        <p:tgtEl>
                                          <p:spTgt spid="63"/>
                                        </p:tgtEl>
                                      </p:cBhvr>
                                      <p:to x="100000" y="90000"/>
                                    </p:animScale>
                                    <p:animScale>
                                      <p:cBhvr>
                                        <p:cTn id="235" dur="166" decel="50000">
                                          <p:stCondLst>
                                            <p:cond delay="1668"/>
                                          </p:stCondLst>
                                        </p:cTn>
                                        <p:tgtEl>
                                          <p:spTgt spid="63"/>
                                        </p:tgtEl>
                                      </p:cBhvr>
                                      <p:to x="100000" y="100000"/>
                                    </p:animScale>
                                    <p:animScale>
                                      <p:cBhvr>
                                        <p:cTn id="236" dur="26">
                                          <p:stCondLst>
                                            <p:cond delay="1808"/>
                                          </p:stCondLst>
                                        </p:cTn>
                                        <p:tgtEl>
                                          <p:spTgt spid="63"/>
                                        </p:tgtEl>
                                      </p:cBhvr>
                                      <p:to x="100000" y="95000"/>
                                    </p:animScale>
                                    <p:animScale>
                                      <p:cBhvr>
                                        <p:cTn id="237" dur="166" decel="50000">
                                          <p:stCondLst>
                                            <p:cond delay="1834"/>
                                          </p:stCondLst>
                                        </p:cTn>
                                        <p:tgtEl>
                                          <p:spTgt spid="63"/>
                                        </p:tgtEl>
                                      </p:cBhvr>
                                      <p:to x="100000" y="100000"/>
                                    </p:animScale>
                                  </p:childTnLst>
                                </p:cTn>
                              </p:par>
                            </p:childTnLst>
                          </p:cTn>
                        </p:par>
                      </p:childTnLst>
                    </p:cTn>
                  </p:par>
                  <p:par>
                    <p:cTn id="238" fill="hold">
                      <p:stCondLst>
                        <p:cond delay="indefinite"/>
                      </p:stCondLst>
                      <p:childTnLst>
                        <p:par>
                          <p:cTn id="239" fill="hold">
                            <p:stCondLst>
                              <p:cond delay="0"/>
                            </p:stCondLst>
                            <p:childTnLst>
                              <p:par>
                                <p:cTn id="240" presetID="26" presetClass="entr" presetSubtype="0" fill="hold" grpId="0" nodeType="clickEffect">
                                  <p:stCondLst>
                                    <p:cond delay="0"/>
                                  </p:stCondLst>
                                  <p:childTnLst>
                                    <p:set>
                                      <p:cBhvr>
                                        <p:cTn id="241" dur="1" fill="hold">
                                          <p:stCondLst>
                                            <p:cond delay="0"/>
                                          </p:stCondLst>
                                        </p:cTn>
                                        <p:tgtEl>
                                          <p:spTgt spid="38"/>
                                        </p:tgtEl>
                                        <p:attrNameLst>
                                          <p:attrName>style.visibility</p:attrName>
                                        </p:attrNameLst>
                                      </p:cBhvr>
                                      <p:to>
                                        <p:strVal val="visible"/>
                                      </p:to>
                                    </p:set>
                                    <p:animEffect transition="in" filter="wipe(down)">
                                      <p:cBhvr>
                                        <p:cTn id="242" dur="580">
                                          <p:stCondLst>
                                            <p:cond delay="0"/>
                                          </p:stCondLst>
                                        </p:cTn>
                                        <p:tgtEl>
                                          <p:spTgt spid="38"/>
                                        </p:tgtEl>
                                      </p:cBhvr>
                                    </p:animEffect>
                                    <p:anim calcmode="lin" valueType="num">
                                      <p:cBhvr>
                                        <p:cTn id="243"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44"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5"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6"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7"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8" dur="26">
                                          <p:stCondLst>
                                            <p:cond delay="650"/>
                                          </p:stCondLst>
                                        </p:cTn>
                                        <p:tgtEl>
                                          <p:spTgt spid="38"/>
                                        </p:tgtEl>
                                      </p:cBhvr>
                                      <p:to x="100000" y="60000"/>
                                    </p:animScale>
                                    <p:animScale>
                                      <p:cBhvr>
                                        <p:cTn id="249" dur="166" decel="50000">
                                          <p:stCondLst>
                                            <p:cond delay="676"/>
                                          </p:stCondLst>
                                        </p:cTn>
                                        <p:tgtEl>
                                          <p:spTgt spid="38"/>
                                        </p:tgtEl>
                                      </p:cBhvr>
                                      <p:to x="100000" y="100000"/>
                                    </p:animScale>
                                    <p:animScale>
                                      <p:cBhvr>
                                        <p:cTn id="250" dur="26">
                                          <p:stCondLst>
                                            <p:cond delay="1312"/>
                                          </p:stCondLst>
                                        </p:cTn>
                                        <p:tgtEl>
                                          <p:spTgt spid="38"/>
                                        </p:tgtEl>
                                      </p:cBhvr>
                                      <p:to x="100000" y="80000"/>
                                    </p:animScale>
                                    <p:animScale>
                                      <p:cBhvr>
                                        <p:cTn id="251" dur="166" decel="50000">
                                          <p:stCondLst>
                                            <p:cond delay="1338"/>
                                          </p:stCondLst>
                                        </p:cTn>
                                        <p:tgtEl>
                                          <p:spTgt spid="38"/>
                                        </p:tgtEl>
                                      </p:cBhvr>
                                      <p:to x="100000" y="100000"/>
                                    </p:animScale>
                                    <p:animScale>
                                      <p:cBhvr>
                                        <p:cTn id="252" dur="26">
                                          <p:stCondLst>
                                            <p:cond delay="1642"/>
                                          </p:stCondLst>
                                        </p:cTn>
                                        <p:tgtEl>
                                          <p:spTgt spid="38"/>
                                        </p:tgtEl>
                                      </p:cBhvr>
                                      <p:to x="100000" y="90000"/>
                                    </p:animScale>
                                    <p:animScale>
                                      <p:cBhvr>
                                        <p:cTn id="253" dur="166" decel="50000">
                                          <p:stCondLst>
                                            <p:cond delay="1668"/>
                                          </p:stCondLst>
                                        </p:cTn>
                                        <p:tgtEl>
                                          <p:spTgt spid="38"/>
                                        </p:tgtEl>
                                      </p:cBhvr>
                                      <p:to x="100000" y="100000"/>
                                    </p:animScale>
                                    <p:animScale>
                                      <p:cBhvr>
                                        <p:cTn id="254" dur="26">
                                          <p:stCondLst>
                                            <p:cond delay="1808"/>
                                          </p:stCondLst>
                                        </p:cTn>
                                        <p:tgtEl>
                                          <p:spTgt spid="38"/>
                                        </p:tgtEl>
                                      </p:cBhvr>
                                      <p:to x="100000" y="95000"/>
                                    </p:animScale>
                                    <p:animScale>
                                      <p:cBhvr>
                                        <p:cTn id="255" dur="166" decel="50000">
                                          <p:stCondLst>
                                            <p:cond delay="1834"/>
                                          </p:stCondLst>
                                        </p:cTn>
                                        <p:tgtEl>
                                          <p:spTgt spid="38"/>
                                        </p:tgtEl>
                                      </p:cBhvr>
                                      <p:to x="100000" y="100000"/>
                                    </p:animScale>
                                  </p:childTnLst>
                                </p:cTn>
                              </p:par>
                              <p:par>
                                <p:cTn id="256" presetID="26" presetClass="entr" presetSubtype="0" fill="hold" grpId="0" nodeType="withEffect">
                                  <p:stCondLst>
                                    <p:cond delay="0"/>
                                  </p:stCondLst>
                                  <p:childTnLst>
                                    <p:set>
                                      <p:cBhvr>
                                        <p:cTn id="257" dur="1" fill="hold">
                                          <p:stCondLst>
                                            <p:cond delay="0"/>
                                          </p:stCondLst>
                                        </p:cTn>
                                        <p:tgtEl>
                                          <p:spTgt spid="17"/>
                                        </p:tgtEl>
                                        <p:attrNameLst>
                                          <p:attrName>style.visibility</p:attrName>
                                        </p:attrNameLst>
                                      </p:cBhvr>
                                      <p:to>
                                        <p:strVal val="visible"/>
                                      </p:to>
                                    </p:set>
                                    <p:animEffect transition="in" filter="wipe(down)">
                                      <p:cBhvr>
                                        <p:cTn id="258" dur="580">
                                          <p:stCondLst>
                                            <p:cond delay="0"/>
                                          </p:stCondLst>
                                        </p:cTn>
                                        <p:tgtEl>
                                          <p:spTgt spid="17"/>
                                        </p:tgtEl>
                                      </p:cBhvr>
                                    </p:animEffect>
                                    <p:anim calcmode="lin" valueType="num">
                                      <p:cBhvr>
                                        <p:cTn id="25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6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64" dur="26">
                                          <p:stCondLst>
                                            <p:cond delay="650"/>
                                          </p:stCondLst>
                                        </p:cTn>
                                        <p:tgtEl>
                                          <p:spTgt spid="17"/>
                                        </p:tgtEl>
                                      </p:cBhvr>
                                      <p:to x="100000" y="60000"/>
                                    </p:animScale>
                                    <p:animScale>
                                      <p:cBhvr>
                                        <p:cTn id="265" dur="166" decel="50000">
                                          <p:stCondLst>
                                            <p:cond delay="676"/>
                                          </p:stCondLst>
                                        </p:cTn>
                                        <p:tgtEl>
                                          <p:spTgt spid="17"/>
                                        </p:tgtEl>
                                      </p:cBhvr>
                                      <p:to x="100000" y="100000"/>
                                    </p:animScale>
                                    <p:animScale>
                                      <p:cBhvr>
                                        <p:cTn id="266" dur="26">
                                          <p:stCondLst>
                                            <p:cond delay="1312"/>
                                          </p:stCondLst>
                                        </p:cTn>
                                        <p:tgtEl>
                                          <p:spTgt spid="17"/>
                                        </p:tgtEl>
                                      </p:cBhvr>
                                      <p:to x="100000" y="80000"/>
                                    </p:animScale>
                                    <p:animScale>
                                      <p:cBhvr>
                                        <p:cTn id="267" dur="166" decel="50000">
                                          <p:stCondLst>
                                            <p:cond delay="1338"/>
                                          </p:stCondLst>
                                        </p:cTn>
                                        <p:tgtEl>
                                          <p:spTgt spid="17"/>
                                        </p:tgtEl>
                                      </p:cBhvr>
                                      <p:to x="100000" y="100000"/>
                                    </p:animScale>
                                    <p:animScale>
                                      <p:cBhvr>
                                        <p:cTn id="268" dur="26">
                                          <p:stCondLst>
                                            <p:cond delay="1642"/>
                                          </p:stCondLst>
                                        </p:cTn>
                                        <p:tgtEl>
                                          <p:spTgt spid="17"/>
                                        </p:tgtEl>
                                      </p:cBhvr>
                                      <p:to x="100000" y="90000"/>
                                    </p:animScale>
                                    <p:animScale>
                                      <p:cBhvr>
                                        <p:cTn id="269" dur="166" decel="50000">
                                          <p:stCondLst>
                                            <p:cond delay="1668"/>
                                          </p:stCondLst>
                                        </p:cTn>
                                        <p:tgtEl>
                                          <p:spTgt spid="17"/>
                                        </p:tgtEl>
                                      </p:cBhvr>
                                      <p:to x="100000" y="100000"/>
                                    </p:animScale>
                                    <p:animScale>
                                      <p:cBhvr>
                                        <p:cTn id="270" dur="26">
                                          <p:stCondLst>
                                            <p:cond delay="1808"/>
                                          </p:stCondLst>
                                        </p:cTn>
                                        <p:tgtEl>
                                          <p:spTgt spid="17"/>
                                        </p:tgtEl>
                                      </p:cBhvr>
                                      <p:to x="100000" y="95000"/>
                                    </p:animScale>
                                    <p:animScale>
                                      <p:cBhvr>
                                        <p:cTn id="271" dur="166" decel="50000">
                                          <p:stCondLst>
                                            <p:cond delay="1834"/>
                                          </p:stCondLst>
                                        </p:cTn>
                                        <p:tgtEl>
                                          <p:spTgt spid="17"/>
                                        </p:tgtEl>
                                      </p:cBhvr>
                                      <p:to x="100000" y="100000"/>
                                    </p:animScale>
                                  </p:childTnLst>
                                </p:cTn>
                              </p:par>
                              <p:par>
                                <p:cTn id="272" presetID="26" presetClass="entr" presetSubtype="0" fill="hold" nodeType="withEffect">
                                  <p:stCondLst>
                                    <p:cond delay="0"/>
                                  </p:stCondLst>
                                  <p:childTnLst>
                                    <p:set>
                                      <p:cBhvr>
                                        <p:cTn id="273" dur="1" fill="hold">
                                          <p:stCondLst>
                                            <p:cond delay="0"/>
                                          </p:stCondLst>
                                        </p:cTn>
                                        <p:tgtEl>
                                          <p:spTgt spid="4"/>
                                        </p:tgtEl>
                                        <p:attrNameLst>
                                          <p:attrName>style.visibility</p:attrName>
                                        </p:attrNameLst>
                                      </p:cBhvr>
                                      <p:to>
                                        <p:strVal val="visible"/>
                                      </p:to>
                                    </p:set>
                                    <p:animEffect transition="in" filter="wipe(down)">
                                      <p:cBhvr>
                                        <p:cTn id="274" dur="580">
                                          <p:stCondLst>
                                            <p:cond delay="0"/>
                                          </p:stCondLst>
                                        </p:cTn>
                                        <p:tgtEl>
                                          <p:spTgt spid="4"/>
                                        </p:tgtEl>
                                      </p:cBhvr>
                                    </p:animEffect>
                                    <p:anim calcmode="lin" valueType="num">
                                      <p:cBhvr>
                                        <p:cTn id="27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0" dur="26">
                                          <p:stCondLst>
                                            <p:cond delay="650"/>
                                          </p:stCondLst>
                                        </p:cTn>
                                        <p:tgtEl>
                                          <p:spTgt spid="4"/>
                                        </p:tgtEl>
                                      </p:cBhvr>
                                      <p:to x="100000" y="60000"/>
                                    </p:animScale>
                                    <p:animScale>
                                      <p:cBhvr>
                                        <p:cTn id="281" dur="166" decel="50000">
                                          <p:stCondLst>
                                            <p:cond delay="676"/>
                                          </p:stCondLst>
                                        </p:cTn>
                                        <p:tgtEl>
                                          <p:spTgt spid="4"/>
                                        </p:tgtEl>
                                      </p:cBhvr>
                                      <p:to x="100000" y="100000"/>
                                    </p:animScale>
                                    <p:animScale>
                                      <p:cBhvr>
                                        <p:cTn id="282" dur="26">
                                          <p:stCondLst>
                                            <p:cond delay="1312"/>
                                          </p:stCondLst>
                                        </p:cTn>
                                        <p:tgtEl>
                                          <p:spTgt spid="4"/>
                                        </p:tgtEl>
                                      </p:cBhvr>
                                      <p:to x="100000" y="80000"/>
                                    </p:animScale>
                                    <p:animScale>
                                      <p:cBhvr>
                                        <p:cTn id="283" dur="166" decel="50000">
                                          <p:stCondLst>
                                            <p:cond delay="1338"/>
                                          </p:stCondLst>
                                        </p:cTn>
                                        <p:tgtEl>
                                          <p:spTgt spid="4"/>
                                        </p:tgtEl>
                                      </p:cBhvr>
                                      <p:to x="100000" y="100000"/>
                                    </p:animScale>
                                    <p:animScale>
                                      <p:cBhvr>
                                        <p:cTn id="284" dur="26">
                                          <p:stCondLst>
                                            <p:cond delay="1642"/>
                                          </p:stCondLst>
                                        </p:cTn>
                                        <p:tgtEl>
                                          <p:spTgt spid="4"/>
                                        </p:tgtEl>
                                      </p:cBhvr>
                                      <p:to x="100000" y="90000"/>
                                    </p:animScale>
                                    <p:animScale>
                                      <p:cBhvr>
                                        <p:cTn id="285" dur="166" decel="50000">
                                          <p:stCondLst>
                                            <p:cond delay="1668"/>
                                          </p:stCondLst>
                                        </p:cTn>
                                        <p:tgtEl>
                                          <p:spTgt spid="4"/>
                                        </p:tgtEl>
                                      </p:cBhvr>
                                      <p:to x="100000" y="100000"/>
                                    </p:animScale>
                                    <p:animScale>
                                      <p:cBhvr>
                                        <p:cTn id="286" dur="26">
                                          <p:stCondLst>
                                            <p:cond delay="1808"/>
                                          </p:stCondLst>
                                        </p:cTn>
                                        <p:tgtEl>
                                          <p:spTgt spid="4"/>
                                        </p:tgtEl>
                                      </p:cBhvr>
                                      <p:to x="100000" y="95000"/>
                                    </p:animScale>
                                    <p:animScale>
                                      <p:cBhvr>
                                        <p:cTn id="287" dur="166" decel="50000">
                                          <p:stCondLst>
                                            <p:cond delay="1834"/>
                                          </p:stCondLst>
                                        </p:cTn>
                                        <p:tgtEl>
                                          <p:spTgt spid="4"/>
                                        </p:tgtEl>
                                      </p:cBhvr>
                                      <p:to x="100000" y="100000"/>
                                    </p:animScale>
                                  </p:childTnLst>
                                </p:cTn>
                              </p:par>
                              <p:par>
                                <p:cTn id="288" presetID="26" presetClass="entr" presetSubtype="0" fill="hold" nodeType="withEffect">
                                  <p:stCondLst>
                                    <p:cond delay="0"/>
                                  </p:stCondLst>
                                  <p:childTnLst>
                                    <p:set>
                                      <p:cBhvr>
                                        <p:cTn id="289" dur="1" fill="hold">
                                          <p:stCondLst>
                                            <p:cond delay="0"/>
                                          </p:stCondLst>
                                        </p:cTn>
                                        <p:tgtEl>
                                          <p:spTgt spid="66"/>
                                        </p:tgtEl>
                                        <p:attrNameLst>
                                          <p:attrName>style.visibility</p:attrName>
                                        </p:attrNameLst>
                                      </p:cBhvr>
                                      <p:to>
                                        <p:strVal val="visible"/>
                                      </p:to>
                                    </p:set>
                                    <p:animEffect transition="in" filter="wipe(down)">
                                      <p:cBhvr>
                                        <p:cTn id="290" dur="580">
                                          <p:stCondLst>
                                            <p:cond delay="0"/>
                                          </p:stCondLst>
                                        </p:cTn>
                                        <p:tgtEl>
                                          <p:spTgt spid="66"/>
                                        </p:tgtEl>
                                      </p:cBhvr>
                                    </p:animEffect>
                                    <p:anim calcmode="lin" valueType="num">
                                      <p:cBhvr>
                                        <p:cTn id="291"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92"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93"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94"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5"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6" dur="26">
                                          <p:stCondLst>
                                            <p:cond delay="650"/>
                                          </p:stCondLst>
                                        </p:cTn>
                                        <p:tgtEl>
                                          <p:spTgt spid="66"/>
                                        </p:tgtEl>
                                      </p:cBhvr>
                                      <p:to x="100000" y="60000"/>
                                    </p:animScale>
                                    <p:animScale>
                                      <p:cBhvr>
                                        <p:cTn id="297" dur="166" decel="50000">
                                          <p:stCondLst>
                                            <p:cond delay="676"/>
                                          </p:stCondLst>
                                        </p:cTn>
                                        <p:tgtEl>
                                          <p:spTgt spid="66"/>
                                        </p:tgtEl>
                                      </p:cBhvr>
                                      <p:to x="100000" y="100000"/>
                                    </p:animScale>
                                    <p:animScale>
                                      <p:cBhvr>
                                        <p:cTn id="298" dur="26">
                                          <p:stCondLst>
                                            <p:cond delay="1312"/>
                                          </p:stCondLst>
                                        </p:cTn>
                                        <p:tgtEl>
                                          <p:spTgt spid="66"/>
                                        </p:tgtEl>
                                      </p:cBhvr>
                                      <p:to x="100000" y="80000"/>
                                    </p:animScale>
                                    <p:animScale>
                                      <p:cBhvr>
                                        <p:cTn id="299" dur="166" decel="50000">
                                          <p:stCondLst>
                                            <p:cond delay="1338"/>
                                          </p:stCondLst>
                                        </p:cTn>
                                        <p:tgtEl>
                                          <p:spTgt spid="66"/>
                                        </p:tgtEl>
                                      </p:cBhvr>
                                      <p:to x="100000" y="100000"/>
                                    </p:animScale>
                                    <p:animScale>
                                      <p:cBhvr>
                                        <p:cTn id="300" dur="26">
                                          <p:stCondLst>
                                            <p:cond delay="1642"/>
                                          </p:stCondLst>
                                        </p:cTn>
                                        <p:tgtEl>
                                          <p:spTgt spid="66"/>
                                        </p:tgtEl>
                                      </p:cBhvr>
                                      <p:to x="100000" y="90000"/>
                                    </p:animScale>
                                    <p:animScale>
                                      <p:cBhvr>
                                        <p:cTn id="301" dur="166" decel="50000">
                                          <p:stCondLst>
                                            <p:cond delay="1668"/>
                                          </p:stCondLst>
                                        </p:cTn>
                                        <p:tgtEl>
                                          <p:spTgt spid="66"/>
                                        </p:tgtEl>
                                      </p:cBhvr>
                                      <p:to x="100000" y="100000"/>
                                    </p:animScale>
                                    <p:animScale>
                                      <p:cBhvr>
                                        <p:cTn id="302" dur="26">
                                          <p:stCondLst>
                                            <p:cond delay="1808"/>
                                          </p:stCondLst>
                                        </p:cTn>
                                        <p:tgtEl>
                                          <p:spTgt spid="66"/>
                                        </p:tgtEl>
                                      </p:cBhvr>
                                      <p:to x="100000" y="95000"/>
                                    </p:animScale>
                                    <p:animScale>
                                      <p:cBhvr>
                                        <p:cTn id="303"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3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nl-NL" sz="3200" dirty="0"/>
              <a:t>Khi có người lạ cho em kẹo.</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ndParaRP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nl-NL" sz="3200" dirty="0"/>
              <a:t>Khi có bạn rủ em uống rượu.</a:t>
            </a: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ndParaRP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r>
              <a:rPr lang="nl-NL" sz="3200" dirty="0"/>
              <a:t>Khi thấy bạn mình hút thuốc lá.</a:t>
            </a:r>
            <a:endParaRPr lang="en-US" sz="3200" dirty="0"/>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3</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pic>
        <p:nvPicPr>
          <p:cNvPr id="4" name="Picture 3">
            <a:extLst>
              <a:ext uri="{FF2B5EF4-FFF2-40B4-BE49-F238E27FC236}">
                <a16:creationId xmlns:a16="http://schemas.microsoft.com/office/drawing/2014/main" id="{78EFA56F-B9C5-CD1C-21BE-0DE97986A3C3}"/>
              </a:ext>
            </a:extLst>
          </p:cNvPr>
          <p:cNvPicPr>
            <a:picLocks noChangeAspect="1"/>
          </p:cNvPicPr>
          <p:nvPr/>
        </p:nvPicPr>
        <p:blipFill>
          <a:blip r:embed="rId4"/>
          <a:stretch>
            <a:fillRect/>
          </a:stretch>
        </p:blipFill>
        <p:spPr>
          <a:xfrm>
            <a:off x="472719" y="0"/>
            <a:ext cx="11132261" cy="1152244"/>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C847E84A-1E9D-4F51-A821-7380575B3B90}"/>
              </a:ext>
            </a:extLst>
          </p:cNvPr>
          <p:cNvGrpSpPr/>
          <p:nvPr/>
        </p:nvGrpSpPr>
        <p:grpSpPr>
          <a:xfrm>
            <a:off x="3695702" y="1314449"/>
            <a:ext cx="4324351" cy="1446550"/>
            <a:chOff x="3695700" y="1967959"/>
            <a:chExt cx="4324351" cy="996404"/>
          </a:xfrm>
        </p:grpSpPr>
        <p:sp>
          <p:nvSpPr>
            <p:cNvPr id="17" name="任意多边形: 形状 16">
              <a:extLst>
                <a:ext uri="{FF2B5EF4-FFF2-40B4-BE49-F238E27FC236}">
                  <a16:creationId xmlns:a16="http://schemas.microsoft.com/office/drawing/2014/main" id="{A9578211-320C-48C3-9AB9-03206EB7C9BC}"/>
                </a:ext>
              </a:extLst>
            </p:cNvPr>
            <p:cNvSpPr/>
            <p:nvPr/>
          </p:nvSpPr>
          <p:spPr>
            <a:xfrm>
              <a:off x="3695700" y="2036318"/>
              <a:ext cx="4324351" cy="855504"/>
            </a:xfrm>
            <a:custGeom>
              <a:avLst/>
              <a:gdLst>
                <a:gd name="connsiteX0" fmla="*/ 3937 w 3825450"/>
                <a:gd name="connsiteY0" fmla="*/ 0 h 756804"/>
                <a:gd name="connsiteX1" fmla="*/ 3825450 w 3825450"/>
                <a:gd name="connsiteY1" fmla="*/ 0 h 756804"/>
                <a:gd name="connsiteX2" fmla="*/ 3636249 w 3825450"/>
                <a:gd name="connsiteY2" fmla="*/ 756804 h 756804"/>
                <a:gd name="connsiteX3" fmla="*/ 0 w 3825450"/>
                <a:gd name="connsiteY3" fmla="*/ 756804 h 756804"/>
                <a:gd name="connsiteX4" fmla="*/ 0 w 3825450"/>
                <a:gd name="connsiteY4" fmla="*/ 15748 h 75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50" h="756804">
                  <a:moveTo>
                    <a:pt x="3937" y="0"/>
                  </a:moveTo>
                  <a:lnTo>
                    <a:pt x="3825450" y="0"/>
                  </a:lnTo>
                  <a:lnTo>
                    <a:pt x="3636249" y="756804"/>
                  </a:lnTo>
                  <a:lnTo>
                    <a:pt x="0" y="756804"/>
                  </a:lnTo>
                  <a:lnTo>
                    <a:pt x="0" y="15748"/>
                  </a:lnTo>
                  <a:close/>
                </a:path>
              </a:pathLst>
            </a:custGeom>
            <a:solidFill>
              <a:srgbClr val="00AF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sz="8800">
                <a:solidFill>
                  <a:prstClr val="white"/>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p:txBody>
        </p:sp>
        <p:sp>
          <p:nvSpPr>
            <p:cNvPr id="13" name="文本框 12">
              <a:extLst>
                <a:ext uri="{FF2B5EF4-FFF2-40B4-BE49-F238E27FC236}">
                  <a16:creationId xmlns:a16="http://schemas.microsoft.com/office/drawing/2014/main" id="{D0CEE8A2-C7F6-4CF9-A753-FEC87A1D9B82}"/>
                </a:ext>
              </a:extLst>
            </p:cNvPr>
            <p:cNvSpPr txBox="1"/>
            <p:nvPr/>
          </p:nvSpPr>
          <p:spPr>
            <a:xfrm>
              <a:off x="3838575" y="1967959"/>
              <a:ext cx="3914775" cy="996404"/>
            </a:xfrm>
            <a:prstGeom prst="rect">
              <a:avLst/>
            </a:prstGeom>
            <a:noFill/>
          </p:spPr>
          <p:txBody>
            <a:bodyPr wrap="square">
              <a:spAutoFit/>
            </a:bodyPr>
            <a:lstStyle/>
            <a:p>
              <a:pPr algn="ctr" defTabSz="914377"/>
              <a:r>
                <a:rPr lang="en-US" altLang="zh-CN" sz="8800" dirty="0">
                  <a:solidFill>
                    <a:prstClr val="white"/>
                  </a:solidFill>
                  <a:latin typeface="Calibri" panose="020F0502020204030204" pitchFamily="34" charset="0"/>
                  <a:ea typeface="字魂144号-朗圆体" panose="00000500000000000000" pitchFamily="2" charset="-122"/>
                  <a:cs typeface="Calibri" panose="020F0502020204030204" pitchFamily="34" charset="0"/>
                  <a:sym typeface="字魂115号-刀刀体" panose="00000500000000000000" pitchFamily="2" charset="-122"/>
                </a:rPr>
                <a:t>KHỞI</a:t>
              </a:r>
              <a:endParaRPr lang="zh-CN" altLang="en-US" sz="8800" dirty="0">
                <a:solidFill>
                  <a:prstClr val="white"/>
                </a:solidFill>
                <a:latin typeface="Calibri" panose="020F0502020204030204" pitchFamily="34" charset="0"/>
                <a:ea typeface="字魂144号-朗圆体" panose="00000500000000000000" pitchFamily="2" charset="-122"/>
                <a:cs typeface="Calibri" panose="020F0502020204030204" pitchFamily="34" charset="0"/>
                <a:sym typeface="字魂115号-刀刀体" panose="00000500000000000000" pitchFamily="2" charset="-122"/>
              </a:endParaRPr>
            </a:p>
          </p:txBody>
        </p:sp>
      </p:grpSp>
      <p:grpSp>
        <p:nvGrpSpPr>
          <p:cNvPr id="22" name="组合 21">
            <a:extLst>
              <a:ext uri="{FF2B5EF4-FFF2-40B4-BE49-F238E27FC236}">
                <a16:creationId xmlns:a16="http://schemas.microsoft.com/office/drawing/2014/main" id="{A71C1894-3A64-4542-9B43-FECB4D3BABA2}"/>
              </a:ext>
            </a:extLst>
          </p:cNvPr>
          <p:cNvGrpSpPr/>
          <p:nvPr/>
        </p:nvGrpSpPr>
        <p:grpSpPr>
          <a:xfrm>
            <a:off x="4748514" y="2694452"/>
            <a:ext cx="6009673" cy="1478545"/>
            <a:chOff x="4769976" y="3009748"/>
            <a:chExt cx="6009673" cy="1071566"/>
          </a:xfrm>
        </p:grpSpPr>
        <p:sp>
          <p:nvSpPr>
            <p:cNvPr id="18" name="任意多边形: 形状 17">
              <a:extLst>
                <a:ext uri="{FF2B5EF4-FFF2-40B4-BE49-F238E27FC236}">
                  <a16:creationId xmlns:a16="http://schemas.microsoft.com/office/drawing/2014/main" id="{A1C1CE1C-8214-4281-9734-11D384D2A4F7}"/>
                </a:ext>
              </a:extLst>
            </p:cNvPr>
            <p:cNvSpPr/>
            <p:nvPr/>
          </p:nvSpPr>
          <p:spPr>
            <a:xfrm flipV="1">
              <a:off x="4769976" y="3040052"/>
              <a:ext cx="5779062" cy="1041262"/>
            </a:xfrm>
            <a:custGeom>
              <a:avLst/>
              <a:gdLst>
                <a:gd name="connsiteX0" fmla="*/ 0 w 5162993"/>
                <a:gd name="connsiteY0" fmla="*/ 914550 h 914550"/>
                <a:gd name="connsiteX1" fmla="*/ 5162993 w 5162993"/>
                <a:gd name="connsiteY1" fmla="*/ 914550 h 914550"/>
                <a:gd name="connsiteX2" fmla="*/ 5162993 w 5162993"/>
                <a:gd name="connsiteY2" fmla="*/ 0 h 914550"/>
                <a:gd name="connsiteX3" fmla="*/ 228638 w 5162993"/>
                <a:gd name="connsiteY3" fmla="*/ 0 h 914550"/>
              </a:gdLst>
              <a:ahLst/>
              <a:cxnLst>
                <a:cxn ang="0">
                  <a:pos x="connsiteX0" y="connsiteY0"/>
                </a:cxn>
                <a:cxn ang="0">
                  <a:pos x="connsiteX1" y="connsiteY1"/>
                </a:cxn>
                <a:cxn ang="0">
                  <a:pos x="connsiteX2" y="connsiteY2"/>
                </a:cxn>
                <a:cxn ang="0">
                  <a:pos x="connsiteX3" y="connsiteY3"/>
                </a:cxn>
              </a:cxnLst>
              <a:rect l="l" t="t" r="r" b="b"/>
              <a:pathLst>
                <a:path w="5162993" h="914550">
                  <a:moveTo>
                    <a:pt x="0" y="914550"/>
                  </a:moveTo>
                  <a:lnTo>
                    <a:pt x="5162993" y="914550"/>
                  </a:lnTo>
                  <a:lnTo>
                    <a:pt x="5162993" y="0"/>
                  </a:lnTo>
                  <a:lnTo>
                    <a:pt x="228638" y="0"/>
                  </a:lnTo>
                  <a:close/>
                </a:path>
              </a:pathLst>
            </a:custGeom>
            <a:solidFill>
              <a:srgbClr val="EC8E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sz="8800">
                <a:solidFill>
                  <a:prstClr val="white"/>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p:txBody>
        </p:sp>
        <p:sp>
          <p:nvSpPr>
            <p:cNvPr id="19" name="文本框 18">
              <a:extLst>
                <a:ext uri="{FF2B5EF4-FFF2-40B4-BE49-F238E27FC236}">
                  <a16:creationId xmlns:a16="http://schemas.microsoft.com/office/drawing/2014/main" id="{2919297C-492F-4402-9E7E-FC513D015FD9}"/>
                </a:ext>
              </a:extLst>
            </p:cNvPr>
            <p:cNvSpPr txBox="1"/>
            <p:nvPr/>
          </p:nvSpPr>
          <p:spPr>
            <a:xfrm>
              <a:off x="5000587" y="3009748"/>
              <a:ext cx="5779062" cy="1048378"/>
            </a:xfrm>
            <a:prstGeom prst="rect">
              <a:avLst/>
            </a:prstGeom>
            <a:noFill/>
          </p:spPr>
          <p:txBody>
            <a:bodyPr wrap="square">
              <a:spAutoFit/>
            </a:bodyPr>
            <a:lstStyle/>
            <a:p>
              <a:pPr algn="ctr" defTabSz="914377"/>
              <a:r>
                <a:rPr lang="en-US" altLang="zh-CN" sz="8800">
                  <a:solidFill>
                    <a:prstClr val="white"/>
                  </a:solidFill>
                  <a:latin typeface="Calibri" panose="020F0502020204030204" pitchFamily="34" charset="0"/>
                  <a:ea typeface="字魂144号-朗圆体" panose="00000500000000000000" pitchFamily="2" charset="-122"/>
                  <a:cs typeface="Calibri" panose="020F0502020204030204" pitchFamily="34" charset="0"/>
                  <a:sym typeface="字魂115号-刀刀体" panose="00000500000000000000" pitchFamily="2" charset="-122"/>
                </a:rPr>
                <a:t>ĐỘNG</a:t>
              </a:r>
              <a:endParaRPr lang="zh-CN" altLang="en-US" sz="8800">
                <a:solidFill>
                  <a:prstClr val="white"/>
                </a:solidFill>
                <a:latin typeface="Calibri" panose="020F0502020204030204" pitchFamily="34" charset="0"/>
                <a:ea typeface="字魂144号-朗圆体" panose="00000500000000000000" pitchFamily="2" charset="-122"/>
                <a:cs typeface="Calibri" panose="020F0502020204030204" pitchFamily="34" charset="0"/>
                <a:sym typeface="字魂115号-刀刀体" panose="00000500000000000000" pitchFamily="2" charset="-122"/>
              </a:endParaRPr>
            </a:p>
          </p:txBody>
        </p:sp>
      </p:grpSp>
      <p:pic>
        <p:nvPicPr>
          <p:cNvPr id="21" name="图片 20">
            <a:extLst>
              <a:ext uri="{FF2B5EF4-FFF2-40B4-BE49-F238E27FC236}">
                <a16:creationId xmlns:a16="http://schemas.microsoft.com/office/drawing/2014/main" id="{3CD6FCDD-4165-4122-AB63-1F4E9C1BD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51" y="923684"/>
            <a:ext cx="1437367" cy="1796709"/>
          </a:xfrm>
          <a:prstGeom prst="rect">
            <a:avLst/>
          </a:prstGeom>
        </p:spPr>
      </p:pic>
    </p:spTree>
    <p:extLst>
      <p:ext uri="{BB962C8B-B14F-4D97-AF65-F5344CB8AC3E}">
        <p14:creationId xmlns:p14="http://schemas.microsoft.com/office/powerpoint/2010/main" val="363696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2A29B22F-6149-9663-F6EA-C4993E2479B5}"/>
              </a:ext>
            </a:extLst>
          </p:cNvPr>
          <p:cNvPicPr>
            <a:picLocks noChangeAspect="1"/>
          </p:cNvPicPr>
          <p:nvPr/>
        </p:nvPicPr>
        <p:blipFill>
          <a:blip r:embed="rId7"/>
          <a:stretch>
            <a:fillRect/>
          </a:stretch>
        </p:blipFill>
        <p:spPr>
          <a:xfrm>
            <a:off x="2625167" y="4498762"/>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868F150A-CBAA-1902-E2DE-CDC892E9E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42888"/>
            <a:ext cx="8805739" cy="7948591"/>
          </a:xfrm>
          <a:prstGeom prst="rect">
            <a:avLst/>
          </a:prstGeom>
        </p:spPr>
      </p:pic>
      <p:sp>
        <p:nvSpPr>
          <p:cNvPr id="20" name="TextBox 19">
            <a:extLst>
              <a:ext uri="{FF2B5EF4-FFF2-40B4-BE49-F238E27FC236}">
                <a16:creationId xmlns:a16="http://schemas.microsoft.com/office/drawing/2014/main" id="{935602CB-8311-741E-8E8A-96FB3C0E6EFD}"/>
              </a:ext>
            </a:extLst>
          </p:cNvPr>
          <p:cNvSpPr txBox="1">
            <a:spLocks noChangeArrowheads="1"/>
          </p:cNvSpPr>
          <p:nvPr/>
        </p:nvSpPr>
        <p:spPr bwMode="auto">
          <a:xfrm>
            <a:off x="5031114" y="2971323"/>
            <a:ext cx="59805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14338" indent="-514338" defTabSz="914377">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Ôn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lại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bài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đã</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học</a:t>
            </a:r>
            <a:endPar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a:p>
            <a:pPr marL="514338" indent="-514338" defTabSz="914377">
              <a:lnSpc>
                <a:spcPct val="100000"/>
              </a:lnSpc>
              <a:spcBef>
                <a:spcPct val="0"/>
              </a:spcBef>
              <a:buFontTx/>
              <a:buAutoNum type="arabicPeriod"/>
            </a:pP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Chuẩn</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bị</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bài</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tiếp</a:t>
            </a:r>
            <a:r>
              <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a:t>
            </a:r>
            <a:r>
              <a:rPr lang="en-US" alt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theo</a:t>
            </a:r>
            <a:endParaRPr lang="en-US" alt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pic>
        <p:nvPicPr>
          <p:cNvPr id="2" name="图片 16">
            <a:extLst>
              <a:ext uri="{FF2B5EF4-FFF2-40B4-BE49-F238E27FC236}">
                <a16:creationId xmlns:a16="http://schemas.microsoft.com/office/drawing/2014/main" id="{A32BA9B9-96E0-5762-5B1D-90EE551ED661}"/>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96253" y="1611085"/>
            <a:ext cx="5402179" cy="5246915"/>
          </a:xfrm>
          <a:prstGeom prst="rect">
            <a:avLst/>
          </a:prstGeom>
        </p:spPr>
      </p:pic>
      <p:pic>
        <p:nvPicPr>
          <p:cNvPr id="3" name="Picture 2">
            <a:extLst>
              <a:ext uri="{FF2B5EF4-FFF2-40B4-BE49-F238E27FC236}">
                <a16:creationId xmlns:a16="http://schemas.microsoft.com/office/drawing/2014/main" id="{2ABC7A68-7611-5723-C5B3-4E7B3F4F134B}"/>
              </a:ext>
            </a:extLst>
          </p:cNvPr>
          <p:cNvPicPr>
            <a:picLocks noChangeAspect="1"/>
          </p:cNvPicPr>
          <p:nvPr/>
        </p:nvPicPr>
        <p:blipFill>
          <a:blip r:embed="rId5"/>
          <a:stretch>
            <a:fillRect/>
          </a:stretch>
        </p:blipFill>
        <p:spPr>
          <a:xfrm>
            <a:off x="6146534" y="1753314"/>
            <a:ext cx="3194581" cy="1103472"/>
          </a:xfrm>
          <a:prstGeom prst="rect">
            <a:avLst/>
          </a:prstGeom>
        </p:spPr>
      </p:pic>
    </p:spTree>
    <p:extLst>
      <p:ext uri="{BB962C8B-B14F-4D97-AF65-F5344CB8AC3E}">
        <p14:creationId xmlns:p14="http://schemas.microsoft.com/office/powerpoint/2010/main" val="2628690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6">
            <a:extLst>
              <a:ext uri="{FF2B5EF4-FFF2-40B4-BE49-F238E27FC236}">
                <a16:creationId xmlns:a16="http://schemas.microsoft.com/office/drawing/2014/main" id="{0B137F04-E0A1-441D-10C0-3C3C7BCCC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494" y="0"/>
            <a:ext cx="9390433" cy="6562107"/>
          </a:xfrm>
          <a:prstGeom prst="rect">
            <a:avLst/>
          </a:prstGeom>
        </p:spPr>
      </p:pic>
      <p:pic>
        <p:nvPicPr>
          <p:cNvPr id="14" name="图片 37">
            <a:extLst>
              <a:ext uri="{FF2B5EF4-FFF2-40B4-BE49-F238E27FC236}">
                <a16:creationId xmlns:a16="http://schemas.microsoft.com/office/drawing/2014/main" id="{0FE14722-574E-28F2-F3F5-E653548DB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379" y="1986692"/>
            <a:ext cx="2358331" cy="1148931"/>
          </a:xfrm>
          <a:prstGeom prst="rect">
            <a:avLst/>
          </a:prstGeom>
        </p:spPr>
      </p:pic>
      <p:pic>
        <p:nvPicPr>
          <p:cNvPr id="2" name="Picture 1">
            <a:extLst>
              <a:ext uri="{FF2B5EF4-FFF2-40B4-BE49-F238E27FC236}">
                <a16:creationId xmlns:a16="http://schemas.microsoft.com/office/drawing/2014/main" id="{6FE773F3-AEA5-F1D4-2BED-DEDD99B197B0}"/>
              </a:ext>
            </a:extLst>
          </p:cNvPr>
          <p:cNvPicPr>
            <a:picLocks noChangeAspect="1"/>
          </p:cNvPicPr>
          <p:nvPr/>
        </p:nvPicPr>
        <p:blipFill>
          <a:blip r:embed="rId4"/>
          <a:stretch>
            <a:fillRect/>
          </a:stretch>
        </p:blipFill>
        <p:spPr>
          <a:xfrm>
            <a:off x="4948540" y="3009034"/>
            <a:ext cx="6200169" cy="2402032"/>
          </a:xfrm>
          <a:prstGeom prst="rect">
            <a:avLst/>
          </a:prstGeom>
        </p:spPr>
      </p:pic>
    </p:spTree>
    <p:extLst>
      <p:ext uri="{BB962C8B-B14F-4D97-AF65-F5344CB8AC3E}">
        <p14:creationId xmlns:p14="http://schemas.microsoft.com/office/powerpoint/2010/main" val="382061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706D1A9A-8297-F7A8-17CA-13A230B68DD2}"/>
              </a:ext>
            </a:extLst>
          </p:cNvPr>
          <p:cNvSpPr/>
          <p:nvPr/>
        </p:nvSpPr>
        <p:spPr>
          <a:xfrm>
            <a:off x="4532243" y="313159"/>
            <a:ext cx="7209183" cy="4441721"/>
          </a:xfrm>
          <a:custGeom>
            <a:avLst/>
            <a:gdLst>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 name="connsiteX0" fmla="*/ 0 w 7209183"/>
              <a:gd name="connsiteY0" fmla="*/ 444615 h 4441721"/>
              <a:gd name="connsiteX1" fmla="*/ 308908 w 7209183"/>
              <a:gd name="connsiteY1" fmla="*/ 0 h 4441721"/>
              <a:gd name="connsiteX2" fmla="*/ 6900274 w 7209183"/>
              <a:gd name="connsiteY2" fmla="*/ 0 h 4441721"/>
              <a:gd name="connsiteX3" fmla="*/ 7209183 w 7209183"/>
              <a:gd name="connsiteY3" fmla="*/ 444615 h 4441721"/>
              <a:gd name="connsiteX4" fmla="*/ 7209183 w 7209183"/>
              <a:gd name="connsiteY4" fmla="*/ 3997104 h 4441721"/>
              <a:gd name="connsiteX5" fmla="*/ 6900274 w 7209183"/>
              <a:gd name="connsiteY5" fmla="*/ 4441721 h 4441721"/>
              <a:gd name="connsiteX6" fmla="*/ 308908 w 7209183"/>
              <a:gd name="connsiteY6" fmla="*/ 4441721 h 4441721"/>
              <a:gd name="connsiteX7" fmla="*/ 0 w 7209183"/>
              <a:gd name="connsiteY7" fmla="*/ 3997104 h 4441721"/>
              <a:gd name="connsiteX8" fmla="*/ 0 w 7209183"/>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441721" fill="none" extrusionOk="0">
                <a:moveTo>
                  <a:pt x="0" y="444615"/>
                </a:moveTo>
                <a:cubicBezTo>
                  <a:pt x="3671" y="242827"/>
                  <a:pt x="178618" y="-39482"/>
                  <a:pt x="308908" y="0"/>
                </a:cubicBezTo>
                <a:cubicBezTo>
                  <a:pt x="2654056" y="188328"/>
                  <a:pt x="5500104" y="-451690"/>
                  <a:pt x="6900274" y="0"/>
                </a:cubicBezTo>
                <a:cubicBezTo>
                  <a:pt x="7010235" y="-11585"/>
                  <a:pt x="7279666" y="133890"/>
                  <a:pt x="7209183" y="444615"/>
                </a:cubicBezTo>
                <a:cubicBezTo>
                  <a:pt x="7256559" y="1940624"/>
                  <a:pt x="7377073" y="2581670"/>
                  <a:pt x="7209183" y="3997104"/>
                </a:cubicBezTo>
                <a:cubicBezTo>
                  <a:pt x="7180595" y="4281156"/>
                  <a:pt x="7116824" y="4439742"/>
                  <a:pt x="6900274" y="4441721"/>
                </a:cubicBezTo>
                <a:cubicBezTo>
                  <a:pt x="5334193" y="4314846"/>
                  <a:pt x="3156625" y="4362144"/>
                  <a:pt x="308908" y="4441721"/>
                </a:cubicBezTo>
                <a:cubicBezTo>
                  <a:pt x="131946" y="4387086"/>
                  <a:pt x="1093" y="4302524"/>
                  <a:pt x="0" y="3997104"/>
                </a:cubicBezTo>
                <a:cubicBezTo>
                  <a:pt x="-204206" y="2495146"/>
                  <a:pt x="96959" y="1585540"/>
                  <a:pt x="0" y="444615"/>
                </a:cubicBezTo>
                <a:close/>
              </a:path>
              <a:path w="7209183" h="4441721" stroke="0" extrusionOk="0">
                <a:moveTo>
                  <a:pt x="0" y="444615"/>
                </a:moveTo>
                <a:cubicBezTo>
                  <a:pt x="-26535" y="189618"/>
                  <a:pt x="170950" y="-31967"/>
                  <a:pt x="308908" y="0"/>
                </a:cubicBezTo>
                <a:cubicBezTo>
                  <a:pt x="2457838" y="-682386"/>
                  <a:pt x="3539397" y="405617"/>
                  <a:pt x="6900274" y="0"/>
                </a:cubicBezTo>
                <a:cubicBezTo>
                  <a:pt x="7006815" y="-7099"/>
                  <a:pt x="7208814" y="279237"/>
                  <a:pt x="7209183" y="444615"/>
                </a:cubicBezTo>
                <a:cubicBezTo>
                  <a:pt x="7487052" y="1499517"/>
                  <a:pt x="7460139" y="2763627"/>
                  <a:pt x="7209183" y="3997104"/>
                </a:cubicBezTo>
                <a:cubicBezTo>
                  <a:pt x="7233061" y="4282914"/>
                  <a:pt x="7048110" y="4434280"/>
                  <a:pt x="6900274" y="4441721"/>
                </a:cubicBezTo>
                <a:cubicBezTo>
                  <a:pt x="4212331" y="4377179"/>
                  <a:pt x="1031592" y="4439628"/>
                  <a:pt x="308908" y="4441721"/>
                </a:cubicBezTo>
                <a:cubicBezTo>
                  <a:pt x="141223" y="4370102"/>
                  <a:pt x="-23315" y="4171886"/>
                  <a:pt x="0" y="3997104"/>
                </a:cubicBezTo>
                <a:cubicBezTo>
                  <a:pt x="-216990" y="2737770"/>
                  <a:pt x="-249640" y="1866080"/>
                  <a:pt x="0" y="444615"/>
                </a:cubicBezTo>
                <a:close/>
              </a:path>
              <a:path w="7209183" h="4441721" fill="none" stroke="0" extrusionOk="0">
                <a:moveTo>
                  <a:pt x="0" y="444615"/>
                </a:moveTo>
                <a:cubicBezTo>
                  <a:pt x="-10479" y="179545"/>
                  <a:pt x="162981" y="-10380"/>
                  <a:pt x="308908" y="0"/>
                </a:cubicBezTo>
                <a:cubicBezTo>
                  <a:pt x="2401150" y="372597"/>
                  <a:pt x="5399359" y="-45112"/>
                  <a:pt x="6900274" y="0"/>
                </a:cubicBezTo>
                <a:cubicBezTo>
                  <a:pt x="7078704" y="19442"/>
                  <a:pt x="7264414" y="194675"/>
                  <a:pt x="7209183" y="444615"/>
                </a:cubicBezTo>
                <a:cubicBezTo>
                  <a:pt x="7195329" y="2121939"/>
                  <a:pt x="7342672" y="2520823"/>
                  <a:pt x="7209183" y="3997104"/>
                </a:cubicBezTo>
                <a:cubicBezTo>
                  <a:pt x="7201982" y="4308038"/>
                  <a:pt x="7077049" y="4417759"/>
                  <a:pt x="6900274" y="4441721"/>
                </a:cubicBezTo>
                <a:cubicBezTo>
                  <a:pt x="5049845" y="4016934"/>
                  <a:pt x="3628863" y="4155944"/>
                  <a:pt x="308908" y="4441721"/>
                </a:cubicBezTo>
                <a:cubicBezTo>
                  <a:pt x="130807" y="4389869"/>
                  <a:pt x="45225" y="4271668"/>
                  <a:pt x="0" y="3997104"/>
                </a:cubicBezTo>
                <a:cubicBezTo>
                  <a:pt x="-78134" y="2704252"/>
                  <a:pt x="-69519" y="1696718"/>
                  <a:pt x="0" y="444615"/>
                </a:cubicBezTo>
                <a:close/>
              </a:path>
              <a:path w="7209183" h="4441721" fill="none" stroke="0" extrusionOk="0">
                <a:moveTo>
                  <a:pt x="0" y="444615"/>
                </a:moveTo>
                <a:cubicBezTo>
                  <a:pt x="1996" y="225684"/>
                  <a:pt x="192685" y="-20967"/>
                  <a:pt x="308908" y="0"/>
                </a:cubicBezTo>
                <a:cubicBezTo>
                  <a:pt x="2445936" y="348331"/>
                  <a:pt x="5362767" y="-227486"/>
                  <a:pt x="6900274" y="0"/>
                </a:cubicBezTo>
                <a:cubicBezTo>
                  <a:pt x="7027445" y="-4795"/>
                  <a:pt x="7252615" y="183092"/>
                  <a:pt x="7209183" y="444615"/>
                </a:cubicBezTo>
                <a:cubicBezTo>
                  <a:pt x="7212449" y="2029489"/>
                  <a:pt x="7368535" y="2543507"/>
                  <a:pt x="7209183" y="3997104"/>
                </a:cubicBezTo>
                <a:cubicBezTo>
                  <a:pt x="7180852" y="4285637"/>
                  <a:pt x="7096824" y="4434941"/>
                  <a:pt x="6900274" y="4441721"/>
                </a:cubicBezTo>
                <a:cubicBezTo>
                  <a:pt x="5188688" y="4134197"/>
                  <a:pt x="3495213" y="4214120"/>
                  <a:pt x="308908" y="4441721"/>
                </a:cubicBezTo>
                <a:cubicBezTo>
                  <a:pt x="129504" y="4385547"/>
                  <a:pt x="8274" y="4276767"/>
                  <a:pt x="0" y="3997104"/>
                </a:cubicBezTo>
                <a:cubicBezTo>
                  <a:pt x="-165052" y="2613592"/>
                  <a:pt x="137386" y="1610531"/>
                  <a:pt x="0" y="444615"/>
                </a:cubicBezTo>
                <a:close/>
              </a:path>
            </a:pathLst>
          </a:custGeom>
          <a:solidFill>
            <a:schemeClr val="bg1">
              <a:alpha val="73000"/>
            </a:schemeClr>
          </a:solidFill>
          <a:ln w="38100">
            <a:solidFill>
              <a:srgbClr val="7030A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pitchFamily="34" charset="0"/>
              <a:cs typeface="Calibri" panose="020F0502020204030204" pitchFamily="34" charset="0"/>
            </a:endParaRPr>
          </a:p>
        </p:txBody>
      </p:sp>
      <p:sp>
        <p:nvSpPr>
          <p:cNvPr id="4" name="Rectangle: Rounded Corners 8">
            <a:extLst>
              <a:ext uri="{FF2B5EF4-FFF2-40B4-BE49-F238E27FC236}">
                <a16:creationId xmlns:a16="http://schemas.microsoft.com/office/drawing/2014/main" id="{5279E6CD-1E8A-C48D-ABA9-2B2570D1005A}"/>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pitchFamily="34" charset="0"/>
              <a:cs typeface="Calibri" panose="020F0502020204030204" pitchFamily="34" charset="0"/>
            </a:endParaRPr>
          </a:p>
        </p:txBody>
      </p:sp>
      <p:sp>
        <p:nvSpPr>
          <p:cNvPr id="5" name="Hộp Văn bản 12">
            <a:extLst>
              <a:ext uri="{FF2B5EF4-FFF2-40B4-BE49-F238E27FC236}">
                <a16:creationId xmlns:a16="http://schemas.microsoft.com/office/drawing/2014/main" id="{DEF02993-1886-9D19-DE3D-6A63CEC4A41F}"/>
              </a:ext>
            </a:extLst>
          </p:cNvPr>
          <p:cNvSpPr txBox="1"/>
          <p:nvPr/>
        </p:nvSpPr>
        <p:spPr>
          <a:xfrm>
            <a:off x="177314" y="415021"/>
            <a:ext cx="4030666" cy="14265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b="1" noProof="0" dirty="0" err="1">
                <a:ln w="0"/>
                <a:solidFill>
                  <a:srgbClr val="FF0000"/>
                </a:solidFill>
                <a:latin typeface="Calibri" panose="020F0502020204030204" pitchFamily="34" charset="0"/>
                <a:cs typeface="Calibri" panose="020F0502020204030204" pitchFamily="34" charset="0"/>
              </a:rPr>
              <a:t>Em</a:t>
            </a:r>
            <a:r>
              <a:rPr lang="en-US" sz="6000" b="1" noProof="0" dirty="0">
                <a:ln w="0"/>
                <a:solidFill>
                  <a:srgbClr val="FF0000"/>
                </a:solidFill>
                <a:latin typeface="Calibri" panose="020F0502020204030204" pitchFamily="34" charset="0"/>
                <a:cs typeface="Calibri" panose="020F0502020204030204" pitchFamily="34" charset="0"/>
              </a:rPr>
              <a:t> </a:t>
            </a:r>
            <a:r>
              <a:rPr lang="en-US" sz="6000" b="1" noProof="0" dirty="0" err="1">
                <a:ln w="0"/>
                <a:solidFill>
                  <a:srgbClr val="FF0000"/>
                </a:solidFill>
                <a:latin typeface="Calibri" panose="020F0502020204030204" pitchFamily="34" charset="0"/>
                <a:cs typeface="Calibri" panose="020F0502020204030204" pitchFamily="34" charset="0"/>
              </a:rPr>
              <a:t>tập</a:t>
            </a:r>
            <a:r>
              <a:rPr lang="en-US" sz="6000" b="1" noProof="0" dirty="0">
                <a:ln w="0"/>
                <a:solidFill>
                  <a:srgbClr val="FF0000"/>
                </a:solidFill>
                <a:latin typeface="Calibri" panose="020F0502020204030204" pitchFamily="34" charset="0"/>
                <a:cs typeface="Calibri" panose="020F0502020204030204" pitchFamily="34" charset="0"/>
              </a:rPr>
              <a:t> </a:t>
            </a:r>
            <a:r>
              <a:rPr lang="en-US" sz="6000" b="1" noProof="0" dirty="0" err="1">
                <a:ln w="0"/>
                <a:solidFill>
                  <a:srgbClr val="FF0000"/>
                </a:solidFill>
                <a:latin typeface="Calibri" panose="020F0502020204030204" pitchFamily="34" charset="0"/>
                <a:cs typeface="Calibri" panose="020F0502020204030204" pitchFamily="34" charset="0"/>
              </a:rPr>
              <a:t>làm</a:t>
            </a:r>
            <a:r>
              <a:rPr lang="en-US" sz="6000" b="1" noProof="0" dirty="0">
                <a:ln w="0"/>
                <a:solidFill>
                  <a:srgbClr val="FF0000"/>
                </a:solidFill>
                <a:latin typeface="Calibri" panose="020F0502020204030204" pitchFamily="34" charset="0"/>
                <a:cs typeface="Calibri" panose="020F0502020204030204" pitchFamily="34" charset="0"/>
              </a:rPr>
              <a:t> </a:t>
            </a:r>
            <a:r>
              <a:rPr lang="en-US" sz="6000" b="1" noProof="0" dirty="0" err="1">
                <a:ln w="0"/>
                <a:solidFill>
                  <a:srgbClr val="FF0000"/>
                </a:solidFill>
                <a:latin typeface="Calibri" panose="020F0502020204030204" pitchFamily="34" charset="0"/>
                <a:cs typeface="Calibri" panose="020F0502020204030204" pitchFamily="34" charset="0"/>
              </a:rPr>
              <a:t>phóng</a:t>
            </a:r>
            <a:r>
              <a:rPr lang="en-US" sz="6000" b="1" noProof="0" dirty="0">
                <a:ln w="0"/>
                <a:solidFill>
                  <a:srgbClr val="FF0000"/>
                </a:solidFill>
                <a:latin typeface="Calibri" panose="020F0502020204030204" pitchFamily="34" charset="0"/>
                <a:cs typeface="Calibri" panose="020F0502020204030204" pitchFamily="34" charset="0"/>
              </a:rPr>
              <a:t> </a:t>
            </a:r>
            <a:r>
              <a:rPr lang="en-US" sz="6000" b="1" noProof="0" dirty="0" err="1">
                <a:ln w="0"/>
                <a:solidFill>
                  <a:srgbClr val="FF0000"/>
                </a:solidFill>
                <a:latin typeface="Calibri" panose="020F0502020204030204" pitchFamily="34" charset="0"/>
                <a:cs typeface="Calibri" panose="020F0502020204030204" pitchFamily="34" charset="0"/>
              </a:rPr>
              <a:t>viên</a:t>
            </a:r>
            <a:endParaRPr kumimoji="0" lang="en-US" sz="6000" b="1" i="0" u="none" strike="noStrike" kern="1200" normalizeH="0" baseline="0" noProof="0" dirty="0">
              <a:ln w="0"/>
              <a:solidFill>
                <a:srgbClr val="FF0000"/>
              </a:solidFill>
              <a:uLnTx/>
              <a:uFillTx/>
              <a:latin typeface="Calibri" panose="020F0502020204030204" pitchFamily="34" charset="0"/>
              <a:cs typeface="Calibri" panose="020F0502020204030204" pitchFamily="34" charset="0"/>
            </a:endParaRPr>
          </a:p>
        </p:txBody>
      </p:sp>
      <p:pic>
        <p:nvPicPr>
          <p:cNvPr id="6" name="Picture 12">
            <a:extLst>
              <a:ext uri="{FF2B5EF4-FFF2-40B4-BE49-F238E27FC236}">
                <a16:creationId xmlns:a16="http://schemas.microsoft.com/office/drawing/2014/main" id="{71D0F927-CC08-2E43-5E13-0CF52105E2D3}"/>
              </a:ext>
            </a:extLst>
          </p:cNvPr>
          <p:cNvPicPr>
            <a:picLocks noChangeAspect="1"/>
          </p:cNvPicPr>
          <p:nvPr/>
        </p:nvPicPr>
        <p:blipFill>
          <a:blip r:embed="rId2"/>
          <a:stretch>
            <a:fillRect/>
          </a:stretch>
        </p:blipFill>
        <p:spPr>
          <a:xfrm>
            <a:off x="6938766" y="4131940"/>
            <a:ext cx="1350712" cy="2168637"/>
          </a:xfrm>
          <a:prstGeom prst="rect">
            <a:avLst/>
          </a:prstGeom>
        </p:spPr>
      </p:pic>
      <p:pic>
        <p:nvPicPr>
          <p:cNvPr id="7" name="Picture 15">
            <a:extLst>
              <a:ext uri="{FF2B5EF4-FFF2-40B4-BE49-F238E27FC236}">
                <a16:creationId xmlns:a16="http://schemas.microsoft.com/office/drawing/2014/main" id="{042727E6-AC75-1E6D-427E-755385373B15}"/>
              </a:ext>
            </a:extLst>
          </p:cNvPr>
          <p:cNvPicPr>
            <a:picLocks noChangeAspect="1"/>
          </p:cNvPicPr>
          <p:nvPr/>
        </p:nvPicPr>
        <p:blipFill>
          <a:blip r:embed="rId3"/>
          <a:stretch>
            <a:fillRect/>
          </a:stretch>
        </p:blipFill>
        <p:spPr>
          <a:xfrm>
            <a:off x="8289478" y="4131940"/>
            <a:ext cx="1493760" cy="2168637"/>
          </a:xfrm>
          <a:prstGeom prst="rect">
            <a:avLst/>
          </a:prstGeom>
        </p:spPr>
      </p:pic>
      <p:pic>
        <p:nvPicPr>
          <p:cNvPr id="8" name="Picture 6">
            <a:extLst>
              <a:ext uri="{FF2B5EF4-FFF2-40B4-BE49-F238E27FC236}">
                <a16:creationId xmlns:a16="http://schemas.microsoft.com/office/drawing/2014/main" id="{E39BBE10-5183-A91A-D2FC-254B285AEEA3}"/>
              </a:ext>
            </a:extLst>
          </p:cNvPr>
          <p:cNvPicPr>
            <a:picLocks noChangeAspect="1"/>
          </p:cNvPicPr>
          <p:nvPr/>
        </p:nvPicPr>
        <p:blipFill>
          <a:blip r:embed="rId4"/>
          <a:stretch>
            <a:fillRect/>
          </a:stretch>
        </p:blipFill>
        <p:spPr>
          <a:xfrm flipH="1">
            <a:off x="5277337" y="4131938"/>
            <a:ext cx="1593601" cy="2168637"/>
          </a:xfrm>
          <a:prstGeom prst="rect">
            <a:avLst/>
          </a:prstGeom>
        </p:spPr>
      </p:pic>
      <p:pic>
        <p:nvPicPr>
          <p:cNvPr id="9" name="Picture 7">
            <a:extLst>
              <a:ext uri="{FF2B5EF4-FFF2-40B4-BE49-F238E27FC236}">
                <a16:creationId xmlns:a16="http://schemas.microsoft.com/office/drawing/2014/main" id="{8AAD4870-8DAE-F03F-96E0-194E667887CC}"/>
              </a:ext>
            </a:extLst>
          </p:cNvPr>
          <p:cNvPicPr>
            <a:picLocks noChangeAspect="1"/>
          </p:cNvPicPr>
          <p:nvPr/>
        </p:nvPicPr>
        <p:blipFill>
          <a:blip r:embed="rId5"/>
          <a:stretch>
            <a:fillRect/>
          </a:stretch>
        </p:blipFill>
        <p:spPr>
          <a:xfrm flipH="1">
            <a:off x="9851066" y="4131939"/>
            <a:ext cx="1386240" cy="2168637"/>
          </a:xfrm>
          <a:prstGeom prst="rect">
            <a:avLst/>
          </a:prstGeom>
        </p:spPr>
      </p:pic>
      <p:pic>
        <p:nvPicPr>
          <p:cNvPr id="10" name="Picture 7">
            <a:extLst>
              <a:ext uri="{FF2B5EF4-FFF2-40B4-BE49-F238E27FC236}">
                <a16:creationId xmlns:a16="http://schemas.microsoft.com/office/drawing/2014/main" id="{F1A7093B-AAB5-77D3-511F-93D57F0777DA}"/>
              </a:ext>
            </a:extLst>
          </p:cNvPr>
          <p:cNvPicPr>
            <a:picLocks noChangeAspect="1"/>
          </p:cNvPicPr>
          <p:nvPr/>
        </p:nvPicPr>
        <p:blipFill>
          <a:blip r:embed="rId6"/>
          <a:stretch>
            <a:fillRect/>
          </a:stretch>
        </p:blipFill>
        <p:spPr>
          <a:xfrm flipH="1">
            <a:off x="226321" y="1219200"/>
            <a:ext cx="4445485" cy="5683726"/>
          </a:xfrm>
          <a:prstGeom prst="rect">
            <a:avLst/>
          </a:prstGeom>
        </p:spPr>
      </p:pic>
      <p:sp>
        <p:nvSpPr>
          <p:cNvPr id="14" name="Hộp Văn bản 9">
            <a:extLst>
              <a:ext uri="{FF2B5EF4-FFF2-40B4-BE49-F238E27FC236}">
                <a16:creationId xmlns:a16="http://schemas.microsoft.com/office/drawing/2014/main" id="{2C35B325-1276-2610-EBFD-619E733EE874}"/>
              </a:ext>
            </a:extLst>
          </p:cNvPr>
          <p:cNvSpPr txBox="1"/>
          <p:nvPr/>
        </p:nvSpPr>
        <p:spPr>
          <a:xfrm>
            <a:off x="4695825" y="1123129"/>
            <a:ext cx="7038975" cy="2123658"/>
          </a:xfrm>
          <a:prstGeom prst="rect">
            <a:avLst/>
          </a:prstGeom>
          <a:noFill/>
        </p:spPr>
        <p:txBody>
          <a:bodyPr wrap="square" rtlCol="0">
            <a:spAutoFit/>
          </a:bodyPr>
          <a:lstStyle/>
          <a:p>
            <a:pPr lvl="0" algn="just">
              <a:defRPr/>
            </a:pPr>
            <a:r>
              <a:rPr lang="vi-VN" sz="4400" b="1" dirty="0">
                <a:solidFill>
                  <a:prstClr val="black"/>
                </a:solidFill>
                <a:latin typeface="Calibri" panose="020F0502020204030204" pitchFamily="34" charset="0"/>
                <a:cs typeface="Calibri" panose="020F0502020204030204" pitchFamily="34" charset="0"/>
              </a:rPr>
              <a:t>1 HS đóng vai phóng viên, phỏng vấn các bạn về tác hại của thuốc lá, rượu, ma túy.</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34777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22413B5-DEDE-42F5-8789-247A503CC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261" y="-226972"/>
            <a:ext cx="8805739" cy="7948591"/>
          </a:xfrm>
          <a:prstGeom prst="rect">
            <a:avLst/>
          </a:prstGeom>
        </p:spPr>
      </p:pic>
      <p:pic>
        <p:nvPicPr>
          <p:cNvPr id="4" name="Picture 3">
            <a:extLst>
              <a:ext uri="{FF2B5EF4-FFF2-40B4-BE49-F238E27FC236}">
                <a16:creationId xmlns:a16="http://schemas.microsoft.com/office/drawing/2014/main" id="{822698D2-DB7E-C3F8-935B-3EA7CC678C4E}"/>
              </a:ext>
            </a:extLst>
          </p:cNvPr>
          <p:cNvPicPr>
            <a:picLocks noChangeAspect="1"/>
          </p:cNvPicPr>
          <p:nvPr/>
        </p:nvPicPr>
        <p:blipFill>
          <a:blip r:embed="rId4"/>
          <a:stretch>
            <a:fillRect/>
          </a:stretch>
        </p:blipFill>
        <p:spPr>
          <a:xfrm>
            <a:off x="-896000" y="450549"/>
            <a:ext cx="6407451" cy="6407451"/>
          </a:xfrm>
          <a:prstGeom prst="rect">
            <a:avLst/>
          </a:prstGeom>
        </p:spPr>
      </p:pic>
      <p:pic>
        <p:nvPicPr>
          <p:cNvPr id="2" name="Picture 1">
            <a:extLst>
              <a:ext uri="{FF2B5EF4-FFF2-40B4-BE49-F238E27FC236}">
                <a16:creationId xmlns:a16="http://schemas.microsoft.com/office/drawing/2014/main" id="{8C87F131-88C0-0377-B19A-129C0DE1EF5B}"/>
              </a:ext>
            </a:extLst>
          </p:cNvPr>
          <p:cNvPicPr>
            <a:picLocks noChangeAspect="1"/>
          </p:cNvPicPr>
          <p:nvPr/>
        </p:nvPicPr>
        <p:blipFill>
          <a:blip r:embed="rId5"/>
          <a:stretch>
            <a:fillRect/>
          </a:stretch>
        </p:blipFill>
        <p:spPr>
          <a:xfrm>
            <a:off x="4615919" y="1953273"/>
            <a:ext cx="6389162" cy="2627604"/>
          </a:xfrm>
          <a:prstGeom prst="rect">
            <a:avLst/>
          </a:prstGeom>
        </p:spPr>
      </p:pic>
      <p:sp>
        <p:nvSpPr>
          <p:cNvPr id="3" name="TextBox 2">
            <a:extLst>
              <a:ext uri="{FF2B5EF4-FFF2-40B4-BE49-F238E27FC236}">
                <a16:creationId xmlns:a16="http://schemas.microsoft.com/office/drawing/2014/main" id="{D556964A-AF94-0FEA-F4AB-5789C8BE3819}"/>
              </a:ext>
            </a:extLst>
          </p:cNvPr>
          <p:cNvSpPr txBox="1"/>
          <p:nvPr/>
        </p:nvSpPr>
        <p:spPr>
          <a:xfrm>
            <a:off x="7105650" y="4610100"/>
            <a:ext cx="2190750"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Tiết</a:t>
            </a:r>
            <a:r>
              <a:rPr lang="en-US" sz="4000"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1739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9"/>
            <a:ext cx="11345923"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5" y="854219"/>
            <a:ext cx="2358331" cy="1148931"/>
          </a:xfrm>
          <a:prstGeom prst="rect">
            <a:avLst/>
          </a:prstGeom>
        </p:spPr>
      </p:pic>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8538152" y="2742772"/>
            <a:ext cx="4115229" cy="4115229"/>
          </a:xfrm>
          <a:prstGeom prst="rect">
            <a:avLst/>
          </a:prstGeom>
        </p:spPr>
      </p:pic>
      <p:pic>
        <p:nvPicPr>
          <p:cNvPr id="3" name="Picture 2">
            <a:extLst>
              <a:ext uri="{FF2B5EF4-FFF2-40B4-BE49-F238E27FC236}">
                <a16:creationId xmlns:a16="http://schemas.microsoft.com/office/drawing/2014/main" id="{6959B60A-D9CE-A463-2CBC-A183C029BE39}"/>
              </a:ext>
            </a:extLst>
          </p:cNvPr>
          <p:cNvPicPr>
            <a:picLocks noChangeAspect="1"/>
          </p:cNvPicPr>
          <p:nvPr/>
        </p:nvPicPr>
        <p:blipFill>
          <a:blip r:embed="rId6"/>
          <a:stretch>
            <a:fillRect/>
          </a:stretch>
        </p:blipFill>
        <p:spPr>
          <a:xfrm>
            <a:off x="2729602" y="3087561"/>
            <a:ext cx="6066046" cy="1444877"/>
          </a:xfrm>
          <a:prstGeom prst="rect">
            <a:avLst/>
          </a:prstGeom>
        </p:spPr>
      </p:pic>
    </p:spTree>
    <p:extLst>
      <p:ext uri="{BB962C8B-B14F-4D97-AF65-F5344CB8AC3E}">
        <p14:creationId xmlns:p14="http://schemas.microsoft.com/office/powerpoint/2010/main" val="95890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D5F414E9-D72F-4A97-B1CB-61FC73C66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2" y="48659"/>
            <a:ext cx="11345923" cy="6266212"/>
          </a:xfrm>
          <a:prstGeom prst="rect">
            <a:avLst/>
          </a:prstGeom>
        </p:spPr>
      </p:pic>
      <p:pic>
        <p:nvPicPr>
          <p:cNvPr id="38" name="图片 37">
            <a:extLst>
              <a:ext uri="{FF2B5EF4-FFF2-40B4-BE49-F238E27FC236}">
                <a16:creationId xmlns:a16="http://schemas.microsoft.com/office/drawing/2014/main" id="{0BCE8A12-CB47-4322-9BE2-9EAC317B1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025" y="854219"/>
            <a:ext cx="2358331" cy="1148931"/>
          </a:xfrm>
          <a:prstGeom prst="rect">
            <a:avLst/>
          </a:prstGeom>
        </p:spPr>
      </p:pic>
      <p:sp>
        <p:nvSpPr>
          <p:cNvPr id="175" name="矩形 8">
            <a:extLst>
              <a:ext uri="{FF2B5EF4-FFF2-40B4-BE49-F238E27FC236}">
                <a16:creationId xmlns:a16="http://schemas.microsoft.com/office/drawing/2014/main" id="{ED2E91ED-7FC1-44A4-3AD8-3DE1AFDA0898}"/>
              </a:ext>
            </a:extLst>
          </p:cNvPr>
          <p:cNvSpPr/>
          <p:nvPr/>
        </p:nvSpPr>
        <p:spPr>
          <a:xfrm>
            <a:off x="3545937" y="2155844"/>
            <a:ext cx="4905510" cy="995209"/>
          </a:xfrm>
          <a:prstGeom prst="rect">
            <a:avLst/>
          </a:prstGeom>
        </p:spPr>
        <p:txBody>
          <a:bodyPr wrap="none">
            <a:spAutoFit/>
            <a:scene3d>
              <a:camera prst="orthographicFront"/>
              <a:lightRig rig="threePt" dir="t"/>
            </a:scene3d>
            <a:sp3d extrusionH="57150">
              <a:bevelT h="25400" prst="softRound"/>
            </a:sp3d>
          </a:bodyPr>
          <a:lstStyle/>
          <a:p>
            <a:pPr defTabSz="914377">
              <a:defRPr/>
            </a:pPr>
            <a:r>
              <a:rPr lang="en-US" altLang="zh-CN" sz="5867"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rPr>
              <a:t>HOẠT ĐỘNG 1</a:t>
            </a:r>
            <a:endParaRPr lang="zh-CN" altLang="en-US" sz="5867" dirty="0">
              <a:solidFill>
                <a:srgbClr val="FF0000"/>
              </a:solidFill>
              <a:latin typeface="UTM Showcard" panose="02040603050506020204" pitchFamily="18" charset="0"/>
              <a:ea typeface="字魂27号-布丁体" panose="00000505000000000000" pitchFamily="2" charset="-122"/>
              <a:cs typeface="Arial" panose="020B0604020202020204"/>
              <a:sym typeface="Arial" panose="020B0604020202020204"/>
            </a:endParaRPr>
          </a:p>
        </p:txBody>
      </p:sp>
      <p:sp>
        <p:nvSpPr>
          <p:cNvPr id="176" name="Google Shape;1322;p20">
            <a:extLst>
              <a:ext uri="{FF2B5EF4-FFF2-40B4-BE49-F238E27FC236}">
                <a16:creationId xmlns:a16="http://schemas.microsoft.com/office/drawing/2014/main" id="{4D95B25A-1EB8-4DC3-81B2-586DBBB7E4C2}"/>
              </a:ext>
            </a:extLst>
          </p:cNvPr>
          <p:cNvSpPr txBox="1">
            <a:spLocks/>
          </p:cNvSpPr>
          <p:nvPr/>
        </p:nvSpPr>
        <p:spPr>
          <a:xfrm>
            <a:off x="2279715" y="3866294"/>
            <a:ext cx="6859583" cy="10815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600"/>
              <a:buFont typeface="Saira Condensed"/>
              <a:buNone/>
              <a:defRPr sz="5600" b="0" i="0" u="none" strike="noStrike" cap="none">
                <a:solidFill>
                  <a:srgbClr val="434343"/>
                </a:solidFill>
                <a:latin typeface="Saira Condensed"/>
                <a:ea typeface="Saira Condensed"/>
                <a:cs typeface="Saira Condensed"/>
                <a:sym typeface="Saira Condensed"/>
              </a:defRPr>
            </a:lvl1pPr>
            <a:lvl2pPr marR="0" lvl="1"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2pPr>
            <a:lvl3pPr marR="0" lvl="2"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3pPr>
            <a:lvl4pPr marR="0" lvl="3"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4pPr>
            <a:lvl5pPr marR="0" lvl="4"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5pPr>
            <a:lvl6pPr marR="0" lvl="5"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6pPr>
            <a:lvl7pPr marR="0" lvl="6"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7pPr>
            <a:lvl8pPr marR="0" lvl="7"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8pPr>
            <a:lvl9pPr marR="0" lvl="8" algn="ctr" rtl="0">
              <a:lnSpc>
                <a:spcPct val="100000"/>
              </a:lnSpc>
              <a:spcBef>
                <a:spcPts val="0"/>
              </a:spcBef>
              <a:spcAft>
                <a:spcPts val="0"/>
              </a:spcAft>
              <a:buClr>
                <a:srgbClr val="434343"/>
              </a:buClr>
              <a:buSzPts val="5200"/>
              <a:buFont typeface="Economica"/>
              <a:buNone/>
              <a:defRPr sz="5200" b="0" i="0" u="none" strike="noStrike" cap="none">
                <a:solidFill>
                  <a:srgbClr val="434343"/>
                </a:solidFill>
                <a:latin typeface="Economica"/>
                <a:ea typeface="Economica"/>
                <a:cs typeface="Economica"/>
                <a:sym typeface="Economica"/>
              </a:defRPr>
            </a:lvl9pPr>
          </a:lstStyle>
          <a:p>
            <a:pPr defTabSz="914377">
              <a:defRPr/>
            </a:pPr>
            <a:r>
              <a:rPr lang="vi-VN" sz="4800" b="1" dirty="0">
                <a:ln>
                  <a:solidFill>
                    <a:prstClr val="black"/>
                  </a:solidFill>
                </a:ln>
                <a:solidFill>
                  <a:srgbClr val="0000FF"/>
                </a:solidFill>
                <a:latin typeface="Arial" panose="020B0604020202020204" pitchFamily="34" charset="0"/>
                <a:cs typeface="Arial" panose="020B0604020202020204" pitchFamily="34" charset="0"/>
              </a:rPr>
              <a:t>Cách phòng tránh thuốc lá, rượu, ma túy</a:t>
            </a:r>
            <a:endParaRPr lang="en-US" sz="4800" b="1" dirty="0">
              <a:ln>
                <a:solidFill>
                  <a:prstClr val="black"/>
                </a:solidFill>
              </a:ln>
              <a:solidFill>
                <a:srgbClr val="0000FF"/>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D85714B-660D-CB4C-F971-B72ED5507E1A}"/>
              </a:ext>
            </a:extLst>
          </p:cNvPr>
          <p:cNvPicPr>
            <a:picLocks noChangeAspect="1"/>
          </p:cNvPicPr>
          <p:nvPr/>
        </p:nvPicPr>
        <p:blipFill>
          <a:blip r:embed="rId5"/>
          <a:stretch>
            <a:fillRect/>
          </a:stretch>
        </p:blipFill>
        <p:spPr>
          <a:xfrm>
            <a:off x="8538152" y="2742772"/>
            <a:ext cx="4115229" cy="4115229"/>
          </a:xfrm>
          <a:prstGeom prst="rect">
            <a:avLst/>
          </a:prstGeom>
        </p:spPr>
      </p:pic>
    </p:spTree>
    <p:extLst>
      <p:ext uri="{BB962C8B-B14F-4D97-AF65-F5344CB8AC3E}">
        <p14:creationId xmlns:p14="http://schemas.microsoft.com/office/powerpoint/2010/main" val="791156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E0D0DE-70BF-176F-3F9F-800B5047C1E4}"/>
              </a:ext>
            </a:extLst>
          </p:cNvPr>
          <p:cNvGrpSpPr/>
          <p:nvPr/>
        </p:nvGrpSpPr>
        <p:grpSpPr>
          <a:xfrm>
            <a:off x="1993406" y="147012"/>
            <a:ext cx="9455644" cy="1024563"/>
            <a:chOff x="713727" y="128589"/>
            <a:chExt cx="9020425" cy="1403609"/>
          </a:xfrm>
        </p:grpSpPr>
        <p:sp>
          <p:nvSpPr>
            <p:cNvPr id="24" name="圆角矩形标注 10">
              <a:extLst>
                <a:ext uri="{FF2B5EF4-FFF2-40B4-BE49-F238E27FC236}">
                  <a16:creationId xmlns:a16="http://schemas.microsoft.com/office/drawing/2014/main" id="{1CA8A348-1131-41B2-95EA-5DDCD4F1AB66}"/>
                </a:ext>
              </a:extLst>
            </p:cNvPr>
            <p:cNvSpPr/>
            <p:nvPr/>
          </p:nvSpPr>
          <p:spPr>
            <a:xfrm rot="5400000" flipV="1">
              <a:off x="4522136" y="-3679818"/>
              <a:ext cx="1403609" cy="9020423"/>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algn="ctr" defTabSz="914377">
                <a:defRPr/>
              </a:pPr>
              <a:endParaRPr lang="zh-CN" altLang="en-US" kern="0">
                <a:solidFill>
                  <a:prstClr val="white"/>
                </a:solidFill>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7" name="Rectangle 6">
              <a:extLst>
                <a:ext uri="{FF2B5EF4-FFF2-40B4-BE49-F238E27FC236}">
                  <a16:creationId xmlns:a16="http://schemas.microsoft.com/office/drawing/2014/main" id="{B0EF7D5C-682E-69C8-8BE0-9BCD315B4608}"/>
                </a:ext>
              </a:extLst>
            </p:cNvPr>
            <p:cNvSpPr/>
            <p:nvPr/>
          </p:nvSpPr>
          <p:spPr>
            <a:xfrm>
              <a:off x="713727" y="331869"/>
              <a:ext cx="9020422" cy="1169551"/>
            </a:xfrm>
            <a:prstGeom prst="rect">
              <a:avLst/>
            </a:prstGeom>
          </p:spPr>
          <p:txBody>
            <a:bodyPr wrap="square">
              <a:spAutoFit/>
            </a:bodyPr>
            <a:lstStyle/>
            <a:p>
              <a:pPr algn="ctr" defTabSz="914377">
                <a:spcBef>
                  <a:spcPct val="20000"/>
                </a:spcBef>
                <a:buClr>
                  <a:srgbClr val="0033CC"/>
                </a:buClr>
                <a:buSzPct val="120000"/>
                <a:defRPr/>
              </a:pPr>
              <a:r>
                <a:rPr lang="en-US" altLang="en-US" sz="3500" b="1" dirty="0" err="1">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Nêu</a:t>
              </a:r>
              <a:r>
                <a:rPr lang="en-US" altLang="en-US" sz="3500" b="1" dirty="0">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 c</a:t>
              </a:r>
              <a:r>
                <a:rPr lang="vi-VN" altLang="en-US" sz="3500" b="1" dirty="0">
                  <a:solidFill>
                    <a:srgbClr val="00B0A3">
                      <a:lumMod val="50000"/>
                    </a:srgbClr>
                  </a:solidFill>
                  <a:latin typeface="Cambria" panose="02040503050406030204" pitchFamily="18" charset="0"/>
                  <a:ea typeface="Cambria" panose="02040503050406030204" pitchFamily="18" charset="0"/>
                  <a:cs typeface="Times New Roman" panose="02020603050405020304" pitchFamily="18" charset="0"/>
                  <a:sym typeface="Arial" panose="020B0604020202020204"/>
                </a:rPr>
                <a:t>ách phòng tránh thuốc lá, rượu, ma túy </a:t>
              </a:r>
            </a:p>
          </p:txBody>
        </p:sp>
      </p:grpSp>
      <p:pic>
        <p:nvPicPr>
          <p:cNvPr id="8" name="Picture 7">
            <a:extLst>
              <a:ext uri="{FF2B5EF4-FFF2-40B4-BE49-F238E27FC236}">
                <a16:creationId xmlns:a16="http://schemas.microsoft.com/office/drawing/2014/main" id="{39DAB1EA-32FC-47AC-9330-40A3EA33705A}"/>
              </a:ext>
            </a:extLst>
          </p:cNvPr>
          <p:cNvPicPr>
            <a:picLocks noChangeAspect="1"/>
          </p:cNvPicPr>
          <p:nvPr/>
        </p:nvPicPr>
        <p:blipFill>
          <a:blip r:embed="rId3"/>
          <a:stretch>
            <a:fillRect/>
          </a:stretch>
        </p:blipFill>
        <p:spPr>
          <a:xfrm>
            <a:off x="742109" y="350292"/>
            <a:ext cx="968616" cy="968616"/>
          </a:xfrm>
          <a:prstGeom prst="rect">
            <a:avLst/>
          </a:prstGeom>
        </p:spPr>
      </p:pic>
      <p:pic>
        <p:nvPicPr>
          <p:cNvPr id="4" name="Picture 3">
            <a:extLst>
              <a:ext uri="{FF2B5EF4-FFF2-40B4-BE49-F238E27FC236}">
                <a16:creationId xmlns:a16="http://schemas.microsoft.com/office/drawing/2014/main" id="{4E658935-8404-1E62-0BB2-D065215326B4}"/>
              </a:ext>
            </a:extLst>
          </p:cNvPr>
          <p:cNvPicPr>
            <a:picLocks noChangeAspect="1"/>
          </p:cNvPicPr>
          <p:nvPr/>
        </p:nvPicPr>
        <p:blipFill>
          <a:blip r:embed="rId4"/>
          <a:stretch>
            <a:fillRect/>
          </a:stretch>
        </p:blipFill>
        <p:spPr>
          <a:xfrm>
            <a:off x="2347912" y="1552575"/>
            <a:ext cx="8562975" cy="4057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469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61348" y="1094953"/>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2136240" y="837288"/>
            <a:ext cx="777161" cy="2180473"/>
          </a:xfrm>
          <a:prstGeom prst="rect">
            <a:avLst/>
          </a:prstGeom>
        </p:spPr>
      </p:pic>
      <p:pic>
        <p:nvPicPr>
          <p:cNvPr id="7" name="Picture 6">
            <a:extLst>
              <a:ext uri="{FF2B5EF4-FFF2-40B4-BE49-F238E27FC236}">
                <a16:creationId xmlns:a16="http://schemas.microsoft.com/office/drawing/2014/main" id="{FB34715E-F395-4173-942D-567F11607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52" y="3153454"/>
            <a:ext cx="6257268" cy="3539825"/>
          </a:xfrm>
          <a:prstGeom prst="rect">
            <a:avLst/>
          </a:prstGeom>
        </p:spPr>
      </p:pic>
      <p:pic>
        <p:nvPicPr>
          <p:cNvPr id="5" name="Picture 4">
            <a:extLst>
              <a:ext uri="{FF2B5EF4-FFF2-40B4-BE49-F238E27FC236}">
                <a16:creationId xmlns:a16="http://schemas.microsoft.com/office/drawing/2014/main" id="{33490AAD-2D69-4B5C-A70C-2201B444B2B0}"/>
              </a:ext>
            </a:extLst>
          </p:cNvPr>
          <p:cNvPicPr>
            <a:picLocks noChangeAspect="1"/>
          </p:cNvPicPr>
          <p:nvPr/>
        </p:nvPicPr>
        <p:blipFill>
          <a:blip r:embed="rId6"/>
          <a:stretch>
            <a:fillRect/>
          </a:stretch>
        </p:blipFill>
        <p:spPr>
          <a:xfrm>
            <a:off x="736328" y="1488095"/>
            <a:ext cx="3346994" cy="2091109"/>
          </a:xfrm>
          <a:prstGeom prst="rect">
            <a:avLst/>
          </a:prstGeom>
        </p:spPr>
      </p:pic>
      <p:grpSp>
        <p:nvGrpSpPr>
          <p:cNvPr id="6" name="Group 5">
            <a:extLst>
              <a:ext uri="{FF2B5EF4-FFF2-40B4-BE49-F238E27FC236}">
                <a16:creationId xmlns:a16="http://schemas.microsoft.com/office/drawing/2014/main" id="{089A5E3A-E77D-E6B3-21DA-0E70EEF87188}"/>
              </a:ext>
            </a:extLst>
          </p:cNvPr>
          <p:cNvGrpSpPr/>
          <p:nvPr/>
        </p:nvGrpSpPr>
        <p:grpSpPr>
          <a:xfrm>
            <a:off x="5181601" y="1575762"/>
            <a:ext cx="7010399" cy="1295391"/>
            <a:chOff x="713729" y="128589"/>
            <a:chExt cx="9107040" cy="1403609"/>
          </a:xfrm>
        </p:grpSpPr>
        <p:sp>
          <p:nvSpPr>
            <p:cNvPr id="8" name="圆角矩形标注 10">
              <a:extLst>
                <a:ext uri="{FF2B5EF4-FFF2-40B4-BE49-F238E27FC236}">
                  <a16:creationId xmlns:a16="http://schemas.microsoft.com/office/drawing/2014/main" id="{7A1D7F22-C6D8-6CBC-1692-36B02912BF02}"/>
                </a:ext>
              </a:extLst>
            </p:cNvPr>
            <p:cNvSpPr/>
            <p:nvPr/>
          </p:nvSpPr>
          <p:spPr>
            <a:xfrm rot="5400000" flipV="1">
              <a:off x="4522136" y="-3679818"/>
              <a:ext cx="1403609" cy="9020423"/>
            </a:xfrm>
            <a:prstGeom prst="wedgeRoundRectCallout">
              <a:avLst>
                <a:gd name="adj1" fmla="val 36474"/>
                <a:gd name="adj2" fmla="val -53918"/>
                <a:gd name="adj3" fmla="val 16667"/>
              </a:avLst>
            </a:prstGeom>
            <a:solidFill>
              <a:sysClr val="window" lastClr="FFFFFF"/>
            </a:solidFill>
            <a:ln w="28575" cap="flat" cmpd="sng" algn="ctr">
              <a:solidFill>
                <a:schemeClr val="accent1"/>
              </a:solidFill>
              <a:prstDash val="dash"/>
              <a:miter lim="800000"/>
            </a:ln>
            <a:effectLst/>
          </p:spPr>
          <p:txBody>
            <a:bodyPr rtlCol="0" anchor="ctr"/>
            <a:lstStyle/>
            <a:p>
              <a:pPr algn="ctr" defTabSz="914377">
                <a:defRPr/>
              </a:pPr>
              <a:endParaRPr lang="zh-CN" altLang="en-US" kern="0">
                <a:solidFill>
                  <a:prstClr val="white"/>
                </a:solidFill>
                <a:latin typeface="字魂115号-刀刀体" panose="00000500000000000000" pitchFamily="2" charset="-122"/>
                <a:ea typeface="字魂115号-刀刀体" panose="00000500000000000000" pitchFamily="2" charset="-122"/>
                <a:cs typeface="Arial" panose="020B0604020202020204"/>
                <a:sym typeface="字魂115号-刀刀体" panose="00000500000000000000" pitchFamily="2" charset="-122"/>
              </a:endParaRPr>
            </a:p>
          </p:txBody>
        </p:sp>
        <p:sp>
          <p:nvSpPr>
            <p:cNvPr id="9" name="Rectangle 8">
              <a:extLst>
                <a:ext uri="{FF2B5EF4-FFF2-40B4-BE49-F238E27FC236}">
                  <a16:creationId xmlns:a16="http://schemas.microsoft.com/office/drawing/2014/main" id="{F23E6EA4-522B-26F0-EB29-F24BDACC7B6F}"/>
                </a:ext>
              </a:extLst>
            </p:cNvPr>
            <p:cNvSpPr/>
            <p:nvPr/>
          </p:nvSpPr>
          <p:spPr>
            <a:xfrm>
              <a:off x="800347" y="197699"/>
              <a:ext cx="9020422" cy="1300605"/>
            </a:xfrm>
            <a:prstGeom prst="rect">
              <a:avLst/>
            </a:prstGeom>
          </p:spPr>
          <p:txBody>
            <a:bodyPr wrap="square">
              <a:spAutoFit/>
            </a:bodyPr>
            <a:lstStyle/>
            <a:p>
              <a:pPr marL="0" marR="0" algn="just">
                <a:spcBef>
                  <a:spcPts val="0"/>
                </a:spcBef>
                <a:spcAft>
                  <a:spcPts val="0"/>
                </a:spcAft>
              </a:pPr>
              <a:r>
                <a:rPr lang="nl-NL" sz="3600" b="1" dirty="0">
                  <a:solidFill>
                    <a:srgbClr val="FF0000"/>
                  </a:solidFill>
                  <a:latin typeface="Cambria" panose="02040503050406030204" pitchFamily="18" charset="0"/>
                  <a:ea typeface="Cambria" panose="02040503050406030204" pitchFamily="18" charset="0"/>
                </a:rPr>
                <a:t>C</a:t>
              </a:r>
              <a:r>
                <a:rPr lang="nl-NL" sz="3600" b="1" dirty="0">
                  <a:solidFill>
                    <a:srgbClr val="FF0000"/>
                  </a:solidFill>
                  <a:effectLst/>
                  <a:latin typeface="Cambria" panose="02040503050406030204" pitchFamily="18" charset="0"/>
                  <a:ea typeface="Cambria" panose="02040503050406030204" pitchFamily="18" charset="0"/>
                </a:rPr>
                <a:t>ùng trao đổi, nói về cách phòng tránh thuốc lá, rượu, ma túy.</a:t>
              </a:r>
              <a:endParaRPr lang="en-US" sz="36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1101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0" fill="hold"/>
                                        <p:tgtEl>
                                          <p:spTgt spid="7"/>
                                        </p:tgtEl>
                                        <p:attrNameLst>
                                          <p:attrName>ppt_x</p:attrName>
                                        </p:attrNameLst>
                                      </p:cBhvr>
                                      <p:tavLst>
                                        <p:tav tm="0">
                                          <p:val>
                                            <p:strVal val="0-#ppt_w/2"/>
                                          </p:val>
                                        </p:tav>
                                        <p:tav tm="100000">
                                          <p:val>
                                            <p:strVal val="#ppt_x"/>
                                          </p:val>
                                        </p:tav>
                                      </p:tavLst>
                                    </p:anim>
                                    <p:anim calcmode="lin" valueType="num">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BE434BDE-95AC-A49D-4583-A51FFD0813AC}"/>
              </a:ext>
            </a:extLst>
          </p:cNvPr>
          <p:cNvGrpSpPr/>
          <p:nvPr/>
        </p:nvGrpSpPr>
        <p:grpSpPr>
          <a:xfrm>
            <a:off x="-17585" y="5831952"/>
            <a:ext cx="12203723" cy="1123362"/>
            <a:chOff x="-17585" y="5729324"/>
            <a:chExt cx="12203723" cy="1123362"/>
          </a:xfrm>
        </p:grpSpPr>
        <p:pic>
          <p:nvPicPr>
            <p:cNvPr id="3" name="图片 31">
              <a:extLst>
                <a:ext uri="{FF2B5EF4-FFF2-40B4-BE49-F238E27FC236}">
                  <a16:creationId xmlns:a16="http://schemas.microsoft.com/office/drawing/2014/main" id="{9F5A7BED-A219-0DBA-3726-75E1D7EB5ADE}"/>
                </a:ext>
              </a:extLst>
            </p:cNvPr>
            <p:cNvPicPr>
              <a:picLocks noChangeAspect="1"/>
            </p:cNvPicPr>
            <p:nvPr/>
          </p:nvPicPr>
          <p:blipFill rotWithShape="1">
            <a:blip r:embed="rId2"/>
            <a:srcRect l="1990"/>
            <a:stretch>
              <a:fillRect/>
            </a:stretch>
          </p:blipFill>
          <p:spPr>
            <a:xfrm>
              <a:off x="-17585" y="5729324"/>
              <a:ext cx="8659753" cy="1123362"/>
            </a:xfrm>
            <a:prstGeom prst="rect">
              <a:avLst/>
            </a:prstGeom>
          </p:spPr>
        </p:pic>
        <p:pic>
          <p:nvPicPr>
            <p:cNvPr id="4" name="图片 32">
              <a:extLst>
                <a:ext uri="{FF2B5EF4-FFF2-40B4-BE49-F238E27FC236}">
                  <a16:creationId xmlns:a16="http://schemas.microsoft.com/office/drawing/2014/main" id="{65976F6C-D992-9622-0115-3C35054C56C0}"/>
                </a:ext>
              </a:extLst>
            </p:cNvPr>
            <p:cNvPicPr>
              <a:picLocks noChangeAspect="1"/>
            </p:cNvPicPr>
            <p:nvPr/>
          </p:nvPicPr>
          <p:blipFill rotWithShape="1">
            <a:blip r:embed="rId2"/>
            <a:srcRect r="21459"/>
            <a:stretch>
              <a:fillRect/>
            </a:stretch>
          </p:blipFill>
          <p:spPr>
            <a:xfrm>
              <a:off x="5398477" y="5729324"/>
              <a:ext cx="6787661" cy="1123362"/>
            </a:xfrm>
            <a:prstGeom prst="rect">
              <a:avLst/>
            </a:prstGeom>
          </p:spPr>
        </p:pic>
      </p:grpSp>
      <p:sp>
        <p:nvSpPr>
          <p:cNvPr id="5" name="Rectangle 4">
            <a:extLst>
              <a:ext uri="{FF2B5EF4-FFF2-40B4-BE49-F238E27FC236}">
                <a16:creationId xmlns:a16="http://schemas.microsoft.com/office/drawing/2014/main" id="{43653627-1988-1D6C-D98F-6D08CE0BE4B4}"/>
              </a:ext>
            </a:extLst>
          </p:cNvPr>
          <p:cNvSpPr/>
          <p:nvPr/>
        </p:nvSpPr>
        <p:spPr>
          <a:xfrm>
            <a:off x="471229" y="55076"/>
            <a:ext cx="11714909" cy="646331"/>
          </a:xfrm>
          <a:prstGeom prst="rect">
            <a:avLst/>
          </a:prstGeom>
        </p:spPr>
        <p:txBody>
          <a:bodyPr wrap="square">
            <a:spAutoFit/>
          </a:bodyPr>
          <a:lstStyle/>
          <a:p>
            <a:pPr algn="ctr">
              <a:buClrTx/>
              <a:buFontTx/>
              <a:buNone/>
              <a:defRPr/>
            </a:pPr>
            <a:r>
              <a:rPr lang="en-US" altLang="zh-CN" sz="3600" b="1" dirty="0" err="1">
                <a:solidFill>
                  <a:srgbClr val="0070C0"/>
                </a:solidFill>
                <a:ea typeface="inpin heiti" charset="-122"/>
                <a:cs typeface="Times New Roman" panose="02020503050405090304" pitchFamily="18" charset="0"/>
              </a:rPr>
              <a:t>Cùng</a:t>
            </a:r>
            <a:r>
              <a:rPr lang="en-US" altLang="zh-CN" sz="3600" b="1" dirty="0">
                <a:solidFill>
                  <a:srgbClr val="0070C0"/>
                </a:solidFill>
                <a:ea typeface="inpin heiti" charset="-122"/>
                <a:cs typeface="Times New Roman" panose="02020503050405090304" pitchFamily="18" charset="0"/>
              </a:rPr>
              <a:t> </a:t>
            </a:r>
            <a:r>
              <a:rPr lang="en-US" altLang="zh-CN" sz="3600" b="1" dirty="0" err="1">
                <a:solidFill>
                  <a:srgbClr val="0070C0"/>
                </a:solidFill>
                <a:ea typeface="inpin heiti" charset="-122"/>
                <a:cs typeface="Times New Roman" panose="02020503050405090304" pitchFamily="18" charset="0"/>
              </a:rPr>
              <a:t>tìm</a:t>
            </a:r>
            <a:r>
              <a:rPr lang="en-US" altLang="zh-CN" sz="3600" b="1" dirty="0">
                <a:solidFill>
                  <a:srgbClr val="0070C0"/>
                </a:solidFill>
                <a:ea typeface="inpin heiti" charset="-122"/>
                <a:cs typeface="Times New Roman" panose="02020503050405090304" pitchFamily="18" charset="0"/>
              </a:rPr>
              <a:t> </a:t>
            </a:r>
            <a:r>
              <a:rPr lang="en-US" altLang="zh-CN" sz="3600" b="1" dirty="0" err="1">
                <a:solidFill>
                  <a:srgbClr val="0070C0"/>
                </a:solidFill>
                <a:ea typeface="inpin heiti" charset="-122"/>
                <a:cs typeface="Times New Roman" panose="02020503050405090304" pitchFamily="18" charset="0"/>
              </a:rPr>
              <a:t>hiểu</a:t>
            </a:r>
            <a:r>
              <a:rPr lang="en-US" altLang="zh-CN" sz="3600" b="1" dirty="0">
                <a:solidFill>
                  <a:srgbClr val="0070C0"/>
                </a:solidFill>
                <a:ea typeface="inpin heiti" charset="-122"/>
                <a:cs typeface="Times New Roman" panose="02020503050405090304" pitchFamily="18" charset="0"/>
              </a:rPr>
              <a:t> </a:t>
            </a:r>
            <a:r>
              <a:rPr lang="en-US" altLang="zh-CN" sz="3600" b="1" dirty="0" err="1">
                <a:solidFill>
                  <a:srgbClr val="0070C0"/>
                </a:solidFill>
                <a:ea typeface="inpin heiti" charset="-122"/>
                <a:cs typeface="Times New Roman" panose="02020503050405090304" pitchFamily="18" charset="0"/>
              </a:rPr>
              <a:t>thêm</a:t>
            </a:r>
            <a:r>
              <a:rPr lang="en-US" altLang="zh-CN" sz="3600" b="1" dirty="0">
                <a:solidFill>
                  <a:srgbClr val="0070C0"/>
                </a:solidFill>
                <a:ea typeface="inpin heiti" charset="-122"/>
                <a:cs typeface="Times New Roman" panose="02020503050405090304" pitchFamily="18" charset="0"/>
              </a:rPr>
              <a:t> </a:t>
            </a:r>
            <a:r>
              <a:rPr lang="en-US" altLang="zh-CN" sz="3600" b="1" dirty="0" err="1">
                <a:solidFill>
                  <a:srgbClr val="0070C0"/>
                </a:solidFill>
                <a:ea typeface="inpin heiti" charset="-122"/>
                <a:cs typeface="Times New Roman" panose="02020503050405090304" pitchFamily="18" charset="0"/>
              </a:rPr>
              <a:t>về</a:t>
            </a:r>
            <a:r>
              <a:rPr lang="en-US" altLang="zh-CN" sz="3600" b="1" dirty="0">
                <a:solidFill>
                  <a:srgbClr val="0070C0"/>
                </a:solidFill>
                <a:ea typeface="inpin heiti" charset="-122"/>
                <a:cs typeface="Times New Roman" panose="02020503050405090304" pitchFamily="18" charset="0"/>
              </a:rPr>
              <a:t> </a:t>
            </a:r>
            <a:r>
              <a:rPr lang="en-US" altLang="zh-CN" sz="3600" b="1" dirty="0" err="1">
                <a:solidFill>
                  <a:srgbClr val="0070C0"/>
                </a:solidFill>
                <a:ea typeface="inpin heiti" charset="-122"/>
                <a:cs typeface="Times New Roman" panose="02020503050405090304" pitchFamily="18" charset="0"/>
              </a:rPr>
              <a:t>phòng</a:t>
            </a:r>
            <a:r>
              <a:rPr lang="en-US" altLang="zh-CN" sz="3600" b="1" dirty="0">
                <a:solidFill>
                  <a:srgbClr val="0070C0"/>
                </a:solidFill>
                <a:ea typeface="inpin heiti" charset="-122"/>
                <a:cs typeface="Times New Roman" panose="02020503050405090304" pitchFamily="18" charset="0"/>
              </a:rPr>
              <a:t> </a:t>
            </a:r>
            <a:r>
              <a:rPr lang="en-US" altLang="zh-CN" sz="3600" b="1" dirty="0" err="1">
                <a:solidFill>
                  <a:srgbClr val="0070C0"/>
                </a:solidFill>
                <a:ea typeface="inpin heiti" charset="-122"/>
                <a:cs typeface="Times New Roman" panose="02020503050405090304" pitchFamily="18" charset="0"/>
              </a:rPr>
              <a:t>chống</a:t>
            </a:r>
            <a:r>
              <a:rPr lang="en-US" altLang="zh-CN" sz="3600" b="1" dirty="0">
                <a:solidFill>
                  <a:srgbClr val="0070C0"/>
                </a:solidFill>
                <a:ea typeface="inpin heiti" charset="-122"/>
                <a:cs typeface="Times New Roman" panose="02020503050405090304" pitchFamily="18" charset="0"/>
              </a:rPr>
              <a:t> ma </a:t>
            </a:r>
            <a:r>
              <a:rPr lang="en-US" altLang="zh-CN" sz="3600" b="1" dirty="0" err="1">
                <a:solidFill>
                  <a:srgbClr val="0070C0"/>
                </a:solidFill>
                <a:ea typeface="inpin heiti" charset="-122"/>
                <a:cs typeface="Times New Roman" panose="02020503050405090304" pitchFamily="18" charset="0"/>
              </a:rPr>
              <a:t>tuý</a:t>
            </a:r>
            <a:endParaRPr lang="zh-CN" altLang="en-US" sz="3600" b="1" dirty="0">
              <a:solidFill>
                <a:srgbClr val="0070C0"/>
              </a:solidFill>
              <a:ea typeface="inpin heiti" charset="-122"/>
              <a:cs typeface="Times New Roman" panose="02020503050405090304" pitchFamily="18" charset="0"/>
            </a:endParaRPr>
          </a:p>
        </p:txBody>
      </p:sp>
      <p:pic>
        <p:nvPicPr>
          <p:cNvPr id="6" name="Picture 2">
            <a:extLst>
              <a:ext uri="{FF2B5EF4-FFF2-40B4-BE49-F238E27FC236}">
                <a16:creationId xmlns:a16="http://schemas.microsoft.com/office/drawing/2014/main" id="{24ED3A98-ED0B-53AE-77F0-C1FD32140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18" y="46187"/>
            <a:ext cx="686386" cy="103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547699"/>
      </p:ext>
    </p:extLst>
  </p:cSld>
  <p:clrMapOvr>
    <a:masterClrMapping/>
  </p:clrMapOvr>
</p:sld>
</file>

<file path=ppt/theme/theme1.xml><?xml version="1.0" encoding="utf-8"?>
<a:theme xmlns:a="http://schemas.openxmlformats.org/drawingml/2006/main" name="Office 主题​​">
  <a:themeElements>
    <a:clrScheme name="自定义 353">
      <a:dk1>
        <a:sysClr val="windowText" lastClr="000000"/>
      </a:dk1>
      <a:lt1>
        <a:sysClr val="window" lastClr="FFFFFF"/>
      </a:lt1>
      <a:dk2>
        <a:srgbClr val="44546A"/>
      </a:dk2>
      <a:lt2>
        <a:srgbClr val="E7E6E6"/>
      </a:lt2>
      <a:accent1>
        <a:srgbClr val="00B0A3"/>
      </a:accent1>
      <a:accent2>
        <a:srgbClr val="ED8F8B"/>
      </a:accent2>
      <a:accent3>
        <a:srgbClr val="00B0A3"/>
      </a:accent3>
      <a:accent4>
        <a:srgbClr val="ED8F8B"/>
      </a:accent4>
      <a:accent5>
        <a:srgbClr val="00B0A3"/>
      </a:accent5>
      <a:accent6>
        <a:srgbClr val="ED8F8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324</Words>
  <Application>Microsoft Office PowerPoint</Application>
  <PresentationFormat>Widescreen</PresentationFormat>
  <Paragraphs>55</Paragraphs>
  <Slides>22</Slides>
  <Notes>11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等线</vt:lpstr>
      <vt:lpstr>等线 Light</vt:lpstr>
      <vt:lpstr>  SVN-Poky's</vt:lpstr>
      <vt:lpstr>Arial</vt:lpstr>
      <vt:lpstr>Calibri</vt:lpstr>
      <vt:lpstr>Calibri Light</vt:lpstr>
      <vt:lpstr>Cambria</vt:lpstr>
      <vt:lpstr>Saira Condensed</vt:lpstr>
      <vt:lpstr>SVN-Poky's</vt:lpstr>
      <vt:lpstr>Times New Roman</vt:lpstr>
      <vt:lpstr>UTM Avo</vt:lpstr>
      <vt:lpstr>UTM Showcard</vt:lpstr>
      <vt:lpstr>UVN Banh Mi</vt:lpstr>
      <vt:lpstr>字魂115号-刀刀体</vt:lpstr>
      <vt:lpstr>Office 主题​​</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14</cp:revision>
  <dcterms:created xsi:type="dcterms:W3CDTF">2023-03-11T03:49:39Z</dcterms:created>
  <dcterms:modified xsi:type="dcterms:W3CDTF">2023-03-19T09:44:03Z</dcterms:modified>
</cp:coreProperties>
</file>