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5" r:id="rId2"/>
    <p:sldMasterId id="2147483739" r:id="rId3"/>
    <p:sldMasterId id="2147483771" r:id="rId4"/>
  </p:sldMasterIdLst>
  <p:notesMasterIdLst>
    <p:notesMasterId r:id="rId22"/>
  </p:notesMasterIdLst>
  <p:sldIdLst>
    <p:sldId id="375" r:id="rId5"/>
    <p:sldId id="374" r:id="rId6"/>
    <p:sldId id="399" r:id="rId7"/>
    <p:sldId id="377" r:id="rId8"/>
    <p:sldId id="400" r:id="rId9"/>
    <p:sldId id="401" r:id="rId10"/>
    <p:sldId id="382" r:id="rId11"/>
    <p:sldId id="389" r:id="rId12"/>
    <p:sldId id="390" r:id="rId13"/>
    <p:sldId id="391" r:id="rId14"/>
    <p:sldId id="393" r:id="rId15"/>
    <p:sldId id="402" r:id="rId16"/>
    <p:sldId id="392" r:id="rId17"/>
    <p:sldId id="403" r:id="rId18"/>
    <p:sldId id="404" r:id="rId19"/>
    <p:sldId id="405" r:id="rId20"/>
    <p:sldId id="379" r:id="rId21"/>
  </p:sldIdLst>
  <p:sldSz cx="9144000" cy="5143500" type="screen16x9"/>
  <p:notesSz cx="9144000" cy="6858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C0066"/>
    <a:srgbClr val="00CC00"/>
    <a:srgbClr val="0000FF"/>
    <a:srgbClr val="FFDCD1"/>
    <a:srgbClr val="FF6600"/>
    <a:srgbClr val="FF0066"/>
    <a:srgbClr val="CCFF99"/>
    <a:srgbClr val="FF9900"/>
    <a:srgbClr val="FF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051" autoAdjust="0"/>
  </p:normalViewPr>
  <p:slideViewPr>
    <p:cSldViewPr>
      <p:cViewPr varScale="1">
        <p:scale>
          <a:sx n="69" d="100"/>
          <a:sy n="69" d="100"/>
        </p:scale>
        <p:origin x="1200"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C18341AE-3F2E-4E5F-B65F-5EC7D4EB39FF}" type="datetimeFigureOut">
              <a:rPr lang="en-US" smtClean="0"/>
              <a:t>3/19/2023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0F6F0888-38D5-48F9-AB57-F085C2594403}" type="slidenum">
              <a:rPr lang="en-US" smtClean="0"/>
              <a:t>‹#›</a:t>
            </a:fld>
            <a:endParaRPr lang="en-US"/>
          </a:p>
        </p:txBody>
      </p:sp>
    </p:spTree>
    <p:extLst>
      <p:ext uri="{BB962C8B-B14F-4D97-AF65-F5344CB8AC3E}">
        <p14:creationId xmlns:p14="http://schemas.microsoft.com/office/powerpoint/2010/main" val="242757941"/>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pPr eaLnBrk="1" hangingPunct="1">
              <a:spcBef>
                <a:spcPct val="0"/>
              </a:spcBef>
            </a:pPr>
            <a:endParaRPr lang="vi-VN" altLang="vi-VN" dirty="0"/>
          </a:p>
        </p:txBody>
      </p:sp>
      <p:sp>
        <p:nvSpPr>
          <p:cNvPr id="624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B77331A4-9685-4234-ADF3-904A36B3F12B}" type="slidenum">
              <a:rPr lang="vi-VN" altLang="vi-VN">
                <a:solidFill>
                  <a:prstClr val="black"/>
                </a:solidFill>
              </a:rPr>
              <a:pPr/>
              <a:t>2</a:t>
            </a:fld>
            <a:endParaRPr lang="vi-VN" altLang="vi-VN">
              <a:solidFill>
                <a:prstClr val="black"/>
              </a:solidFill>
            </a:endParaRPr>
          </a:p>
        </p:txBody>
      </p:sp>
    </p:spTree>
    <p:extLst>
      <p:ext uri="{BB962C8B-B14F-4D97-AF65-F5344CB8AC3E}">
        <p14:creationId xmlns:p14="http://schemas.microsoft.com/office/powerpoint/2010/main" val="622710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33C4DAA-85F3-4777-809D-EF7B3385728D}" type="slidenum">
              <a:rPr lang="zh-CN" altLang="en-US" smtClean="0">
                <a:solidFill>
                  <a:prstClr val="black"/>
                </a:solidFill>
              </a:rPr>
              <a:pPr defTabSz="914400">
                <a:defRPr/>
              </a:pPr>
              <a:t>8</a:t>
            </a:fld>
            <a:endParaRPr lang="zh-CN" altLang="en-US">
              <a:solidFill>
                <a:prstClr val="black"/>
              </a:solidFill>
            </a:endParaRPr>
          </a:p>
        </p:txBody>
      </p:sp>
    </p:spTree>
    <p:extLst>
      <p:ext uri="{BB962C8B-B14F-4D97-AF65-F5344CB8AC3E}">
        <p14:creationId xmlns:p14="http://schemas.microsoft.com/office/powerpoint/2010/main" val="1918734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33C4DAA-85F3-4777-809D-EF7B3385728D}" type="slidenum">
              <a:rPr lang="zh-CN" altLang="en-US" smtClean="0">
                <a:solidFill>
                  <a:prstClr val="black"/>
                </a:solidFill>
              </a:rPr>
              <a:pPr defTabSz="914400">
                <a:defRPr/>
              </a:pPr>
              <a:t>11</a:t>
            </a:fld>
            <a:endParaRPr lang="zh-CN" altLang="en-US">
              <a:solidFill>
                <a:prstClr val="black"/>
              </a:solidFill>
            </a:endParaRPr>
          </a:p>
        </p:txBody>
      </p:sp>
    </p:spTree>
    <p:extLst>
      <p:ext uri="{BB962C8B-B14F-4D97-AF65-F5344CB8AC3E}">
        <p14:creationId xmlns:p14="http://schemas.microsoft.com/office/powerpoint/2010/main" val="1350411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33C4DAA-85F3-4777-809D-EF7B3385728D}" type="slidenum">
              <a:rPr lang="zh-CN" altLang="en-US" smtClean="0">
                <a:solidFill>
                  <a:prstClr val="black"/>
                </a:solidFill>
              </a:rPr>
              <a:pPr defTabSz="914400">
                <a:defRPr/>
              </a:pPr>
              <a:t>13</a:t>
            </a:fld>
            <a:endParaRPr lang="zh-CN" altLang="en-US">
              <a:solidFill>
                <a:prstClr val="black"/>
              </a:solidFill>
            </a:endParaRPr>
          </a:p>
        </p:txBody>
      </p:sp>
    </p:spTree>
    <p:extLst>
      <p:ext uri="{BB962C8B-B14F-4D97-AF65-F5344CB8AC3E}">
        <p14:creationId xmlns:p14="http://schemas.microsoft.com/office/powerpoint/2010/main" val="326455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0F6F0888-38D5-48F9-AB57-F085C2594403}" type="slidenum">
              <a:rPr lang="en-US" smtClean="0"/>
              <a:t>17</a:t>
            </a:fld>
            <a:endParaRPr lang="en-US"/>
          </a:p>
        </p:txBody>
      </p:sp>
    </p:spTree>
    <p:extLst>
      <p:ext uri="{BB962C8B-B14F-4D97-AF65-F5344CB8AC3E}">
        <p14:creationId xmlns:p14="http://schemas.microsoft.com/office/powerpoint/2010/main" val="2818991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00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3" tIns="34289" rIns="68553"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3" tIns="34289" rIns="68553" bIns="34289" anchor="b"/>
          <a:lstStyle>
            <a:lvl1pPr marL="0" indent="0">
              <a:buNone/>
              <a:defRPr sz="1800" b="1"/>
            </a:lvl1pPr>
            <a:lvl2pPr marL="342740" indent="0">
              <a:buNone/>
              <a:defRPr sz="1500" b="1"/>
            </a:lvl2pPr>
            <a:lvl3pPr marL="685494" indent="0">
              <a:buNone/>
              <a:defRPr sz="1400" b="1"/>
            </a:lvl3pPr>
            <a:lvl4pPr marL="1028241" indent="0">
              <a:buNone/>
              <a:defRPr sz="1200" b="1"/>
            </a:lvl4pPr>
            <a:lvl5pPr marL="1370988" indent="0">
              <a:buNone/>
              <a:defRPr sz="1200" b="1"/>
            </a:lvl5pPr>
            <a:lvl6pPr marL="1713743" indent="0">
              <a:buNone/>
              <a:defRPr sz="1200" b="1"/>
            </a:lvl6pPr>
            <a:lvl7pPr marL="2056481" indent="0">
              <a:buNone/>
              <a:defRPr sz="1200" b="1"/>
            </a:lvl7pPr>
            <a:lvl8pPr marL="2399220" indent="0">
              <a:buNone/>
              <a:defRPr sz="1200" b="1"/>
            </a:lvl8pPr>
            <a:lvl9pPr marL="274196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5"/>
            <a:ext cx="3868340" cy="2680541"/>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3" tIns="34289" rIns="68553" bIns="34289" anchor="b"/>
          <a:lstStyle>
            <a:lvl1pPr marL="0" indent="0">
              <a:buNone/>
              <a:defRPr sz="1800" b="1"/>
            </a:lvl1pPr>
            <a:lvl2pPr marL="342740" indent="0">
              <a:buNone/>
              <a:defRPr sz="1500" b="1"/>
            </a:lvl2pPr>
            <a:lvl3pPr marL="685494" indent="0">
              <a:buNone/>
              <a:defRPr sz="1400" b="1"/>
            </a:lvl3pPr>
            <a:lvl4pPr marL="1028241" indent="0">
              <a:buNone/>
              <a:defRPr sz="1200" b="1"/>
            </a:lvl4pPr>
            <a:lvl5pPr marL="1370988" indent="0">
              <a:buNone/>
              <a:defRPr sz="1200" b="1"/>
            </a:lvl5pPr>
            <a:lvl6pPr marL="1713743" indent="0">
              <a:buNone/>
              <a:defRPr sz="1200" b="1"/>
            </a:lvl6pPr>
            <a:lvl7pPr marL="2056481" indent="0">
              <a:buNone/>
              <a:defRPr sz="1200" b="1"/>
            </a:lvl7pPr>
            <a:lvl8pPr marL="2399220" indent="0">
              <a:buNone/>
              <a:defRPr sz="1200" b="1"/>
            </a:lvl8pPr>
            <a:lvl9pPr marL="274196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5"/>
            <a:ext cx="3887391" cy="2680541"/>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2023/3/19</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261811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3" tIns="34289" rIns="68553"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3" tIns="34289" rIns="68553" bIns="34289"/>
          <a:lstStyle/>
          <a:p>
            <a:pPr defTabSz="685494"/>
            <a:fld id="{20DD7636-5BE1-44BC-BB5F-15739D9E18E1}" type="datetimeFigureOut">
              <a:rPr lang="zh-CN" altLang="en-US" sz="1400" smtClean="0">
                <a:solidFill>
                  <a:srgbClr val="000000"/>
                </a:solidFill>
              </a:rPr>
              <a:pPr defTabSz="685494"/>
              <a:t>2023/3/19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3" tIns="34289" rIns="68553" bIns="34289"/>
          <a:lstStyle/>
          <a:p>
            <a:pPr defTabSz="685494"/>
            <a:fld id="{E87C0E1D-24C4-406F-9615-DBDA8D2D1F93}" type="slidenum">
              <a:rPr lang="zh-CN" altLang="en-US" sz="1400" smtClean="0">
                <a:solidFill>
                  <a:srgbClr val="000000"/>
                </a:solidFill>
              </a:rPr>
              <a:pPr defTabSz="685494"/>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9"/>
            <a:ext cx="4286250" cy="889453"/>
          </a:xfrm>
        </p:spPr>
        <p:txBody>
          <a:bodyPr lIns="68553" tIns="34289" rIns="68553"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603248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2023/3/19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3521915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3"/>
            <a:ext cx="3511241" cy="1071121"/>
          </a:xfrm>
        </p:spPr>
        <p:txBody>
          <a:bodyPr lIns="68553" tIns="34289" rIns="68553"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3" tIns="34289" rIns="68553" bIns="34289"/>
          <a:lstStyle>
            <a:lvl1pPr marL="0" indent="0">
              <a:buNone/>
              <a:defRPr sz="2400"/>
            </a:lvl1pPr>
            <a:lvl2pPr marL="342740" indent="0">
              <a:buNone/>
              <a:defRPr sz="2100"/>
            </a:lvl2pPr>
            <a:lvl3pPr marL="685494" indent="0">
              <a:buNone/>
              <a:defRPr sz="1800"/>
            </a:lvl3pPr>
            <a:lvl4pPr marL="1028241" indent="0">
              <a:buNone/>
              <a:defRPr sz="1500"/>
            </a:lvl4pPr>
            <a:lvl5pPr marL="1370988" indent="0">
              <a:buNone/>
              <a:defRPr sz="1500"/>
            </a:lvl5pPr>
            <a:lvl6pPr marL="1713743" indent="0">
              <a:buNone/>
              <a:defRPr sz="1500"/>
            </a:lvl6pPr>
            <a:lvl7pPr marL="2056481" indent="0">
              <a:buNone/>
              <a:defRPr sz="1500"/>
            </a:lvl7pPr>
            <a:lvl8pPr marL="2399220" indent="0">
              <a:buNone/>
              <a:defRPr sz="1500"/>
            </a:lvl8pPr>
            <a:lvl9pPr marL="2741960"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3" tIns="34289" rIns="68553" bIns="34289">
            <a:normAutofit/>
          </a:bodyPr>
          <a:lstStyle>
            <a:lvl1pPr marL="0" indent="0">
              <a:buNone/>
              <a:defRPr sz="1400"/>
            </a:lvl1pPr>
            <a:lvl2pPr marL="342740" indent="0">
              <a:buNone/>
              <a:defRPr sz="1100"/>
            </a:lvl2pPr>
            <a:lvl3pPr marL="685494" indent="0">
              <a:buNone/>
              <a:defRPr sz="900"/>
            </a:lvl3pPr>
            <a:lvl4pPr marL="1028241" indent="0">
              <a:buNone/>
              <a:defRPr sz="800"/>
            </a:lvl4pPr>
            <a:lvl5pPr marL="1370988" indent="0">
              <a:buNone/>
              <a:defRPr sz="800"/>
            </a:lvl5pPr>
            <a:lvl6pPr marL="1713743" indent="0">
              <a:buNone/>
              <a:defRPr sz="800"/>
            </a:lvl6pPr>
            <a:lvl7pPr marL="2056481" indent="0">
              <a:buNone/>
              <a:defRPr sz="800"/>
            </a:lvl7pPr>
            <a:lvl8pPr marL="2399220" indent="0">
              <a:buNone/>
              <a:defRPr sz="800"/>
            </a:lvl8pPr>
            <a:lvl9pPr marL="274196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3" tIns="34289" rIns="68553" bIns="34289"/>
          <a:lstStyle/>
          <a:p>
            <a:pPr defTabSz="685494"/>
            <a:fld id="{9EFD9D74-47D9-4702-A33C-335B63B48DBF}" type="datetimeFigureOut">
              <a:rPr lang="zh-CN" altLang="en-US" sz="1400" smtClean="0">
                <a:solidFill>
                  <a:srgbClr val="000000"/>
                </a:solidFill>
              </a:rPr>
              <a:pPr defTabSz="685494"/>
              <a:t>2023/3/19</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3" tIns="34289" rIns="68553" bIns="34289"/>
          <a:lstStyle/>
          <a:p>
            <a:pPr defTabSz="685494"/>
            <a:fld id="{FABC47A4-756D-490B-A52F-7D9E2C9FC05F}"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3516873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2"/>
            <a:ext cx="681676" cy="4358879"/>
          </a:xfrm>
        </p:spPr>
        <p:txBody>
          <a:bodyPr vert="eaVert" lIns="68553" tIns="34289" rIns="68553"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2"/>
            <a:ext cx="7084832" cy="4358879"/>
          </a:xfrm>
        </p:spPr>
        <p:txBody>
          <a:bodyPr vert="eaVert"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2023/3/19</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1025643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2023/3/19</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19044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898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494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900" indent="0">
              <a:buNone/>
              <a:defRPr sz="1375">
                <a:solidFill>
                  <a:schemeClr val="tx1">
                    <a:tint val="75000"/>
                  </a:schemeClr>
                </a:solidFill>
              </a:defRPr>
            </a:lvl2pPr>
            <a:lvl3pPr marL="685800" indent="0">
              <a:buNone/>
              <a:defRPr sz="1188">
                <a:solidFill>
                  <a:schemeClr val="tx1">
                    <a:tint val="75000"/>
                  </a:schemeClr>
                </a:solidFill>
              </a:defRPr>
            </a:lvl3pPr>
            <a:lvl4pPr marL="1028700" indent="0">
              <a:buNone/>
              <a:defRPr sz="1063">
                <a:solidFill>
                  <a:schemeClr val="tx1">
                    <a:tint val="75000"/>
                  </a:schemeClr>
                </a:solidFill>
              </a:defRPr>
            </a:lvl4pPr>
            <a:lvl5pPr marL="1371600" indent="0">
              <a:buNone/>
              <a:defRPr sz="1063">
                <a:solidFill>
                  <a:schemeClr val="tx1">
                    <a:tint val="75000"/>
                  </a:schemeClr>
                </a:solidFill>
              </a:defRPr>
            </a:lvl5pPr>
            <a:lvl6pPr marL="1714500" indent="0">
              <a:buNone/>
              <a:defRPr sz="1063">
                <a:solidFill>
                  <a:schemeClr val="tx1">
                    <a:tint val="75000"/>
                  </a:schemeClr>
                </a:solidFill>
              </a:defRPr>
            </a:lvl6pPr>
            <a:lvl7pPr marL="2057400" indent="0">
              <a:buNone/>
              <a:defRPr sz="1063">
                <a:solidFill>
                  <a:schemeClr val="tx1">
                    <a:tint val="75000"/>
                  </a:schemeClr>
                </a:solidFill>
              </a:defRPr>
            </a:lvl7pPr>
            <a:lvl8pPr marL="2400300" indent="0">
              <a:buNone/>
              <a:defRPr sz="1063">
                <a:solidFill>
                  <a:schemeClr val="tx1">
                    <a:tint val="75000"/>
                  </a:schemeClr>
                </a:solidFill>
              </a:defRPr>
            </a:lvl8pPr>
            <a:lvl9pPr marL="2743200" indent="0">
              <a:buNone/>
              <a:defRPr sz="106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800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57650" cy="3394473"/>
          </a:xfrm>
        </p:spPr>
        <p:txBody>
          <a:bodyPr/>
          <a:lstStyle>
            <a:lvl1pPr>
              <a:defRPr sz="2125"/>
            </a:lvl1pPr>
            <a:lvl2pPr>
              <a:defRPr sz="1813"/>
            </a:lvl2pPr>
            <a:lvl3pPr>
              <a:defRPr sz="1500"/>
            </a:lvl3pPr>
            <a:lvl4pPr>
              <a:defRPr sz="1375"/>
            </a:lvl4pPr>
            <a:lvl5pPr>
              <a:defRPr sz="1375"/>
            </a:lvl5pPr>
            <a:lvl6pPr>
              <a:defRPr sz="1375"/>
            </a:lvl6pPr>
            <a:lvl7pPr>
              <a:defRPr sz="1375"/>
            </a:lvl7pPr>
            <a:lvl8pPr>
              <a:defRPr sz="1375"/>
            </a:lvl8pPr>
            <a:lvl9pPr>
              <a:defRPr sz="1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00150"/>
            <a:ext cx="4057650" cy="3394473"/>
          </a:xfrm>
        </p:spPr>
        <p:txBody>
          <a:bodyPr/>
          <a:lstStyle>
            <a:lvl1pPr>
              <a:defRPr sz="2125"/>
            </a:lvl1pPr>
            <a:lvl2pPr>
              <a:defRPr sz="1813"/>
            </a:lvl2pPr>
            <a:lvl3pPr>
              <a:defRPr sz="1500"/>
            </a:lvl3pPr>
            <a:lvl4pPr>
              <a:defRPr sz="1375"/>
            </a:lvl4pPr>
            <a:lvl5pPr>
              <a:defRPr sz="1375"/>
            </a:lvl5pPr>
            <a:lvl6pPr>
              <a:defRPr sz="1375"/>
            </a:lvl6pPr>
            <a:lvl7pPr>
              <a:defRPr sz="1375"/>
            </a:lvl7pPr>
            <a:lvl8pPr>
              <a:defRPr sz="1375"/>
            </a:lvl8pPr>
            <a:lvl9pPr>
              <a:defRPr sz="1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333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442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39791" cy="479821"/>
          </a:xfrm>
        </p:spPr>
        <p:txBody>
          <a:bodyPr anchor="b"/>
          <a:lstStyle>
            <a:lvl1pPr marL="0" indent="0">
              <a:buNone/>
              <a:defRPr sz="1813" b="1"/>
            </a:lvl1pPr>
            <a:lvl2pPr marL="342900" indent="0">
              <a:buNone/>
              <a:defRPr sz="1500" b="1"/>
            </a:lvl2pPr>
            <a:lvl3pPr marL="685800" indent="0">
              <a:buNone/>
              <a:defRPr sz="1375" b="1"/>
            </a:lvl3pPr>
            <a:lvl4pPr marL="1028700" indent="0">
              <a:buNone/>
              <a:defRPr sz="1188" b="1"/>
            </a:lvl4pPr>
            <a:lvl5pPr marL="1371600" indent="0">
              <a:buNone/>
              <a:defRPr sz="1188" b="1"/>
            </a:lvl5pPr>
            <a:lvl6pPr marL="1714500" indent="0">
              <a:buNone/>
              <a:defRPr sz="1188" b="1"/>
            </a:lvl6pPr>
            <a:lvl7pPr marL="2057400" indent="0">
              <a:buNone/>
              <a:defRPr sz="1188" b="1"/>
            </a:lvl7pPr>
            <a:lvl8pPr marL="2400300" indent="0">
              <a:buNone/>
              <a:defRPr sz="1188" b="1"/>
            </a:lvl8pPr>
            <a:lvl9pPr marL="2743200" indent="0">
              <a:buNone/>
              <a:defRPr sz="1188" b="1"/>
            </a:lvl9pPr>
          </a:lstStyle>
          <a:p>
            <a:pPr lvl="0"/>
            <a:r>
              <a:rPr lang="en-US"/>
              <a:t>Click to edit Master text styles</a:t>
            </a:r>
          </a:p>
        </p:txBody>
      </p:sp>
      <p:sp>
        <p:nvSpPr>
          <p:cNvPr id="4" name="Content Placeholder 3"/>
          <p:cNvSpPr>
            <a:spLocks noGrp="1"/>
          </p:cNvSpPr>
          <p:nvPr>
            <p:ph sz="half" idx="2"/>
          </p:nvPr>
        </p:nvSpPr>
        <p:spPr>
          <a:xfrm>
            <a:off x="457200" y="1631156"/>
            <a:ext cx="4039791" cy="2963466"/>
          </a:xfrm>
        </p:spPr>
        <p:txBody>
          <a:bodyPr/>
          <a:lstStyle>
            <a:lvl1pPr>
              <a:defRPr sz="1813"/>
            </a:lvl1pPr>
            <a:lvl2pPr>
              <a:defRPr sz="1500"/>
            </a:lvl2pPr>
            <a:lvl3pPr>
              <a:defRPr sz="1375"/>
            </a:lvl3pPr>
            <a:lvl4pPr>
              <a:defRPr sz="1188"/>
            </a:lvl4pPr>
            <a:lvl5pPr>
              <a:defRPr sz="1188"/>
            </a:lvl5pPr>
            <a:lvl6pPr>
              <a:defRPr sz="1188"/>
            </a:lvl6pPr>
            <a:lvl7pPr>
              <a:defRPr sz="1188"/>
            </a:lvl7pPr>
            <a:lvl8pPr>
              <a:defRPr sz="1188"/>
            </a:lvl8pPr>
            <a:lvl9pPr>
              <a:defRPr sz="11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9" y="1151335"/>
            <a:ext cx="4042171" cy="479821"/>
          </a:xfrm>
        </p:spPr>
        <p:txBody>
          <a:bodyPr anchor="b"/>
          <a:lstStyle>
            <a:lvl1pPr marL="0" indent="0">
              <a:buNone/>
              <a:defRPr sz="1813" b="1"/>
            </a:lvl1pPr>
            <a:lvl2pPr marL="342900" indent="0">
              <a:buNone/>
              <a:defRPr sz="1500" b="1"/>
            </a:lvl2pPr>
            <a:lvl3pPr marL="685800" indent="0">
              <a:buNone/>
              <a:defRPr sz="1375" b="1"/>
            </a:lvl3pPr>
            <a:lvl4pPr marL="1028700" indent="0">
              <a:buNone/>
              <a:defRPr sz="1188" b="1"/>
            </a:lvl4pPr>
            <a:lvl5pPr marL="1371600" indent="0">
              <a:buNone/>
              <a:defRPr sz="1188" b="1"/>
            </a:lvl5pPr>
            <a:lvl6pPr marL="1714500" indent="0">
              <a:buNone/>
              <a:defRPr sz="1188" b="1"/>
            </a:lvl6pPr>
            <a:lvl7pPr marL="2057400" indent="0">
              <a:buNone/>
              <a:defRPr sz="1188" b="1"/>
            </a:lvl7pPr>
            <a:lvl8pPr marL="2400300" indent="0">
              <a:buNone/>
              <a:defRPr sz="1188" b="1"/>
            </a:lvl8pPr>
            <a:lvl9pPr marL="2743200" indent="0">
              <a:buNone/>
              <a:defRPr sz="1188" b="1"/>
            </a:lvl9pPr>
          </a:lstStyle>
          <a:p>
            <a:pPr lvl="0"/>
            <a:r>
              <a:rPr lang="en-US"/>
              <a:t>Click to edit Master text styles</a:t>
            </a:r>
          </a:p>
        </p:txBody>
      </p:sp>
      <p:sp>
        <p:nvSpPr>
          <p:cNvPr id="6" name="Content Placeholder 5"/>
          <p:cNvSpPr>
            <a:spLocks noGrp="1"/>
          </p:cNvSpPr>
          <p:nvPr>
            <p:ph sz="quarter" idx="4"/>
          </p:nvPr>
        </p:nvSpPr>
        <p:spPr>
          <a:xfrm>
            <a:off x="4644629" y="1631156"/>
            <a:ext cx="4042171" cy="2963466"/>
          </a:xfrm>
        </p:spPr>
        <p:txBody>
          <a:bodyPr/>
          <a:lstStyle>
            <a:lvl1pPr>
              <a:defRPr sz="1813"/>
            </a:lvl1pPr>
            <a:lvl2pPr>
              <a:defRPr sz="1500"/>
            </a:lvl2pPr>
            <a:lvl3pPr>
              <a:defRPr sz="1375"/>
            </a:lvl3pPr>
            <a:lvl4pPr>
              <a:defRPr sz="1188"/>
            </a:lvl4pPr>
            <a:lvl5pPr>
              <a:defRPr sz="1188"/>
            </a:lvl5pPr>
            <a:lvl6pPr>
              <a:defRPr sz="1188"/>
            </a:lvl6pPr>
            <a:lvl7pPr>
              <a:defRPr sz="1188"/>
            </a:lvl7pPr>
            <a:lvl8pPr>
              <a:defRPr sz="1188"/>
            </a:lvl8pPr>
            <a:lvl9pPr>
              <a:defRPr sz="11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35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401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58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7" y="204788"/>
            <a:ext cx="5111353" cy="4389835"/>
          </a:xfrm>
        </p:spPr>
        <p:txBody>
          <a:bodyPr/>
          <a:lstStyle>
            <a:lvl1pPr>
              <a:defRPr sz="2375"/>
            </a:lvl1pPr>
            <a:lvl2pPr>
              <a:defRPr sz="2125"/>
            </a:lvl2pPr>
            <a:lvl3pPr>
              <a:defRPr sz="1813"/>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710" cy="3518298"/>
          </a:xfrm>
        </p:spPr>
        <p:txBody>
          <a:bodyPr/>
          <a:lstStyle>
            <a:lvl1pPr marL="0" indent="0">
              <a:buNone/>
              <a:defRPr sz="1063"/>
            </a:lvl1pPr>
            <a:lvl2pPr marL="342900" indent="0">
              <a:buNone/>
              <a:defRPr sz="875"/>
            </a:lvl2pPr>
            <a:lvl3pPr marL="685800" indent="0">
              <a:buNone/>
              <a:defRPr sz="750"/>
            </a:lvl3pPr>
            <a:lvl4pPr marL="1028700" indent="0">
              <a:buNone/>
              <a:defRPr sz="688"/>
            </a:lvl4pPr>
            <a:lvl5pPr marL="1371600" indent="0">
              <a:buNone/>
              <a:defRPr sz="688"/>
            </a:lvl5pPr>
            <a:lvl6pPr marL="1714500" indent="0">
              <a:buNone/>
              <a:defRPr sz="688"/>
            </a:lvl6pPr>
            <a:lvl7pPr marL="2057400" indent="0">
              <a:buNone/>
              <a:defRPr sz="688"/>
            </a:lvl7pPr>
            <a:lvl8pPr marL="2400300" indent="0">
              <a:buNone/>
              <a:defRPr sz="688"/>
            </a:lvl8pPr>
            <a:lvl9pPr marL="2743200" indent="0">
              <a:buNone/>
              <a:defRPr sz="688"/>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224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459581"/>
            <a:ext cx="5486400" cy="3086100"/>
          </a:xfrm>
        </p:spPr>
        <p:txBody>
          <a:bodyPr/>
          <a:lstStyle>
            <a:lvl1pPr marL="0" indent="0">
              <a:buNone/>
              <a:defRPr sz="2375"/>
            </a:lvl1pPr>
            <a:lvl2pPr marL="342900" indent="0">
              <a:buNone/>
              <a:defRPr sz="2125"/>
            </a:lvl2pPr>
            <a:lvl3pPr marL="685800" indent="0">
              <a:buNone/>
              <a:defRPr sz="1813"/>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1891" y="4025504"/>
            <a:ext cx="5486400" cy="603646"/>
          </a:xfrm>
        </p:spPr>
        <p:txBody>
          <a:bodyPr/>
          <a:lstStyle>
            <a:lvl1pPr marL="0" indent="0">
              <a:buNone/>
              <a:defRPr sz="1063"/>
            </a:lvl1pPr>
            <a:lvl2pPr marL="342900" indent="0">
              <a:buNone/>
              <a:defRPr sz="875"/>
            </a:lvl2pPr>
            <a:lvl3pPr marL="685800" indent="0">
              <a:buNone/>
              <a:defRPr sz="750"/>
            </a:lvl3pPr>
            <a:lvl4pPr marL="1028700" indent="0">
              <a:buNone/>
              <a:defRPr sz="688"/>
            </a:lvl4pPr>
            <a:lvl5pPr marL="1371600" indent="0">
              <a:buNone/>
              <a:defRPr sz="688"/>
            </a:lvl5pPr>
            <a:lvl6pPr marL="1714500" indent="0">
              <a:buNone/>
              <a:defRPr sz="688"/>
            </a:lvl6pPr>
            <a:lvl7pPr marL="2057400" indent="0">
              <a:buNone/>
              <a:defRPr sz="688"/>
            </a:lvl7pPr>
            <a:lvl8pPr marL="2400300" indent="0">
              <a:buNone/>
              <a:defRPr sz="688"/>
            </a:lvl8pPr>
            <a:lvl9pPr marL="2743200" indent="0">
              <a:buNone/>
              <a:defRPr sz="688"/>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493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357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79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344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AC0D899-AD96-468C-ACB2-A5FD7EBD320D}" type="datetimeFigureOut">
              <a:rPr lang="en-US">
                <a:solidFill>
                  <a:prstClr val="black">
                    <a:tint val="75000"/>
                  </a:prstClr>
                </a:solidFill>
              </a:rPr>
              <a:pPr>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7CF7A64-0A74-4001-973D-470F82400C76}" type="slidenum">
              <a:rPr lang="en-US" altLang="en-US"/>
              <a:pPr>
                <a:defRPr/>
              </a:pPr>
              <a:t>‹#›</a:t>
            </a:fld>
            <a:endParaRPr lang="en-US" altLang="en-US"/>
          </a:p>
        </p:txBody>
      </p:sp>
    </p:spTree>
    <p:extLst>
      <p:ext uri="{BB962C8B-B14F-4D97-AF65-F5344CB8AC3E}">
        <p14:creationId xmlns:p14="http://schemas.microsoft.com/office/powerpoint/2010/main" val="165080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D4E2D92-9D09-4508-957F-A0E22DB645C7}" type="datetimeFigureOut">
              <a:rPr lang="en-US">
                <a:solidFill>
                  <a:prstClr val="black">
                    <a:tint val="75000"/>
                  </a:prstClr>
                </a:solidFill>
              </a:rPr>
              <a:pPr>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A4579D4C-4A14-425A-BCC5-36F887F220B3}" type="slidenum">
              <a:rPr lang="en-US" altLang="en-US"/>
              <a:pPr>
                <a:defRPr/>
              </a:pPr>
              <a:t>‹#›</a:t>
            </a:fld>
            <a:endParaRPr lang="en-US" altLang="en-US"/>
          </a:p>
        </p:txBody>
      </p:sp>
    </p:spTree>
    <p:extLst>
      <p:ext uri="{BB962C8B-B14F-4D97-AF65-F5344CB8AC3E}">
        <p14:creationId xmlns:p14="http://schemas.microsoft.com/office/powerpoint/2010/main" val="3518351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AA2A940-08FA-4FD5-9879-A154FA3AF899}" type="datetimeFigureOut">
              <a:rPr lang="en-US">
                <a:solidFill>
                  <a:prstClr val="black">
                    <a:tint val="75000"/>
                  </a:prstClr>
                </a:solidFill>
              </a:rPr>
              <a:pPr>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5A92462-B8CC-4E49-927C-2DB464A2095A}" type="slidenum">
              <a:rPr lang="en-US" altLang="en-US"/>
              <a:pPr>
                <a:defRPr/>
              </a:pPr>
              <a:t>‹#›</a:t>
            </a:fld>
            <a:endParaRPr lang="en-US" altLang="en-US"/>
          </a:p>
        </p:txBody>
      </p:sp>
    </p:spTree>
    <p:extLst>
      <p:ext uri="{BB962C8B-B14F-4D97-AF65-F5344CB8AC3E}">
        <p14:creationId xmlns:p14="http://schemas.microsoft.com/office/powerpoint/2010/main" val="1626543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8396BB82-5E20-4FE6-A553-BF7B2F134059}" type="datetimeFigureOut">
              <a:rPr lang="en-US" smtClean="0"/>
              <a:t>3/19/2023</a:t>
            </a:fld>
            <a:endParaRPr lang="en-US"/>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3DCDC1E8-F260-40CE-9FDF-D04A850AB060}" type="slidenum">
              <a:rPr lang="en-US" smtClean="0"/>
              <a:t>‹#›</a:t>
            </a:fld>
            <a:endParaRPr lang="en-US"/>
          </a:p>
        </p:txBody>
      </p:sp>
    </p:spTree>
    <p:extLst>
      <p:ext uri="{BB962C8B-B14F-4D97-AF65-F5344CB8AC3E}">
        <p14:creationId xmlns:p14="http://schemas.microsoft.com/office/powerpoint/2010/main" val="3103386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A6B4060B-4382-4880-BE58-A0CDEA3B398D}" type="datetimeFigureOut">
              <a:rPr lang="en-US">
                <a:solidFill>
                  <a:prstClr val="black">
                    <a:tint val="75000"/>
                  </a:prstClr>
                </a:solidFill>
              </a:rPr>
              <a:pPr>
                <a:def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9AE876FE-6122-488D-9283-BC2332EB221E}" type="slidenum">
              <a:rPr lang="en-US" altLang="en-US"/>
              <a:pPr>
                <a:defRPr/>
              </a:pPr>
              <a:t>‹#›</a:t>
            </a:fld>
            <a:endParaRPr lang="en-US" altLang="en-US"/>
          </a:p>
        </p:txBody>
      </p:sp>
    </p:spTree>
    <p:extLst>
      <p:ext uri="{BB962C8B-B14F-4D97-AF65-F5344CB8AC3E}">
        <p14:creationId xmlns:p14="http://schemas.microsoft.com/office/powerpoint/2010/main" val="3023546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2D9D0A2F-0FC9-477B-BAD1-7534547B7543}" type="datetimeFigureOut">
              <a:rPr lang="en-US">
                <a:solidFill>
                  <a:prstClr val="black">
                    <a:tint val="75000"/>
                  </a:prstClr>
                </a:solidFill>
              </a:rPr>
              <a:pPr>
                <a:defRPr/>
              </a:pPr>
              <a:t>3/19/2023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68B2B738-996E-4578-A6FF-CE46FA3789B7}" type="slidenum">
              <a:rPr lang="en-US" altLang="en-US"/>
              <a:pPr>
                <a:defRPr/>
              </a:pPr>
              <a:t>‹#›</a:t>
            </a:fld>
            <a:endParaRPr lang="en-US" altLang="en-US"/>
          </a:p>
        </p:txBody>
      </p:sp>
    </p:spTree>
    <p:extLst>
      <p:ext uri="{BB962C8B-B14F-4D97-AF65-F5344CB8AC3E}">
        <p14:creationId xmlns:p14="http://schemas.microsoft.com/office/powerpoint/2010/main" val="3920483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8AA1D104-8D89-4FD8-B1A1-68AD76350EFD}" type="datetimeFigureOut">
              <a:rPr lang="en-US">
                <a:solidFill>
                  <a:prstClr val="black">
                    <a:tint val="75000"/>
                  </a:prstClr>
                </a:solidFill>
              </a:rPr>
              <a:pPr>
                <a:defRPr/>
              </a:pPr>
              <a:t>3/19/2023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59427EDF-6F16-43C5-9044-DF5945425120}" type="slidenum">
              <a:rPr lang="en-US" altLang="en-US"/>
              <a:pPr>
                <a:defRPr/>
              </a:pPr>
              <a:t>‹#›</a:t>
            </a:fld>
            <a:endParaRPr lang="en-US" altLang="en-US"/>
          </a:p>
        </p:txBody>
      </p:sp>
    </p:spTree>
    <p:extLst>
      <p:ext uri="{BB962C8B-B14F-4D97-AF65-F5344CB8AC3E}">
        <p14:creationId xmlns:p14="http://schemas.microsoft.com/office/powerpoint/2010/main" val="3921318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33DBB00-734B-4609-98AE-C1FD31C12F72}" type="datetimeFigureOut">
              <a:rPr lang="en-US">
                <a:solidFill>
                  <a:prstClr val="black">
                    <a:tint val="75000"/>
                  </a:prstClr>
                </a:solidFill>
              </a:rPr>
              <a:pPr>
                <a:defRPr/>
              </a:pPr>
              <a:t>3/19/2023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324CE36D-CE37-42F5-A4D1-7059286A4EA6}" type="slidenum">
              <a:rPr lang="en-US" altLang="en-US"/>
              <a:pPr>
                <a:defRPr/>
              </a:pPr>
              <a:t>‹#›</a:t>
            </a:fld>
            <a:endParaRPr lang="en-US" altLang="en-US"/>
          </a:p>
        </p:txBody>
      </p:sp>
    </p:spTree>
    <p:extLst>
      <p:ext uri="{BB962C8B-B14F-4D97-AF65-F5344CB8AC3E}">
        <p14:creationId xmlns:p14="http://schemas.microsoft.com/office/powerpoint/2010/main" val="2082040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35FD4487-FD80-4697-AA90-0D70B4491B22}" type="datetimeFigureOut">
              <a:rPr lang="en-US">
                <a:solidFill>
                  <a:prstClr val="black">
                    <a:tint val="75000"/>
                  </a:prstClr>
                </a:solidFill>
              </a:rPr>
              <a:pPr>
                <a:def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79DC2C41-5001-4B0E-A805-65BFD22AC10C}" type="slidenum">
              <a:rPr lang="en-US" altLang="en-US"/>
              <a:pPr>
                <a:defRPr/>
              </a:pPr>
              <a:t>‹#›</a:t>
            </a:fld>
            <a:endParaRPr lang="en-US" altLang="en-US"/>
          </a:p>
        </p:txBody>
      </p:sp>
    </p:spTree>
    <p:extLst>
      <p:ext uri="{BB962C8B-B14F-4D97-AF65-F5344CB8AC3E}">
        <p14:creationId xmlns:p14="http://schemas.microsoft.com/office/powerpoint/2010/main" val="1675502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rtlCol="0">
            <a:normAutofit/>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9F42686B-155A-4E3B-84EE-CA4BCD5B0680}" type="datetimeFigureOut">
              <a:rPr lang="en-US">
                <a:solidFill>
                  <a:prstClr val="black">
                    <a:tint val="75000"/>
                  </a:prstClr>
                </a:solidFill>
              </a:rPr>
              <a:pPr>
                <a:defRPr/>
              </a:pPr>
              <a:t>3/19/2023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69FD8D68-3F46-4FA5-9FD5-30454B9F0DA8}" type="slidenum">
              <a:rPr lang="en-US" altLang="en-US"/>
              <a:pPr>
                <a:defRPr/>
              </a:pPr>
              <a:t>‹#›</a:t>
            </a:fld>
            <a:endParaRPr lang="en-US" altLang="en-US"/>
          </a:p>
        </p:txBody>
      </p:sp>
    </p:spTree>
    <p:extLst>
      <p:ext uri="{BB962C8B-B14F-4D97-AF65-F5344CB8AC3E}">
        <p14:creationId xmlns:p14="http://schemas.microsoft.com/office/powerpoint/2010/main" val="1844851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3BB5F86-EA17-4A02-AA90-B07D06B0BBBA}" type="datetimeFigureOut">
              <a:rPr lang="en-US">
                <a:solidFill>
                  <a:prstClr val="black">
                    <a:tint val="75000"/>
                  </a:prstClr>
                </a:solidFill>
              </a:rPr>
              <a:pPr>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717132A7-1CE3-4D46-B12A-401E7C5AB694}" type="slidenum">
              <a:rPr lang="en-US" altLang="en-US"/>
              <a:pPr>
                <a:defRPr/>
              </a:pPr>
              <a:t>‹#›</a:t>
            </a:fld>
            <a:endParaRPr lang="en-US" altLang="en-US"/>
          </a:p>
        </p:txBody>
      </p:sp>
    </p:spTree>
    <p:extLst>
      <p:ext uri="{BB962C8B-B14F-4D97-AF65-F5344CB8AC3E}">
        <p14:creationId xmlns:p14="http://schemas.microsoft.com/office/powerpoint/2010/main" val="778453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5EA331B-7781-4022-BC49-09646FA885DC}" type="datetimeFigureOut">
              <a:rPr lang="en-US">
                <a:solidFill>
                  <a:prstClr val="black">
                    <a:tint val="75000"/>
                  </a:prstClr>
                </a:solidFill>
              </a:rPr>
              <a:pPr>
                <a:defRPr/>
              </a:pPr>
              <a:t>3/19/2023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03EDE14-1150-4C8D-9A04-F238092A3ED6}" type="slidenum">
              <a:rPr lang="en-US" altLang="en-US"/>
              <a:pPr>
                <a:defRPr/>
              </a:pPr>
              <a:t>‹#›</a:t>
            </a:fld>
            <a:endParaRPr lang="en-US" altLang="en-US"/>
          </a:p>
        </p:txBody>
      </p:sp>
    </p:spTree>
    <p:extLst>
      <p:ext uri="{BB962C8B-B14F-4D97-AF65-F5344CB8AC3E}">
        <p14:creationId xmlns:p14="http://schemas.microsoft.com/office/powerpoint/2010/main" val="1965348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91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441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914400" y="895350"/>
            <a:ext cx="7833469" cy="3955206"/>
          </a:xfrm>
          <a:prstGeom prst="rect">
            <a:avLst/>
          </a:prstGeom>
        </p:spPr>
      </p:pic>
    </p:spTree>
    <p:extLst>
      <p:ext uri="{BB962C8B-B14F-4D97-AF65-F5344CB8AC3E}">
        <p14:creationId xmlns:p14="http://schemas.microsoft.com/office/powerpoint/2010/main" val="248906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3" tIns="34289" rIns="68553"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3" tIns="34289" rIns="68553" bIns="34289">
            <a:normAutofit/>
          </a:bodyPr>
          <a:lstStyle>
            <a:lvl1pPr marL="0" indent="0" algn="ctr">
              <a:buNone/>
              <a:defRPr sz="1400"/>
            </a:lvl1pPr>
            <a:lvl2pPr marL="342740" indent="0" algn="ctr">
              <a:buNone/>
              <a:defRPr sz="1500"/>
            </a:lvl2pPr>
            <a:lvl3pPr marL="685494" indent="0" algn="ctr">
              <a:buNone/>
              <a:defRPr sz="1400"/>
            </a:lvl3pPr>
            <a:lvl4pPr marL="1028241" indent="0" algn="ctr">
              <a:buNone/>
              <a:defRPr sz="1200"/>
            </a:lvl4pPr>
            <a:lvl5pPr marL="1370988" indent="0" algn="ctr">
              <a:buNone/>
              <a:defRPr sz="1200"/>
            </a:lvl5pPr>
            <a:lvl6pPr marL="1713743" indent="0" algn="ctr">
              <a:buNone/>
              <a:defRPr sz="1200"/>
            </a:lvl6pPr>
            <a:lvl7pPr marL="2056481" indent="0" algn="ctr">
              <a:buNone/>
              <a:defRPr sz="1200"/>
            </a:lvl7pPr>
            <a:lvl8pPr marL="2399220" indent="0" algn="ctr">
              <a:buNone/>
              <a:defRPr sz="1200"/>
            </a:lvl8pPr>
            <a:lvl9pPr marL="274196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3" tIns="34289" rIns="68553" bIns="34289"/>
          <a:lstStyle/>
          <a:p>
            <a:pPr defTabSz="685494"/>
            <a:fld id="{D997B5FA-0921-464F-AAE1-844C04324D75}" type="datetimeFigureOut">
              <a:rPr lang="zh-CN" altLang="en-US" sz="1400" smtClean="0">
                <a:solidFill>
                  <a:srgbClr val="000000"/>
                </a:solidFill>
              </a:rPr>
              <a:pPr defTabSz="685494"/>
              <a:t>2023/3/19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3" tIns="34289" rIns="68553" bIns="34289"/>
          <a:lstStyle/>
          <a:p>
            <a:pPr defTabSz="685494"/>
            <a:fld id="{565CE74E-AB26-4998-AD42-012C4C1AD076}"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2973040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3" tIns="34289" rIns="68553"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3" tIns="34289" rIns="68553"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2023/3/19</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212457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3" tIns="34289" rIns="68553" bIns="34289"/>
          <a:lstStyle/>
          <a:p>
            <a:pPr defTabSz="685494"/>
            <a:fld id="{20DD7636-5BE1-44BC-BB5F-15739D9E18E1}" type="datetimeFigureOut">
              <a:rPr lang="zh-CN" altLang="en-US" sz="1400" smtClean="0">
                <a:solidFill>
                  <a:srgbClr val="000000"/>
                </a:solidFill>
              </a:rPr>
              <a:pPr defTabSz="685494"/>
              <a:t>2023/3/19</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3" tIns="34289" rIns="68553" bIns="34289"/>
          <a:lstStyle/>
          <a:p>
            <a:pPr defTabSz="685494"/>
            <a:fld id="{E87C0E1D-24C4-406F-9615-DBDA8D2D1F93}" type="slidenum">
              <a:rPr lang="zh-CN" altLang="en-US" sz="1400" smtClean="0">
                <a:solidFill>
                  <a:srgbClr val="000000"/>
                </a:solidFill>
              </a:rPr>
              <a:pPr defTabSz="685494"/>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3" tIns="34289" rIns="68553"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006825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3" tIns="34289" rIns="68553"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2023/3/19</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2920458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ags" Target="../tags/tag1.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stretch>
            <a:fillRect/>
          </a:stretch>
        </p:blipFill>
        <p:spPr>
          <a:xfrm>
            <a:off x="0" y="0"/>
            <a:ext cx="9144000" cy="5143500"/>
          </a:xfrm>
          <a:prstGeom prst="rect">
            <a:avLst/>
          </a:prstGeom>
        </p:spPr>
      </p:pic>
    </p:spTree>
    <p:extLst>
      <p:ext uri="{BB962C8B-B14F-4D97-AF65-F5344CB8AC3E}">
        <p14:creationId xmlns:p14="http://schemas.microsoft.com/office/powerpoint/2010/main" val="3367164951"/>
      </p:ext>
    </p:extLst>
  </p:cSld>
  <p:clrMap bg1="lt1" tx1="dk1" bg2="lt2" tx2="dk2" accent1="accent1" accent2="accent2" accent3="accent3" accent4="accent4" accent5="accent5" accent6="accent6" hlink="hlink" folHlink="folHlink"/>
  <p:sldLayoutIdLst>
    <p:sldLayoutId id="2147483674" r:id="rId1"/>
    <p:sldLayoutId id="2147483726" r:id="rId2"/>
    <p:sldLayoutId id="2147483768" r:id="rId3"/>
    <p:sldLayoutId id="2147483728" r:id="rId4"/>
    <p:sldLayoutId id="2147483764"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3" tIns="34289" rIns="68553" bIns="34289" rtlCol="0" anchor="ctr"/>
          <a:lstStyle/>
          <a:p>
            <a:pPr algn="ctr" defTabSz="685494"/>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3" tIns="34289" rIns="68553" bIns="34289" rtlCol="0" anchor="ctr"/>
          <a:lstStyle/>
          <a:p>
            <a:pPr algn="ctr" defTabSz="685494"/>
            <a:endParaRPr lang="zh-CN" altLang="en-US" sz="1400">
              <a:solidFill>
                <a:srgbClr val="FFFFFF"/>
              </a:solidFill>
            </a:endParaRPr>
          </a:p>
        </p:txBody>
      </p:sp>
      <p:sp>
        <p:nvSpPr>
          <p:cNvPr id="12" name="文本框 11"/>
          <p:cNvSpPr txBox="1"/>
          <p:nvPr userDrawn="1"/>
        </p:nvSpPr>
        <p:spPr>
          <a:xfrm>
            <a:off x="2973229" y="1764524"/>
            <a:ext cx="3547586" cy="1165703"/>
          </a:xfrm>
          <a:prstGeom prst="rect">
            <a:avLst/>
          </a:prstGeom>
          <a:noFill/>
        </p:spPr>
        <p:txBody>
          <a:bodyPr wrap="square" lIns="68553" tIns="34289" rIns="68553" bIns="34289" rtlCol="0" anchor="t">
            <a:spAutoFit/>
          </a:bodyPr>
          <a:lstStyle/>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0" tIns="45705" rIns="91410" bIns="45705" rtlCol="0">
            <a:spAutoFit/>
          </a:bodyPr>
          <a:lstStyle/>
          <a:p>
            <a:pPr algn="ctr" defTabSz="914018"/>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85597773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49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8" indent="-171378" algn="l" defTabSz="685494"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33" indent="-171378" algn="l" defTabSz="68549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871"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10"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350"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04"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851"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598"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53"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494" rtl="0" eaLnBrk="1" latinLnBrk="0" hangingPunct="1">
        <a:defRPr sz="1400" kern="1200">
          <a:solidFill>
            <a:schemeClr val="tx1"/>
          </a:solidFill>
          <a:latin typeface="+mn-lt"/>
          <a:ea typeface="+mn-ea"/>
          <a:cs typeface="+mn-cs"/>
        </a:defRPr>
      </a:lvl1pPr>
      <a:lvl2pPr marL="342740" algn="l" defTabSz="685494" rtl="0" eaLnBrk="1" latinLnBrk="0" hangingPunct="1">
        <a:defRPr sz="1400" kern="1200">
          <a:solidFill>
            <a:schemeClr val="tx1"/>
          </a:solidFill>
          <a:latin typeface="+mn-lt"/>
          <a:ea typeface="+mn-ea"/>
          <a:cs typeface="+mn-cs"/>
        </a:defRPr>
      </a:lvl2pPr>
      <a:lvl3pPr marL="685494" algn="l" defTabSz="685494" rtl="0" eaLnBrk="1" latinLnBrk="0" hangingPunct="1">
        <a:defRPr sz="1400" kern="1200">
          <a:solidFill>
            <a:schemeClr val="tx1"/>
          </a:solidFill>
          <a:latin typeface="+mn-lt"/>
          <a:ea typeface="+mn-ea"/>
          <a:cs typeface="+mn-cs"/>
        </a:defRPr>
      </a:lvl3pPr>
      <a:lvl4pPr marL="1028241" algn="l" defTabSz="685494" rtl="0" eaLnBrk="1" latinLnBrk="0" hangingPunct="1">
        <a:defRPr sz="1400" kern="1200">
          <a:solidFill>
            <a:schemeClr val="tx1"/>
          </a:solidFill>
          <a:latin typeface="+mn-lt"/>
          <a:ea typeface="+mn-ea"/>
          <a:cs typeface="+mn-cs"/>
        </a:defRPr>
      </a:lvl4pPr>
      <a:lvl5pPr marL="1370988" algn="l" defTabSz="685494" rtl="0" eaLnBrk="1" latinLnBrk="0" hangingPunct="1">
        <a:defRPr sz="1400" kern="1200">
          <a:solidFill>
            <a:schemeClr val="tx1"/>
          </a:solidFill>
          <a:latin typeface="+mn-lt"/>
          <a:ea typeface="+mn-ea"/>
          <a:cs typeface="+mn-cs"/>
        </a:defRPr>
      </a:lvl5pPr>
      <a:lvl6pPr marL="1713743" algn="l" defTabSz="685494" rtl="0" eaLnBrk="1" latinLnBrk="0" hangingPunct="1">
        <a:defRPr sz="1400" kern="1200">
          <a:solidFill>
            <a:schemeClr val="tx1"/>
          </a:solidFill>
          <a:latin typeface="+mn-lt"/>
          <a:ea typeface="+mn-ea"/>
          <a:cs typeface="+mn-cs"/>
        </a:defRPr>
      </a:lvl6pPr>
      <a:lvl7pPr marL="2056481" algn="l" defTabSz="685494" rtl="0" eaLnBrk="1" latinLnBrk="0" hangingPunct="1">
        <a:defRPr sz="1400" kern="1200">
          <a:solidFill>
            <a:schemeClr val="tx1"/>
          </a:solidFill>
          <a:latin typeface="+mn-lt"/>
          <a:ea typeface="+mn-ea"/>
          <a:cs typeface="+mn-cs"/>
        </a:defRPr>
      </a:lvl7pPr>
      <a:lvl8pPr marL="2399220" algn="l" defTabSz="685494" rtl="0" eaLnBrk="1" latinLnBrk="0" hangingPunct="1">
        <a:defRPr sz="1400" kern="1200">
          <a:solidFill>
            <a:schemeClr val="tx1"/>
          </a:solidFill>
          <a:latin typeface="+mn-lt"/>
          <a:ea typeface="+mn-ea"/>
          <a:cs typeface="+mn-cs"/>
        </a:defRPr>
      </a:lvl8pPr>
      <a:lvl9pPr marL="2741960" algn="l" defTabSz="68549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4F1F3"/>
        </a:solidFill>
        <a:effectLst/>
      </p:bgPr>
    </p:bg>
    <p:spTree>
      <p:nvGrpSpPr>
        <p:cNvPr id="1" name=""/>
        <p:cNvGrpSpPr/>
        <p:nvPr/>
      </p:nvGrpSpPr>
      <p:grpSpPr>
        <a:xfrm>
          <a:off x="0" y="0"/>
          <a:ext cx="0" cy="0"/>
          <a:chOff x="0" y="0"/>
          <a:chExt cx="0" cy="0"/>
        </a:xfrm>
      </p:grpSpPr>
      <p:pic>
        <p:nvPicPr>
          <p:cNvPr id="11" name="图片 13">
            <a:extLst>
              <a:ext uri="{FF2B5EF4-FFF2-40B4-BE49-F238E27FC236}">
                <a16:creationId xmlns:a16="http://schemas.microsoft.com/office/drawing/2014/main" id="{99559524-147D-1041-BF6F-FAA39E4B5445}"/>
              </a:ext>
            </a:extLst>
          </p:cNvPr>
          <p:cNvPicPr>
            <a:picLocks noChangeAspect="1"/>
          </p:cNvPicPr>
          <p:nvPr userDrawn="1"/>
        </p:nvPicPr>
        <p:blipFill rotWithShape="1">
          <a:blip r:embed="rId13"/>
          <a:srcRect r="70952"/>
          <a:stretch/>
        </p:blipFill>
        <p:spPr>
          <a:xfrm>
            <a:off x="1" y="0"/>
            <a:ext cx="2656114" cy="4533288"/>
          </a:xfrm>
          <a:prstGeom prst="rect">
            <a:avLst/>
          </a:prstGeom>
        </p:spPr>
      </p:pic>
      <p:pic>
        <p:nvPicPr>
          <p:cNvPr id="12" name="图片 7">
            <a:extLst>
              <a:ext uri="{FF2B5EF4-FFF2-40B4-BE49-F238E27FC236}">
                <a16:creationId xmlns:a16="http://schemas.microsoft.com/office/drawing/2014/main" id="{98F568C5-566C-4C4D-AC5A-DA54FC568206}"/>
              </a:ext>
            </a:extLst>
          </p:cNvPr>
          <p:cNvPicPr>
            <a:picLocks noChangeAspect="1"/>
          </p:cNvPicPr>
          <p:nvPr userDrawn="1"/>
        </p:nvPicPr>
        <p:blipFill rotWithShape="1">
          <a:blip r:embed="rId13"/>
          <a:srcRect l="63333"/>
          <a:stretch/>
        </p:blipFill>
        <p:spPr>
          <a:xfrm>
            <a:off x="5791200" y="-1"/>
            <a:ext cx="3352800" cy="4533288"/>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109728" tIns="54864" rIns="109728" bIns="54864"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473"/>
          </a:xfrm>
          <a:prstGeom prst="rect">
            <a:avLst/>
          </a:prstGeom>
        </p:spPr>
        <p:txBody>
          <a:bodyPr vert="horz" lIns="109728" tIns="54864" rIns="109728" bIns="5486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109728" tIns="54864" rIns="109728" bIns="54864" rtlCol="0" anchor="ctr"/>
          <a:lstStyle>
            <a:lvl1pPr algn="l">
              <a:defRPr sz="875">
                <a:solidFill>
                  <a:schemeClr val="tx1">
                    <a:tint val="75000"/>
                  </a:schemeClr>
                </a:solidFill>
              </a:defRPr>
            </a:lvl1pPr>
          </a:lstStyle>
          <a:p>
            <a:pPr defTabSz="685800"/>
            <a:fld id="{960A0A33-B754-423E-86F5-572734A766C2}" type="datetimeFigureOut">
              <a:rPr lang="en-US" smtClean="0">
                <a:solidFill>
                  <a:prstClr val="black">
                    <a:tint val="75000"/>
                  </a:prstClr>
                </a:solidFill>
              </a:rPr>
              <a:pPr defTabSz="685800"/>
              <a:t>3/19/2023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109728" tIns="54864" rIns="109728" bIns="54864" rtlCol="0" anchor="ctr"/>
          <a:lstStyle>
            <a:lvl1pPr algn="ctr">
              <a:defRPr sz="875">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109728" tIns="54864" rIns="109728" bIns="54864" rtlCol="0" anchor="ctr"/>
          <a:lstStyle>
            <a:lvl1pPr algn="r">
              <a:defRPr sz="875">
                <a:solidFill>
                  <a:schemeClr val="tx1">
                    <a:tint val="75000"/>
                  </a:schemeClr>
                </a:solidFill>
              </a:defRPr>
            </a:lvl1pPr>
          </a:lstStyle>
          <a:p>
            <a:pPr defTabSz="685800"/>
            <a:fld id="{6B398A1F-74DE-4F41-8BC7-5C0B49AA43DD}" type="slidenum">
              <a:rPr lang="en-US" smtClean="0">
                <a:solidFill>
                  <a:prstClr val="black">
                    <a:tint val="75000"/>
                  </a:prstClr>
                </a:solidFill>
              </a:rPr>
              <a:pPr defTabSz="685800"/>
              <a:t>‹#›</a:t>
            </a:fld>
            <a:endParaRPr lang="en-US">
              <a:solidFill>
                <a:prstClr val="black">
                  <a:tint val="75000"/>
                </a:prstClr>
              </a:solidFill>
            </a:endParaRPr>
          </a:p>
        </p:txBody>
      </p:sp>
      <p:pic>
        <p:nvPicPr>
          <p:cNvPr id="7" name="图片 8">
            <a:extLst>
              <a:ext uri="{FF2B5EF4-FFF2-40B4-BE49-F238E27FC236}">
                <a16:creationId xmlns:a16="http://schemas.microsoft.com/office/drawing/2014/main" id="{6F5D2641-F6EC-4641-9C73-0879E268C730}"/>
              </a:ext>
            </a:extLst>
          </p:cNvPr>
          <p:cNvPicPr>
            <a:picLocks noChangeAspect="1"/>
          </p:cNvPicPr>
          <p:nvPr userDrawn="1"/>
        </p:nvPicPr>
        <p:blipFill>
          <a:blip r:embed="rId14"/>
          <a:stretch>
            <a:fillRect/>
          </a:stretch>
        </p:blipFill>
        <p:spPr>
          <a:xfrm>
            <a:off x="0" y="1210"/>
            <a:ext cx="9144000" cy="5141081"/>
          </a:xfrm>
          <a:prstGeom prst="rect">
            <a:avLst/>
          </a:prstGeom>
        </p:spPr>
      </p:pic>
      <p:grpSp>
        <p:nvGrpSpPr>
          <p:cNvPr id="8" name="组合 10">
            <a:extLst>
              <a:ext uri="{FF2B5EF4-FFF2-40B4-BE49-F238E27FC236}">
                <a16:creationId xmlns:a16="http://schemas.microsoft.com/office/drawing/2014/main" id="{ACD69A52-27D9-6D40-9194-871B895700BB}"/>
              </a:ext>
            </a:extLst>
          </p:cNvPr>
          <p:cNvGrpSpPr/>
          <p:nvPr userDrawn="1"/>
        </p:nvGrpSpPr>
        <p:grpSpPr>
          <a:xfrm>
            <a:off x="234316" y="240211"/>
            <a:ext cx="8675369" cy="4663079"/>
            <a:chOff x="2246898" y="972460"/>
            <a:chExt cx="7698203" cy="3497470"/>
          </a:xfrm>
        </p:grpSpPr>
        <p:sp>
          <p:nvSpPr>
            <p:cNvPr id="9" name="圆角矩形 11">
              <a:extLst>
                <a:ext uri="{FF2B5EF4-FFF2-40B4-BE49-F238E27FC236}">
                  <a16:creationId xmlns:a16="http://schemas.microsoft.com/office/drawing/2014/main" id="{C29DA6D8-DCF8-5A44-842A-6D858F947100}"/>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75" dirty="0">
                <a:solidFill>
                  <a:prstClr val="white"/>
                </a:solidFill>
                <a:latin typeface="字魂70号-灵悦黑体" panose="00000500000000000000" pitchFamily="2" charset="-122"/>
                <a:ea typeface="字魂70号-灵悦黑体" panose="00000500000000000000" pitchFamily="2" charset="-122"/>
              </a:endParaRPr>
            </a:p>
          </p:txBody>
        </p:sp>
        <p:sp>
          <p:nvSpPr>
            <p:cNvPr id="10" name="圆角矩形 12">
              <a:extLst>
                <a:ext uri="{FF2B5EF4-FFF2-40B4-BE49-F238E27FC236}">
                  <a16:creationId xmlns:a16="http://schemas.microsoft.com/office/drawing/2014/main" id="{C0AF0BD6-D56E-4F48-A600-04D785145382}"/>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75"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13" name="TextBox 12"/>
          <p:cNvSpPr txBox="1"/>
          <p:nvPr userDrawn="1"/>
        </p:nvSpPr>
        <p:spPr>
          <a:xfrm>
            <a:off x="3448050" y="0"/>
            <a:ext cx="523875" cy="207749"/>
          </a:xfrm>
          <a:prstGeom prst="rect">
            <a:avLst/>
          </a:prstGeom>
          <a:noFill/>
        </p:spPr>
        <p:txBody>
          <a:bodyPr wrap="square" rtlCol="0">
            <a:spAutoFit/>
          </a:bodyPr>
          <a:lstStyle/>
          <a:p>
            <a:pPr algn="ctr" defTabSz="685800"/>
            <a:r>
              <a:rPr lang="en-US" sz="750" dirty="0">
                <a:solidFill>
                  <a:prstClr val="white">
                    <a:lumMod val="65000"/>
                  </a:prstClr>
                </a:solidFill>
              </a:rPr>
              <a:t>V.H</a:t>
            </a:r>
          </a:p>
        </p:txBody>
      </p:sp>
    </p:spTree>
    <p:extLst>
      <p:ext uri="{BB962C8B-B14F-4D97-AF65-F5344CB8AC3E}">
        <p14:creationId xmlns:p14="http://schemas.microsoft.com/office/powerpoint/2010/main" val="36158045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85800" rtl="0" eaLnBrk="1" latinLnBrk="0" hangingPunct="1">
        <a:spcBef>
          <a:spcPct val="0"/>
        </a:spcBef>
        <a:buNone/>
        <a:defRPr sz="3313"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375"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25"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13"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75" kern="1200">
          <a:solidFill>
            <a:schemeClr val="tx1"/>
          </a:solidFill>
          <a:latin typeface="+mn-lt"/>
          <a:ea typeface="+mn-ea"/>
          <a:cs typeface="+mn-cs"/>
        </a:defRPr>
      </a:lvl1pPr>
      <a:lvl2pPr marL="342900" algn="l" defTabSz="685800" rtl="0" eaLnBrk="1" latinLnBrk="0" hangingPunct="1">
        <a:defRPr sz="1375" kern="1200">
          <a:solidFill>
            <a:schemeClr val="tx1"/>
          </a:solidFill>
          <a:latin typeface="+mn-lt"/>
          <a:ea typeface="+mn-ea"/>
          <a:cs typeface="+mn-cs"/>
        </a:defRPr>
      </a:lvl2pPr>
      <a:lvl3pPr marL="685800" algn="l" defTabSz="685800" rtl="0" eaLnBrk="1" latinLnBrk="0" hangingPunct="1">
        <a:defRPr sz="1375" kern="1200">
          <a:solidFill>
            <a:schemeClr val="tx1"/>
          </a:solidFill>
          <a:latin typeface="+mn-lt"/>
          <a:ea typeface="+mn-ea"/>
          <a:cs typeface="+mn-cs"/>
        </a:defRPr>
      </a:lvl3pPr>
      <a:lvl4pPr marL="1028700" algn="l" defTabSz="685800" rtl="0" eaLnBrk="1" latinLnBrk="0" hangingPunct="1">
        <a:defRPr sz="1375" kern="1200">
          <a:solidFill>
            <a:schemeClr val="tx1"/>
          </a:solidFill>
          <a:latin typeface="+mn-lt"/>
          <a:ea typeface="+mn-ea"/>
          <a:cs typeface="+mn-cs"/>
        </a:defRPr>
      </a:lvl4pPr>
      <a:lvl5pPr marL="1371600" algn="l" defTabSz="685800" rtl="0" eaLnBrk="1" latinLnBrk="0" hangingPunct="1">
        <a:defRPr sz="1375" kern="1200">
          <a:solidFill>
            <a:schemeClr val="tx1"/>
          </a:solidFill>
          <a:latin typeface="+mn-lt"/>
          <a:ea typeface="+mn-ea"/>
          <a:cs typeface="+mn-cs"/>
        </a:defRPr>
      </a:lvl5pPr>
      <a:lvl6pPr marL="1714500" algn="l" defTabSz="685800" rtl="0" eaLnBrk="1" latinLnBrk="0" hangingPunct="1">
        <a:defRPr sz="1375" kern="1200">
          <a:solidFill>
            <a:schemeClr val="tx1"/>
          </a:solidFill>
          <a:latin typeface="+mn-lt"/>
          <a:ea typeface="+mn-ea"/>
          <a:cs typeface="+mn-cs"/>
        </a:defRPr>
      </a:lvl6pPr>
      <a:lvl7pPr marL="2057400" algn="l" defTabSz="685800" rtl="0" eaLnBrk="1" latinLnBrk="0" hangingPunct="1">
        <a:defRPr sz="1375" kern="1200">
          <a:solidFill>
            <a:schemeClr val="tx1"/>
          </a:solidFill>
          <a:latin typeface="+mn-lt"/>
          <a:ea typeface="+mn-ea"/>
          <a:cs typeface="+mn-cs"/>
        </a:defRPr>
      </a:lvl7pPr>
      <a:lvl8pPr marL="2400300" algn="l" defTabSz="685800" rtl="0" eaLnBrk="1" latinLnBrk="0" hangingPunct="1">
        <a:defRPr sz="1375" kern="1200">
          <a:solidFill>
            <a:schemeClr val="tx1"/>
          </a:solidFill>
          <a:latin typeface="+mn-lt"/>
          <a:ea typeface="+mn-ea"/>
          <a:cs typeface="+mn-cs"/>
        </a:defRPr>
      </a:lvl8pPr>
      <a:lvl9pPr marL="2743200" algn="l" defTabSz="685800" rtl="0" eaLnBrk="1" latinLnBrk="0" hangingPunct="1">
        <a:defRPr sz="13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628650" y="274641"/>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vi-VN"/>
              <a:t>Click to edit Master title style</a:t>
            </a:r>
          </a:p>
        </p:txBody>
      </p:sp>
      <p:sp>
        <p:nvSpPr>
          <p:cNvPr id="2051" name="Text Placeholder 2"/>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6"/>
            <a:ext cx="2057400" cy="274637"/>
          </a:xfrm>
          <a:prstGeom prst="rect">
            <a:avLst/>
          </a:prstGeom>
        </p:spPr>
        <p:txBody>
          <a:bodyPr vert="horz" lIns="91434" tIns="45717" rIns="91434" bIns="45717"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vi-VN">
              <a:solidFill>
                <a:prstClr val="black">
                  <a:tint val="75000"/>
                </a:prstClr>
              </a:solidFill>
              <a:latin typeface="Calibri" pitchFamily="34" charset="0"/>
              <a:cs typeface="Arial" pitchFamily="34" charset="0"/>
            </a:endParaRPr>
          </a:p>
        </p:txBody>
      </p:sp>
      <p:sp>
        <p:nvSpPr>
          <p:cNvPr id="5" name="Footer Placeholder 4"/>
          <p:cNvSpPr>
            <a:spLocks noGrp="1"/>
          </p:cNvSpPr>
          <p:nvPr>
            <p:ph type="ftr" sz="quarter" idx="3"/>
          </p:nvPr>
        </p:nvSpPr>
        <p:spPr>
          <a:xfrm>
            <a:off x="3028950" y="4767266"/>
            <a:ext cx="3086100" cy="274637"/>
          </a:xfrm>
          <a:prstGeom prst="rect">
            <a:avLst/>
          </a:prstGeom>
        </p:spPr>
        <p:txBody>
          <a:bodyPr vert="horz" lIns="91434" tIns="45717" rIns="91434" bIns="45717" rtlCol="0" anchor="ctr"/>
          <a:lstStyle>
            <a:lvl1pPr algn="ctr">
              <a:defRPr sz="900">
                <a:solidFill>
                  <a:schemeClr val="tx1">
                    <a:tint val="75000"/>
                  </a:schemeClr>
                </a:solidFill>
              </a:defRPr>
            </a:lvl1pPr>
          </a:lstStyle>
          <a:p>
            <a:pPr eaLnBrk="0" fontAlgn="base" hangingPunct="0">
              <a:spcBef>
                <a:spcPct val="0"/>
              </a:spcBef>
              <a:spcAft>
                <a:spcPct val="0"/>
              </a:spcAft>
              <a:defRPr/>
            </a:pPr>
            <a:endParaRPr lang="vi-VN">
              <a:solidFill>
                <a:prstClr val="black">
                  <a:tint val="75000"/>
                </a:prstClr>
              </a:solidFill>
              <a:latin typeface="Calibri" pitchFamily="34" charset="0"/>
              <a:cs typeface="Arial" pitchFamily="34" charset="0"/>
            </a:endParaRPr>
          </a:p>
        </p:txBody>
      </p:sp>
      <p:sp>
        <p:nvSpPr>
          <p:cNvPr id="6" name="Slide Number Placeholder 5"/>
          <p:cNvSpPr>
            <a:spLocks noGrp="1"/>
          </p:cNvSpPr>
          <p:nvPr>
            <p:ph type="sldNum" sz="quarter" idx="4"/>
          </p:nvPr>
        </p:nvSpPr>
        <p:spPr>
          <a:xfrm>
            <a:off x="6457950" y="4767266"/>
            <a:ext cx="2057400" cy="274637"/>
          </a:xfrm>
          <a:prstGeom prst="rect">
            <a:avLst/>
          </a:prstGeom>
        </p:spPr>
        <p:txBody>
          <a:bodyPr vert="horz" wrap="square" lIns="91434" tIns="45717" rIns="91434" bIns="45717" numCol="1" anchor="ctr" anchorCtr="0" compatLnSpc="1">
            <a:prstTxWarp prst="textNoShape">
              <a:avLst/>
            </a:prstTxWarp>
          </a:bodyPr>
          <a:lstStyle>
            <a:lvl1pPr algn="r">
              <a:defRPr sz="900" smtClean="0">
                <a:solidFill>
                  <a:srgbClr val="898989"/>
                </a:solidFill>
              </a:defRPr>
            </a:lvl1pPr>
          </a:lstStyle>
          <a:p>
            <a:pPr eaLnBrk="0" fontAlgn="base" hangingPunct="0">
              <a:spcBef>
                <a:spcPct val="0"/>
              </a:spcBef>
              <a:spcAft>
                <a:spcPct val="0"/>
              </a:spcAft>
              <a:defRPr/>
            </a:pPr>
            <a:fld id="{8CDB5649-316A-4FEB-88FD-FE5EB3D05D04}" type="slidenum">
              <a:rPr lang="vi-VN" altLang="en-US">
                <a:latin typeface="Calibri" pitchFamily="34" charset="0"/>
                <a:cs typeface="Arial" pitchFamily="34" charset="0"/>
              </a:rPr>
              <a:pPr eaLnBrk="0" fontAlgn="base" hangingPunct="0">
                <a:spcBef>
                  <a:spcPct val="0"/>
                </a:spcBef>
                <a:spcAft>
                  <a:spcPct val="0"/>
                </a:spcAft>
                <a:defRPr/>
              </a:pPr>
              <a:t>‹#›</a:t>
            </a:fld>
            <a:endParaRPr lang="vi-VN" altLang="en-US">
              <a:latin typeface="Calibri" pitchFamily="34" charset="0"/>
              <a:cs typeface="Arial" pitchFamily="34" charset="0"/>
            </a:endParaRPr>
          </a:p>
        </p:txBody>
      </p:sp>
    </p:spTree>
    <p:extLst>
      <p:ext uri="{BB962C8B-B14F-4D97-AF65-F5344CB8AC3E}">
        <p14:creationId xmlns:p14="http://schemas.microsoft.com/office/powerpoint/2010/main" val="121153356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685749"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166" algn="l" defTabSz="685749" rtl="0" fontAlgn="base">
        <a:lnSpc>
          <a:spcPct val="90000"/>
        </a:lnSpc>
        <a:spcBef>
          <a:spcPct val="0"/>
        </a:spcBef>
        <a:spcAft>
          <a:spcPct val="0"/>
        </a:spcAft>
        <a:defRPr sz="3300">
          <a:solidFill>
            <a:schemeClr val="tx1"/>
          </a:solidFill>
          <a:latin typeface="Times New Roman" panose="02020603050405020304" pitchFamily="18" charset="0"/>
        </a:defRPr>
      </a:lvl6pPr>
      <a:lvl7pPr marL="914333" algn="l" defTabSz="685749" rtl="0" fontAlgn="base">
        <a:lnSpc>
          <a:spcPct val="90000"/>
        </a:lnSpc>
        <a:spcBef>
          <a:spcPct val="0"/>
        </a:spcBef>
        <a:spcAft>
          <a:spcPct val="0"/>
        </a:spcAft>
        <a:defRPr sz="3300">
          <a:solidFill>
            <a:schemeClr val="tx1"/>
          </a:solidFill>
          <a:latin typeface="Times New Roman" panose="02020603050405020304" pitchFamily="18" charset="0"/>
        </a:defRPr>
      </a:lvl7pPr>
      <a:lvl8pPr marL="1371498" algn="l" defTabSz="685749" rtl="0" fontAlgn="base">
        <a:lnSpc>
          <a:spcPct val="90000"/>
        </a:lnSpc>
        <a:spcBef>
          <a:spcPct val="0"/>
        </a:spcBef>
        <a:spcAft>
          <a:spcPct val="0"/>
        </a:spcAft>
        <a:defRPr sz="3300">
          <a:solidFill>
            <a:schemeClr val="tx1"/>
          </a:solidFill>
          <a:latin typeface="Times New Roman" panose="02020603050405020304" pitchFamily="18" charset="0"/>
        </a:defRPr>
      </a:lvl8pPr>
      <a:lvl9pPr marL="1828664" algn="l" defTabSz="685749"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38" indent="-171438" algn="l" defTabSz="685749"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13" indent="-171438" algn="l" defTabSz="685749"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186" indent="-171438" algn="l" defTabSz="685749"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060" indent="-171438" algn="l" defTabSz="685749"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2935" indent="-171438" algn="l" defTabSz="685749"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7.xml"/><Relationship Id="rId7" Type="http://schemas.openxmlformats.org/officeDocument/2006/relationships/image" Target="../media/image20.png"/><Relationship Id="rId12" Type="http://schemas.openxmlformats.org/officeDocument/2006/relationships/image" Target="../media/image1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notesSlide" Target="../notesSlides/notesSlide3.xml"/><Relationship Id="rId10" Type="http://schemas.openxmlformats.org/officeDocument/2006/relationships/image" Target="../media/image27.png"/><Relationship Id="rId4" Type="http://schemas.openxmlformats.org/officeDocument/2006/relationships/slideLayout" Target="../slideLayouts/slideLayout1.xml"/><Relationship Id="rId9"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 y="20140"/>
            <a:ext cx="9072398" cy="510322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9177" y="968304"/>
            <a:ext cx="6105657" cy="33979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6606" y="2949783"/>
            <a:ext cx="6370794" cy="210324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337" y="627834"/>
            <a:ext cx="973767" cy="9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868797" y="3386686"/>
            <a:ext cx="5276537" cy="760225"/>
          </a:xfrm>
          <a:prstGeom prst="rect">
            <a:avLst/>
          </a:prstGeom>
          <a:noFill/>
        </p:spPr>
        <p:txBody>
          <a:bodyPr wrap="none" lIns="67959" tIns="33981" rIns="67959" bIns="33981">
            <a:spAutoFit/>
          </a:bodyPr>
          <a:lstStyle/>
          <a:p>
            <a:pPr algn="ctr">
              <a:defRPr/>
            </a:pPr>
            <a:r>
              <a:rPr lang="en-US"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6800" y="209550"/>
            <a:ext cx="9906001" cy="4861508"/>
            <a:chOff x="-482892" y="731520"/>
            <a:chExt cx="11513445" cy="5813602"/>
          </a:xfrm>
        </p:grpSpPr>
        <p:pic>
          <p:nvPicPr>
            <p:cNvPr id="3"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94210" y="731520"/>
              <a:ext cx="10936343" cy="5476775"/>
            </a:xfrm>
            <a:prstGeom prst="rect">
              <a:avLst/>
            </a:prstGeom>
          </p:spPr>
        </p:pic>
        <p:pic>
          <p:nvPicPr>
            <p:cNvPr id="4" name="Picture 3">
              <a:extLst>
                <a:ext uri="{FF2B5EF4-FFF2-40B4-BE49-F238E27FC236}">
                  <a16:creationId xmlns:a16="http://schemas.microsoft.com/office/drawing/2014/main" id="{0F8A28A4-4681-4BA9-86E8-2C3B0F385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92" y="3445702"/>
              <a:ext cx="3099420" cy="3099420"/>
            </a:xfrm>
            <a:prstGeom prst="rect">
              <a:avLst/>
            </a:prstGeom>
          </p:spPr>
        </p:pic>
      </p:grpSp>
      <p:sp>
        <p:nvSpPr>
          <p:cNvPr id="2" name="TextBox 1"/>
          <p:cNvSpPr txBox="1"/>
          <p:nvPr/>
        </p:nvSpPr>
        <p:spPr>
          <a:xfrm>
            <a:off x="1447801" y="383548"/>
            <a:ext cx="7391400" cy="3754874"/>
          </a:xfrm>
          <a:prstGeom prst="rect">
            <a:avLst/>
          </a:prstGeom>
          <a:noFill/>
        </p:spPr>
        <p:txBody>
          <a:bodyPr wrap="square" rtlCol="0">
            <a:spAutoFit/>
          </a:bodyPr>
          <a:lstStyle/>
          <a:p>
            <a:pPr algn="ctr" defTabSz="342900"/>
            <a:r>
              <a:rPr lang="vi-VN"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tham khảo </a:t>
            </a:r>
            <a:r>
              <a:rPr lang="en-GB"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r>
              <a:rPr lang="vi-VN"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defTabSz="342900"/>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dân gian của chúng ta, có biết bao nhiêu nhân vật truyền thuyết nổi tiếng đã để lại cho chúng ta nhiều bài học khác nhau. Trong số đó, có lẽ nhân vật mà em yêu thích và đã để lại cho em nhiều ấn tượng đó chính là Sơn Tinh. Sơn Tinh là một vị thần ở núi Tản Viên đã chống chọi mọi cuộc tấn công của Thủy Tinh khi hai người đang cố giành Mị Nương cho mình. Sơn Tinh đại diện cho bên tốt, có lòng vị tha và khoan dung, ngược lại, Thủy Tinh là một người rất xấu xa, đã đang lũ làm ngập lụt, thiệt hại cho nhân dân. Trong câu chuyện, Sơn Tinh đã cố làm mọi cách để không cho Thủy Tinh dâng nước phá hoại làng xóm. Em rất yêu thích nhân vật Sơn Tinh!</a:t>
            </a:r>
          </a:p>
        </p:txBody>
      </p:sp>
    </p:spTree>
    <p:extLst>
      <p:ext uri="{BB962C8B-B14F-4D97-AF65-F5344CB8AC3E}">
        <p14:creationId xmlns:p14="http://schemas.microsoft.com/office/powerpoint/2010/main" val="437914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112F5CD4-0BCB-4C53-9933-3961283ED10A}"/>
              </a:ext>
            </a:extLst>
          </p:cNvPr>
          <p:cNvSpPr txBox="1">
            <a:spLocks/>
          </p:cNvSpPr>
          <p:nvPr/>
        </p:nvSpPr>
        <p:spPr>
          <a:xfrm>
            <a:off x="1143000" y="841772"/>
            <a:ext cx="6858000" cy="17907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500">
                <a:solidFill>
                  <a:prstClr val="black"/>
                </a:solidFill>
              </a:rPr>
              <a:t>单击此处编辑母版标题样式</a:t>
            </a:r>
          </a:p>
        </p:txBody>
      </p:sp>
      <p:sp>
        <p:nvSpPr>
          <p:cNvPr id="6" name="副标题 2">
            <a:extLst>
              <a:ext uri="{FF2B5EF4-FFF2-40B4-BE49-F238E27FC236}">
                <a16:creationId xmlns:a16="http://schemas.microsoft.com/office/drawing/2014/main" id="{C98D5BBF-6B08-4907-B9A8-E6B29D9D3996}"/>
              </a:ext>
            </a:extLst>
          </p:cNvPr>
          <p:cNvSpPr txBox="1">
            <a:spLocks/>
          </p:cNvSpPr>
          <p:nvPr/>
        </p:nvSpPr>
        <p:spPr>
          <a:xfrm>
            <a:off x="1143000" y="2701528"/>
            <a:ext cx="6858000" cy="124182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800">
                <a:solidFill>
                  <a:prstClr val="black"/>
                </a:solidFill>
              </a:rPr>
              <a:t>单击此处编辑母版副标题样式</a:t>
            </a:r>
          </a:p>
        </p:txBody>
      </p:sp>
      <p:grpSp>
        <p:nvGrpSpPr>
          <p:cNvPr id="7" name="组合 6">
            <a:extLst>
              <a:ext uri="{FF2B5EF4-FFF2-40B4-BE49-F238E27FC236}">
                <a16:creationId xmlns:a16="http://schemas.microsoft.com/office/drawing/2014/main" id="{42CFE0B0-6A88-4B84-99DA-2FDA890654A1}"/>
              </a:ext>
            </a:extLst>
          </p:cNvPr>
          <p:cNvGrpSpPr/>
          <p:nvPr/>
        </p:nvGrpSpPr>
        <p:grpSpPr>
          <a:xfrm>
            <a:off x="173428" y="211822"/>
            <a:ext cx="8797145" cy="4716341"/>
            <a:chOff x="231237" y="282428"/>
            <a:chExt cx="11729526" cy="6288455"/>
          </a:xfrm>
        </p:grpSpPr>
        <p:grpSp>
          <p:nvGrpSpPr>
            <p:cNvPr id="8" name="组合 7">
              <a:extLst>
                <a:ext uri="{FF2B5EF4-FFF2-40B4-BE49-F238E27FC236}">
                  <a16:creationId xmlns:a16="http://schemas.microsoft.com/office/drawing/2014/main" id="{5274A29F-075B-4B48-9EF1-A56E45599081}"/>
                </a:ext>
              </a:extLst>
            </p:cNvPr>
            <p:cNvGrpSpPr/>
            <p:nvPr/>
          </p:nvGrpSpPr>
          <p:grpSpPr>
            <a:xfrm>
              <a:off x="231237" y="282428"/>
              <a:ext cx="11729526" cy="295422"/>
              <a:chOff x="231237" y="358628"/>
              <a:chExt cx="11729526" cy="295422"/>
            </a:xfrm>
          </p:grpSpPr>
          <p:sp>
            <p:nvSpPr>
              <p:cNvPr id="273" name="矩形 272">
                <a:extLst>
                  <a:ext uri="{FF2B5EF4-FFF2-40B4-BE49-F238E27FC236}">
                    <a16:creationId xmlns:a16="http://schemas.microsoft.com/office/drawing/2014/main" id="{29B43127-4154-49F8-9083-88E5C167241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4" name="矩形 273">
                <a:extLst>
                  <a:ext uri="{FF2B5EF4-FFF2-40B4-BE49-F238E27FC236}">
                    <a16:creationId xmlns:a16="http://schemas.microsoft.com/office/drawing/2014/main" id="{98F9C61E-FE5F-41C4-A99D-031CE6C0109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5" name="矩形 274">
                <a:extLst>
                  <a:ext uri="{FF2B5EF4-FFF2-40B4-BE49-F238E27FC236}">
                    <a16:creationId xmlns:a16="http://schemas.microsoft.com/office/drawing/2014/main" id="{24881099-DA91-4386-AA31-2D1EC77DD08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6" name="矩形 275">
                <a:extLst>
                  <a:ext uri="{FF2B5EF4-FFF2-40B4-BE49-F238E27FC236}">
                    <a16:creationId xmlns:a16="http://schemas.microsoft.com/office/drawing/2014/main" id="{585D2E06-5496-493D-94C8-C4CC0807FE7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7" name="矩形 276">
                <a:extLst>
                  <a:ext uri="{FF2B5EF4-FFF2-40B4-BE49-F238E27FC236}">
                    <a16:creationId xmlns:a16="http://schemas.microsoft.com/office/drawing/2014/main" id="{06DFF769-48E7-4F5C-9C7D-A4FF50A87BF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8" name="矩形 277">
                <a:extLst>
                  <a:ext uri="{FF2B5EF4-FFF2-40B4-BE49-F238E27FC236}">
                    <a16:creationId xmlns:a16="http://schemas.microsoft.com/office/drawing/2014/main" id="{5E8824AB-1923-42A4-A58B-B8900A8F312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9" name="矩形 278">
                <a:extLst>
                  <a:ext uri="{FF2B5EF4-FFF2-40B4-BE49-F238E27FC236}">
                    <a16:creationId xmlns:a16="http://schemas.microsoft.com/office/drawing/2014/main" id="{7FFDCD7F-2E68-438D-9354-43F4C7EDF17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0" name="矩形 279">
                <a:extLst>
                  <a:ext uri="{FF2B5EF4-FFF2-40B4-BE49-F238E27FC236}">
                    <a16:creationId xmlns:a16="http://schemas.microsoft.com/office/drawing/2014/main" id="{99546BCD-A32E-4D19-ADE8-A78E33BF84BC}"/>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1" name="矩形 280">
                <a:extLst>
                  <a:ext uri="{FF2B5EF4-FFF2-40B4-BE49-F238E27FC236}">
                    <a16:creationId xmlns:a16="http://schemas.microsoft.com/office/drawing/2014/main" id="{126E39BE-666B-4CD4-91C9-BB3F850ADA4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2" name="矩形 281">
                <a:extLst>
                  <a:ext uri="{FF2B5EF4-FFF2-40B4-BE49-F238E27FC236}">
                    <a16:creationId xmlns:a16="http://schemas.microsoft.com/office/drawing/2014/main" id="{BA4121A4-7036-4DD0-9000-60204F66F77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3" name="矩形 282">
                <a:extLst>
                  <a:ext uri="{FF2B5EF4-FFF2-40B4-BE49-F238E27FC236}">
                    <a16:creationId xmlns:a16="http://schemas.microsoft.com/office/drawing/2014/main" id="{8F1024DC-DFD9-4E31-8BC0-A8AC82639BD7}"/>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4" name="矩形 283">
                <a:extLst>
                  <a:ext uri="{FF2B5EF4-FFF2-40B4-BE49-F238E27FC236}">
                    <a16:creationId xmlns:a16="http://schemas.microsoft.com/office/drawing/2014/main" id="{E63C49C5-AAC7-4DBD-8F18-BEC6F3520D5B}"/>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5" name="矩形 284">
                <a:extLst>
                  <a:ext uri="{FF2B5EF4-FFF2-40B4-BE49-F238E27FC236}">
                    <a16:creationId xmlns:a16="http://schemas.microsoft.com/office/drawing/2014/main" id="{D96F82BC-62EF-4340-AF54-6F17BCE50DAC}"/>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6" name="矩形 285">
                <a:extLst>
                  <a:ext uri="{FF2B5EF4-FFF2-40B4-BE49-F238E27FC236}">
                    <a16:creationId xmlns:a16="http://schemas.microsoft.com/office/drawing/2014/main" id="{EEBB90B5-138F-4F4A-B694-02E3C0C4B797}"/>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7" name="矩形 286">
                <a:extLst>
                  <a:ext uri="{FF2B5EF4-FFF2-40B4-BE49-F238E27FC236}">
                    <a16:creationId xmlns:a16="http://schemas.microsoft.com/office/drawing/2014/main" id="{D332F009-2F6E-4C1F-8D79-0FFE6897C5A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8" name="矩形 287">
                <a:extLst>
                  <a:ext uri="{FF2B5EF4-FFF2-40B4-BE49-F238E27FC236}">
                    <a16:creationId xmlns:a16="http://schemas.microsoft.com/office/drawing/2014/main" id="{4347632A-B52B-49BE-A642-2269C51EEC3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9" name="矩形 288">
                <a:extLst>
                  <a:ext uri="{FF2B5EF4-FFF2-40B4-BE49-F238E27FC236}">
                    <a16:creationId xmlns:a16="http://schemas.microsoft.com/office/drawing/2014/main" id="{4A85DCEA-B16D-4D12-926D-730B2A2FDE1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0" name="矩形 289">
                <a:extLst>
                  <a:ext uri="{FF2B5EF4-FFF2-40B4-BE49-F238E27FC236}">
                    <a16:creationId xmlns:a16="http://schemas.microsoft.com/office/drawing/2014/main" id="{3665FF00-1FA2-4CC5-AC5A-B98AEBA44C9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1" name="矩形 290">
                <a:extLst>
                  <a:ext uri="{FF2B5EF4-FFF2-40B4-BE49-F238E27FC236}">
                    <a16:creationId xmlns:a16="http://schemas.microsoft.com/office/drawing/2014/main" id="{C4BF31A0-5FF8-4225-A225-E983BFC2844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2" name="矩形 291">
                <a:extLst>
                  <a:ext uri="{FF2B5EF4-FFF2-40B4-BE49-F238E27FC236}">
                    <a16:creationId xmlns:a16="http://schemas.microsoft.com/office/drawing/2014/main" id="{4A0F03D0-F0D3-4786-8A44-7BF01CC105C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3" name="矩形 292">
                <a:extLst>
                  <a:ext uri="{FF2B5EF4-FFF2-40B4-BE49-F238E27FC236}">
                    <a16:creationId xmlns:a16="http://schemas.microsoft.com/office/drawing/2014/main" id="{4C7A1DF1-F4B5-45DA-9232-F6905566A8F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4" name="矩形 293">
                <a:extLst>
                  <a:ext uri="{FF2B5EF4-FFF2-40B4-BE49-F238E27FC236}">
                    <a16:creationId xmlns:a16="http://schemas.microsoft.com/office/drawing/2014/main" id="{513888D2-BB6E-4C03-BAEE-422C423AE7D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5" name="矩形 294">
                <a:extLst>
                  <a:ext uri="{FF2B5EF4-FFF2-40B4-BE49-F238E27FC236}">
                    <a16:creationId xmlns:a16="http://schemas.microsoft.com/office/drawing/2014/main" id="{941304DB-C8D2-47DA-B80A-2020735C7C5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9" name="组合 8">
              <a:extLst>
                <a:ext uri="{FF2B5EF4-FFF2-40B4-BE49-F238E27FC236}">
                  <a16:creationId xmlns:a16="http://schemas.microsoft.com/office/drawing/2014/main" id="{012973FA-933B-4CAC-BEA1-64C30BDAD76F}"/>
                </a:ext>
              </a:extLst>
            </p:cNvPr>
            <p:cNvGrpSpPr/>
            <p:nvPr/>
          </p:nvGrpSpPr>
          <p:grpSpPr>
            <a:xfrm>
              <a:off x="231237" y="827249"/>
              <a:ext cx="11729526" cy="295422"/>
              <a:chOff x="231237" y="358628"/>
              <a:chExt cx="11729526" cy="295422"/>
            </a:xfrm>
          </p:grpSpPr>
          <p:sp>
            <p:nvSpPr>
              <p:cNvPr id="250" name="矩形 249">
                <a:extLst>
                  <a:ext uri="{FF2B5EF4-FFF2-40B4-BE49-F238E27FC236}">
                    <a16:creationId xmlns:a16="http://schemas.microsoft.com/office/drawing/2014/main" id="{A504E20E-B6C9-4B6D-9842-2D494C85B5BA}"/>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1" name="矩形 250">
                <a:extLst>
                  <a:ext uri="{FF2B5EF4-FFF2-40B4-BE49-F238E27FC236}">
                    <a16:creationId xmlns:a16="http://schemas.microsoft.com/office/drawing/2014/main" id="{724E9B44-9B77-452F-BB2A-D513F5939663}"/>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2" name="矩形 251">
                <a:extLst>
                  <a:ext uri="{FF2B5EF4-FFF2-40B4-BE49-F238E27FC236}">
                    <a16:creationId xmlns:a16="http://schemas.microsoft.com/office/drawing/2014/main" id="{ECF45FFF-75CA-4B66-8C04-4804EE0E7BF5}"/>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3" name="矩形 252">
                <a:extLst>
                  <a:ext uri="{FF2B5EF4-FFF2-40B4-BE49-F238E27FC236}">
                    <a16:creationId xmlns:a16="http://schemas.microsoft.com/office/drawing/2014/main" id="{FCCAC1AB-D8B1-429C-A394-34894AEC666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4" name="矩形 253">
                <a:extLst>
                  <a:ext uri="{FF2B5EF4-FFF2-40B4-BE49-F238E27FC236}">
                    <a16:creationId xmlns:a16="http://schemas.microsoft.com/office/drawing/2014/main" id="{D484ED36-05CF-40D8-88D1-F9FB2484F48D}"/>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5" name="矩形 254">
                <a:extLst>
                  <a:ext uri="{FF2B5EF4-FFF2-40B4-BE49-F238E27FC236}">
                    <a16:creationId xmlns:a16="http://schemas.microsoft.com/office/drawing/2014/main" id="{FC36F2BA-0010-4D5D-A62E-9BC0AF4093D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6" name="矩形 255">
                <a:extLst>
                  <a:ext uri="{FF2B5EF4-FFF2-40B4-BE49-F238E27FC236}">
                    <a16:creationId xmlns:a16="http://schemas.microsoft.com/office/drawing/2014/main" id="{BDF507BA-C400-4DAF-AFFC-4B01EC7119D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7" name="矩形 256">
                <a:extLst>
                  <a:ext uri="{FF2B5EF4-FFF2-40B4-BE49-F238E27FC236}">
                    <a16:creationId xmlns:a16="http://schemas.microsoft.com/office/drawing/2014/main" id="{0673167D-9958-4314-8BF9-3CC1B3753FB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8" name="矩形 257">
                <a:extLst>
                  <a:ext uri="{FF2B5EF4-FFF2-40B4-BE49-F238E27FC236}">
                    <a16:creationId xmlns:a16="http://schemas.microsoft.com/office/drawing/2014/main" id="{BD54E770-3055-4A00-A728-CD708CF9C9E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9" name="矩形 258">
                <a:extLst>
                  <a:ext uri="{FF2B5EF4-FFF2-40B4-BE49-F238E27FC236}">
                    <a16:creationId xmlns:a16="http://schemas.microsoft.com/office/drawing/2014/main" id="{7CF39D58-D1B2-4994-B610-74FDFDD69AFC}"/>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0" name="矩形 259">
                <a:extLst>
                  <a:ext uri="{FF2B5EF4-FFF2-40B4-BE49-F238E27FC236}">
                    <a16:creationId xmlns:a16="http://schemas.microsoft.com/office/drawing/2014/main" id="{FBCC8377-78B4-4F7F-98EF-7439FFD3EA9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1" name="矩形 260">
                <a:extLst>
                  <a:ext uri="{FF2B5EF4-FFF2-40B4-BE49-F238E27FC236}">
                    <a16:creationId xmlns:a16="http://schemas.microsoft.com/office/drawing/2014/main" id="{2C19E89C-558F-4676-855B-F1239D9F736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2" name="矩形 261">
                <a:extLst>
                  <a:ext uri="{FF2B5EF4-FFF2-40B4-BE49-F238E27FC236}">
                    <a16:creationId xmlns:a16="http://schemas.microsoft.com/office/drawing/2014/main" id="{323A624D-0499-4747-A732-B0314F0721F7}"/>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3" name="矩形 262">
                <a:extLst>
                  <a:ext uri="{FF2B5EF4-FFF2-40B4-BE49-F238E27FC236}">
                    <a16:creationId xmlns:a16="http://schemas.microsoft.com/office/drawing/2014/main" id="{DA9C29F7-D45C-47BC-8C98-B49737BF193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4" name="矩形 263">
                <a:extLst>
                  <a:ext uri="{FF2B5EF4-FFF2-40B4-BE49-F238E27FC236}">
                    <a16:creationId xmlns:a16="http://schemas.microsoft.com/office/drawing/2014/main" id="{814ABA14-9E27-491B-B66C-796F9210D03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5" name="矩形 264">
                <a:extLst>
                  <a:ext uri="{FF2B5EF4-FFF2-40B4-BE49-F238E27FC236}">
                    <a16:creationId xmlns:a16="http://schemas.microsoft.com/office/drawing/2014/main" id="{C95FEEE6-5A38-4742-978F-9DC847B7880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6" name="矩形 265">
                <a:extLst>
                  <a:ext uri="{FF2B5EF4-FFF2-40B4-BE49-F238E27FC236}">
                    <a16:creationId xmlns:a16="http://schemas.microsoft.com/office/drawing/2014/main" id="{A93EF795-EAAF-4C28-BC0B-8B4023292F7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7" name="矩形 266">
                <a:extLst>
                  <a:ext uri="{FF2B5EF4-FFF2-40B4-BE49-F238E27FC236}">
                    <a16:creationId xmlns:a16="http://schemas.microsoft.com/office/drawing/2014/main" id="{5698CDCB-E04B-45B3-B31D-EE530E88BB8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8" name="矩形 267">
                <a:extLst>
                  <a:ext uri="{FF2B5EF4-FFF2-40B4-BE49-F238E27FC236}">
                    <a16:creationId xmlns:a16="http://schemas.microsoft.com/office/drawing/2014/main" id="{23C34F42-0102-4E00-B74C-2642BF9FEC8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9" name="矩形 268">
                <a:extLst>
                  <a:ext uri="{FF2B5EF4-FFF2-40B4-BE49-F238E27FC236}">
                    <a16:creationId xmlns:a16="http://schemas.microsoft.com/office/drawing/2014/main" id="{E2557B53-55DC-4F6E-9749-A8E44F59749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0" name="矩形 269">
                <a:extLst>
                  <a:ext uri="{FF2B5EF4-FFF2-40B4-BE49-F238E27FC236}">
                    <a16:creationId xmlns:a16="http://schemas.microsoft.com/office/drawing/2014/main" id="{F6E441FF-0AB9-45B7-B922-8E97F41795ED}"/>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1" name="矩形 270">
                <a:extLst>
                  <a:ext uri="{FF2B5EF4-FFF2-40B4-BE49-F238E27FC236}">
                    <a16:creationId xmlns:a16="http://schemas.microsoft.com/office/drawing/2014/main" id="{D539934F-B5C2-47E1-A27E-A441B3941F5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2" name="矩形 271">
                <a:extLst>
                  <a:ext uri="{FF2B5EF4-FFF2-40B4-BE49-F238E27FC236}">
                    <a16:creationId xmlns:a16="http://schemas.microsoft.com/office/drawing/2014/main" id="{25C1DFF2-A709-4CD0-9CC3-29ADB828BE7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0" name="组合 9">
              <a:extLst>
                <a:ext uri="{FF2B5EF4-FFF2-40B4-BE49-F238E27FC236}">
                  <a16:creationId xmlns:a16="http://schemas.microsoft.com/office/drawing/2014/main" id="{F1E50901-8B63-4964-974F-FC74567835FA}"/>
                </a:ext>
              </a:extLst>
            </p:cNvPr>
            <p:cNvGrpSpPr/>
            <p:nvPr/>
          </p:nvGrpSpPr>
          <p:grpSpPr>
            <a:xfrm>
              <a:off x="231237" y="1372070"/>
              <a:ext cx="11729526" cy="295422"/>
              <a:chOff x="231237" y="358628"/>
              <a:chExt cx="11729526" cy="295422"/>
            </a:xfrm>
          </p:grpSpPr>
          <p:sp>
            <p:nvSpPr>
              <p:cNvPr id="227" name="矩形 226">
                <a:extLst>
                  <a:ext uri="{FF2B5EF4-FFF2-40B4-BE49-F238E27FC236}">
                    <a16:creationId xmlns:a16="http://schemas.microsoft.com/office/drawing/2014/main" id="{A7BFA037-7242-4FC5-975C-A8DDC579F7F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8" name="矩形 227">
                <a:extLst>
                  <a:ext uri="{FF2B5EF4-FFF2-40B4-BE49-F238E27FC236}">
                    <a16:creationId xmlns:a16="http://schemas.microsoft.com/office/drawing/2014/main" id="{7B5DD28D-08CB-4C29-9321-2A068AF87E0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9" name="矩形 228">
                <a:extLst>
                  <a:ext uri="{FF2B5EF4-FFF2-40B4-BE49-F238E27FC236}">
                    <a16:creationId xmlns:a16="http://schemas.microsoft.com/office/drawing/2014/main" id="{19E30F64-ACE9-4FCB-A6DE-8F6EDECB383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0" name="矩形 229">
                <a:extLst>
                  <a:ext uri="{FF2B5EF4-FFF2-40B4-BE49-F238E27FC236}">
                    <a16:creationId xmlns:a16="http://schemas.microsoft.com/office/drawing/2014/main" id="{BBE2006F-2D0F-45C6-9C65-1B491D2820C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1" name="矩形 230">
                <a:extLst>
                  <a:ext uri="{FF2B5EF4-FFF2-40B4-BE49-F238E27FC236}">
                    <a16:creationId xmlns:a16="http://schemas.microsoft.com/office/drawing/2014/main" id="{6FE386A1-8EB2-47AC-80DC-DFD49BE14656}"/>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2" name="矩形 231">
                <a:extLst>
                  <a:ext uri="{FF2B5EF4-FFF2-40B4-BE49-F238E27FC236}">
                    <a16:creationId xmlns:a16="http://schemas.microsoft.com/office/drawing/2014/main" id="{BBAF9048-FF0B-4E9E-B521-1561753C8F0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3" name="矩形 232">
                <a:extLst>
                  <a:ext uri="{FF2B5EF4-FFF2-40B4-BE49-F238E27FC236}">
                    <a16:creationId xmlns:a16="http://schemas.microsoft.com/office/drawing/2014/main" id="{7E5EF6A7-2982-449D-B9F5-D5063D28ECCC}"/>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4" name="矩形 233">
                <a:extLst>
                  <a:ext uri="{FF2B5EF4-FFF2-40B4-BE49-F238E27FC236}">
                    <a16:creationId xmlns:a16="http://schemas.microsoft.com/office/drawing/2014/main" id="{A9BE5E12-753D-41F6-93B3-CB38F8E3092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5" name="矩形 234">
                <a:extLst>
                  <a:ext uri="{FF2B5EF4-FFF2-40B4-BE49-F238E27FC236}">
                    <a16:creationId xmlns:a16="http://schemas.microsoft.com/office/drawing/2014/main" id="{ACEB04FC-F1A1-480D-9F63-1F6B2654AB8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6" name="矩形 235">
                <a:extLst>
                  <a:ext uri="{FF2B5EF4-FFF2-40B4-BE49-F238E27FC236}">
                    <a16:creationId xmlns:a16="http://schemas.microsoft.com/office/drawing/2014/main" id="{E41BEF34-8FA9-48CC-BE99-54513C6AE21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7" name="矩形 236">
                <a:extLst>
                  <a:ext uri="{FF2B5EF4-FFF2-40B4-BE49-F238E27FC236}">
                    <a16:creationId xmlns:a16="http://schemas.microsoft.com/office/drawing/2014/main" id="{7954AD63-3D6F-4D05-B2CD-95905CD0CCC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8" name="矩形 237">
                <a:extLst>
                  <a:ext uri="{FF2B5EF4-FFF2-40B4-BE49-F238E27FC236}">
                    <a16:creationId xmlns:a16="http://schemas.microsoft.com/office/drawing/2014/main" id="{7B5095A7-8CD2-4912-99AD-0DF5D662031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9" name="矩形 238">
                <a:extLst>
                  <a:ext uri="{FF2B5EF4-FFF2-40B4-BE49-F238E27FC236}">
                    <a16:creationId xmlns:a16="http://schemas.microsoft.com/office/drawing/2014/main" id="{0B775621-7B31-42F7-B13C-EBBD0848A0E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0" name="矩形 239">
                <a:extLst>
                  <a:ext uri="{FF2B5EF4-FFF2-40B4-BE49-F238E27FC236}">
                    <a16:creationId xmlns:a16="http://schemas.microsoft.com/office/drawing/2014/main" id="{0CA75BEA-F188-4412-B468-455EEEE0F47F}"/>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1" name="矩形 240">
                <a:extLst>
                  <a:ext uri="{FF2B5EF4-FFF2-40B4-BE49-F238E27FC236}">
                    <a16:creationId xmlns:a16="http://schemas.microsoft.com/office/drawing/2014/main" id="{C8234D1E-4E65-4759-B400-042A4510C65B}"/>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2" name="矩形 241">
                <a:extLst>
                  <a:ext uri="{FF2B5EF4-FFF2-40B4-BE49-F238E27FC236}">
                    <a16:creationId xmlns:a16="http://schemas.microsoft.com/office/drawing/2014/main" id="{462CE0B8-7779-431C-A8C1-F69690581FB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3" name="矩形 242">
                <a:extLst>
                  <a:ext uri="{FF2B5EF4-FFF2-40B4-BE49-F238E27FC236}">
                    <a16:creationId xmlns:a16="http://schemas.microsoft.com/office/drawing/2014/main" id="{95D3A9FC-C1B9-4AC0-8F5A-E4F13F66A5C6}"/>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4" name="矩形 243">
                <a:extLst>
                  <a:ext uri="{FF2B5EF4-FFF2-40B4-BE49-F238E27FC236}">
                    <a16:creationId xmlns:a16="http://schemas.microsoft.com/office/drawing/2014/main" id="{B825CC77-9162-47D3-A74F-DD509DF946F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5" name="矩形 244">
                <a:extLst>
                  <a:ext uri="{FF2B5EF4-FFF2-40B4-BE49-F238E27FC236}">
                    <a16:creationId xmlns:a16="http://schemas.microsoft.com/office/drawing/2014/main" id="{1BE36F76-1412-4E96-8E52-0D47D9210DB8}"/>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6" name="矩形 245">
                <a:extLst>
                  <a:ext uri="{FF2B5EF4-FFF2-40B4-BE49-F238E27FC236}">
                    <a16:creationId xmlns:a16="http://schemas.microsoft.com/office/drawing/2014/main" id="{AD4E2A0A-406C-4496-990E-F86BB285597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7" name="矩形 246">
                <a:extLst>
                  <a:ext uri="{FF2B5EF4-FFF2-40B4-BE49-F238E27FC236}">
                    <a16:creationId xmlns:a16="http://schemas.microsoft.com/office/drawing/2014/main" id="{AA05B86B-94FE-45CB-87D3-42E31D03EF2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8" name="矩形 247">
                <a:extLst>
                  <a:ext uri="{FF2B5EF4-FFF2-40B4-BE49-F238E27FC236}">
                    <a16:creationId xmlns:a16="http://schemas.microsoft.com/office/drawing/2014/main" id="{E0207250-197F-45BB-83C7-6A1F4668A67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9" name="矩形 248">
                <a:extLst>
                  <a:ext uri="{FF2B5EF4-FFF2-40B4-BE49-F238E27FC236}">
                    <a16:creationId xmlns:a16="http://schemas.microsoft.com/office/drawing/2014/main" id="{26335983-D3AB-4750-A217-B329C07056BD}"/>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1" name="组合 10">
              <a:extLst>
                <a:ext uri="{FF2B5EF4-FFF2-40B4-BE49-F238E27FC236}">
                  <a16:creationId xmlns:a16="http://schemas.microsoft.com/office/drawing/2014/main" id="{3D6AE57F-16A6-4DAC-B77D-D4C4E8C07FF6}"/>
                </a:ext>
              </a:extLst>
            </p:cNvPr>
            <p:cNvGrpSpPr/>
            <p:nvPr/>
          </p:nvGrpSpPr>
          <p:grpSpPr>
            <a:xfrm>
              <a:off x="231237" y="1916891"/>
              <a:ext cx="11729526" cy="295422"/>
              <a:chOff x="231237" y="358628"/>
              <a:chExt cx="11729526" cy="295422"/>
            </a:xfrm>
          </p:grpSpPr>
          <p:sp>
            <p:nvSpPr>
              <p:cNvPr id="204" name="矩形 203">
                <a:extLst>
                  <a:ext uri="{FF2B5EF4-FFF2-40B4-BE49-F238E27FC236}">
                    <a16:creationId xmlns:a16="http://schemas.microsoft.com/office/drawing/2014/main" id="{81DAC7BD-7869-4B70-B364-6038260DAF7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5" name="矩形 204">
                <a:extLst>
                  <a:ext uri="{FF2B5EF4-FFF2-40B4-BE49-F238E27FC236}">
                    <a16:creationId xmlns:a16="http://schemas.microsoft.com/office/drawing/2014/main" id="{332B19C4-E027-4323-A386-4985B463976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6" name="矩形 205">
                <a:extLst>
                  <a:ext uri="{FF2B5EF4-FFF2-40B4-BE49-F238E27FC236}">
                    <a16:creationId xmlns:a16="http://schemas.microsoft.com/office/drawing/2014/main" id="{0D575E81-3663-4B91-AF1C-1A2000748E2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7" name="矩形 206">
                <a:extLst>
                  <a:ext uri="{FF2B5EF4-FFF2-40B4-BE49-F238E27FC236}">
                    <a16:creationId xmlns:a16="http://schemas.microsoft.com/office/drawing/2014/main" id="{9B291643-B756-4D60-9B10-EFEC7284E85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8" name="矩形 207">
                <a:extLst>
                  <a:ext uri="{FF2B5EF4-FFF2-40B4-BE49-F238E27FC236}">
                    <a16:creationId xmlns:a16="http://schemas.microsoft.com/office/drawing/2014/main" id="{3281DB5C-E26C-4805-9544-A5D63079F30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9" name="矩形 208">
                <a:extLst>
                  <a:ext uri="{FF2B5EF4-FFF2-40B4-BE49-F238E27FC236}">
                    <a16:creationId xmlns:a16="http://schemas.microsoft.com/office/drawing/2014/main" id="{72DDBA36-6DD5-4C81-AB14-8CDF96582A55}"/>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0" name="矩形 209">
                <a:extLst>
                  <a:ext uri="{FF2B5EF4-FFF2-40B4-BE49-F238E27FC236}">
                    <a16:creationId xmlns:a16="http://schemas.microsoft.com/office/drawing/2014/main" id="{0219A6EE-66D2-4765-BE89-558088F44971}"/>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1" name="矩形 210">
                <a:extLst>
                  <a:ext uri="{FF2B5EF4-FFF2-40B4-BE49-F238E27FC236}">
                    <a16:creationId xmlns:a16="http://schemas.microsoft.com/office/drawing/2014/main" id="{E249FEA6-92D1-48AA-B8DB-621C038C15E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2" name="矩形 211">
                <a:extLst>
                  <a:ext uri="{FF2B5EF4-FFF2-40B4-BE49-F238E27FC236}">
                    <a16:creationId xmlns:a16="http://schemas.microsoft.com/office/drawing/2014/main" id="{07EE54B1-4AAE-403B-9593-4444721253AC}"/>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3" name="矩形 212">
                <a:extLst>
                  <a:ext uri="{FF2B5EF4-FFF2-40B4-BE49-F238E27FC236}">
                    <a16:creationId xmlns:a16="http://schemas.microsoft.com/office/drawing/2014/main" id="{A4C69F83-AB04-4A46-93E2-710C724F478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4" name="矩形 213">
                <a:extLst>
                  <a:ext uri="{FF2B5EF4-FFF2-40B4-BE49-F238E27FC236}">
                    <a16:creationId xmlns:a16="http://schemas.microsoft.com/office/drawing/2014/main" id="{45C1921F-D5D5-4A26-AD26-76BA0B54892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5" name="矩形 214">
                <a:extLst>
                  <a:ext uri="{FF2B5EF4-FFF2-40B4-BE49-F238E27FC236}">
                    <a16:creationId xmlns:a16="http://schemas.microsoft.com/office/drawing/2014/main" id="{C7F69226-EDB8-42AC-846F-9B8BD57714B0}"/>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6" name="矩形 215">
                <a:extLst>
                  <a:ext uri="{FF2B5EF4-FFF2-40B4-BE49-F238E27FC236}">
                    <a16:creationId xmlns:a16="http://schemas.microsoft.com/office/drawing/2014/main" id="{B0321AEF-92D9-410A-B6B7-2341A7F0CA3F}"/>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7" name="矩形 216">
                <a:extLst>
                  <a:ext uri="{FF2B5EF4-FFF2-40B4-BE49-F238E27FC236}">
                    <a16:creationId xmlns:a16="http://schemas.microsoft.com/office/drawing/2014/main" id="{65B0F338-70B7-4ACB-9C88-3CB4675B3D1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8" name="矩形 217">
                <a:extLst>
                  <a:ext uri="{FF2B5EF4-FFF2-40B4-BE49-F238E27FC236}">
                    <a16:creationId xmlns:a16="http://schemas.microsoft.com/office/drawing/2014/main" id="{7B6DBB05-F533-4956-9799-5CF2E6DB7D0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9" name="矩形 218">
                <a:extLst>
                  <a:ext uri="{FF2B5EF4-FFF2-40B4-BE49-F238E27FC236}">
                    <a16:creationId xmlns:a16="http://schemas.microsoft.com/office/drawing/2014/main" id="{7A2E1C0F-4712-4794-81B4-ED7B3EB684B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0" name="矩形 219">
                <a:extLst>
                  <a:ext uri="{FF2B5EF4-FFF2-40B4-BE49-F238E27FC236}">
                    <a16:creationId xmlns:a16="http://schemas.microsoft.com/office/drawing/2014/main" id="{7ED10C72-FF39-4C36-8305-E0292C3C28F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1" name="矩形 220">
                <a:extLst>
                  <a:ext uri="{FF2B5EF4-FFF2-40B4-BE49-F238E27FC236}">
                    <a16:creationId xmlns:a16="http://schemas.microsoft.com/office/drawing/2014/main" id="{0DEC66E8-EBEB-439A-8FB5-B83BD8C4AB9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2" name="矩形 221">
                <a:extLst>
                  <a:ext uri="{FF2B5EF4-FFF2-40B4-BE49-F238E27FC236}">
                    <a16:creationId xmlns:a16="http://schemas.microsoft.com/office/drawing/2014/main" id="{90C307A7-8BFF-476E-AAC9-F419FCE88273}"/>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3" name="矩形 222">
                <a:extLst>
                  <a:ext uri="{FF2B5EF4-FFF2-40B4-BE49-F238E27FC236}">
                    <a16:creationId xmlns:a16="http://schemas.microsoft.com/office/drawing/2014/main" id="{249551FC-A643-4D5C-ABE3-B0E16308180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4" name="矩形 223">
                <a:extLst>
                  <a:ext uri="{FF2B5EF4-FFF2-40B4-BE49-F238E27FC236}">
                    <a16:creationId xmlns:a16="http://schemas.microsoft.com/office/drawing/2014/main" id="{FB3F647B-368B-42BD-9FD4-4247E1A5099C}"/>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5" name="矩形 224">
                <a:extLst>
                  <a:ext uri="{FF2B5EF4-FFF2-40B4-BE49-F238E27FC236}">
                    <a16:creationId xmlns:a16="http://schemas.microsoft.com/office/drawing/2014/main" id="{49716543-F01C-435F-9A53-43079B43AFB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6" name="矩形 225">
                <a:extLst>
                  <a:ext uri="{FF2B5EF4-FFF2-40B4-BE49-F238E27FC236}">
                    <a16:creationId xmlns:a16="http://schemas.microsoft.com/office/drawing/2014/main" id="{46929F08-6ECA-445A-9FCC-5E759B419C27}"/>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2" name="组合 11">
              <a:extLst>
                <a:ext uri="{FF2B5EF4-FFF2-40B4-BE49-F238E27FC236}">
                  <a16:creationId xmlns:a16="http://schemas.microsoft.com/office/drawing/2014/main" id="{527E4C9E-53F1-4AE5-AD8F-4A7A5AF4AEF8}"/>
                </a:ext>
              </a:extLst>
            </p:cNvPr>
            <p:cNvGrpSpPr/>
            <p:nvPr/>
          </p:nvGrpSpPr>
          <p:grpSpPr>
            <a:xfrm>
              <a:off x="231237" y="2461712"/>
              <a:ext cx="11729526" cy="295422"/>
              <a:chOff x="231237" y="358628"/>
              <a:chExt cx="11729526" cy="295422"/>
            </a:xfrm>
          </p:grpSpPr>
          <p:sp>
            <p:nvSpPr>
              <p:cNvPr id="181" name="矩形 180">
                <a:extLst>
                  <a:ext uri="{FF2B5EF4-FFF2-40B4-BE49-F238E27FC236}">
                    <a16:creationId xmlns:a16="http://schemas.microsoft.com/office/drawing/2014/main" id="{604660D7-DBE3-4B57-9A9C-3A879CA28CB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2" name="矩形 181">
                <a:extLst>
                  <a:ext uri="{FF2B5EF4-FFF2-40B4-BE49-F238E27FC236}">
                    <a16:creationId xmlns:a16="http://schemas.microsoft.com/office/drawing/2014/main" id="{7E0D1923-263D-4C7F-BA70-16347D95565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3" name="矩形 182">
                <a:extLst>
                  <a:ext uri="{FF2B5EF4-FFF2-40B4-BE49-F238E27FC236}">
                    <a16:creationId xmlns:a16="http://schemas.microsoft.com/office/drawing/2014/main" id="{FA522454-7FCA-40B6-9F94-037CA60AFFD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4" name="矩形 183">
                <a:extLst>
                  <a:ext uri="{FF2B5EF4-FFF2-40B4-BE49-F238E27FC236}">
                    <a16:creationId xmlns:a16="http://schemas.microsoft.com/office/drawing/2014/main" id="{5782D104-52E6-4A24-BBE2-ACD47099FF7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5" name="矩形 184">
                <a:extLst>
                  <a:ext uri="{FF2B5EF4-FFF2-40B4-BE49-F238E27FC236}">
                    <a16:creationId xmlns:a16="http://schemas.microsoft.com/office/drawing/2014/main" id="{FC1B5231-31A3-4FD2-B661-6606E5EB262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6" name="矩形 185">
                <a:extLst>
                  <a:ext uri="{FF2B5EF4-FFF2-40B4-BE49-F238E27FC236}">
                    <a16:creationId xmlns:a16="http://schemas.microsoft.com/office/drawing/2014/main" id="{2380A9BE-DB6F-4461-AC3B-DF6383187B5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7" name="矩形 186">
                <a:extLst>
                  <a:ext uri="{FF2B5EF4-FFF2-40B4-BE49-F238E27FC236}">
                    <a16:creationId xmlns:a16="http://schemas.microsoft.com/office/drawing/2014/main" id="{FE44BF6E-94E4-47E9-8527-F42160B0FBC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8" name="矩形 187">
                <a:extLst>
                  <a:ext uri="{FF2B5EF4-FFF2-40B4-BE49-F238E27FC236}">
                    <a16:creationId xmlns:a16="http://schemas.microsoft.com/office/drawing/2014/main" id="{0B486C66-90B0-4920-A4C5-7BE4AB237A2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9" name="矩形 188">
                <a:extLst>
                  <a:ext uri="{FF2B5EF4-FFF2-40B4-BE49-F238E27FC236}">
                    <a16:creationId xmlns:a16="http://schemas.microsoft.com/office/drawing/2014/main" id="{1BDA8B02-C459-48D0-8BCA-5D47B5F07B10}"/>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0" name="矩形 189">
                <a:extLst>
                  <a:ext uri="{FF2B5EF4-FFF2-40B4-BE49-F238E27FC236}">
                    <a16:creationId xmlns:a16="http://schemas.microsoft.com/office/drawing/2014/main" id="{D61A9AF6-1166-4F38-B972-8DE6FCF4915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1" name="矩形 190">
                <a:extLst>
                  <a:ext uri="{FF2B5EF4-FFF2-40B4-BE49-F238E27FC236}">
                    <a16:creationId xmlns:a16="http://schemas.microsoft.com/office/drawing/2014/main" id="{BF303DE5-4CD2-4FBE-A039-88D149081546}"/>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2" name="矩形 191">
                <a:extLst>
                  <a:ext uri="{FF2B5EF4-FFF2-40B4-BE49-F238E27FC236}">
                    <a16:creationId xmlns:a16="http://schemas.microsoft.com/office/drawing/2014/main" id="{2D131A07-EC3E-4C24-BB51-98CA00CCA25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3" name="矩形 192">
                <a:extLst>
                  <a:ext uri="{FF2B5EF4-FFF2-40B4-BE49-F238E27FC236}">
                    <a16:creationId xmlns:a16="http://schemas.microsoft.com/office/drawing/2014/main" id="{71CCEC38-ABA3-4BA6-85E6-714440621D7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4" name="矩形 193">
                <a:extLst>
                  <a:ext uri="{FF2B5EF4-FFF2-40B4-BE49-F238E27FC236}">
                    <a16:creationId xmlns:a16="http://schemas.microsoft.com/office/drawing/2014/main" id="{96D8511F-756F-423E-9A60-B06D76CE9DE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5" name="矩形 194">
                <a:extLst>
                  <a:ext uri="{FF2B5EF4-FFF2-40B4-BE49-F238E27FC236}">
                    <a16:creationId xmlns:a16="http://schemas.microsoft.com/office/drawing/2014/main" id="{33C11E46-1890-4E1D-9B3E-6827EEB9F0F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6" name="矩形 195">
                <a:extLst>
                  <a:ext uri="{FF2B5EF4-FFF2-40B4-BE49-F238E27FC236}">
                    <a16:creationId xmlns:a16="http://schemas.microsoft.com/office/drawing/2014/main" id="{1FB921DE-20FA-4B10-B3B4-F826512B51A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7" name="矩形 196">
                <a:extLst>
                  <a:ext uri="{FF2B5EF4-FFF2-40B4-BE49-F238E27FC236}">
                    <a16:creationId xmlns:a16="http://schemas.microsoft.com/office/drawing/2014/main" id="{47CBFF94-D9C8-474D-9EB5-100EC634594C}"/>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8" name="矩形 197">
                <a:extLst>
                  <a:ext uri="{FF2B5EF4-FFF2-40B4-BE49-F238E27FC236}">
                    <a16:creationId xmlns:a16="http://schemas.microsoft.com/office/drawing/2014/main" id="{EF568E79-34DE-4113-87C0-8C21906989E9}"/>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9" name="矩形 198">
                <a:extLst>
                  <a:ext uri="{FF2B5EF4-FFF2-40B4-BE49-F238E27FC236}">
                    <a16:creationId xmlns:a16="http://schemas.microsoft.com/office/drawing/2014/main" id="{9E25C5F8-D0B7-4BD2-A04A-1F0EFD1FE135}"/>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0" name="矩形 199">
                <a:extLst>
                  <a:ext uri="{FF2B5EF4-FFF2-40B4-BE49-F238E27FC236}">
                    <a16:creationId xmlns:a16="http://schemas.microsoft.com/office/drawing/2014/main" id="{F2DD63CD-F030-47E4-8F82-24431FED996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1" name="矩形 200">
                <a:extLst>
                  <a:ext uri="{FF2B5EF4-FFF2-40B4-BE49-F238E27FC236}">
                    <a16:creationId xmlns:a16="http://schemas.microsoft.com/office/drawing/2014/main" id="{43E38CD6-35CA-473B-8DE9-501F5E28471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2" name="矩形 201">
                <a:extLst>
                  <a:ext uri="{FF2B5EF4-FFF2-40B4-BE49-F238E27FC236}">
                    <a16:creationId xmlns:a16="http://schemas.microsoft.com/office/drawing/2014/main" id="{FC8F6010-2919-4B59-97DB-324D1564C21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3" name="矩形 202">
                <a:extLst>
                  <a:ext uri="{FF2B5EF4-FFF2-40B4-BE49-F238E27FC236}">
                    <a16:creationId xmlns:a16="http://schemas.microsoft.com/office/drawing/2014/main" id="{D1311E3A-E480-4B48-B3C4-9627CFF7388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3" name="组合 12">
              <a:extLst>
                <a:ext uri="{FF2B5EF4-FFF2-40B4-BE49-F238E27FC236}">
                  <a16:creationId xmlns:a16="http://schemas.microsoft.com/office/drawing/2014/main" id="{3F7E29C9-970E-40FB-B042-5B085A62AE1B}"/>
                </a:ext>
              </a:extLst>
            </p:cNvPr>
            <p:cNvGrpSpPr/>
            <p:nvPr/>
          </p:nvGrpSpPr>
          <p:grpSpPr>
            <a:xfrm>
              <a:off x="231237" y="3006533"/>
              <a:ext cx="11729526" cy="295422"/>
              <a:chOff x="231237" y="358628"/>
              <a:chExt cx="11729526" cy="295422"/>
            </a:xfrm>
          </p:grpSpPr>
          <p:sp>
            <p:nvSpPr>
              <p:cNvPr id="158" name="矩形 157">
                <a:extLst>
                  <a:ext uri="{FF2B5EF4-FFF2-40B4-BE49-F238E27FC236}">
                    <a16:creationId xmlns:a16="http://schemas.microsoft.com/office/drawing/2014/main" id="{FC0B8F86-422E-4E6F-8F60-0330DB5C4F2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9" name="矩形 158">
                <a:extLst>
                  <a:ext uri="{FF2B5EF4-FFF2-40B4-BE49-F238E27FC236}">
                    <a16:creationId xmlns:a16="http://schemas.microsoft.com/office/drawing/2014/main" id="{7DDA624E-1045-42BD-BD89-ABA9B7DC9FA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0" name="矩形 159">
                <a:extLst>
                  <a:ext uri="{FF2B5EF4-FFF2-40B4-BE49-F238E27FC236}">
                    <a16:creationId xmlns:a16="http://schemas.microsoft.com/office/drawing/2014/main" id="{3D739C47-81EA-4ABA-80A3-618FFF30A66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1" name="矩形 160">
                <a:extLst>
                  <a:ext uri="{FF2B5EF4-FFF2-40B4-BE49-F238E27FC236}">
                    <a16:creationId xmlns:a16="http://schemas.microsoft.com/office/drawing/2014/main" id="{9254A5D9-E5D8-404F-A97E-8006CC6F4D05}"/>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2" name="矩形 161">
                <a:extLst>
                  <a:ext uri="{FF2B5EF4-FFF2-40B4-BE49-F238E27FC236}">
                    <a16:creationId xmlns:a16="http://schemas.microsoft.com/office/drawing/2014/main" id="{9D1E53BA-07B1-468F-AF48-B43A9A9766A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3" name="矩形 162">
                <a:extLst>
                  <a:ext uri="{FF2B5EF4-FFF2-40B4-BE49-F238E27FC236}">
                    <a16:creationId xmlns:a16="http://schemas.microsoft.com/office/drawing/2014/main" id="{FA514CFD-5823-40EE-90EE-3D3D01FD17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4" name="矩形 163">
                <a:extLst>
                  <a:ext uri="{FF2B5EF4-FFF2-40B4-BE49-F238E27FC236}">
                    <a16:creationId xmlns:a16="http://schemas.microsoft.com/office/drawing/2014/main" id="{7832C7D1-4D88-4F4A-8EC0-939FEEFF069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5" name="矩形 164">
                <a:extLst>
                  <a:ext uri="{FF2B5EF4-FFF2-40B4-BE49-F238E27FC236}">
                    <a16:creationId xmlns:a16="http://schemas.microsoft.com/office/drawing/2014/main" id="{38CFF0E7-CA0A-49C7-969C-C3AABC278BE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6" name="矩形 165">
                <a:extLst>
                  <a:ext uri="{FF2B5EF4-FFF2-40B4-BE49-F238E27FC236}">
                    <a16:creationId xmlns:a16="http://schemas.microsoft.com/office/drawing/2014/main" id="{39C54AFD-F300-4554-BB7A-B7B6877C0FA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7" name="矩形 166">
                <a:extLst>
                  <a:ext uri="{FF2B5EF4-FFF2-40B4-BE49-F238E27FC236}">
                    <a16:creationId xmlns:a16="http://schemas.microsoft.com/office/drawing/2014/main" id="{A6AF5855-E641-4A0E-ADD6-52441356A184}"/>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8" name="矩形 167">
                <a:extLst>
                  <a:ext uri="{FF2B5EF4-FFF2-40B4-BE49-F238E27FC236}">
                    <a16:creationId xmlns:a16="http://schemas.microsoft.com/office/drawing/2014/main" id="{D67ED910-D6EC-4A81-869D-3EF251022B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9" name="矩形 168">
                <a:extLst>
                  <a:ext uri="{FF2B5EF4-FFF2-40B4-BE49-F238E27FC236}">
                    <a16:creationId xmlns:a16="http://schemas.microsoft.com/office/drawing/2014/main" id="{3836F420-E038-449D-9898-74F9F08F8CA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0" name="矩形 169">
                <a:extLst>
                  <a:ext uri="{FF2B5EF4-FFF2-40B4-BE49-F238E27FC236}">
                    <a16:creationId xmlns:a16="http://schemas.microsoft.com/office/drawing/2014/main" id="{102714EF-F121-4A05-BEC2-9CD07BA7FA0A}"/>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1" name="矩形 170">
                <a:extLst>
                  <a:ext uri="{FF2B5EF4-FFF2-40B4-BE49-F238E27FC236}">
                    <a16:creationId xmlns:a16="http://schemas.microsoft.com/office/drawing/2014/main" id="{AAD80A71-4BAE-4A83-B3BA-DB2C74A88B1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2" name="矩形 171">
                <a:extLst>
                  <a:ext uri="{FF2B5EF4-FFF2-40B4-BE49-F238E27FC236}">
                    <a16:creationId xmlns:a16="http://schemas.microsoft.com/office/drawing/2014/main" id="{7FAB0AE2-7E37-479C-B7D8-ECD9935A98A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3" name="矩形 172">
                <a:extLst>
                  <a:ext uri="{FF2B5EF4-FFF2-40B4-BE49-F238E27FC236}">
                    <a16:creationId xmlns:a16="http://schemas.microsoft.com/office/drawing/2014/main" id="{5F80EF8E-8D55-40FE-A7F9-3A732B595B4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4" name="矩形 173">
                <a:extLst>
                  <a:ext uri="{FF2B5EF4-FFF2-40B4-BE49-F238E27FC236}">
                    <a16:creationId xmlns:a16="http://schemas.microsoft.com/office/drawing/2014/main" id="{E0B987B6-484B-4425-B32B-BB72ABFB0EB5}"/>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5" name="矩形 174">
                <a:extLst>
                  <a:ext uri="{FF2B5EF4-FFF2-40B4-BE49-F238E27FC236}">
                    <a16:creationId xmlns:a16="http://schemas.microsoft.com/office/drawing/2014/main" id="{8E72DD5B-2B0A-4B72-BA9B-67B649049DD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6" name="矩形 175">
                <a:extLst>
                  <a:ext uri="{FF2B5EF4-FFF2-40B4-BE49-F238E27FC236}">
                    <a16:creationId xmlns:a16="http://schemas.microsoft.com/office/drawing/2014/main" id="{1318FE78-8F6C-4123-A61E-DFB00AF7FC4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7" name="矩形 176">
                <a:extLst>
                  <a:ext uri="{FF2B5EF4-FFF2-40B4-BE49-F238E27FC236}">
                    <a16:creationId xmlns:a16="http://schemas.microsoft.com/office/drawing/2014/main" id="{B8505F5C-453B-4DDD-A042-00BBC4CCA81D}"/>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8" name="矩形 177">
                <a:extLst>
                  <a:ext uri="{FF2B5EF4-FFF2-40B4-BE49-F238E27FC236}">
                    <a16:creationId xmlns:a16="http://schemas.microsoft.com/office/drawing/2014/main" id="{879B06C9-5786-4E1D-BCCB-9C37FA99780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9" name="矩形 178">
                <a:extLst>
                  <a:ext uri="{FF2B5EF4-FFF2-40B4-BE49-F238E27FC236}">
                    <a16:creationId xmlns:a16="http://schemas.microsoft.com/office/drawing/2014/main" id="{62B8C465-72E4-4811-8793-CA662A703428}"/>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0" name="矩形 179">
                <a:extLst>
                  <a:ext uri="{FF2B5EF4-FFF2-40B4-BE49-F238E27FC236}">
                    <a16:creationId xmlns:a16="http://schemas.microsoft.com/office/drawing/2014/main" id="{2B700224-AD7C-4AD6-B3F7-A1931E712C50}"/>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4" name="组合 13">
              <a:extLst>
                <a:ext uri="{FF2B5EF4-FFF2-40B4-BE49-F238E27FC236}">
                  <a16:creationId xmlns:a16="http://schemas.microsoft.com/office/drawing/2014/main" id="{99242812-3A63-436A-BE66-511F94B3BA3B}"/>
                </a:ext>
              </a:extLst>
            </p:cNvPr>
            <p:cNvGrpSpPr/>
            <p:nvPr/>
          </p:nvGrpSpPr>
          <p:grpSpPr>
            <a:xfrm>
              <a:off x="231237" y="3551354"/>
              <a:ext cx="11729526" cy="295422"/>
              <a:chOff x="231237" y="358628"/>
              <a:chExt cx="11729526" cy="295422"/>
            </a:xfrm>
          </p:grpSpPr>
          <p:sp>
            <p:nvSpPr>
              <p:cNvPr id="135" name="矩形 134">
                <a:extLst>
                  <a:ext uri="{FF2B5EF4-FFF2-40B4-BE49-F238E27FC236}">
                    <a16:creationId xmlns:a16="http://schemas.microsoft.com/office/drawing/2014/main" id="{50EC3D4A-31CE-49CB-AA6D-A57FAAD0DE1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6" name="矩形 135">
                <a:extLst>
                  <a:ext uri="{FF2B5EF4-FFF2-40B4-BE49-F238E27FC236}">
                    <a16:creationId xmlns:a16="http://schemas.microsoft.com/office/drawing/2014/main" id="{1181DBB3-D616-4C3E-998C-330675B27BD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7" name="矩形 136">
                <a:extLst>
                  <a:ext uri="{FF2B5EF4-FFF2-40B4-BE49-F238E27FC236}">
                    <a16:creationId xmlns:a16="http://schemas.microsoft.com/office/drawing/2014/main" id="{34609B79-B042-449A-AED0-9A075018F043}"/>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8" name="矩形 137">
                <a:extLst>
                  <a:ext uri="{FF2B5EF4-FFF2-40B4-BE49-F238E27FC236}">
                    <a16:creationId xmlns:a16="http://schemas.microsoft.com/office/drawing/2014/main" id="{72A6E7C3-C8FD-4A37-A3A2-E74E0CEBDC3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9" name="矩形 138">
                <a:extLst>
                  <a:ext uri="{FF2B5EF4-FFF2-40B4-BE49-F238E27FC236}">
                    <a16:creationId xmlns:a16="http://schemas.microsoft.com/office/drawing/2014/main" id="{0E51D7DC-D5FB-4FF6-909E-96A4D14FF9C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0" name="矩形 139">
                <a:extLst>
                  <a:ext uri="{FF2B5EF4-FFF2-40B4-BE49-F238E27FC236}">
                    <a16:creationId xmlns:a16="http://schemas.microsoft.com/office/drawing/2014/main" id="{1828774B-F3F7-46AF-9C8A-975FBF516B1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1" name="矩形 140">
                <a:extLst>
                  <a:ext uri="{FF2B5EF4-FFF2-40B4-BE49-F238E27FC236}">
                    <a16:creationId xmlns:a16="http://schemas.microsoft.com/office/drawing/2014/main" id="{75F89A6D-E65F-42A6-BE93-358202308B4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2" name="矩形 141">
                <a:extLst>
                  <a:ext uri="{FF2B5EF4-FFF2-40B4-BE49-F238E27FC236}">
                    <a16:creationId xmlns:a16="http://schemas.microsoft.com/office/drawing/2014/main" id="{09969964-7250-4592-BD30-2B03D18D844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3" name="矩形 142">
                <a:extLst>
                  <a:ext uri="{FF2B5EF4-FFF2-40B4-BE49-F238E27FC236}">
                    <a16:creationId xmlns:a16="http://schemas.microsoft.com/office/drawing/2014/main" id="{A2BC26B8-7A3B-4FFE-A5E3-B071C601E79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4" name="矩形 143">
                <a:extLst>
                  <a:ext uri="{FF2B5EF4-FFF2-40B4-BE49-F238E27FC236}">
                    <a16:creationId xmlns:a16="http://schemas.microsoft.com/office/drawing/2014/main" id="{962BFC96-AC9E-4C23-A797-B416660E2D4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5" name="矩形 144">
                <a:extLst>
                  <a:ext uri="{FF2B5EF4-FFF2-40B4-BE49-F238E27FC236}">
                    <a16:creationId xmlns:a16="http://schemas.microsoft.com/office/drawing/2014/main" id="{CB30D327-5D53-4103-B011-16C41E5BA65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6" name="矩形 145">
                <a:extLst>
                  <a:ext uri="{FF2B5EF4-FFF2-40B4-BE49-F238E27FC236}">
                    <a16:creationId xmlns:a16="http://schemas.microsoft.com/office/drawing/2014/main" id="{D9964D41-D742-4EA0-B9B2-2287FEB6FA7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7" name="矩形 146">
                <a:extLst>
                  <a:ext uri="{FF2B5EF4-FFF2-40B4-BE49-F238E27FC236}">
                    <a16:creationId xmlns:a16="http://schemas.microsoft.com/office/drawing/2014/main" id="{B8ABB396-86B5-4CF0-9742-D651C9C21E84}"/>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8" name="矩形 147">
                <a:extLst>
                  <a:ext uri="{FF2B5EF4-FFF2-40B4-BE49-F238E27FC236}">
                    <a16:creationId xmlns:a16="http://schemas.microsoft.com/office/drawing/2014/main" id="{6CAB7DFB-1E85-4D96-9739-6C17F3EE7AA5}"/>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9" name="矩形 148">
                <a:extLst>
                  <a:ext uri="{FF2B5EF4-FFF2-40B4-BE49-F238E27FC236}">
                    <a16:creationId xmlns:a16="http://schemas.microsoft.com/office/drawing/2014/main" id="{EBC52F68-0196-4B64-9CAB-51D9AA42A016}"/>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0" name="矩形 149">
                <a:extLst>
                  <a:ext uri="{FF2B5EF4-FFF2-40B4-BE49-F238E27FC236}">
                    <a16:creationId xmlns:a16="http://schemas.microsoft.com/office/drawing/2014/main" id="{C8A5A153-B1C9-4A34-B16A-20D140981B3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1" name="矩形 150">
                <a:extLst>
                  <a:ext uri="{FF2B5EF4-FFF2-40B4-BE49-F238E27FC236}">
                    <a16:creationId xmlns:a16="http://schemas.microsoft.com/office/drawing/2014/main" id="{93DCD006-4EBA-41EB-A6DD-7E88D15AE16A}"/>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2" name="矩形 151">
                <a:extLst>
                  <a:ext uri="{FF2B5EF4-FFF2-40B4-BE49-F238E27FC236}">
                    <a16:creationId xmlns:a16="http://schemas.microsoft.com/office/drawing/2014/main" id="{67CD84E5-1120-4D2E-9DE6-361196B3150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3" name="矩形 152">
                <a:extLst>
                  <a:ext uri="{FF2B5EF4-FFF2-40B4-BE49-F238E27FC236}">
                    <a16:creationId xmlns:a16="http://schemas.microsoft.com/office/drawing/2014/main" id="{FFCA65A2-1F78-4586-B7E6-31A5EEF77C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4" name="矩形 153">
                <a:extLst>
                  <a:ext uri="{FF2B5EF4-FFF2-40B4-BE49-F238E27FC236}">
                    <a16:creationId xmlns:a16="http://schemas.microsoft.com/office/drawing/2014/main" id="{28A609BE-3C19-45F2-BA7D-77110002D48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5" name="矩形 154">
                <a:extLst>
                  <a:ext uri="{FF2B5EF4-FFF2-40B4-BE49-F238E27FC236}">
                    <a16:creationId xmlns:a16="http://schemas.microsoft.com/office/drawing/2014/main" id="{751129EE-D5BF-4654-BECB-B89B57EE607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6" name="矩形 155">
                <a:extLst>
                  <a:ext uri="{FF2B5EF4-FFF2-40B4-BE49-F238E27FC236}">
                    <a16:creationId xmlns:a16="http://schemas.microsoft.com/office/drawing/2014/main" id="{E38C42A2-B6D3-4D0C-B328-9A999BB0C51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7" name="矩形 156">
                <a:extLst>
                  <a:ext uri="{FF2B5EF4-FFF2-40B4-BE49-F238E27FC236}">
                    <a16:creationId xmlns:a16="http://schemas.microsoft.com/office/drawing/2014/main" id="{A1B72184-4733-47EB-97EB-42DE7F3B696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5" name="组合 14">
              <a:extLst>
                <a:ext uri="{FF2B5EF4-FFF2-40B4-BE49-F238E27FC236}">
                  <a16:creationId xmlns:a16="http://schemas.microsoft.com/office/drawing/2014/main" id="{FA41A528-0169-4AC2-B14D-8C54857C63FF}"/>
                </a:ext>
              </a:extLst>
            </p:cNvPr>
            <p:cNvGrpSpPr/>
            <p:nvPr/>
          </p:nvGrpSpPr>
          <p:grpSpPr>
            <a:xfrm>
              <a:off x="231237" y="4096175"/>
              <a:ext cx="11729526" cy="295422"/>
              <a:chOff x="231237" y="358628"/>
              <a:chExt cx="11729526" cy="295422"/>
            </a:xfrm>
          </p:grpSpPr>
          <p:sp>
            <p:nvSpPr>
              <p:cNvPr id="112" name="矩形 111">
                <a:extLst>
                  <a:ext uri="{FF2B5EF4-FFF2-40B4-BE49-F238E27FC236}">
                    <a16:creationId xmlns:a16="http://schemas.microsoft.com/office/drawing/2014/main" id="{174E56DB-2ABB-41DA-A173-E8E5D3B48E3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3" name="矩形 112">
                <a:extLst>
                  <a:ext uri="{FF2B5EF4-FFF2-40B4-BE49-F238E27FC236}">
                    <a16:creationId xmlns:a16="http://schemas.microsoft.com/office/drawing/2014/main" id="{616143BD-0035-497C-9548-BB65DFD275E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4" name="矩形 113">
                <a:extLst>
                  <a:ext uri="{FF2B5EF4-FFF2-40B4-BE49-F238E27FC236}">
                    <a16:creationId xmlns:a16="http://schemas.microsoft.com/office/drawing/2014/main" id="{E3F38CFA-C480-4046-9918-9E38AB04767B}"/>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5" name="矩形 114">
                <a:extLst>
                  <a:ext uri="{FF2B5EF4-FFF2-40B4-BE49-F238E27FC236}">
                    <a16:creationId xmlns:a16="http://schemas.microsoft.com/office/drawing/2014/main" id="{C30F1DE4-D910-45C6-B9B3-C1A70DC7F3AE}"/>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6" name="矩形 115">
                <a:extLst>
                  <a:ext uri="{FF2B5EF4-FFF2-40B4-BE49-F238E27FC236}">
                    <a16:creationId xmlns:a16="http://schemas.microsoft.com/office/drawing/2014/main" id="{E6E54AE5-1B8F-4293-B01E-02072E8A94C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7" name="矩形 116">
                <a:extLst>
                  <a:ext uri="{FF2B5EF4-FFF2-40B4-BE49-F238E27FC236}">
                    <a16:creationId xmlns:a16="http://schemas.microsoft.com/office/drawing/2014/main" id="{91AB00C7-0634-4B1A-8B31-689E295AD4A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8" name="矩形 117">
                <a:extLst>
                  <a:ext uri="{FF2B5EF4-FFF2-40B4-BE49-F238E27FC236}">
                    <a16:creationId xmlns:a16="http://schemas.microsoft.com/office/drawing/2014/main" id="{BF6B1BBE-1925-409A-8FDE-8D5ED4121783}"/>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9" name="矩形 118">
                <a:extLst>
                  <a:ext uri="{FF2B5EF4-FFF2-40B4-BE49-F238E27FC236}">
                    <a16:creationId xmlns:a16="http://schemas.microsoft.com/office/drawing/2014/main" id="{57982016-98AA-4109-B581-715DFFF91836}"/>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0" name="矩形 119">
                <a:extLst>
                  <a:ext uri="{FF2B5EF4-FFF2-40B4-BE49-F238E27FC236}">
                    <a16:creationId xmlns:a16="http://schemas.microsoft.com/office/drawing/2014/main" id="{B98C058A-98F4-4F6B-99E3-A119C9DDEED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1" name="矩形 120">
                <a:extLst>
                  <a:ext uri="{FF2B5EF4-FFF2-40B4-BE49-F238E27FC236}">
                    <a16:creationId xmlns:a16="http://schemas.microsoft.com/office/drawing/2014/main" id="{49F5CAE8-DCB7-490F-BC1F-CAF226E891DB}"/>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2" name="矩形 121">
                <a:extLst>
                  <a:ext uri="{FF2B5EF4-FFF2-40B4-BE49-F238E27FC236}">
                    <a16:creationId xmlns:a16="http://schemas.microsoft.com/office/drawing/2014/main" id="{E74E20B7-91F3-47E4-9795-D68ECBDA87B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3" name="矩形 122">
                <a:extLst>
                  <a:ext uri="{FF2B5EF4-FFF2-40B4-BE49-F238E27FC236}">
                    <a16:creationId xmlns:a16="http://schemas.microsoft.com/office/drawing/2014/main" id="{12C1524A-FACE-42A9-BBA6-08799D1C7A1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4" name="矩形 123">
                <a:extLst>
                  <a:ext uri="{FF2B5EF4-FFF2-40B4-BE49-F238E27FC236}">
                    <a16:creationId xmlns:a16="http://schemas.microsoft.com/office/drawing/2014/main" id="{6A31B7DB-BDE6-4936-82E7-CE93296F6513}"/>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5" name="矩形 124">
                <a:extLst>
                  <a:ext uri="{FF2B5EF4-FFF2-40B4-BE49-F238E27FC236}">
                    <a16:creationId xmlns:a16="http://schemas.microsoft.com/office/drawing/2014/main" id="{DA54384E-1BBF-4FF0-A2AC-C7F169C92926}"/>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6" name="矩形 125">
                <a:extLst>
                  <a:ext uri="{FF2B5EF4-FFF2-40B4-BE49-F238E27FC236}">
                    <a16:creationId xmlns:a16="http://schemas.microsoft.com/office/drawing/2014/main" id="{DDB7DC80-F867-451E-B61E-9CD110D4D1FF}"/>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7" name="矩形 126">
                <a:extLst>
                  <a:ext uri="{FF2B5EF4-FFF2-40B4-BE49-F238E27FC236}">
                    <a16:creationId xmlns:a16="http://schemas.microsoft.com/office/drawing/2014/main" id="{D4BB8BF7-D2EF-459C-8AD1-489F2BE6287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8" name="矩形 127">
                <a:extLst>
                  <a:ext uri="{FF2B5EF4-FFF2-40B4-BE49-F238E27FC236}">
                    <a16:creationId xmlns:a16="http://schemas.microsoft.com/office/drawing/2014/main" id="{08877362-B46A-4A1A-93D9-2A241739E7A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9" name="矩形 128">
                <a:extLst>
                  <a:ext uri="{FF2B5EF4-FFF2-40B4-BE49-F238E27FC236}">
                    <a16:creationId xmlns:a16="http://schemas.microsoft.com/office/drawing/2014/main" id="{54478BA4-F639-4364-94CA-F9F64CDD3A6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0" name="矩形 129">
                <a:extLst>
                  <a:ext uri="{FF2B5EF4-FFF2-40B4-BE49-F238E27FC236}">
                    <a16:creationId xmlns:a16="http://schemas.microsoft.com/office/drawing/2014/main" id="{B288DB61-C686-40A0-9438-C6DE7C2EAEF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1" name="矩形 130">
                <a:extLst>
                  <a:ext uri="{FF2B5EF4-FFF2-40B4-BE49-F238E27FC236}">
                    <a16:creationId xmlns:a16="http://schemas.microsoft.com/office/drawing/2014/main" id="{367A7620-58EB-4A69-8599-2F5E20A622E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2" name="矩形 131">
                <a:extLst>
                  <a:ext uri="{FF2B5EF4-FFF2-40B4-BE49-F238E27FC236}">
                    <a16:creationId xmlns:a16="http://schemas.microsoft.com/office/drawing/2014/main" id="{C6DE9356-6006-4059-8088-4E7B14FF59DE}"/>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3" name="矩形 132">
                <a:extLst>
                  <a:ext uri="{FF2B5EF4-FFF2-40B4-BE49-F238E27FC236}">
                    <a16:creationId xmlns:a16="http://schemas.microsoft.com/office/drawing/2014/main" id="{EA2CC180-F649-41CD-80B3-041109B6C94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4" name="矩形 133">
                <a:extLst>
                  <a:ext uri="{FF2B5EF4-FFF2-40B4-BE49-F238E27FC236}">
                    <a16:creationId xmlns:a16="http://schemas.microsoft.com/office/drawing/2014/main" id="{A2835877-D4B6-4599-B7C0-1FDA5AA06C5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6" name="组合 15">
              <a:extLst>
                <a:ext uri="{FF2B5EF4-FFF2-40B4-BE49-F238E27FC236}">
                  <a16:creationId xmlns:a16="http://schemas.microsoft.com/office/drawing/2014/main" id="{C9DF4C74-58B3-40F0-A5A4-4D3F221208E4}"/>
                </a:ext>
              </a:extLst>
            </p:cNvPr>
            <p:cNvGrpSpPr/>
            <p:nvPr/>
          </p:nvGrpSpPr>
          <p:grpSpPr>
            <a:xfrm>
              <a:off x="231237" y="4640996"/>
              <a:ext cx="11729526" cy="295422"/>
              <a:chOff x="231237" y="358628"/>
              <a:chExt cx="11729526" cy="295422"/>
            </a:xfrm>
          </p:grpSpPr>
          <p:sp>
            <p:nvSpPr>
              <p:cNvPr id="89" name="矩形 88">
                <a:extLst>
                  <a:ext uri="{FF2B5EF4-FFF2-40B4-BE49-F238E27FC236}">
                    <a16:creationId xmlns:a16="http://schemas.microsoft.com/office/drawing/2014/main" id="{D926AE30-66D4-488E-9362-E5E8BFB74575}"/>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0" name="矩形 89">
                <a:extLst>
                  <a:ext uri="{FF2B5EF4-FFF2-40B4-BE49-F238E27FC236}">
                    <a16:creationId xmlns:a16="http://schemas.microsoft.com/office/drawing/2014/main" id="{F53B4ED4-DA69-410C-AC8B-1607116675C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1" name="矩形 90">
                <a:extLst>
                  <a:ext uri="{FF2B5EF4-FFF2-40B4-BE49-F238E27FC236}">
                    <a16:creationId xmlns:a16="http://schemas.microsoft.com/office/drawing/2014/main" id="{05F38F96-9716-45AE-A93D-0346F5C316C1}"/>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2" name="矩形 91">
                <a:extLst>
                  <a:ext uri="{FF2B5EF4-FFF2-40B4-BE49-F238E27FC236}">
                    <a16:creationId xmlns:a16="http://schemas.microsoft.com/office/drawing/2014/main" id="{DB3B6C69-6838-4375-9BF4-5556F8C09B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3" name="矩形 92">
                <a:extLst>
                  <a:ext uri="{FF2B5EF4-FFF2-40B4-BE49-F238E27FC236}">
                    <a16:creationId xmlns:a16="http://schemas.microsoft.com/office/drawing/2014/main" id="{24BB5175-662C-4BDB-ACAE-B74B51B0F75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4" name="矩形 93">
                <a:extLst>
                  <a:ext uri="{FF2B5EF4-FFF2-40B4-BE49-F238E27FC236}">
                    <a16:creationId xmlns:a16="http://schemas.microsoft.com/office/drawing/2014/main" id="{BF850E6C-BFEE-4692-9E77-E7C81875F4F4}"/>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5" name="矩形 94">
                <a:extLst>
                  <a:ext uri="{FF2B5EF4-FFF2-40B4-BE49-F238E27FC236}">
                    <a16:creationId xmlns:a16="http://schemas.microsoft.com/office/drawing/2014/main" id="{ABE8D6AF-ACB7-42A5-8DBD-599E4574850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6" name="矩形 95">
                <a:extLst>
                  <a:ext uri="{FF2B5EF4-FFF2-40B4-BE49-F238E27FC236}">
                    <a16:creationId xmlns:a16="http://schemas.microsoft.com/office/drawing/2014/main" id="{6BF02619-A4D0-46B8-9333-64C96754F37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7" name="矩形 96">
                <a:extLst>
                  <a:ext uri="{FF2B5EF4-FFF2-40B4-BE49-F238E27FC236}">
                    <a16:creationId xmlns:a16="http://schemas.microsoft.com/office/drawing/2014/main" id="{81DAC24C-6951-4F8A-960E-E217834740E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8" name="矩形 97">
                <a:extLst>
                  <a:ext uri="{FF2B5EF4-FFF2-40B4-BE49-F238E27FC236}">
                    <a16:creationId xmlns:a16="http://schemas.microsoft.com/office/drawing/2014/main" id="{EB48B9F1-3D2C-4AE6-89BB-0D1586A1D9E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9" name="矩形 98">
                <a:extLst>
                  <a:ext uri="{FF2B5EF4-FFF2-40B4-BE49-F238E27FC236}">
                    <a16:creationId xmlns:a16="http://schemas.microsoft.com/office/drawing/2014/main" id="{24120C05-440F-419D-A624-B3D10FCEAB11}"/>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0" name="矩形 99">
                <a:extLst>
                  <a:ext uri="{FF2B5EF4-FFF2-40B4-BE49-F238E27FC236}">
                    <a16:creationId xmlns:a16="http://schemas.microsoft.com/office/drawing/2014/main" id="{30EF2715-28CE-49A2-A752-B5915237221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1" name="矩形 100">
                <a:extLst>
                  <a:ext uri="{FF2B5EF4-FFF2-40B4-BE49-F238E27FC236}">
                    <a16:creationId xmlns:a16="http://schemas.microsoft.com/office/drawing/2014/main" id="{61CD2C1B-E9BF-40FF-A9A3-C64980CADA7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2" name="矩形 101">
                <a:extLst>
                  <a:ext uri="{FF2B5EF4-FFF2-40B4-BE49-F238E27FC236}">
                    <a16:creationId xmlns:a16="http://schemas.microsoft.com/office/drawing/2014/main" id="{E26FD0B2-DC7A-4B37-ABE4-A19FA2FB05F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3" name="矩形 102">
                <a:extLst>
                  <a:ext uri="{FF2B5EF4-FFF2-40B4-BE49-F238E27FC236}">
                    <a16:creationId xmlns:a16="http://schemas.microsoft.com/office/drawing/2014/main" id="{35443A7E-1564-413D-9B98-E4DBEBD0B01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4" name="矩形 103">
                <a:extLst>
                  <a:ext uri="{FF2B5EF4-FFF2-40B4-BE49-F238E27FC236}">
                    <a16:creationId xmlns:a16="http://schemas.microsoft.com/office/drawing/2014/main" id="{B8663089-A0C8-4D30-B3BF-E884E6D86EE3}"/>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5" name="矩形 104">
                <a:extLst>
                  <a:ext uri="{FF2B5EF4-FFF2-40B4-BE49-F238E27FC236}">
                    <a16:creationId xmlns:a16="http://schemas.microsoft.com/office/drawing/2014/main" id="{2D3E8ADB-4676-42AC-B330-DC11DC9C95ED}"/>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6" name="矩形 105">
                <a:extLst>
                  <a:ext uri="{FF2B5EF4-FFF2-40B4-BE49-F238E27FC236}">
                    <a16:creationId xmlns:a16="http://schemas.microsoft.com/office/drawing/2014/main" id="{D1AF586A-E742-405A-A9BD-0DF8BBEBAF8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7" name="矩形 106">
                <a:extLst>
                  <a:ext uri="{FF2B5EF4-FFF2-40B4-BE49-F238E27FC236}">
                    <a16:creationId xmlns:a16="http://schemas.microsoft.com/office/drawing/2014/main" id="{B31686AD-0F07-497E-A2BD-ECE934EE546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8" name="矩形 107">
                <a:extLst>
                  <a:ext uri="{FF2B5EF4-FFF2-40B4-BE49-F238E27FC236}">
                    <a16:creationId xmlns:a16="http://schemas.microsoft.com/office/drawing/2014/main" id="{3BDB9AB6-2645-45B5-93BB-88A3A749105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9" name="矩形 108">
                <a:extLst>
                  <a:ext uri="{FF2B5EF4-FFF2-40B4-BE49-F238E27FC236}">
                    <a16:creationId xmlns:a16="http://schemas.microsoft.com/office/drawing/2014/main" id="{3BAA7A6E-A315-4335-863B-E62FFD7B2FA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0" name="矩形 109">
                <a:extLst>
                  <a:ext uri="{FF2B5EF4-FFF2-40B4-BE49-F238E27FC236}">
                    <a16:creationId xmlns:a16="http://schemas.microsoft.com/office/drawing/2014/main" id="{8FD10676-1660-4054-A987-9F5C002F698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1" name="矩形 110">
                <a:extLst>
                  <a:ext uri="{FF2B5EF4-FFF2-40B4-BE49-F238E27FC236}">
                    <a16:creationId xmlns:a16="http://schemas.microsoft.com/office/drawing/2014/main" id="{F1181B93-BA8D-4DA5-9BBE-2015415EBC0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7" name="组合 16">
              <a:extLst>
                <a:ext uri="{FF2B5EF4-FFF2-40B4-BE49-F238E27FC236}">
                  <a16:creationId xmlns:a16="http://schemas.microsoft.com/office/drawing/2014/main" id="{7EDA9A3B-022A-4C1F-BDBD-6F6A6A4D8517}"/>
                </a:ext>
              </a:extLst>
            </p:cNvPr>
            <p:cNvGrpSpPr/>
            <p:nvPr/>
          </p:nvGrpSpPr>
          <p:grpSpPr>
            <a:xfrm>
              <a:off x="231237" y="5185817"/>
              <a:ext cx="11729526" cy="295422"/>
              <a:chOff x="231237" y="358628"/>
              <a:chExt cx="11729526" cy="295422"/>
            </a:xfrm>
          </p:grpSpPr>
          <p:sp>
            <p:nvSpPr>
              <p:cNvPr id="66" name="矩形 65">
                <a:extLst>
                  <a:ext uri="{FF2B5EF4-FFF2-40B4-BE49-F238E27FC236}">
                    <a16:creationId xmlns:a16="http://schemas.microsoft.com/office/drawing/2014/main" id="{C42A3430-C8E8-48FB-B9B0-0B5AE795EEF6}"/>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7" name="矩形 66">
                <a:extLst>
                  <a:ext uri="{FF2B5EF4-FFF2-40B4-BE49-F238E27FC236}">
                    <a16:creationId xmlns:a16="http://schemas.microsoft.com/office/drawing/2014/main" id="{E6916AFC-2A19-4748-B03F-1148AFA6203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8" name="矩形 67">
                <a:extLst>
                  <a:ext uri="{FF2B5EF4-FFF2-40B4-BE49-F238E27FC236}">
                    <a16:creationId xmlns:a16="http://schemas.microsoft.com/office/drawing/2014/main" id="{265C1653-1FE9-4737-82A4-2BF15B2CBCF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9" name="矩形 68">
                <a:extLst>
                  <a:ext uri="{FF2B5EF4-FFF2-40B4-BE49-F238E27FC236}">
                    <a16:creationId xmlns:a16="http://schemas.microsoft.com/office/drawing/2014/main" id="{3263E9B3-2F66-4262-87CD-7CAE7629F8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0" name="矩形 69">
                <a:extLst>
                  <a:ext uri="{FF2B5EF4-FFF2-40B4-BE49-F238E27FC236}">
                    <a16:creationId xmlns:a16="http://schemas.microsoft.com/office/drawing/2014/main" id="{7FD50BD6-29FE-4297-AF74-D8719E38ADF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1" name="矩形 70">
                <a:extLst>
                  <a:ext uri="{FF2B5EF4-FFF2-40B4-BE49-F238E27FC236}">
                    <a16:creationId xmlns:a16="http://schemas.microsoft.com/office/drawing/2014/main" id="{63DDFECE-96DD-49F3-B18B-7B82927400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2" name="矩形 71">
                <a:extLst>
                  <a:ext uri="{FF2B5EF4-FFF2-40B4-BE49-F238E27FC236}">
                    <a16:creationId xmlns:a16="http://schemas.microsoft.com/office/drawing/2014/main" id="{C6169D6B-36A1-476C-B76B-CEB94A5DE76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3" name="矩形 72">
                <a:extLst>
                  <a:ext uri="{FF2B5EF4-FFF2-40B4-BE49-F238E27FC236}">
                    <a16:creationId xmlns:a16="http://schemas.microsoft.com/office/drawing/2014/main" id="{C2C8E4CC-F6DF-463B-AAAD-4006BD729EED}"/>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4" name="矩形 73">
                <a:extLst>
                  <a:ext uri="{FF2B5EF4-FFF2-40B4-BE49-F238E27FC236}">
                    <a16:creationId xmlns:a16="http://schemas.microsoft.com/office/drawing/2014/main" id="{E03AB97C-158D-4490-86E2-086CF3F2ABF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5" name="矩形 74">
                <a:extLst>
                  <a:ext uri="{FF2B5EF4-FFF2-40B4-BE49-F238E27FC236}">
                    <a16:creationId xmlns:a16="http://schemas.microsoft.com/office/drawing/2014/main" id="{77D5AA89-3227-4179-A683-AA9995AB399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6" name="矩形 75">
                <a:extLst>
                  <a:ext uri="{FF2B5EF4-FFF2-40B4-BE49-F238E27FC236}">
                    <a16:creationId xmlns:a16="http://schemas.microsoft.com/office/drawing/2014/main" id="{CE99D9F2-0190-4DC3-BEB4-A677930A43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7" name="矩形 76">
                <a:extLst>
                  <a:ext uri="{FF2B5EF4-FFF2-40B4-BE49-F238E27FC236}">
                    <a16:creationId xmlns:a16="http://schemas.microsoft.com/office/drawing/2014/main" id="{0FC616A1-DA6F-4C56-9F50-317D647D520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8" name="矩形 77">
                <a:extLst>
                  <a:ext uri="{FF2B5EF4-FFF2-40B4-BE49-F238E27FC236}">
                    <a16:creationId xmlns:a16="http://schemas.microsoft.com/office/drawing/2014/main" id="{21AB2B29-DC3B-4188-A472-2F5D5B19EFE8}"/>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9" name="矩形 78">
                <a:extLst>
                  <a:ext uri="{FF2B5EF4-FFF2-40B4-BE49-F238E27FC236}">
                    <a16:creationId xmlns:a16="http://schemas.microsoft.com/office/drawing/2014/main" id="{50217144-A7C8-4302-9B68-903173B9F10C}"/>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0" name="矩形 79">
                <a:extLst>
                  <a:ext uri="{FF2B5EF4-FFF2-40B4-BE49-F238E27FC236}">
                    <a16:creationId xmlns:a16="http://schemas.microsoft.com/office/drawing/2014/main" id="{5E04EAE6-5688-44D0-8BC7-E2D566595D23}"/>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1" name="矩形 80">
                <a:extLst>
                  <a:ext uri="{FF2B5EF4-FFF2-40B4-BE49-F238E27FC236}">
                    <a16:creationId xmlns:a16="http://schemas.microsoft.com/office/drawing/2014/main" id="{908FBE51-9D70-4F5F-8946-DE41A20C7EAA}"/>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2" name="矩形 81">
                <a:extLst>
                  <a:ext uri="{FF2B5EF4-FFF2-40B4-BE49-F238E27FC236}">
                    <a16:creationId xmlns:a16="http://schemas.microsoft.com/office/drawing/2014/main" id="{752B3FF8-093F-4A02-82BB-7BBEB1D7ACD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3" name="矩形 82">
                <a:extLst>
                  <a:ext uri="{FF2B5EF4-FFF2-40B4-BE49-F238E27FC236}">
                    <a16:creationId xmlns:a16="http://schemas.microsoft.com/office/drawing/2014/main" id="{97815EC1-EBE7-4F46-917D-FCA91876606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4" name="矩形 83">
                <a:extLst>
                  <a:ext uri="{FF2B5EF4-FFF2-40B4-BE49-F238E27FC236}">
                    <a16:creationId xmlns:a16="http://schemas.microsoft.com/office/drawing/2014/main" id="{F40AB34F-1BFB-46A4-BB91-F7C256B6904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5" name="矩形 84">
                <a:extLst>
                  <a:ext uri="{FF2B5EF4-FFF2-40B4-BE49-F238E27FC236}">
                    <a16:creationId xmlns:a16="http://schemas.microsoft.com/office/drawing/2014/main" id="{B83BA740-51AB-4DF0-B25E-1D8DB3CF9FF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6" name="矩形 85">
                <a:extLst>
                  <a:ext uri="{FF2B5EF4-FFF2-40B4-BE49-F238E27FC236}">
                    <a16:creationId xmlns:a16="http://schemas.microsoft.com/office/drawing/2014/main" id="{BD7523F0-C973-4BEF-A7D4-6525694B654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7" name="矩形 86">
                <a:extLst>
                  <a:ext uri="{FF2B5EF4-FFF2-40B4-BE49-F238E27FC236}">
                    <a16:creationId xmlns:a16="http://schemas.microsoft.com/office/drawing/2014/main" id="{E4D6E6DC-A6D9-439C-8CC8-30F89F3D3A1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8" name="矩形 87">
                <a:extLst>
                  <a:ext uri="{FF2B5EF4-FFF2-40B4-BE49-F238E27FC236}">
                    <a16:creationId xmlns:a16="http://schemas.microsoft.com/office/drawing/2014/main" id="{80E15A60-71D9-4EC4-8A7F-4267AE4DF5C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8" name="组合 17">
              <a:extLst>
                <a:ext uri="{FF2B5EF4-FFF2-40B4-BE49-F238E27FC236}">
                  <a16:creationId xmlns:a16="http://schemas.microsoft.com/office/drawing/2014/main" id="{0B26F04F-A893-49CF-B347-29F07E54CB5C}"/>
                </a:ext>
              </a:extLst>
            </p:cNvPr>
            <p:cNvGrpSpPr/>
            <p:nvPr/>
          </p:nvGrpSpPr>
          <p:grpSpPr>
            <a:xfrm>
              <a:off x="231237" y="5730638"/>
              <a:ext cx="11729526" cy="295422"/>
              <a:chOff x="231237" y="358628"/>
              <a:chExt cx="11729526" cy="295422"/>
            </a:xfrm>
          </p:grpSpPr>
          <p:sp>
            <p:nvSpPr>
              <p:cNvPr id="43" name="矩形 42">
                <a:extLst>
                  <a:ext uri="{FF2B5EF4-FFF2-40B4-BE49-F238E27FC236}">
                    <a16:creationId xmlns:a16="http://schemas.microsoft.com/office/drawing/2014/main" id="{C7202A71-B404-43AA-A9BD-FAFF1AA585B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4" name="矩形 43">
                <a:extLst>
                  <a:ext uri="{FF2B5EF4-FFF2-40B4-BE49-F238E27FC236}">
                    <a16:creationId xmlns:a16="http://schemas.microsoft.com/office/drawing/2014/main" id="{43AEAA3D-40C1-4731-9E43-D0B8610C454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5" name="矩形 44">
                <a:extLst>
                  <a:ext uri="{FF2B5EF4-FFF2-40B4-BE49-F238E27FC236}">
                    <a16:creationId xmlns:a16="http://schemas.microsoft.com/office/drawing/2014/main" id="{85C32A36-99A0-4AE1-8B81-E04064E5554A}"/>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6" name="矩形 45">
                <a:extLst>
                  <a:ext uri="{FF2B5EF4-FFF2-40B4-BE49-F238E27FC236}">
                    <a16:creationId xmlns:a16="http://schemas.microsoft.com/office/drawing/2014/main" id="{9B2A8B4D-C9B1-4B65-ABE2-BEDD90DFB98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7" name="矩形 46">
                <a:extLst>
                  <a:ext uri="{FF2B5EF4-FFF2-40B4-BE49-F238E27FC236}">
                    <a16:creationId xmlns:a16="http://schemas.microsoft.com/office/drawing/2014/main" id="{B640BDAA-6C2B-47B2-9ACF-469D94D746B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8" name="矩形 47">
                <a:extLst>
                  <a:ext uri="{FF2B5EF4-FFF2-40B4-BE49-F238E27FC236}">
                    <a16:creationId xmlns:a16="http://schemas.microsoft.com/office/drawing/2014/main" id="{F63D60BC-F28F-4EB7-9E3C-5EA775EA6D2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9" name="矩形 48">
                <a:extLst>
                  <a:ext uri="{FF2B5EF4-FFF2-40B4-BE49-F238E27FC236}">
                    <a16:creationId xmlns:a16="http://schemas.microsoft.com/office/drawing/2014/main" id="{BBA77E89-C82F-4070-B99A-FD7185F1BB1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0" name="矩形 49">
                <a:extLst>
                  <a:ext uri="{FF2B5EF4-FFF2-40B4-BE49-F238E27FC236}">
                    <a16:creationId xmlns:a16="http://schemas.microsoft.com/office/drawing/2014/main" id="{C9ABEC03-2AF0-40BC-B241-2086B463A78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1" name="矩形 50">
                <a:extLst>
                  <a:ext uri="{FF2B5EF4-FFF2-40B4-BE49-F238E27FC236}">
                    <a16:creationId xmlns:a16="http://schemas.microsoft.com/office/drawing/2014/main" id="{CF693E18-1A21-4FAF-83E2-CCF5B2421C3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2" name="矩形 51">
                <a:extLst>
                  <a:ext uri="{FF2B5EF4-FFF2-40B4-BE49-F238E27FC236}">
                    <a16:creationId xmlns:a16="http://schemas.microsoft.com/office/drawing/2014/main" id="{76AF850F-22EA-4396-9CF4-98DD7D018EA7}"/>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3" name="矩形 52">
                <a:extLst>
                  <a:ext uri="{FF2B5EF4-FFF2-40B4-BE49-F238E27FC236}">
                    <a16:creationId xmlns:a16="http://schemas.microsoft.com/office/drawing/2014/main" id="{0B19FB22-143F-4767-8988-242A9CD24D0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4" name="矩形 53">
                <a:extLst>
                  <a:ext uri="{FF2B5EF4-FFF2-40B4-BE49-F238E27FC236}">
                    <a16:creationId xmlns:a16="http://schemas.microsoft.com/office/drawing/2014/main" id="{15BA2502-ED13-4F80-A73F-94A6699B41E9}"/>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5" name="矩形 54">
                <a:extLst>
                  <a:ext uri="{FF2B5EF4-FFF2-40B4-BE49-F238E27FC236}">
                    <a16:creationId xmlns:a16="http://schemas.microsoft.com/office/drawing/2014/main" id="{E5F2D120-A926-421D-9915-E6AF99C158A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6" name="矩形 55">
                <a:extLst>
                  <a:ext uri="{FF2B5EF4-FFF2-40B4-BE49-F238E27FC236}">
                    <a16:creationId xmlns:a16="http://schemas.microsoft.com/office/drawing/2014/main" id="{B61CDAEC-9CF9-4488-9E86-9E9F446D622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7" name="矩形 56">
                <a:extLst>
                  <a:ext uri="{FF2B5EF4-FFF2-40B4-BE49-F238E27FC236}">
                    <a16:creationId xmlns:a16="http://schemas.microsoft.com/office/drawing/2014/main" id="{C7F43A58-0B5C-4B6A-9C17-42EF0BF95ED0}"/>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8" name="矩形 57">
                <a:extLst>
                  <a:ext uri="{FF2B5EF4-FFF2-40B4-BE49-F238E27FC236}">
                    <a16:creationId xmlns:a16="http://schemas.microsoft.com/office/drawing/2014/main" id="{3C93B0E4-1B1C-4C20-96B9-B93F5D700A1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9" name="矩形 58">
                <a:extLst>
                  <a:ext uri="{FF2B5EF4-FFF2-40B4-BE49-F238E27FC236}">
                    <a16:creationId xmlns:a16="http://schemas.microsoft.com/office/drawing/2014/main" id="{2F673531-54C1-4461-945B-CAC1E9044C1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0" name="矩形 59">
                <a:extLst>
                  <a:ext uri="{FF2B5EF4-FFF2-40B4-BE49-F238E27FC236}">
                    <a16:creationId xmlns:a16="http://schemas.microsoft.com/office/drawing/2014/main" id="{9ACB21A6-0BAB-4818-B10E-A6F70BB3FF10}"/>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1" name="矩形 60">
                <a:extLst>
                  <a:ext uri="{FF2B5EF4-FFF2-40B4-BE49-F238E27FC236}">
                    <a16:creationId xmlns:a16="http://schemas.microsoft.com/office/drawing/2014/main" id="{1F27F5AB-0162-4FE3-B5AC-7B1936B18C2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2" name="矩形 61">
                <a:extLst>
                  <a:ext uri="{FF2B5EF4-FFF2-40B4-BE49-F238E27FC236}">
                    <a16:creationId xmlns:a16="http://schemas.microsoft.com/office/drawing/2014/main" id="{66E49249-E79C-42BC-907B-A10989C394C1}"/>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3" name="矩形 62">
                <a:extLst>
                  <a:ext uri="{FF2B5EF4-FFF2-40B4-BE49-F238E27FC236}">
                    <a16:creationId xmlns:a16="http://schemas.microsoft.com/office/drawing/2014/main" id="{68448892-02BC-43F1-9551-F101E5BED08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4" name="矩形 63">
                <a:extLst>
                  <a:ext uri="{FF2B5EF4-FFF2-40B4-BE49-F238E27FC236}">
                    <a16:creationId xmlns:a16="http://schemas.microsoft.com/office/drawing/2014/main" id="{099F1E27-10BF-4A0A-BDD5-9EBCE62277B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5" name="矩形 64">
                <a:extLst>
                  <a:ext uri="{FF2B5EF4-FFF2-40B4-BE49-F238E27FC236}">
                    <a16:creationId xmlns:a16="http://schemas.microsoft.com/office/drawing/2014/main" id="{F34493E0-D9FF-4B2A-B7ED-98298DB8412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9" name="组合 18">
              <a:extLst>
                <a:ext uri="{FF2B5EF4-FFF2-40B4-BE49-F238E27FC236}">
                  <a16:creationId xmlns:a16="http://schemas.microsoft.com/office/drawing/2014/main" id="{E6EFBC60-D1CC-4B64-A3DF-E92916DA7B28}"/>
                </a:ext>
              </a:extLst>
            </p:cNvPr>
            <p:cNvGrpSpPr/>
            <p:nvPr/>
          </p:nvGrpSpPr>
          <p:grpSpPr>
            <a:xfrm>
              <a:off x="231237" y="6275461"/>
              <a:ext cx="11729526" cy="295422"/>
              <a:chOff x="231237" y="358628"/>
              <a:chExt cx="11729526" cy="295422"/>
            </a:xfrm>
          </p:grpSpPr>
          <p:sp>
            <p:nvSpPr>
              <p:cNvPr id="20" name="矩形 19">
                <a:extLst>
                  <a:ext uri="{FF2B5EF4-FFF2-40B4-BE49-F238E27FC236}">
                    <a16:creationId xmlns:a16="http://schemas.microsoft.com/office/drawing/2014/main" id="{E460C39C-1344-4D62-B70F-05211CFB012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 name="矩形 20">
                <a:extLst>
                  <a:ext uri="{FF2B5EF4-FFF2-40B4-BE49-F238E27FC236}">
                    <a16:creationId xmlns:a16="http://schemas.microsoft.com/office/drawing/2014/main" id="{173E76C1-BA5A-4A70-9DBB-3547ACD2A77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 name="矩形 21">
                <a:extLst>
                  <a:ext uri="{FF2B5EF4-FFF2-40B4-BE49-F238E27FC236}">
                    <a16:creationId xmlns:a16="http://schemas.microsoft.com/office/drawing/2014/main" id="{A47389DC-8E48-48A9-B0D1-74D219376C9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 name="矩形 22">
                <a:extLst>
                  <a:ext uri="{FF2B5EF4-FFF2-40B4-BE49-F238E27FC236}">
                    <a16:creationId xmlns:a16="http://schemas.microsoft.com/office/drawing/2014/main" id="{629195AA-3C47-472B-AAFE-A65C439795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 name="矩形 23">
                <a:extLst>
                  <a:ext uri="{FF2B5EF4-FFF2-40B4-BE49-F238E27FC236}">
                    <a16:creationId xmlns:a16="http://schemas.microsoft.com/office/drawing/2014/main" id="{89D54FEF-7655-4FFC-9CB1-F2A5E418A47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 name="矩形 24">
                <a:extLst>
                  <a:ext uri="{FF2B5EF4-FFF2-40B4-BE49-F238E27FC236}">
                    <a16:creationId xmlns:a16="http://schemas.microsoft.com/office/drawing/2014/main" id="{720F9287-BC89-483A-82CF-D9E97ADB7F1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 name="矩形 25">
                <a:extLst>
                  <a:ext uri="{FF2B5EF4-FFF2-40B4-BE49-F238E27FC236}">
                    <a16:creationId xmlns:a16="http://schemas.microsoft.com/office/drawing/2014/main" id="{D3A14D03-D081-4981-8B47-B51B7D10A5A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 name="矩形 26">
                <a:extLst>
                  <a:ext uri="{FF2B5EF4-FFF2-40B4-BE49-F238E27FC236}">
                    <a16:creationId xmlns:a16="http://schemas.microsoft.com/office/drawing/2014/main" id="{63D7151B-CBDB-4C21-8359-69BED4EA7E9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 name="矩形 27">
                <a:extLst>
                  <a:ext uri="{FF2B5EF4-FFF2-40B4-BE49-F238E27FC236}">
                    <a16:creationId xmlns:a16="http://schemas.microsoft.com/office/drawing/2014/main" id="{D59F866D-7501-4953-BCBA-E8834730574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 name="矩形 28">
                <a:extLst>
                  <a:ext uri="{FF2B5EF4-FFF2-40B4-BE49-F238E27FC236}">
                    <a16:creationId xmlns:a16="http://schemas.microsoft.com/office/drawing/2014/main" id="{E6CC64AF-8406-4E05-87B9-5759D91891CA}"/>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0" name="矩形 29">
                <a:extLst>
                  <a:ext uri="{FF2B5EF4-FFF2-40B4-BE49-F238E27FC236}">
                    <a16:creationId xmlns:a16="http://schemas.microsoft.com/office/drawing/2014/main" id="{989904DD-4737-4704-9A31-599B81E891C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1" name="矩形 30">
                <a:extLst>
                  <a:ext uri="{FF2B5EF4-FFF2-40B4-BE49-F238E27FC236}">
                    <a16:creationId xmlns:a16="http://schemas.microsoft.com/office/drawing/2014/main" id="{B2E08CF5-526A-4254-82F9-0BD4D6A5C42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2" name="矩形 31">
                <a:extLst>
                  <a:ext uri="{FF2B5EF4-FFF2-40B4-BE49-F238E27FC236}">
                    <a16:creationId xmlns:a16="http://schemas.microsoft.com/office/drawing/2014/main" id="{96EC3491-7265-4391-8A95-F1EE5D83690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3" name="矩形 32">
                <a:extLst>
                  <a:ext uri="{FF2B5EF4-FFF2-40B4-BE49-F238E27FC236}">
                    <a16:creationId xmlns:a16="http://schemas.microsoft.com/office/drawing/2014/main" id="{7A1A749F-5AD1-4D45-837D-5F47E8C01B6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4" name="矩形 33">
                <a:extLst>
                  <a:ext uri="{FF2B5EF4-FFF2-40B4-BE49-F238E27FC236}">
                    <a16:creationId xmlns:a16="http://schemas.microsoft.com/office/drawing/2014/main" id="{96755E4E-758E-47EF-B43C-80D2D5CED46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5" name="矩形 34">
                <a:extLst>
                  <a:ext uri="{FF2B5EF4-FFF2-40B4-BE49-F238E27FC236}">
                    <a16:creationId xmlns:a16="http://schemas.microsoft.com/office/drawing/2014/main" id="{09759DDB-5CE5-457C-9643-0BB0508000F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6" name="矩形 35">
                <a:extLst>
                  <a:ext uri="{FF2B5EF4-FFF2-40B4-BE49-F238E27FC236}">
                    <a16:creationId xmlns:a16="http://schemas.microsoft.com/office/drawing/2014/main" id="{AC871000-4D7E-4B50-845C-F79F82ADF1FF}"/>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7" name="矩形 36">
                <a:extLst>
                  <a:ext uri="{FF2B5EF4-FFF2-40B4-BE49-F238E27FC236}">
                    <a16:creationId xmlns:a16="http://schemas.microsoft.com/office/drawing/2014/main" id="{1A82120E-990F-43C0-A586-8FBA28E91864}"/>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8" name="矩形 37">
                <a:extLst>
                  <a:ext uri="{FF2B5EF4-FFF2-40B4-BE49-F238E27FC236}">
                    <a16:creationId xmlns:a16="http://schemas.microsoft.com/office/drawing/2014/main" id="{C1204623-4AB1-4217-A408-015EE2692B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9" name="矩形 38">
                <a:extLst>
                  <a:ext uri="{FF2B5EF4-FFF2-40B4-BE49-F238E27FC236}">
                    <a16:creationId xmlns:a16="http://schemas.microsoft.com/office/drawing/2014/main" id="{8936C99D-B8B9-4926-9C7A-393F0D75578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0" name="矩形 39">
                <a:extLst>
                  <a:ext uri="{FF2B5EF4-FFF2-40B4-BE49-F238E27FC236}">
                    <a16:creationId xmlns:a16="http://schemas.microsoft.com/office/drawing/2014/main" id="{8F95748B-5BDD-41DF-9CBE-0D60881A5F0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1" name="矩形 40">
                <a:extLst>
                  <a:ext uri="{FF2B5EF4-FFF2-40B4-BE49-F238E27FC236}">
                    <a16:creationId xmlns:a16="http://schemas.microsoft.com/office/drawing/2014/main" id="{0D4376F6-BC26-4032-9BBA-BFCB6B27FCA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2" name="矩形 41">
                <a:extLst>
                  <a:ext uri="{FF2B5EF4-FFF2-40B4-BE49-F238E27FC236}">
                    <a16:creationId xmlns:a16="http://schemas.microsoft.com/office/drawing/2014/main" id="{C3E74463-EA45-49FA-B160-9CCEB745E464}"/>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grpSp>
        <p:nvGrpSpPr>
          <p:cNvPr id="296" name="组合 295">
            <a:extLst>
              <a:ext uri="{FF2B5EF4-FFF2-40B4-BE49-F238E27FC236}">
                <a16:creationId xmlns:a16="http://schemas.microsoft.com/office/drawing/2014/main" id="{7207312D-5860-4D95-8922-8D8BDF5B3E30}"/>
              </a:ext>
            </a:extLst>
          </p:cNvPr>
          <p:cNvGrpSpPr/>
          <p:nvPr/>
        </p:nvGrpSpPr>
        <p:grpSpPr>
          <a:xfrm>
            <a:off x="449036" y="434068"/>
            <a:ext cx="8245928" cy="4275365"/>
            <a:chOff x="3976504" y="1939290"/>
            <a:chExt cx="4096068" cy="1363816"/>
          </a:xfrm>
        </p:grpSpPr>
        <p:sp>
          <p:nvSpPr>
            <p:cNvPr id="297" name="矩形: 圆角 296">
              <a:extLst>
                <a:ext uri="{FF2B5EF4-FFF2-40B4-BE49-F238E27FC236}">
                  <a16:creationId xmlns:a16="http://schemas.microsoft.com/office/drawing/2014/main" id="{96ABC346-514A-4CF2-8C0D-589C8DE9A629}"/>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8" name="矩形: 圆角 297">
              <a:extLst>
                <a:ext uri="{FF2B5EF4-FFF2-40B4-BE49-F238E27FC236}">
                  <a16:creationId xmlns:a16="http://schemas.microsoft.com/office/drawing/2014/main" id="{AD252AE2-EBEF-41FB-82B9-5AFA08798164}"/>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pic>
        <p:nvPicPr>
          <p:cNvPr id="300" name="PA_图片 3">
            <a:extLst>
              <a:ext uri="{FF2B5EF4-FFF2-40B4-BE49-F238E27FC236}">
                <a16:creationId xmlns:a16="http://schemas.microsoft.com/office/drawing/2014/main" id="{C469FE08-981A-4179-B682-19F7CF927A06}"/>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t="38478" r="13030"/>
          <a:stretch/>
        </p:blipFill>
        <p:spPr>
          <a:xfrm flipH="1" flipV="1">
            <a:off x="858749" y="3587154"/>
            <a:ext cx="2520281" cy="965450"/>
          </a:xfrm>
          <a:prstGeom prst="rect">
            <a:avLst/>
          </a:prstGeom>
        </p:spPr>
      </p:pic>
      <p:pic>
        <p:nvPicPr>
          <p:cNvPr id="301" name="PA_图片 9">
            <a:extLst>
              <a:ext uri="{FF2B5EF4-FFF2-40B4-BE49-F238E27FC236}">
                <a16:creationId xmlns:a16="http://schemas.microsoft.com/office/drawing/2014/main" id="{9D695982-3A8B-4210-8FCA-4BFA7F0E6842}"/>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b="54831"/>
          <a:stretch/>
        </p:blipFill>
        <p:spPr>
          <a:xfrm>
            <a:off x="5667568" y="3668942"/>
            <a:ext cx="2563487" cy="872115"/>
          </a:xfrm>
          <a:prstGeom prst="rect">
            <a:avLst/>
          </a:prstGeom>
        </p:spPr>
      </p:pic>
      <p:pic>
        <p:nvPicPr>
          <p:cNvPr id="302" name="PA_图片 10">
            <a:extLst>
              <a:ext uri="{FF2B5EF4-FFF2-40B4-BE49-F238E27FC236}">
                <a16:creationId xmlns:a16="http://schemas.microsoft.com/office/drawing/2014/main" id="{1CF8FCD7-65BC-41EC-B6EE-D6D51BCD756C}"/>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29043"/>
          <a:stretch/>
        </p:blipFill>
        <p:spPr>
          <a:xfrm flipH="1">
            <a:off x="7975233" y="2563587"/>
            <a:ext cx="719731" cy="1175504"/>
          </a:xfrm>
          <a:prstGeom prst="rect">
            <a:avLst/>
          </a:prstGeom>
        </p:spPr>
      </p:pic>
      <p:pic>
        <p:nvPicPr>
          <p:cNvPr id="304" name="图片 303">
            <a:extLst>
              <a:ext uri="{FF2B5EF4-FFF2-40B4-BE49-F238E27FC236}">
                <a16:creationId xmlns:a16="http://schemas.microsoft.com/office/drawing/2014/main" id="{8DAF4AE7-5590-49D8-B572-380138B57415}"/>
              </a:ext>
            </a:extLst>
          </p:cNvPr>
          <p:cNvPicPr>
            <a:picLocks noChangeAspect="1"/>
          </p:cNvPicPr>
          <p:nvPr/>
        </p:nvPicPr>
        <p:blipFill>
          <a:blip r:embed="rId9"/>
          <a:stretch>
            <a:fillRect/>
          </a:stretch>
        </p:blipFill>
        <p:spPr>
          <a:xfrm rot="21321842">
            <a:off x="7228062" y="2313518"/>
            <a:ext cx="1520034" cy="2181226"/>
          </a:xfrm>
          <a:prstGeom prst="rect">
            <a:avLst/>
          </a:prstGeom>
        </p:spPr>
      </p:pic>
      <p:pic>
        <p:nvPicPr>
          <p:cNvPr id="305" name="图形 304">
            <a:extLst>
              <a:ext uri="{FF2B5EF4-FFF2-40B4-BE49-F238E27FC236}">
                <a16:creationId xmlns:a16="http://schemas.microsoft.com/office/drawing/2014/main" id="{61538193-DD64-40BB-81D2-2CA6C275BB46}"/>
              </a:ext>
            </a:extLst>
          </p:cNvPr>
          <p:cNvPicPr>
            <a:picLocks noChangeAspect="1"/>
          </p:cNvPicPr>
          <p:nvPr/>
        </p:nvPicPr>
        <p:blipFill>
          <a:blip/>
          <a:stretch>
            <a:fillRect/>
          </a:stretch>
        </p:blipFill>
        <p:spPr>
          <a:xfrm>
            <a:off x="1828070" y="2067668"/>
            <a:ext cx="5287488" cy="1121186"/>
          </a:xfrm>
          <a:prstGeom prst="rect">
            <a:avLst/>
          </a:prstGeom>
        </p:spPr>
      </p:pic>
      <p:grpSp>
        <p:nvGrpSpPr>
          <p:cNvPr id="2" name="组合 1">
            <a:extLst>
              <a:ext uri="{FF2B5EF4-FFF2-40B4-BE49-F238E27FC236}">
                <a16:creationId xmlns:a16="http://schemas.microsoft.com/office/drawing/2014/main" id="{E2814272-7A0C-44DE-9F3C-FF744525B03C}"/>
              </a:ext>
            </a:extLst>
          </p:cNvPr>
          <p:cNvGrpSpPr/>
          <p:nvPr/>
        </p:nvGrpSpPr>
        <p:grpSpPr>
          <a:xfrm>
            <a:off x="722176" y="600636"/>
            <a:ext cx="7774482" cy="1249758"/>
            <a:chOff x="-163937" y="-133350"/>
            <a:chExt cx="12536142" cy="1666344"/>
          </a:xfrm>
        </p:grpSpPr>
        <p:pic>
          <p:nvPicPr>
            <p:cNvPr id="309" name="图片 308">
              <a:extLst>
                <a:ext uri="{FF2B5EF4-FFF2-40B4-BE49-F238E27FC236}">
                  <a16:creationId xmlns:a16="http://schemas.microsoft.com/office/drawing/2014/main" id="{EE4C464C-5356-4FB9-81B7-562483095FD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2549"/>
            <a:stretch/>
          </p:blipFill>
          <p:spPr>
            <a:xfrm>
              <a:off x="-163937" y="-133350"/>
              <a:ext cx="3272145" cy="1480457"/>
            </a:xfrm>
            <a:prstGeom prst="rect">
              <a:avLst/>
            </a:prstGeom>
          </p:spPr>
        </p:pic>
        <p:pic>
          <p:nvPicPr>
            <p:cNvPr id="310" name="图片 309">
              <a:extLst>
                <a:ext uri="{FF2B5EF4-FFF2-40B4-BE49-F238E27FC236}">
                  <a16:creationId xmlns:a16="http://schemas.microsoft.com/office/drawing/2014/main" id="{3AFD844A-6445-45DF-851C-2A8A53119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2549"/>
            <a:stretch/>
          </p:blipFill>
          <p:spPr>
            <a:xfrm flipH="1">
              <a:off x="9100061" y="-133350"/>
              <a:ext cx="3272144" cy="1480457"/>
            </a:xfrm>
            <a:prstGeom prst="rect">
              <a:avLst/>
            </a:prstGeom>
          </p:spPr>
        </p:pic>
        <p:grpSp>
          <p:nvGrpSpPr>
            <p:cNvPr id="311" name="组合 310">
              <a:extLst>
                <a:ext uri="{FF2B5EF4-FFF2-40B4-BE49-F238E27FC236}">
                  <a16:creationId xmlns:a16="http://schemas.microsoft.com/office/drawing/2014/main" id="{410BA2A1-1883-4035-A77F-0EF1E4276336}"/>
                </a:ext>
              </a:extLst>
            </p:cNvPr>
            <p:cNvGrpSpPr/>
            <p:nvPr/>
          </p:nvGrpSpPr>
          <p:grpSpPr>
            <a:xfrm>
              <a:off x="2827543" y="-77378"/>
              <a:ext cx="6923900" cy="1610372"/>
              <a:chOff x="3149380" y="-94000"/>
              <a:chExt cx="6365320" cy="1480457"/>
            </a:xfrm>
          </p:grpSpPr>
          <p:pic>
            <p:nvPicPr>
              <p:cNvPr id="312" name="图片 311">
                <a:extLst>
                  <a:ext uri="{FF2B5EF4-FFF2-40B4-BE49-F238E27FC236}">
                    <a16:creationId xmlns:a16="http://schemas.microsoft.com/office/drawing/2014/main" id="{1491A8DE-CDD2-4CDB-998B-63C36822C32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2549"/>
              <a:stretch/>
            </p:blipFill>
            <p:spPr>
              <a:xfrm flipH="1">
                <a:off x="3149380" y="-94000"/>
                <a:ext cx="3272144" cy="1480457"/>
              </a:xfrm>
              <a:prstGeom prst="rect">
                <a:avLst/>
              </a:prstGeom>
            </p:spPr>
          </p:pic>
          <p:pic>
            <p:nvPicPr>
              <p:cNvPr id="313" name="图片 312">
                <a:extLst>
                  <a:ext uri="{FF2B5EF4-FFF2-40B4-BE49-F238E27FC236}">
                    <a16:creationId xmlns:a16="http://schemas.microsoft.com/office/drawing/2014/main" id="{1DA3458F-4974-4CC6-9E77-0F0163FA77F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2549"/>
              <a:stretch/>
            </p:blipFill>
            <p:spPr>
              <a:xfrm>
                <a:off x="6242556" y="-94000"/>
                <a:ext cx="3272144" cy="1480457"/>
              </a:xfrm>
              <a:prstGeom prst="rect">
                <a:avLst/>
              </a:prstGeom>
            </p:spPr>
          </p:pic>
        </p:grpSp>
      </p:grpSp>
      <p:pic>
        <p:nvPicPr>
          <p:cNvPr id="299" name="图片 298" descr="图片包含 动物&#10;&#10;已生成高可信度的说明">
            <a:extLst>
              <a:ext uri="{FF2B5EF4-FFF2-40B4-BE49-F238E27FC236}">
                <a16:creationId xmlns:a16="http://schemas.microsoft.com/office/drawing/2014/main" id="{83332C3D-9EEB-4B6E-9747-35D91D4322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54442" y="92374"/>
            <a:ext cx="1614413" cy="1614413"/>
          </a:xfrm>
          <a:prstGeom prst="rect">
            <a:avLst/>
          </a:prstGeom>
        </p:spPr>
      </p:pic>
      <p:sp>
        <p:nvSpPr>
          <p:cNvPr id="3" name="TextBox 2">
            <a:extLst>
              <a:ext uri="{FF2B5EF4-FFF2-40B4-BE49-F238E27FC236}">
                <a16:creationId xmlns:a16="http://schemas.microsoft.com/office/drawing/2014/main" id="{94B793D8-E591-48B8-9F26-EFA353098046}"/>
              </a:ext>
            </a:extLst>
          </p:cNvPr>
          <p:cNvSpPr txBox="1"/>
          <p:nvPr/>
        </p:nvSpPr>
        <p:spPr>
          <a:xfrm>
            <a:off x="1808330" y="2090016"/>
            <a:ext cx="5171068" cy="1107996"/>
          </a:xfrm>
          <a:prstGeom prst="rect">
            <a:avLst/>
          </a:prstGeom>
          <a:noFill/>
        </p:spPr>
        <p:txBody>
          <a:bodyPr wrap="square" rtlCol="0">
            <a:spAutoFit/>
          </a:bodyPr>
          <a:lstStyle/>
          <a:p>
            <a:pPr algn="ctr" defTabSz="342900"/>
            <a:r>
              <a:rPr lang="en-US" sz="3300" dirty="0" err="1">
                <a:solidFill>
                  <a:srgbClr val="C0504D">
                    <a:lumMod val="50000"/>
                  </a:srgbClr>
                </a:solidFill>
                <a:latin typeface="iCiel Cadena" panose="02000503000000020004" pitchFamily="2" charset="0"/>
              </a:rPr>
              <a:t>NHẬN</a:t>
            </a:r>
            <a:r>
              <a:rPr lang="en-US" sz="3300" dirty="0">
                <a:solidFill>
                  <a:srgbClr val="C0504D">
                    <a:lumMod val="50000"/>
                  </a:srgbClr>
                </a:solidFill>
                <a:latin typeface="iCiel Cadena" panose="02000503000000020004" pitchFamily="2" charset="0"/>
              </a:rPr>
              <a:t> </a:t>
            </a:r>
            <a:r>
              <a:rPr lang="en-US" sz="3300" dirty="0" err="1">
                <a:solidFill>
                  <a:srgbClr val="C0504D">
                    <a:lumMod val="50000"/>
                  </a:srgbClr>
                </a:solidFill>
                <a:latin typeface="iCiel Cadena" panose="02000503000000020004" pitchFamily="2" charset="0"/>
              </a:rPr>
              <a:t>XÉT</a:t>
            </a:r>
            <a:r>
              <a:rPr lang="en-US" sz="3300" dirty="0">
                <a:solidFill>
                  <a:srgbClr val="C0504D">
                    <a:lumMod val="50000"/>
                  </a:srgbClr>
                </a:solidFill>
                <a:latin typeface="iCiel Cadena" panose="02000503000000020004" pitchFamily="2" charset="0"/>
              </a:rPr>
              <a:t> </a:t>
            </a:r>
            <a:r>
              <a:rPr lang="en-US" sz="3300" dirty="0" err="1">
                <a:solidFill>
                  <a:srgbClr val="C0504D">
                    <a:lumMod val="50000"/>
                  </a:srgbClr>
                </a:solidFill>
                <a:latin typeface="iCiel Cadena" panose="02000503000000020004" pitchFamily="2" charset="0"/>
              </a:rPr>
              <a:t>BÌNH</a:t>
            </a:r>
            <a:r>
              <a:rPr lang="en-US" sz="3300" dirty="0">
                <a:solidFill>
                  <a:srgbClr val="C0504D">
                    <a:lumMod val="50000"/>
                  </a:srgbClr>
                </a:solidFill>
                <a:latin typeface="iCiel Cadena" panose="02000503000000020004" pitchFamily="2" charset="0"/>
              </a:rPr>
              <a:t> </a:t>
            </a:r>
            <a:r>
              <a:rPr lang="en-US" sz="3300" dirty="0" err="1">
                <a:solidFill>
                  <a:srgbClr val="C0504D">
                    <a:lumMod val="50000"/>
                  </a:srgbClr>
                </a:solidFill>
                <a:latin typeface="iCiel Cadena" panose="02000503000000020004" pitchFamily="2" charset="0"/>
              </a:rPr>
              <a:t>CHỌN</a:t>
            </a:r>
            <a:r>
              <a:rPr lang="en-US" sz="3300" dirty="0">
                <a:solidFill>
                  <a:srgbClr val="C0504D">
                    <a:lumMod val="50000"/>
                  </a:srgbClr>
                </a:solidFill>
                <a:latin typeface="iCiel Cadena" panose="02000503000000020004" pitchFamily="2" charset="0"/>
              </a:rPr>
              <a:t> BÀI </a:t>
            </a:r>
            <a:r>
              <a:rPr lang="en-US" sz="3300" dirty="0" err="1">
                <a:solidFill>
                  <a:srgbClr val="C0504D">
                    <a:lumMod val="50000"/>
                  </a:srgbClr>
                </a:solidFill>
                <a:latin typeface="iCiel Cadena" panose="02000503000000020004" pitchFamily="2" charset="0"/>
              </a:rPr>
              <a:t>VĂN</a:t>
            </a:r>
            <a:r>
              <a:rPr lang="en-US" sz="3300" dirty="0">
                <a:solidFill>
                  <a:srgbClr val="C0504D">
                    <a:lumMod val="50000"/>
                  </a:srgbClr>
                </a:solidFill>
                <a:latin typeface="iCiel Cadena" panose="02000503000000020004" pitchFamily="2" charset="0"/>
              </a:rPr>
              <a:t> HAY.</a:t>
            </a:r>
            <a:endParaRPr lang="en-GB" sz="3300" dirty="0">
              <a:solidFill>
                <a:srgbClr val="C0504D">
                  <a:lumMod val="50000"/>
                </a:srgbClr>
              </a:solidFill>
              <a:latin typeface="iCiel Cadena" panose="02000503000000020004" pitchFamily="2" charset="0"/>
            </a:endParaRPr>
          </a:p>
        </p:txBody>
      </p:sp>
    </p:spTree>
    <p:extLst>
      <p:ext uri="{BB962C8B-B14F-4D97-AF65-F5344CB8AC3E}">
        <p14:creationId xmlns:p14="http://schemas.microsoft.com/office/powerpoint/2010/main" val="337953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9037" y="819150"/>
            <a:ext cx="7319963" cy="2928938"/>
          </a:xfrm>
          <a:prstGeom prst="rect">
            <a:avLst/>
          </a:prstGeom>
        </p:spPr>
      </p:pic>
      <p:sp>
        <p:nvSpPr>
          <p:cNvPr id="3" name="TextBox 2"/>
          <p:cNvSpPr txBox="1"/>
          <p:nvPr/>
        </p:nvSpPr>
        <p:spPr>
          <a:xfrm>
            <a:off x="533400" y="133350"/>
            <a:ext cx="7924800" cy="830997"/>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văn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 name="TextBox 3"/>
          <p:cNvSpPr txBox="1"/>
          <p:nvPr/>
        </p:nvSpPr>
        <p:spPr>
          <a:xfrm>
            <a:off x="1752600" y="3409950"/>
            <a:ext cx="6915000" cy="1569660"/>
          </a:xfrm>
          <a:prstGeom prst="rect">
            <a:avLst/>
          </a:prstGeom>
          <a:noFill/>
        </p:spPr>
        <p:txBody>
          <a:bodyPr wrap="square" rtlCol="0">
            <a:spAutoFit/>
          </a:bodyPr>
          <a:lstStyle/>
          <a:p>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ý:</a:t>
            </a:r>
          </a:p>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xúc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descr="E:\New folder\Hình-động-câu-hỏ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46221" y="3450805"/>
            <a:ext cx="2057400" cy="1661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38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图片 298" descr="图片包含 动物&#10;&#10;已生成高可信度的说明">
            <a:extLst>
              <a:ext uri="{FF2B5EF4-FFF2-40B4-BE49-F238E27FC236}">
                <a16:creationId xmlns:a16="http://schemas.microsoft.com/office/drawing/2014/main" id="{83332C3D-9EEB-4B6E-9747-35D91D432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442" y="92374"/>
            <a:ext cx="1614413" cy="1614413"/>
          </a:xfrm>
          <a:prstGeom prst="rect">
            <a:avLst/>
          </a:prstGeom>
        </p:spPr>
      </p:pic>
      <p:pic>
        <p:nvPicPr>
          <p:cNvPr id="301" name="PA_图片 9">
            <a:extLst>
              <a:ext uri="{FF2B5EF4-FFF2-40B4-BE49-F238E27FC236}">
                <a16:creationId xmlns:a16="http://schemas.microsoft.com/office/drawing/2014/main" id="{9D695982-3A8B-4210-8FCA-4BFA7F0E6842}"/>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b="54831"/>
          <a:stretch/>
        </p:blipFill>
        <p:spPr>
          <a:xfrm>
            <a:off x="5667568" y="3668942"/>
            <a:ext cx="2563487" cy="872115"/>
          </a:xfrm>
          <a:prstGeom prst="rect">
            <a:avLst/>
          </a:prstGeom>
        </p:spPr>
      </p:pic>
      <p:pic>
        <p:nvPicPr>
          <p:cNvPr id="302" name="PA_图片 10">
            <a:extLst>
              <a:ext uri="{FF2B5EF4-FFF2-40B4-BE49-F238E27FC236}">
                <a16:creationId xmlns:a16="http://schemas.microsoft.com/office/drawing/2014/main" id="{1CF8FCD7-65BC-41EC-B6EE-D6D51BCD756C}"/>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29043"/>
          <a:stretch/>
        </p:blipFill>
        <p:spPr>
          <a:xfrm flipH="1">
            <a:off x="7975233" y="2563587"/>
            <a:ext cx="719731" cy="1175504"/>
          </a:xfrm>
          <a:prstGeom prst="rect">
            <a:avLst/>
          </a:prstGeom>
        </p:spPr>
      </p:pic>
      <p:pic>
        <p:nvPicPr>
          <p:cNvPr id="304" name="图片 303">
            <a:extLst>
              <a:ext uri="{FF2B5EF4-FFF2-40B4-BE49-F238E27FC236}">
                <a16:creationId xmlns:a16="http://schemas.microsoft.com/office/drawing/2014/main" id="{8DAF4AE7-5590-49D8-B572-380138B57415}"/>
              </a:ext>
            </a:extLst>
          </p:cNvPr>
          <p:cNvPicPr>
            <a:picLocks noChangeAspect="1"/>
          </p:cNvPicPr>
          <p:nvPr/>
        </p:nvPicPr>
        <p:blipFill>
          <a:blip r:embed="rId8"/>
          <a:stretch>
            <a:fillRect/>
          </a:stretch>
        </p:blipFill>
        <p:spPr>
          <a:xfrm rot="21321842">
            <a:off x="7228062" y="2313518"/>
            <a:ext cx="1520034" cy="2181226"/>
          </a:xfrm>
          <a:prstGeom prst="rect">
            <a:avLst/>
          </a:prstGeom>
        </p:spPr>
      </p:pic>
      <p:grpSp>
        <p:nvGrpSpPr>
          <p:cNvPr id="306" name="Group 305"/>
          <p:cNvGrpSpPr/>
          <p:nvPr/>
        </p:nvGrpSpPr>
        <p:grpSpPr>
          <a:xfrm>
            <a:off x="625930" y="617236"/>
            <a:ext cx="6339840" cy="3859514"/>
            <a:chOff x="5197387" y="-9168"/>
            <a:chExt cx="4754880" cy="3372099"/>
          </a:xfrm>
        </p:grpSpPr>
        <p:pic>
          <p:nvPicPr>
            <p:cNvPr id="307" name="Hình ảnh 12">
              <a:extLst>
                <a:ext uri="{FF2B5EF4-FFF2-40B4-BE49-F238E27FC236}">
                  <a16:creationId xmlns:a16="http://schemas.microsoft.com/office/drawing/2014/main" id="{59485498-B3D8-47C2-9C84-580DE131BEF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9648" l="692" r="98462">
                          <a14:foregroundMark x1="10846" y1="48474" x2="21462" y2="48122"/>
                          <a14:foregroundMark x1="30077" y1="27817" x2="35538" y2="32746"/>
                          <a14:foregroundMark x1="47308" y1="48122" x2="52231" y2="51174"/>
                          <a14:foregroundMark x1="75462" y1="46244" x2="80154" y2="50352"/>
                          <a14:foregroundMark x1="64077" y1="27465" x2="62154" y2="34624"/>
                          <a14:foregroundMark x1="59692" y1="62089" x2="66308" y2="58685"/>
                          <a14:foregroundMark x1="30538" y1="56455" x2="33538" y2="59390"/>
                          <a14:foregroundMark x1="14538" y1="83099" x2="17538" y2="86150"/>
                          <a14:foregroundMark x1="44846" y1="87676" x2="45615" y2="91432"/>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5197387" y="-9168"/>
              <a:ext cx="4754880" cy="3116275"/>
            </a:xfrm>
            <a:prstGeom prst="rect">
              <a:avLst/>
            </a:prstGeom>
          </p:spPr>
        </p:pic>
        <p:grpSp>
          <p:nvGrpSpPr>
            <p:cNvPr id="311" name="Group 310">
              <a:extLst>
                <a:ext uri="{FF2B5EF4-FFF2-40B4-BE49-F238E27FC236}">
                  <a16:creationId xmlns:a16="http://schemas.microsoft.com/office/drawing/2014/main" id="{75D7D2C1-BF6F-4686-AAED-384CF161B1C4}"/>
                </a:ext>
              </a:extLst>
            </p:cNvPr>
            <p:cNvGrpSpPr/>
            <p:nvPr/>
          </p:nvGrpSpPr>
          <p:grpSpPr>
            <a:xfrm>
              <a:off x="5657031" y="2500340"/>
              <a:ext cx="3880693" cy="862591"/>
              <a:chOff x="3456682" y="2300581"/>
              <a:chExt cx="5174258" cy="1150121"/>
            </a:xfrm>
          </p:grpSpPr>
          <p:sp>
            <p:nvSpPr>
              <p:cNvPr id="312" name="Wave 311">
                <a:extLst>
                  <a:ext uri="{FF2B5EF4-FFF2-40B4-BE49-F238E27FC236}">
                    <a16:creationId xmlns:a16="http://schemas.microsoft.com/office/drawing/2014/main" id="{923C2848-14F5-4B64-987E-1BB76250E2BB}"/>
                  </a:ext>
                </a:extLst>
              </p:cNvPr>
              <p:cNvSpPr/>
              <p:nvPr/>
            </p:nvSpPr>
            <p:spPr>
              <a:xfrm>
                <a:off x="3456682" y="2300581"/>
                <a:ext cx="5174258" cy="1150121"/>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64728"/>
                <a:endParaRPr lang="en-US" kern="0">
                  <a:solidFill>
                    <a:prstClr val="white"/>
                  </a:solidFill>
                </a:endParaRPr>
              </a:p>
            </p:txBody>
          </p:sp>
          <p:sp>
            <p:nvSpPr>
              <p:cNvPr id="313" name="文本框 6">
                <a:extLst>
                  <a:ext uri="{FF2B5EF4-FFF2-40B4-BE49-F238E27FC236}">
                    <a16:creationId xmlns:a16="http://schemas.microsoft.com/office/drawing/2014/main" id="{B988AE8A-7535-4853-8501-BBEA5C4F3112}"/>
                  </a:ext>
                </a:extLst>
              </p:cNvPr>
              <p:cNvSpPr txBox="1">
                <a:spLocks noChangeArrowheads="1"/>
              </p:cNvSpPr>
              <p:nvPr/>
            </p:nvSpPr>
            <p:spPr bwMode="auto">
              <a:xfrm>
                <a:off x="3858923" y="2442770"/>
                <a:ext cx="4031875" cy="6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151" fontAlgn="base">
                  <a:spcBef>
                    <a:spcPct val="0"/>
                  </a:spcBef>
                  <a:spcAft>
                    <a:spcPct val="0"/>
                  </a:spcAft>
                  <a:defRPr/>
                </a:pPr>
                <a:r>
                  <a:rPr lang="en-GB" altLang="zh-CN" sz="333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Nối</a:t>
                </a:r>
                <a:r>
                  <a:rPr lang="en-GB" altLang="zh-CN" sz="333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333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GB" altLang="zh-CN" sz="333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333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GB" altLang="zh-CN" sz="333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chia </a:t>
                </a:r>
                <a:r>
                  <a:rPr lang="en-GB" altLang="zh-CN" sz="333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GB" altLang="zh-CN" sz="333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33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Tree>
    <p:extLst>
      <p:ext uri="{BB962C8B-B14F-4D97-AF65-F5344CB8AC3E}">
        <p14:creationId xmlns:p14="http://schemas.microsoft.com/office/powerpoint/2010/main" val="2933226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86022" y="133350"/>
            <a:ext cx="8925222" cy="4848899"/>
          </a:xfrm>
          <a:prstGeom prst="rect">
            <a:avLst/>
          </a:prstGeom>
        </p:spPr>
      </p:pic>
      <p:sp>
        <p:nvSpPr>
          <p:cNvPr id="2" name="TextBox 1"/>
          <p:cNvSpPr txBox="1"/>
          <p:nvPr/>
        </p:nvSpPr>
        <p:spPr>
          <a:xfrm>
            <a:off x="457200" y="211712"/>
            <a:ext cx="8121937" cy="4770537"/>
          </a:xfrm>
          <a:prstGeom prst="rect">
            <a:avLst/>
          </a:prstGeom>
          <a:noFill/>
        </p:spPr>
        <p:txBody>
          <a:bodyPr wrap="square" rtlCol="0">
            <a:spAutoFit/>
          </a:bodyPr>
          <a:lstStyle/>
          <a:p>
            <a:pPr algn="ctr" defTabSz="342900"/>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tham khảo 1:</a:t>
            </a:r>
          </a:p>
          <a:p>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Hè vừa qua, em được ba mẹ cho đi du lịch ở thành phố biển Nha Trang xinh đẹp.</a:t>
            </a:r>
          </a:p>
          <a:p>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Đại lộ Trần Phú chạy dài theo bờ biển cát trắng to và đẹp với những bồn hoa phân cách và đèn đường cao áp. Sáng, nước biển màu xanh thẫm. Trưa, biển đổi màu xanh lơ. Chiều tà, màu nước xanh biếc đổi thành tím sẫm khi hoàng hôn đến. Sóng vỗ bờ tung bọt trắng xoá. Rặng dừa trên bờ biển xôn xao gió thổi. Người người đi dạo dọc hai bờ biển. Người ta dạo mát, tập thể dục, chạy bộ, cảnh trí thật đẹp và thanh bình. Nắng trải dài đến bờ cát, lúc ấy, người đi tắm biển rất đông, trẻ em chạy đuổi nhau trên bờ biển và nhảy ùm xuống nước, em cũng ở trong số đó.</a:t>
            </a:r>
            <a:endPar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Hè được vui chơi ở nơi có nhiều cảnh đẹp du lịch thật thích. Em rất yêu cảnh biển nơi đây.</a:t>
            </a:r>
          </a:p>
        </p:txBody>
      </p:sp>
    </p:spTree>
    <p:extLst>
      <p:ext uri="{BB962C8B-B14F-4D97-AF65-F5344CB8AC3E}">
        <p14:creationId xmlns:p14="http://schemas.microsoft.com/office/powerpoint/2010/main" val="2887996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94070" y="209550"/>
            <a:ext cx="9409471" cy="4579843"/>
          </a:xfrm>
          <a:prstGeom prst="rect">
            <a:avLst/>
          </a:prstGeom>
        </p:spPr>
      </p:pic>
      <p:sp>
        <p:nvSpPr>
          <p:cNvPr id="2" name="TextBox 1"/>
          <p:cNvSpPr txBox="1"/>
          <p:nvPr/>
        </p:nvSpPr>
        <p:spPr>
          <a:xfrm>
            <a:off x="76200" y="468145"/>
            <a:ext cx="8610600" cy="3754874"/>
          </a:xfrm>
          <a:prstGeom prst="rect">
            <a:avLst/>
          </a:prstGeom>
          <a:noFill/>
        </p:spPr>
        <p:txBody>
          <a:bodyPr wrap="square" rtlCol="0">
            <a:spAutoFit/>
          </a:bodyPr>
          <a:lstStyle/>
          <a:p>
            <a:pPr algn="ctr" defTabSz="342900"/>
            <a:r>
              <a:rPr lang="vi-VN"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tham khảo </a:t>
            </a:r>
            <a:r>
              <a:rPr lang="en-GB"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r>
              <a:rPr lang="vi-VN"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r>
              <a:rPr lang="en-GB"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Rặng Trường Sơn chạy dọc phía tây lãnh thổ Việt Nam mang lại cao nguyên Tây Nguyên giàu đẹp cho đất nước.</a:t>
            </a:r>
          </a:p>
          <a:p>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Tây Nguyên có những cánh rừng già trùng điệp, những thung lũng trù phú với những vạt đồi nương trồng lúa, khoai mì, cà phê bạt ngàn nhìn hút tầm mắt. Từng đồi cỏ tranh xanh mướt mát dịu lẫn trong vườn chuối, vườn sầu riêng, vườn bơ…. Có cả những vạt đồi ngô xanh rì rào đang kì trổ cờ, thụ phấn và đơm bắp. Rừng Tây Nguyên có nhiều gỗ quý và lâm sản có giá trị lớn. Đến thăm Tây Nguyên, em thực sự tự hào về đất nước giàu và đẹp của mình.</a:t>
            </a:r>
          </a:p>
          <a:p>
            <a:r>
              <a:rPr lang="vi-VN" sz="2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sẽ cố gắng học giỏi để góp sức mình xây dựng quê hương cũng như được đi du lịch suốt dọc chiều dài Tổ quốc.</a:t>
            </a:r>
          </a:p>
        </p:txBody>
      </p:sp>
    </p:spTree>
    <p:extLst>
      <p:ext uri="{BB962C8B-B14F-4D97-AF65-F5344CB8AC3E}">
        <p14:creationId xmlns:p14="http://schemas.microsoft.com/office/powerpoint/2010/main" val="74643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Mối quan hệ giữa học và hành (21 mẫu) - Văn 8"/>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93" l="0" r="100000">
                        <a14:foregroundMark x1="42143" y1="84196" x2="50429" y2="96458"/>
                        <a14:foregroundMark x1="61143" y1="70572" x2="70857" y2="79837"/>
                        <a14:foregroundMark x1="60857" y1="70027" x2="62571" y2="79837"/>
                        <a14:foregroundMark x1="67429" y1="67030" x2="67429" y2="67030"/>
                        <a14:foregroundMark x1="91000" y1="74114" x2="90857" y2="74932"/>
                        <a14:foregroundMark x1="76143" y1="96458" x2="80857" y2="97275"/>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2540880"/>
            <a:ext cx="6667500" cy="25057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9B1813-E0F7-4B26-9DEB-CDB98078EB0B}"/>
              </a:ext>
            </a:extLst>
          </p:cNvPr>
          <p:cNvSpPr txBox="1"/>
          <p:nvPr/>
        </p:nvSpPr>
        <p:spPr>
          <a:xfrm>
            <a:off x="42477" y="41816"/>
            <a:ext cx="8915400" cy="954107"/>
          </a:xfrm>
          <a:prstGeom prst="rect">
            <a:avLst/>
          </a:prstGeom>
          <a:noFill/>
        </p:spPr>
        <p:txBody>
          <a:bodyPr wrap="square" rtlCol="0">
            <a:spAutoFit/>
          </a:bodyPr>
          <a:lstStyle/>
          <a:p>
            <a:pPr algn="ctr"/>
            <a:r>
              <a:rPr lang="en-US" sz="2800" b="1" dirty="0">
                <a:ln w="12700">
                  <a:solidFill>
                    <a:schemeClr val="accent5"/>
                  </a:solidFill>
                  <a:prstDash val="solid"/>
                </a:ln>
                <a:pattFill prst="ltDnDiag">
                  <a:fgClr>
                    <a:schemeClr val="accent5">
                      <a:lumMod val="60000"/>
                      <a:lumOff val="40000"/>
                    </a:schemeClr>
                  </a:fgClr>
                  <a:bgClr>
                    <a:schemeClr val="bg1"/>
                  </a:bgClr>
                </a:patt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Chia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sẻ</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bài</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của</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em</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trong</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nhóm</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và</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nghe</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góp</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ý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của</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bạn</a:t>
            </a:r>
            <a:endPar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endParaRPr>
          </a:p>
          <a:p>
            <a:pPr algn="ct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để</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chỉnh</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US" sz="2800" b="1" dirty="0" err="1">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sửa</a:t>
            </a:r>
            <a:r>
              <a:rPr lang="en-US" sz="2800" b="1" dirty="0">
                <a:ln w="12700">
                  <a:solidFill>
                    <a:schemeClr val="accent5"/>
                  </a:solidFill>
                  <a:prstDash val="solid"/>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a:t>
            </a:r>
          </a:p>
        </p:txBody>
      </p:sp>
      <p:grpSp>
        <p:nvGrpSpPr>
          <p:cNvPr id="7" name="Group 6">
            <a:extLst>
              <a:ext uri="{FF2B5EF4-FFF2-40B4-BE49-F238E27FC236}">
                <a16:creationId xmlns:a16="http://schemas.microsoft.com/office/drawing/2014/main" id="{EA135127-33E5-459F-8FDF-3E4810379567}"/>
              </a:ext>
            </a:extLst>
          </p:cNvPr>
          <p:cNvGrpSpPr/>
          <p:nvPr/>
        </p:nvGrpSpPr>
        <p:grpSpPr>
          <a:xfrm rot="10452022" flipV="1">
            <a:off x="710195" y="1281800"/>
            <a:ext cx="2662920" cy="1988820"/>
            <a:chOff x="1758356" y="1446550"/>
            <a:chExt cx="3550560" cy="2651760"/>
          </a:xfrm>
        </p:grpSpPr>
        <p:pic>
          <p:nvPicPr>
            <p:cNvPr id="8" name="Picture 7">
              <a:extLst>
                <a:ext uri="{FF2B5EF4-FFF2-40B4-BE49-F238E27FC236}">
                  <a16:creationId xmlns:a16="http://schemas.microsoft.com/office/drawing/2014/main" id="{2F385303-3317-4CC1-89FD-7B440BE5E1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9" name="TextBox 8">
              <a:extLst>
                <a:ext uri="{FF2B5EF4-FFF2-40B4-BE49-F238E27FC236}">
                  <a16:creationId xmlns:a16="http://schemas.microsoft.com/office/drawing/2014/main" id="{9DD5BF5B-7298-4879-B4D4-4F1221ABC7C9}"/>
                </a:ext>
              </a:extLst>
            </p:cNvPr>
            <p:cNvSpPr txBox="1"/>
            <p:nvPr/>
          </p:nvSpPr>
          <p:spPr>
            <a:xfrm>
              <a:off x="2143479" y="1820557"/>
              <a:ext cx="2655803" cy="1600439"/>
            </a:xfrm>
            <a:prstGeom prst="rect">
              <a:avLst/>
            </a:prstGeom>
            <a:noFill/>
          </p:spPr>
          <p:txBody>
            <a:bodyPr wrap="square">
              <a:spAutoFit/>
            </a:bodyP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400" dirty="0">
                  <a:latin typeface="Arial-Rounded" panose="020B0500000000000000" pitchFamily="34" charset="0"/>
                  <a:ea typeface="Arial-Rounded" panose="020B0500000000000000" pitchFamily="34" charset="0"/>
                  <a:cs typeface="Arial-Rounded" panose="020B0500000000000000" pitchFamily="34" charset="0"/>
                </a:rPr>
                <a:t> ý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en-US" sz="2100" b="1"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75FC13AF-1720-4EF5-998B-176BCEF2B0F0}"/>
              </a:ext>
            </a:extLst>
          </p:cNvPr>
          <p:cNvGrpSpPr/>
          <p:nvPr/>
        </p:nvGrpSpPr>
        <p:grpSpPr>
          <a:xfrm>
            <a:off x="3466784" y="839823"/>
            <a:ext cx="2754744" cy="2057400"/>
            <a:chOff x="4672461" y="1214043"/>
            <a:chExt cx="3672992" cy="2743200"/>
          </a:xfrm>
        </p:grpSpPr>
        <p:pic>
          <p:nvPicPr>
            <p:cNvPr id="11" name="Picture 10">
              <a:extLst>
                <a:ext uri="{FF2B5EF4-FFF2-40B4-BE49-F238E27FC236}">
                  <a16:creationId xmlns:a16="http://schemas.microsoft.com/office/drawing/2014/main" id="{4BDEDDBE-8248-4D25-ACE4-3EC0E2D7CD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2" name="TextBox 11">
              <a:extLst>
                <a:ext uri="{FF2B5EF4-FFF2-40B4-BE49-F238E27FC236}">
                  <a16:creationId xmlns:a16="http://schemas.microsoft.com/office/drawing/2014/main" id="{9956C362-385F-419E-B576-55F57DE8AA3C}"/>
                </a:ext>
              </a:extLst>
            </p:cNvPr>
            <p:cNvSpPr txBox="1"/>
            <p:nvPr/>
          </p:nvSpPr>
          <p:spPr>
            <a:xfrm flipH="1">
              <a:off x="5125998" y="1631171"/>
              <a:ext cx="2767023" cy="1107996"/>
            </a:xfrm>
            <a:prstGeom prst="rect">
              <a:avLst/>
            </a:prstGeom>
            <a:noFill/>
          </p:spPr>
          <p:txBody>
            <a:bodyPr wrap="square">
              <a:spAutoFit/>
            </a:bodyP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400" dirty="0">
                  <a:latin typeface="Arial-Rounded" panose="020B0500000000000000" pitchFamily="34" charset="0"/>
                  <a:ea typeface="Arial-Rounded" panose="020B0500000000000000" pitchFamily="34" charset="0"/>
                  <a:cs typeface="Arial-Rounded" panose="020B0500000000000000" pitchFamily="34" charset="0"/>
                </a:rPr>
                <a:t> ý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en-US" sz="2100" b="1"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CB6BA176-F6A2-4B84-B294-342ACB0C83F8}"/>
              </a:ext>
            </a:extLst>
          </p:cNvPr>
          <p:cNvGrpSpPr/>
          <p:nvPr/>
        </p:nvGrpSpPr>
        <p:grpSpPr>
          <a:xfrm>
            <a:off x="6203498" y="1044516"/>
            <a:ext cx="2778379" cy="1851660"/>
            <a:chOff x="9026330" y="1381655"/>
            <a:chExt cx="3704506" cy="2468880"/>
          </a:xfrm>
        </p:grpSpPr>
        <p:pic>
          <p:nvPicPr>
            <p:cNvPr id="14" name="Picture 13">
              <a:extLst>
                <a:ext uri="{FF2B5EF4-FFF2-40B4-BE49-F238E27FC236}">
                  <a16:creationId xmlns:a16="http://schemas.microsoft.com/office/drawing/2014/main" id="{FB96FBCC-B5E0-4FFD-857F-28D7903C3A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5" name="TextBox 14">
              <a:extLst>
                <a:ext uri="{FF2B5EF4-FFF2-40B4-BE49-F238E27FC236}">
                  <a16:creationId xmlns:a16="http://schemas.microsoft.com/office/drawing/2014/main" id="{1BC7C62D-6AB8-4952-8E79-39A9BB8AA879}"/>
                </a:ext>
              </a:extLst>
            </p:cNvPr>
            <p:cNvSpPr txBox="1"/>
            <p:nvPr/>
          </p:nvSpPr>
          <p:spPr>
            <a:xfrm rot="79912">
              <a:off x="9393674" y="2154347"/>
              <a:ext cx="2571726" cy="1107996"/>
            </a:xfrm>
            <a:prstGeom prst="rect">
              <a:avLst/>
            </a:prstGeom>
            <a:noFill/>
          </p:spPr>
          <p:txBody>
            <a:bodyPr wrap="square">
              <a:spAutoFit/>
            </a:bodyPr>
            <a:lstStyle/>
            <a:p>
              <a:pPr algn="ctr"/>
              <a:r>
                <a:rPr lang="es-ES" sz="2400" dirty="0" err="1">
                  <a:latin typeface="Arial-Rounded" panose="020B0500000000000000" pitchFamily="34" charset="0"/>
                  <a:ea typeface="Arial-Rounded" panose="020B0500000000000000" pitchFamily="34" charset="0"/>
                  <a:cs typeface="Arial-Rounded" panose="020B0500000000000000" pitchFamily="34" charset="0"/>
                </a:rPr>
                <a:t>Sửa</a:t>
              </a:r>
              <a:r>
                <a:rPr lang="es-ES" sz="2400" dirty="0">
                  <a:latin typeface="Arial-Rounded" panose="020B0500000000000000" pitchFamily="34" charset="0"/>
                  <a:ea typeface="Arial-Rounded" panose="020B0500000000000000" pitchFamily="34" charset="0"/>
                  <a:cs typeface="Arial-Rounded" panose="020B0500000000000000" pitchFamily="34" charset="0"/>
                </a:rPr>
                <a:t> </a:t>
              </a:r>
              <a:r>
                <a:rPr lang="es-E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s-ES" sz="2400" dirty="0">
                  <a:latin typeface="Arial-Rounded" panose="020B0500000000000000" pitchFamily="34" charset="0"/>
                  <a:ea typeface="Arial-Rounded" panose="020B0500000000000000" pitchFamily="34" charset="0"/>
                  <a:cs typeface="Arial-Rounded" panose="020B0500000000000000" pitchFamily="34" charset="0"/>
                </a:rPr>
                <a:t> </a:t>
              </a:r>
              <a:r>
                <a:rPr lang="es-ES" sz="2400" dirty="0" err="1">
                  <a:latin typeface="Arial-Rounded" panose="020B0500000000000000" pitchFamily="34" charset="0"/>
                  <a:ea typeface="Arial-Rounded" panose="020B0500000000000000" pitchFamily="34" charset="0"/>
                  <a:cs typeface="Arial-Rounded" panose="020B0500000000000000" pitchFamily="34" charset="0"/>
                </a:rPr>
                <a:t>bài</a:t>
              </a:r>
              <a:r>
                <a:rPr lang="es-ES" sz="2400" dirty="0">
                  <a:latin typeface="Arial-Rounded" panose="020B0500000000000000" pitchFamily="34" charset="0"/>
                  <a:ea typeface="Arial-Rounded" panose="020B0500000000000000" pitchFamily="34" charset="0"/>
                  <a:cs typeface="Arial-Rounded" panose="020B0500000000000000" pitchFamily="34" charset="0"/>
                </a:rPr>
                <a:t> </a:t>
              </a:r>
              <a:r>
                <a:rPr lang="es-ES" sz="2400" dirty="0" err="1">
                  <a:latin typeface="Arial-Rounded" panose="020B0500000000000000" pitchFamily="34" charset="0"/>
                  <a:ea typeface="Arial-Rounded" panose="020B0500000000000000" pitchFamily="34" charset="0"/>
                  <a:cs typeface="Arial-Rounded" panose="020B0500000000000000" pitchFamily="34" charset="0"/>
                </a:rPr>
                <a:t>cho</a:t>
              </a:r>
              <a:r>
                <a:rPr lang="es-ES" sz="2400" dirty="0">
                  <a:latin typeface="Arial-Rounded" panose="020B0500000000000000" pitchFamily="34" charset="0"/>
                  <a:ea typeface="Arial-Rounded" panose="020B0500000000000000" pitchFamily="34" charset="0"/>
                  <a:cs typeface="Arial-Rounded" panose="020B0500000000000000" pitchFamily="34" charset="0"/>
                </a:rPr>
                <a:t> hay </a:t>
              </a:r>
              <a:r>
                <a:rPr lang="es-ES" sz="2400" dirty="0" err="1">
                  <a:latin typeface="Arial-Rounded" panose="020B0500000000000000" pitchFamily="34" charset="0"/>
                  <a:ea typeface="Arial-Rounded" panose="020B0500000000000000" pitchFamily="34" charset="0"/>
                  <a:cs typeface="Arial-Rounded" panose="020B0500000000000000" pitchFamily="34" charset="0"/>
                </a:rPr>
                <a:t>hơn</a:t>
              </a:r>
              <a:r>
                <a:rPr lang="es-ES" sz="2400" dirty="0">
                  <a:latin typeface="Arial-Rounded" panose="020B0500000000000000" pitchFamily="34" charset="0"/>
                  <a:ea typeface="Arial-Rounded" panose="020B0500000000000000" pitchFamily="34" charset="0"/>
                  <a:cs typeface="Arial-Rounded" panose="020B0500000000000000" pitchFamily="34" charset="0"/>
                </a:rPr>
                <a:t>.</a:t>
              </a:r>
              <a:endParaRPr lang="en-US" sz="2100"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3951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图片 2"/>
          <p:cNvPicPr>
            <a:picLocks noChangeAspect="1" noChangeArrowheads="1"/>
          </p:cNvPicPr>
          <p:nvPr/>
        </p:nvPicPr>
        <p:blipFill>
          <a:blip r:embed="rId3">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图片 3"/>
          <p:cNvPicPr>
            <a:picLocks noChangeAspect="1" noChangeArrowheads="1"/>
          </p:cNvPicPr>
          <p:nvPr/>
        </p:nvPicPr>
        <p:blipFill>
          <a:blip r:embed="rId4">
            <a:extLst>
              <a:ext uri="{28A0092B-C50C-407E-A947-70E740481C1C}">
                <a14:useLocalDpi xmlns:a14="http://schemas.microsoft.com/office/drawing/2010/main" val="0"/>
              </a:ext>
            </a:extLst>
          </a:blip>
          <a:srcRect l="11382" t="65334" r="64270" b="-2"/>
          <a:stretch>
            <a:fillRect/>
          </a:stretch>
        </p:blipFill>
        <p:spPr bwMode="auto">
          <a:xfrm>
            <a:off x="5091113" y="2166938"/>
            <a:ext cx="24574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l="40373" t="30025" r="35278" b="35307"/>
          <a:stretch>
            <a:fillRect/>
          </a:stretch>
        </p:blipFill>
        <p:spPr bwMode="auto">
          <a:xfrm>
            <a:off x="661988" y="2674938"/>
            <a:ext cx="24574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l="68346" t="32668" r="7307" b="32668"/>
          <a:stretch>
            <a:fillRect/>
          </a:stretch>
        </p:blipFill>
        <p:spPr bwMode="auto">
          <a:xfrm>
            <a:off x="4606925" y="23813"/>
            <a:ext cx="24574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719968" y="1712490"/>
            <a:ext cx="5767316" cy="1786283"/>
          </a:xfrm>
          <a:prstGeom prst="rect">
            <a:avLst/>
          </a:prstGeom>
        </p:spPr>
      </p:pic>
    </p:spTree>
    <p:extLst>
      <p:ext uri="{BB962C8B-B14F-4D97-AF65-F5344CB8AC3E}">
        <p14:creationId xmlns:p14="http://schemas.microsoft.com/office/powerpoint/2010/main" val="44912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4">
            <a:extLst>
              <a:ext uri="{28A0092B-C50C-407E-A947-70E740481C1C}">
                <a14:useLocalDpi xmlns:a14="http://schemas.microsoft.com/office/drawing/2010/main" val="0"/>
              </a:ext>
            </a:extLst>
          </a:blip>
          <a:srcRect l="15285" t="10429" r="46646" b="11189"/>
          <a:stretch>
            <a:fillRect/>
          </a:stretch>
        </p:blipFill>
        <p:spPr bwMode="auto">
          <a:xfrm>
            <a:off x="-969963" y="-222250"/>
            <a:ext cx="10582276"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云形 12"/>
          <p:cNvSpPr/>
          <p:nvPr/>
        </p:nvSpPr>
        <p:spPr>
          <a:xfrm>
            <a:off x="4716466" y="744538"/>
            <a:ext cx="1989137" cy="1312862"/>
          </a:xfrm>
          <a:prstGeom prst="cloud">
            <a:avLst/>
          </a:prstGeom>
          <a:noFill/>
          <a:ln>
            <a:solidFill>
              <a:srgbClr val="D27C1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342848">
              <a:defRPr/>
            </a:pPr>
            <a:endParaRPr lang="zh-CN" altLang="en-US" sz="1400">
              <a:solidFill>
                <a:prstClr val="white"/>
              </a:solidFill>
            </a:endParaRPr>
          </a:p>
        </p:txBody>
      </p:sp>
      <p:sp>
        <p:nvSpPr>
          <p:cNvPr id="15" name="云形 14"/>
          <p:cNvSpPr/>
          <p:nvPr/>
        </p:nvSpPr>
        <p:spPr>
          <a:xfrm>
            <a:off x="6215063" y="2817814"/>
            <a:ext cx="1990725" cy="1312862"/>
          </a:xfrm>
          <a:prstGeom prst="cloud">
            <a:avLst/>
          </a:prstGeom>
          <a:noFill/>
          <a:ln>
            <a:solidFill>
              <a:srgbClr val="D27C1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342848">
              <a:defRPr/>
            </a:pPr>
            <a:endParaRPr lang="zh-CN" altLang="en-US" sz="1400">
              <a:solidFill>
                <a:prstClr val="white"/>
              </a:solidFill>
            </a:endParaRPr>
          </a:p>
        </p:txBody>
      </p:sp>
      <p:pic>
        <p:nvPicPr>
          <p:cNvPr id="18" name="图片 17"/>
          <p:cNvPicPr>
            <a:picLocks noChangeAspect="1" noChangeArrowheads="1"/>
          </p:cNvPicPr>
          <p:nvPr/>
        </p:nvPicPr>
        <p:blipFill>
          <a:blip r:embed="rId5">
            <a:extLst>
              <a:ext uri="{28A0092B-C50C-407E-A947-70E740481C1C}">
                <a14:useLocalDpi xmlns:a14="http://schemas.microsoft.com/office/drawing/2010/main" val="0"/>
              </a:ext>
            </a:extLst>
          </a:blip>
          <a:srcRect l="21497" t="5232" r="25224" b="13078"/>
          <a:stretch>
            <a:fillRect/>
          </a:stretch>
        </p:blipFill>
        <p:spPr bwMode="auto">
          <a:xfrm>
            <a:off x="882651" y="1027114"/>
            <a:ext cx="25463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2963531" y="1714689"/>
            <a:ext cx="5386388" cy="1374400"/>
          </a:xfrm>
          <a:prstGeom prst="rect">
            <a:avLst/>
          </a:prstGeom>
        </p:spPr>
      </p:pic>
    </p:spTree>
    <p:extLst>
      <p:ext uri="{BB962C8B-B14F-4D97-AF65-F5344CB8AC3E}">
        <p14:creationId xmlns:p14="http://schemas.microsoft.com/office/powerpoint/2010/main" val="4076972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E147E94-4722-45AA-9550-C2AD89CE0A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77" t="18444" r="5773" b="8001"/>
          <a:stretch/>
        </p:blipFill>
        <p:spPr>
          <a:xfrm>
            <a:off x="0" y="0"/>
            <a:ext cx="6395966" cy="4320540"/>
          </a:xfrm>
          <a:prstGeom prst="rect">
            <a:avLst/>
          </a:prstGeom>
        </p:spPr>
      </p:pic>
      <p:pic>
        <p:nvPicPr>
          <p:cNvPr id="4" name="图片 3">
            <a:extLst>
              <a:ext uri="{FF2B5EF4-FFF2-40B4-BE49-F238E27FC236}">
                <a16:creationId xmlns:a16="http://schemas.microsoft.com/office/drawing/2014/main" id="{6291E344-F2FC-4B62-9202-972F665B5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253" y="4141"/>
            <a:ext cx="7293483" cy="5143500"/>
          </a:xfrm>
          <a:prstGeom prst="rect">
            <a:avLst/>
          </a:prstGeom>
        </p:spPr>
      </p:pic>
      <p:sp>
        <p:nvSpPr>
          <p:cNvPr id="5" name="文本框 4">
            <a:extLst>
              <a:ext uri="{FF2B5EF4-FFF2-40B4-BE49-F238E27FC236}">
                <a16:creationId xmlns:a16="http://schemas.microsoft.com/office/drawing/2014/main" id="{8BE186A4-3528-4B60-9A08-A6C2ABB30C4E}"/>
              </a:ext>
            </a:extLst>
          </p:cNvPr>
          <p:cNvSpPr txBox="1"/>
          <p:nvPr/>
        </p:nvSpPr>
        <p:spPr>
          <a:xfrm>
            <a:off x="1316511" y="1780456"/>
            <a:ext cx="3345485" cy="1200329"/>
          </a:xfrm>
          <a:prstGeom prst="rect">
            <a:avLst/>
          </a:prstGeom>
          <a:noFill/>
        </p:spPr>
        <p:txBody>
          <a:bodyPr wrap="square" rtlCol="0">
            <a:spAutoFit/>
          </a:bodyPr>
          <a:lstStyle/>
          <a:p>
            <a:pPr algn="ctr" defTabSz="342900"/>
            <a:r>
              <a:rPr lang="en-US" altLang="zh-CN" sz="7200" dirty="0" err="1">
                <a:ln w="28575">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TIẾT</a:t>
            </a:r>
            <a:r>
              <a:rPr lang="en-US" altLang="zh-CN" sz="7200" dirty="0">
                <a:ln w="28575">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 </a:t>
            </a:r>
            <a:r>
              <a:rPr lang="en-GB" altLang="zh-CN" sz="7200" dirty="0">
                <a:ln w="28575">
                  <a:solidFill>
                    <a:srgbClr val="0070C0"/>
                  </a:solidFill>
                </a:ln>
                <a:solidFill>
                  <a:srgbClr val="FF0000"/>
                </a:solidFill>
                <a:latin typeface="SVN-Salty Script" panose="02000000000000000000" pitchFamily="50" charset="0"/>
                <a:ea typeface="SVN-Salty Script" panose="02000000000000000000" pitchFamily="50" charset="0"/>
                <a:cs typeface="SVN-Salty Script" panose="02000000000000000000" pitchFamily="50" charset="0"/>
              </a:rPr>
              <a:t>7</a:t>
            </a:r>
            <a:endParaRPr lang="zh-CN" altLang="en-US" sz="7200" dirty="0">
              <a:ln w="28575">
                <a:solidFill>
                  <a:srgbClr val="0070C0"/>
                </a:solidFill>
              </a:ln>
              <a:solidFill>
                <a:srgbClr val="FF0000"/>
              </a:solidFill>
              <a:latin typeface="SVN-Salty Script" panose="02000000000000000000" pitchFamily="50" charset="0"/>
              <a:ea typeface="Arial-Rounded" pitchFamily="34" charset="0"/>
              <a:cs typeface="SVN-Salty Script" panose="02000000000000000000" pitchFamily="50" charset="0"/>
            </a:endParaRPr>
          </a:p>
        </p:txBody>
      </p:sp>
    </p:spTree>
    <p:extLst>
      <p:ext uri="{BB962C8B-B14F-4D97-AF65-F5344CB8AC3E}">
        <p14:creationId xmlns:p14="http://schemas.microsoft.com/office/powerpoint/2010/main" val="4221604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80" y="1807028"/>
            <a:ext cx="4207687" cy="3028610"/>
          </a:xfrm>
          <a:prstGeom prst="rect">
            <a:avLst/>
          </a:prstGeom>
        </p:spPr>
      </p:pic>
      <p:grpSp>
        <p:nvGrpSpPr>
          <p:cNvPr id="5" name="Group 4"/>
          <p:cNvGrpSpPr/>
          <p:nvPr/>
        </p:nvGrpSpPr>
        <p:grpSpPr>
          <a:xfrm>
            <a:off x="4114800" y="514350"/>
            <a:ext cx="4376058" cy="2166257"/>
            <a:chOff x="5679817" y="705050"/>
            <a:chExt cx="5834745" cy="2888343"/>
          </a:xfrm>
        </p:grpSpPr>
        <p:sp>
          <p:nvSpPr>
            <p:cNvPr id="3" name="Cloud Callout 2"/>
            <p:cNvSpPr/>
            <p:nvPr/>
          </p:nvSpPr>
          <p:spPr>
            <a:xfrm>
              <a:off x="5679817" y="705050"/>
              <a:ext cx="5834745" cy="2888343"/>
            </a:xfrm>
            <a:prstGeom prst="cloudCallout">
              <a:avLst>
                <a:gd name="adj1" fmla="val -68345"/>
                <a:gd name="adj2" fmla="val 41394"/>
              </a:avLst>
            </a:prstGeom>
            <a:solidFill>
              <a:schemeClr val="accent5">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solidFill>
                    <a:srgbClr val="00B0F0"/>
                  </a:solidFill>
                </a:ln>
              </a:endParaRPr>
            </a:p>
          </p:txBody>
        </p:sp>
        <p:sp>
          <p:nvSpPr>
            <p:cNvPr id="4" name="TextBox 3"/>
            <p:cNvSpPr txBox="1"/>
            <p:nvPr/>
          </p:nvSpPr>
          <p:spPr>
            <a:xfrm>
              <a:off x="5883017" y="1451943"/>
              <a:ext cx="5109028" cy="1251112"/>
            </a:xfrm>
            <a:prstGeom prst="rect">
              <a:avLst/>
            </a:prstGeom>
            <a:noFill/>
            <a:ln w="28575">
              <a:noFill/>
            </a:ln>
          </p:spPr>
          <p:txBody>
            <a:bodyPr wrap="square" rtlCol="0">
              <a:spAutoFit/>
            </a:bodyPr>
            <a:lstStyle/>
            <a:p>
              <a:pPr algn="ctr">
                <a:lnSpc>
                  <a:spcPct val="130000"/>
                </a:lnSpc>
              </a:pP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Phần</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B.Viết</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62796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8509" y="1517428"/>
            <a:ext cx="6553200" cy="2011290"/>
          </a:xfrm>
          <a:prstGeom prst="rect">
            <a:avLst/>
          </a:prstGeom>
        </p:spPr>
      </p:pic>
      <p:sp>
        <p:nvSpPr>
          <p:cNvPr id="3" name="TextBox 2"/>
          <p:cNvSpPr txBox="1"/>
          <p:nvPr/>
        </p:nvSpPr>
        <p:spPr>
          <a:xfrm>
            <a:off x="364200" y="95250"/>
            <a:ext cx="8077200" cy="1569660"/>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400" b="1" dirty="0">
                <a:latin typeface="Arial-Rounded" panose="020B0500000000000000" pitchFamily="34" charset="0"/>
                <a:ea typeface="Arial-Rounded" panose="020B0500000000000000" pitchFamily="34" charset="0"/>
                <a:cs typeface="Arial-Rounded" panose="020B0500000000000000" pitchFamily="34" charset="0"/>
              </a:rPr>
              <a:t> 1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latin typeface="Arial-Rounded" panose="020B0500000000000000" pitchFamily="34" charset="0"/>
                <a:ea typeface="Arial-Rounded" panose="020B0500000000000000" pitchFamily="34" charset="0"/>
                <a:cs typeface="Arial-Rounded" panose="020B0500000000000000" pitchFamily="34" charset="0"/>
              </a:rPr>
              <a:t> 2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đề</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văn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nhân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yêu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nghe</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yêu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nhân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 name="TextBox 3"/>
          <p:cNvSpPr txBox="1"/>
          <p:nvPr/>
        </p:nvSpPr>
        <p:spPr>
          <a:xfrm>
            <a:off x="1371600" y="3331590"/>
            <a:ext cx="7315200" cy="1569660"/>
          </a:xfrm>
          <a:prstGeom prst="rect">
            <a:avLst/>
          </a:prstGeom>
          <a:noFill/>
        </p:spPr>
        <p:txBody>
          <a:bodyPr wrap="square" rtlCol="0">
            <a:spAutoFit/>
          </a:bodyPr>
          <a:lstStyle/>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Gợi ý:</a:t>
            </a: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Em thích nhân vật trong câu chuyện nào?</a:t>
            </a: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Nhân vật đó có gì đáng quý?</a:t>
            </a:r>
          </a:p>
          <a:p>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Qua câu chuyện, em rút ra được bài học gì?</a:t>
            </a:r>
          </a:p>
        </p:txBody>
      </p:sp>
      <p:pic>
        <p:nvPicPr>
          <p:cNvPr id="5" name="Picture 4" descr="E:\New folder\Hình-động-câu-hỏ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91516" y="3453263"/>
            <a:ext cx="2057400" cy="1661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404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9037" y="819150"/>
            <a:ext cx="7319963" cy="2928938"/>
          </a:xfrm>
          <a:prstGeom prst="rect">
            <a:avLst/>
          </a:prstGeom>
        </p:spPr>
      </p:pic>
      <p:sp>
        <p:nvSpPr>
          <p:cNvPr id="3" name="TextBox 2"/>
          <p:cNvSpPr txBox="1"/>
          <p:nvPr/>
        </p:nvSpPr>
        <p:spPr>
          <a:xfrm>
            <a:off x="533400" y="133350"/>
            <a:ext cx="7924800" cy="830997"/>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văn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 name="TextBox 3"/>
          <p:cNvSpPr txBox="1"/>
          <p:nvPr/>
        </p:nvSpPr>
        <p:spPr>
          <a:xfrm>
            <a:off x="1752600" y="3409950"/>
            <a:ext cx="6915000" cy="1569660"/>
          </a:xfrm>
          <a:prstGeom prst="rect">
            <a:avLst/>
          </a:prstGeom>
          <a:noFill/>
        </p:spPr>
        <p:txBody>
          <a:bodyPr wrap="square" rtlCol="0">
            <a:spAutoFit/>
          </a:bodyPr>
          <a:lstStyle/>
          <a:p>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ý:</a:t>
            </a:r>
          </a:p>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xúc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descr="E:\New folder\Hình-động-câu-hỏi.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46221" y="3450805"/>
            <a:ext cx="2057400" cy="1661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560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BA5C561-DBCA-4FED-BD07-2C1103BD85EE}"/>
              </a:ext>
            </a:extLst>
          </p:cNvPr>
          <p:cNvPicPr>
            <a:picLocks noChangeAspect="1"/>
          </p:cNvPicPr>
          <p:nvPr/>
        </p:nvPicPr>
        <p:blipFill rotWithShape="1">
          <a:blip r:embed="rId3">
            <a:extLst>
              <a:ext uri="{28A0092B-C50C-407E-A947-70E740481C1C}">
                <a14:useLocalDpi xmlns:a14="http://schemas.microsoft.com/office/drawing/2010/main" val="0"/>
              </a:ext>
            </a:extLst>
          </a:blip>
          <a:srcRect l="7189" t="34690" r="53948" b="35796"/>
          <a:stretch/>
        </p:blipFill>
        <p:spPr>
          <a:xfrm>
            <a:off x="303721" y="-1"/>
            <a:ext cx="4455242" cy="5091704"/>
          </a:xfrm>
          <a:prstGeom prst="rect">
            <a:avLst/>
          </a:prstGeom>
        </p:spPr>
      </p:pic>
      <p:pic>
        <p:nvPicPr>
          <p:cNvPr id="4" name="PA_库_图片 961">
            <a:extLst>
              <a:ext uri="{FF2B5EF4-FFF2-40B4-BE49-F238E27FC236}">
                <a16:creationId xmlns:a16="http://schemas.microsoft.com/office/drawing/2014/main" id="{0456E6CE-7F07-4C64-B085-2F8D408C5BAE}"/>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270281" y="457200"/>
            <a:ext cx="4569998" cy="4229100"/>
          </a:xfrm>
          <a:prstGeom prst="rect">
            <a:avLst/>
          </a:prstGeom>
        </p:spPr>
      </p:pic>
      <p:sp>
        <p:nvSpPr>
          <p:cNvPr id="11" name="TextBox 10"/>
          <p:cNvSpPr txBox="1"/>
          <p:nvPr/>
        </p:nvSpPr>
        <p:spPr>
          <a:xfrm>
            <a:off x="4783544" y="1140589"/>
            <a:ext cx="3320143" cy="2862322"/>
          </a:xfrm>
          <a:prstGeom prst="rect">
            <a:avLst/>
          </a:prstGeom>
          <a:noFill/>
        </p:spPr>
        <p:txBody>
          <a:bodyPr wrap="square" rtlCol="0">
            <a:spAutoFit/>
          </a:bodyPr>
          <a:lstStyle/>
          <a:p>
            <a:pPr algn="ctr" defTabSz="342900"/>
            <a:r>
              <a:rPr lang="en-US" sz="4500" dirty="0" err="1">
                <a:ln>
                  <a:solidFill>
                    <a:srgbClr val="00B0F0"/>
                  </a:solidFill>
                </a:ln>
                <a:solidFill>
                  <a:srgbClr val="FF9966"/>
                </a:solidFill>
                <a:latin typeface="Coiny" panose="02000903060500060000" pitchFamily="2" charset="0"/>
              </a:rPr>
              <a:t>TRÌNH</a:t>
            </a:r>
            <a:r>
              <a:rPr lang="en-US" sz="4500" dirty="0">
                <a:ln>
                  <a:solidFill>
                    <a:srgbClr val="00B0F0"/>
                  </a:solidFill>
                </a:ln>
                <a:solidFill>
                  <a:srgbClr val="FF9966"/>
                </a:solidFill>
                <a:latin typeface="Coiny" panose="02000903060500060000" pitchFamily="2" charset="0"/>
              </a:rPr>
              <a:t> </a:t>
            </a:r>
            <a:r>
              <a:rPr lang="en-US" sz="4500" dirty="0" err="1">
                <a:ln>
                  <a:solidFill>
                    <a:srgbClr val="00B0F0"/>
                  </a:solidFill>
                </a:ln>
                <a:solidFill>
                  <a:srgbClr val="FF9966"/>
                </a:solidFill>
                <a:latin typeface="Coiny" panose="02000903060500060000" pitchFamily="2" charset="0"/>
              </a:rPr>
              <a:t>BÀY</a:t>
            </a:r>
            <a:r>
              <a:rPr lang="en-US" sz="4500" dirty="0">
                <a:ln>
                  <a:solidFill>
                    <a:srgbClr val="00B0F0"/>
                  </a:solidFill>
                </a:ln>
                <a:solidFill>
                  <a:srgbClr val="FF9966"/>
                </a:solidFill>
                <a:latin typeface="Coiny" panose="02000903060500060000" pitchFamily="2" charset="0"/>
              </a:rPr>
              <a:t> </a:t>
            </a:r>
            <a:r>
              <a:rPr lang="en-US" sz="4500" dirty="0" err="1">
                <a:ln>
                  <a:solidFill>
                    <a:srgbClr val="00B0F0"/>
                  </a:solidFill>
                </a:ln>
                <a:solidFill>
                  <a:srgbClr val="FF9966"/>
                </a:solidFill>
                <a:latin typeface="Coiny" panose="02000903060500060000" pitchFamily="2" charset="0"/>
              </a:rPr>
              <a:t>ĐOẠN</a:t>
            </a:r>
            <a:r>
              <a:rPr lang="en-US" sz="4500" dirty="0">
                <a:ln>
                  <a:solidFill>
                    <a:srgbClr val="00B0F0"/>
                  </a:solidFill>
                </a:ln>
                <a:solidFill>
                  <a:srgbClr val="FF9966"/>
                </a:solidFill>
                <a:latin typeface="Coiny" panose="02000903060500060000" pitchFamily="2" charset="0"/>
              </a:rPr>
              <a:t> </a:t>
            </a:r>
            <a:r>
              <a:rPr lang="en-US" sz="4500" dirty="0" err="1">
                <a:ln>
                  <a:solidFill>
                    <a:srgbClr val="00B0F0"/>
                  </a:solidFill>
                </a:ln>
                <a:solidFill>
                  <a:srgbClr val="FF9966"/>
                </a:solidFill>
                <a:latin typeface="Coiny" panose="02000903060500060000" pitchFamily="2" charset="0"/>
              </a:rPr>
              <a:t>VĂN</a:t>
            </a:r>
            <a:r>
              <a:rPr lang="en-US" sz="4500" dirty="0">
                <a:ln>
                  <a:solidFill>
                    <a:srgbClr val="00B0F0"/>
                  </a:solidFill>
                </a:ln>
                <a:solidFill>
                  <a:srgbClr val="FF9966"/>
                </a:solidFill>
                <a:latin typeface="Coiny" panose="02000903060500060000" pitchFamily="2" charset="0"/>
              </a:rPr>
              <a:t> </a:t>
            </a:r>
            <a:r>
              <a:rPr lang="en-US" sz="4500" dirty="0" err="1">
                <a:ln>
                  <a:solidFill>
                    <a:srgbClr val="00B0F0"/>
                  </a:solidFill>
                </a:ln>
                <a:solidFill>
                  <a:srgbClr val="FF9966"/>
                </a:solidFill>
                <a:latin typeface="Coiny" panose="02000903060500060000" pitchFamily="2" charset="0"/>
              </a:rPr>
              <a:t>VÀO</a:t>
            </a:r>
            <a:r>
              <a:rPr lang="en-US" sz="4500" dirty="0">
                <a:ln>
                  <a:solidFill>
                    <a:srgbClr val="00B0F0"/>
                  </a:solidFill>
                </a:ln>
                <a:solidFill>
                  <a:srgbClr val="FF9966"/>
                </a:solidFill>
                <a:latin typeface="Coiny" panose="02000903060500060000" pitchFamily="2" charset="0"/>
              </a:rPr>
              <a:t> </a:t>
            </a:r>
            <a:r>
              <a:rPr lang="en-US" sz="4500" dirty="0" err="1">
                <a:ln>
                  <a:solidFill>
                    <a:srgbClr val="00B0F0"/>
                  </a:solidFill>
                </a:ln>
                <a:solidFill>
                  <a:srgbClr val="FF9966"/>
                </a:solidFill>
                <a:latin typeface="Coiny" panose="02000903060500060000" pitchFamily="2" charset="0"/>
              </a:rPr>
              <a:t>VỞ</a:t>
            </a:r>
            <a:r>
              <a:rPr lang="en-US" sz="4500" dirty="0">
                <a:ln>
                  <a:solidFill>
                    <a:srgbClr val="00B0F0"/>
                  </a:solidFill>
                </a:ln>
                <a:solidFill>
                  <a:srgbClr val="FF9966"/>
                </a:solidFill>
                <a:latin typeface="Coiny" panose="02000903060500060000" pitchFamily="2" charset="0"/>
              </a:rPr>
              <a:t>.</a:t>
            </a:r>
          </a:p>
        </p:txBody>
      </p:sp>
    </p:spTree>
    <p:extLst>
      <p:ext uri="{BB962C8B-B14F-4D97-AF65-F5344CB8AC3E}">
        <p14:creationId xmlns:p14="http://schemas.microsoft.com/office/powerpoint/2010/main" val="20750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112F5CD4-0BCB-4C53-9933-3961283ED10A}"/>
              </a:ext>
            </a:extLst>
          </p:cNvPr>
          <p:cNvSpPr txBox="1">
            <a:spLocks/>
          </p:cNvSpPr>
          <p:nvPr/>
        </p:nvSpPr>
        <p:spPr>
          <a:xfrm>
            <a:off x="1143000" y="841772"/>
            <a:ext cx="6858000" cy="17907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500">
                <a:solidFill>
                  <a:prstClr val="black"/>
                </a:solidFill>
              </a:rPr>
              <a:t>单击此处编辑母版标题样式</a:t>
            </a:r>
          </a:p>
        </p:txBody>
      </p:sp>
      <p:sp>
        <p:nvSpPr>
          <p:cNvPr id="6" name="副标题 2">
            <a:extLst>
              <a:ext uri="{FF2B5EF4-FFF2-40B4-BE49-F238E27FC236}">
                <a16:creationId xmlns:a16="http://schemas.microsoft.com/office/drawing/2014/main" id="{C98D5BBF-6B08-4907-B9A8-E6B29D9D3996}"/>
              </a:ext>
            </a:extLst>
          </p:cNvPr>
          <p:cNvSpPr txBox="1">
            <a:spLocks/>
          </p:cNvSpPr>
          <p:nvPr/>
        </p:nvSpPr>
        <p:spPr>
          <a:xfrm>
            <a:off x="1143000" y="2701528"/>
            <a:ext cx="6858000" cy="124182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800">
                <a:solidFill>
                  <a:prstClr val="black"/>
                </a:solidFill>
              </a:rPr>
              <a:t>单击此处编辑母版副标题样式</a:t>
            </a:r>
          </a:p>
        </p:txBody>
      </p:sp>
      <p:grpSp>
        <p:nvGrpSpPr>
          <p:cNvPr id="7" name="组合 6">
            <a:extLst>
              <a:ext uri="{FF2B5EF4-FFF2-40B4-BE49-F238E27FC236}">
                <a16:creationId xmlns:a16="http://schemas.microsoft.com/office/drawing/2014/main" id="{42CFE0B0-6A88-4B84-99DA-2FDA890654A1}"/>
              </a:ext>
            </a:extLst>
          </p:cNvPr>
          <p:cNvGrpSpPr/>
          <p:nvPr/>
        </p:nvGrpSpPr>
        <p:grpSpPr>
          <a:xfrm>
            <a:off x="173428" y="211822"/>
            <a:ext cx="8797145" cy="4716341"/>
            <a:chOff x="231237" y="282428"/>
            <a:chExt cx="11729526" cy="6288455"/>
          </a:xfrm>
        </p:grpSpPr>
        <p:grpSp>
          <p:nvGrpSpPr>
            <p:cNvPr id="8" name="组合 7">
              <a:extLst>
                <a:ext uri="{FF2B5EF4-FFF2-40B4-BE49-F238E27FC236}">
                  <a16:creationId xmlns:a16="http://schemas.microsoft.com/office/drawing/2014/main" id="{5274A29F-075B-4B48-9EF1-A56E45599081}"/>
                </a:ext>
              </a:extLst>
            </p:cNvPr>
            <p:cNvGrpSpPr/>
            <p:nvPr/>
          </p:nvGrpSpPr>
          <p:grpSpPr>
            <a:xfrm>
              <a:off x="231237" y="282428"/>
              <a:ext cx="11729526" cy="295422"/>
              <a:chOff x="231237" y="358628"/>
              <a:chExt cx="11729526" cy="295422"/>
            </a:xfrm>
          </p:grpSpPr>
          <p:sp>
            <p:nvSpPr>
              <p:cNvPr id="273" name="矩形 272">
                <a:extLst>
                  <a:ext uri="{FF2B5EF4-FFF2-40B4-BE49-F238E27FC236}">
                    <a16:creationId xmlns:a16="http://schemas.microsoft.com/office/drawing/2014/main" id="{29B43127-4154-49F8-9083-88E5C167241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4" name="矩形 273">
                <a:extLst>
                  <a:ext uri="{FF2B5EF4-FFF2-40B4-BE49-F238E27FC236}">
                    <a16:creationId xmlns:a16="http://schemas.microsoft.com/office/drawing/2014/main" id="{98F9C61E-FE5F-41C4-A99D-031CE6C0109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5" name="矩形 274">
                <a:extLst>
                  <a:ext uri="{FF2B5EF4-FFF2-40B4-BE49-F238E27FC236}">
                    <a16:creationId xmlns:a16="http://schemas.microsoft.com/office/drawing/2014/main" id="{24881099-DA91-4386-AA31-2D1EC77DD08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6" name="矩形 275">
                <a:extLst>
                  <a:ext uri="{FF2B5EF4-FFF2-40B4-BE49-F238E27FC236}">
                    <a16:creationId xmlns:a16="http://schemas.microsoft.com/office/drawing/2014/main" id="{585D2E06-5496-493D-94C8-C4CC0807FE7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7" name="矩形 276">
                <a:extLst>
                  <a:ext uri="{FF2B5EF4-FFF2-40B4-BE49-F238E27FC236}">
                    <a16:creationId xmlns:a16="http://schemas.microsoft.com/office/drawing/2014/main" id="{06DFF769-48E7-4F5C-9C7D-A4FF50A87BF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8" name="矩形 277">
                <a:extLst>
                  <a:ext uri="{FF2B5EF4-FFF2-40B4-BE49-F238E27FC236}">
                    <a16:creationId xmlns:a16="http://schemas.microsoft.com/office/drawing/2014/main" id="{5E8824AB-1923-42A4-A58B-B8900A8F312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9" name="矩形 278">
                <a:extLst>
                  <a:ext uri="{FF2B5EF4-FFF2-40B4-BE49-F238E27FC236}">
                    <a16:creationId xmlns:a16="http://schemas.microsoft.com/office/drawing/2014/main" id="{7FFDCD7F-2E68-438D-9354-43F4C7EDF17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0" name="矩形 279">
                <a:extLst>
                  <a:ext uri="{FF2B5EF4-FFF2-40B4-BE49-F238E27FC236}">
                    <a16:creationId xmlns:a16="http://schemas.microsoft.com/office/drawing/2014/main" id="{99546BCD-A32E-4D19-ADE8-A78E33BF84BC}"/>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1" name="矩形 280">
                <a:extLst>
                  <a:ext uri="{FF2B5EF4-FFF2-40B4-BE49-F238E27FC236}">
                    <a16:creationId xmlns:a16="http://schemas.microsoft.com/office/drawing/2014/main" id="{126E39BE-666B-4CD4-91C9-BB3F850ADA4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2" name="矩形 281">
                <a:extLst>
                  <a:ext uri="{FF2B5EF4-FFF2-40B4-BE49-F238E27FC236}">
                    <a16:creationId xmlns:a16="http://schemas.microsoft.com/office/drawing/2014/main" id="{BA4121A4-7036-4DD0-9000-60204F66F77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3" name="矩形 282">
                <a:extLst>
                  <a:ext uri="{FF2B5EF4-FFF2-40B4-BE49-F238E27FC236}">
                    <a16:creationId xmlns:a16="http://schemas.microsoft.com/office/drawing/2014/main" id="{8F1024DC-DFD9-4E31-8BC0-A8AC82639BD7}"/>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4" name="矩形 283">
                <a:extLst>
                  <a:ext uri="{FF2B5EF4-FFF2-40B4-BE49-F238E27FC236}">
                    <a16:creationId xmlns:a16="http://schemas.microsoft.com/office/drawing/2014/main" id="{E63C49C5-AAC7-4DBD-8F18-BEC6F3520D5B}"/>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5" name="矩形 284">
                <a:extLst>
                  <a:ext uri="{FF2B5EF4-FFF2-40B4-BE49-F238E27FC236}">
                    <a16:creationId xmlns:a16="http://schemas.microsoft.com/office/drawing/2014/main" id="{D96F82BC-62EF-4340-AF54-6F17BCE50DAC}"/>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6" name="矩形 285">
                <a:extLst>
                  <a:ext uri="{FF2B5EF4-FFF2-40B4-BE49-F238E27FC236}">
                    <a16:creationId xmlns:a16="http://schemas.microsoft.com/office/drawing/2014/main" id="{EEBB90B5-138F-4F4A-B694-02E3C0C4B797}"/>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7" name="矩形 286">
                <a:extLst>
                  <a:ext uri="{FF2B5EF4-FFF2-40B4-BE49-F238E27FC236}">
                    <a16:creationId xmlns:a16="http://schemas.microsoft.com/office/drawing/2014/main" id="{D332F009-2F6E-4C1F-8D79-0FFE6897C5A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8" name="矩形 287">
                <a:extLst>
                  <a:ext uri="{FF2B5EF4-FFF2-40B4-BE49-F238E27FC236}">
                    <a16:creationId xmlns:a16="http://schemas.microsoft.com/office/drawing/2014/main" id="{4347632A-B52B-49BE-A642-2269C51EEC3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9" name="矩形 288">
                <a:extLst>
                  <a:ext uri="{FF2B5EF4-FFF2-40B4-BE49-F238E27FC236}">
                    <a16:creationId xmlns:a16="http://schemas.microsoft.com/office/drawing/2014/main" id="{4A85DCEA-B16D-4D12-926D-730B2A2FDE1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0" name="矩形 289">
                <a:extLst>
                  <a:ext uri="{FF2B5EF4-FFF2-40B4-BE49-F238E27FC236}">
                    <a16:creationId xmlns:a16="http://schemas.microsoft.com/office/drawing/2014/main" id="{3665FF00-1FA2-4CC5-AC5A-B98AEBA44C9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1" name="矩形 290">
                <a:extLst>
                  <a:ext uri="{FF2B5EF4-FFF2-40B4-BE49-F238E27FC236}">
                    <a16:creationId xmlns:a16="http://schemas.microsoft.com/office/drawing/2014/main" id="{C4BF31A0-5FF8-4225-A225-E983BFC2844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2" name="矩形 291">
                <a:extLst>
                  <a:ext uri="{FF2B5EF4-FFF2-40B4-BE49-F238E27FC236}">
                    <a16:creationId xmlns:a16="http://schemas.microsoft.com/office/drawing/2014/main" id="{4A0F03D0-F0D3-4786-8A44-7BF01CC105C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3" name="矩形 292">
                <a:extLst>
                  <a:ext uri="{FF2B5EF4-FFF2-40B4-BE49-F238E27FC236}">
                    <a16:creationId xmlns:a16="http://schemas.microsoft.com/office/drawing/2014/main" id="{4C7A1DF1-F4B5-45DA-9232-F6905566A8F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4" name="矩形 293">
                <a:extLst>
                  <a:ext uri="{FF2B5EF4-FFF2-40B4-BE49-F238E27FC236}">
                    <a16:creationId xmlns:a16="http://schemas.microsoft.com/office/drawing/2014/main" id="{513888D2-BB6E-4C03-BAEE-422C423AE7D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5" name="矩形 294">
                <a:extLst>
                  <a:ext uri="{FF2B5EF4-FFF2-40B4-BE49-F238E27FC236}">
                    <a16:creationId xmlns:a16="http://schemas.microsoft.com/office/drawing/2014/main" id="{941304DB-C8D2-47DA-B80A-2020735C7C5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9" name="组合 8">
              <a:extLst>
                <a:ext uri="{FF2B5EF4-FFF2-40B4-BE49-F238E27FC236}">
                  <a16:creationId xmlns:a16="http://schemas.microsoft.com/office/drawing/2014/main" id="{012973FA-933B-4CAC-BEA1-64C30BDAD76F}"/>
                </a:ext>
              </a:extLst>
            </p:cNvPr>
            <p:cNvGrpSpPr/>
            <p:nvPr/>
          </p:nvGrpSpPr>
          <p:grpSpPr>
            <a:xfrm>
              <a:off x="231237" y="827249"/>
              <a:ext cx="11729526" cy="295422"/>
              <a:chOff x="231237" y="358628"/>
              <a:chExt cx="11729526" cy="295422"/>
            </a:xfrm>
          </p:grpSpPr>
          <p:sp>
            <p:nvSpPr>
              <p:cNvPr id="250" name="矩形 249">
                <a:extLst>
                  <a:ext uri="{FF2B5EF4-FFF2-40B4-BE49-F238E27FC236}">
                    <a16:creationId xmlns:a16="http://schemas.microsoft.com/office/drawing/2014/main" id="{A504E20E-B6C9-4B6D-9842-2D494C85B5BA}"/>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1" name="矩形 250">
                <a:extLst>
                  <a:ext uri="{FF2B5EF4-FFF2-40B4-BE49-F238E27FC236}">
                    <a16:creationId xmlns:a16="http://schemas.microsoft.com/office/drawing/2014/main" id="{724E9B44-9B77-452F-BB2A-D513F5939663}"/>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2" name="矩形 251">
                <a:extLst>
                  <a:ext uri="{FF2B5EF4-FFF2-40B4-BE49-F238E27FC236}">
                    <a16:creationId xmlns:a16="http://schemas.microsoft.com/office/drawing/2014/main" id="{ECF45FFF-75CA-4B66-8C04-4804EE0E7BF5}"/>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3" name="矩形 252">
                <a:extLst>
                  <a:ext uri="{FF2B5EF4-FFF2-40B4-BE49-F238E27FC236}">
                    <a16:creationId xmlns:a16="http://schemas.microsoft.com/office/drawing/2014/main" id="{FCCAC1AB-D8B1-429C-A394-34894AEC666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4" name="矩形 253">
                <a:extLst>
                  <a:ext uri="{FF2B5EF4-FFF2-40B4-BE49-F238E27FC236}">
                    <a16:creationId xmlns:a16="http://schemas.microsoft.com/office/drawing/2014/main" id="{D484ED36-05CF-40D8-88D1-F9FB2484F48D}"/>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5" name="矩形 254">
                <a:extLst>
                  <a:ext uri="{FF2B5EF4-FFF2-40B4-BE49-F238E27FC236}">
                    <a16:creationId xmlns:a16="http://schemas.microsoft.com/office/drawing/2014/main" id="{FC36F2BA-0010-4D5D-A62E-9BC0AF4093D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6" name="矩形 255">
                <a:extLst>
                  <a:ext uri="{FF2B5EF4-FFF2-40B4-BE49-F238E27FC236}">
                    <a16:creationId xmlns:a16="http://schemas.microsoft.com/office/drawing/2014/main" id="{BDF507BA-C400-4DAF-AFFC-4B01EC7119D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7" name="矩形 256">
                <a:extLst>
                  <a:ext uri="{FF2B5EF4-FFF2-40B4-BE49-F238E27FC236}">
                    <a16:creationId xmlns:a16="http://schemas.microsoft.com/office/drawing/2014/main" id="{0673167D-9958-4314-8BF9-3CC1B3753FB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8" name="矩形 257">
                <a:extLst>
                  <a:ext uri="{FF2B5EF4-FFF2-40B4-BE49-F238E27FC236}">
                    <a16:creationId xmlns:a16="http://schemas.microsoft.com/office/drawing/2014/main" id="{BD54E770-3055-4A00-A728-CD708CF9C9E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9" name="矩形 258">
                <a:extLst>
                  <a:ext uri="{FF2B5EF4-FFF2-40B4-BE49-F238E27FC236}">
                    <a16:creationId xmlns:a16="http://schemas.microsoft.com/office/drawing/2014/main" id="{7CF39D58-D1B2-4994-B610-74FDFDD69AFC}"/>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0" name="矩形 259">
                <a:extLst>
                  <a:ext uri="{FF2B5EF4-FFF2-40B4-BE49-F238E27FC236}">
                    <a16:creationId xmlns:a16="http://schemas.microsoft.com/office/drawing/2014/main" id="{FBCC8377-78B4-4F7F-98EF-7439FFD3EA9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1" name="矩形 260">
                <a:extLst>
                  <a:ext uri="{FF2B5EF4-FFF2-40B4-BE49-F238E27FC236}">
                    <a16:creationId xmlns:a16="http://schemas.microsoft.com/office/drawing/2014/main" id="{2C19E89C-558F-4676-855B-F1239D9F736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2" name="矩形 261">
                <a:extLst>
                  <a:ext uri="{FF2B5EF4-FFF2-40B4-BE49-F238E27FC236}">
                    <a16:creationId xmlns:a16="http://schemas.microsoft.com/office/drawing/2014/main" id="{323A624D-0499-4747-A732-B0314F0721F7}"/>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3" name="矩形 262">
                <a:extLst>
                  <a:ext uri="{FF2B5EF4-FFF2-40B4-BE49-F238E27FC236}">
                    <a16:creationId xmlns:a16="http://schemas.microsoft.com/office/drawing/2014/main" id="{DA9C29F7-D45C-47BC-8C98-B49737BF193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4" name="矩形 263">
                <a:extLst>
                  <a:ext uri="{FF2B5EF4-FFF2-40B4-BE49-F238E27FC236}">
                    <a16:creationId xmlns:a16="http://schemas.microsoft.com/office/drawing/2014/main" id="{814ABA14-9E27-491B-B66C-796F9210D03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5" name="矩形 264">
                <a:extLst>
                  <a:ext uri="{FF2B5EF4-FFF2-40B4-BE49-F238E27FC236}">
                    <a16:creationId xmlns:a16="http://schemas.microsoft.com/office/drawing/2014/main" id="{C95FEEE6-5A38-4742-978F-9DC847B7880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6" name="矩形 265">
                <a:extLst>
                  <a:ext uri="{FF2B5EF4-FFF2-40B4-BE49-F238E27FC236}">
                    <a16:creationId xmlns:a16="http://schemas.microsoft.com/office/drawing/2014/main" id="{A93EF795-EAAF-4C28-BC0B-8B4023292F7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7" name="矩形 266">
                <a:extLst>
                  <a:ext uri="{FF2B5EF4-FFF2-40B4-BE49-F238E27FC236}">
                    <a16:creationId xmlns:a16="http://schemas.microsoft.com/office/drawing/2014/main" id="{5698CDCB-E04B-45B3-B31D-EE530E88BB8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8" name="矩形 267">
                <a:extLst>
                  <a:ext uri="{FF2B5EF4-FFF2-40B4-BE49-F238E27FC236}">
                    <a16:creationId xmlns:a16="http://schemas.microsoft.com/office/drawing/2014/main" id="{23C34F42-0102-4E00-B74C-2642BF9FEC8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9" name="矩形 268">
                <a:extLst>
                  <a:ext uri="{FF2B5EF4-FFF2-40B4-BE49-F238E27FC236}">
                    <a16:creationId xmlns:a16="http://schemas.microsoft.com/office/drawing/2014/main" id="{E2557B53-55DC-4F6E-9749-A8E44F59749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0" name="矩形 269">
                <a:extLst>
                  <a:ext uri="{FF2B5EF4-FFF2-40B4-BE49-F238E27FC236}">
                    <a16:creationId xmlns:a16="http://schemas.microsoft.com/office/drawing/2014/main" id="{F6E441FF-0AB9-45B7-B922-8E97F41795ED}"/>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1" name="矩形 270">
                <a:extLst>
                  <a:ext uri="{FF2B5EF4-FFF2-40B4-BE49-F238E27FC236}">
                    <a16:creationId xmlns:a16="http://schemas.microsoft.com/office/drawing/2014/main" id="{D539934F-B5C2-47E1-A27E-A441B3941F5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2" name="矩形 271">
                <a:extLst>
                  <a:ext uri="{FF2B5EF4-FFF2-40B4-BE49-F238E27FC236}">
                    <a16:creationId xmlns:a16="http://schemas.microsoft.com/office/drawing/2014/main" id="{25C1DFF2-A709-4CD0-9CC3-29ADB828BE7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0" name="组合 9">
              <a:extLst>
                <a:ext uri="{FF2B5EF4-FFF2-40B4-BE49-F238E27FC236}">
                  <a16:creationId xmlns:a16="http://schemas.microsoft.com/office/drawing/2014/main" id="{F1E50901-8B63-4964-974F-FC74567835FA}"/>
                </a:ext>
              </a:extLst>
            </p:cNvPr>
            <p:cNvGrpSpPr/>
            <p:nvPr/>
          </p:nvGrpSpPr>
          <p:grpSpPr>
            <a:xfrm>
              <a:off x="231237" y="1372070"/>
              <a:ext cx="11729526" cy="295422"/>
              <a:chOff x="231237" y="358628"/>
              <a:chExt cx="11729526" cy="295422"/>
            </a:xfrm>
          </p:grpSpPr>
          <p:sp>
            <p:nvSpPr>
              <p:cNvPr id="227" name="矩形 226">
                <a:extLst>
                  <a:ext uri="{FF2B5EF4-FFF2-40B4-BE49-F238E27FC236}">
                    <a16:creationId xmlns:a16="http://schemas.microsoft.com/office/drawing/2014/main" id="{A7BFA037-7242-4FC5-975C-A8DDC579F7F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8" name="矩形 227">
                <a:extLst>
                  <a:ext uri="{FF2B5EF4-FFF2-40B4-BE49-F238E27FC236}">
                    <a16:creationId xmlns:a16="http://schemas.microsoft.com/office/drawing/2014/main" id="{7B5DD28D-08CB-4C29-9321-2A068AF87E0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9" name="矩形 228">
                <a:extLst>
                  <a:ext uri="{FF2B5EF4-FFF2-40B4-BE49-F238E27FC236}">
                    <a16:creationId xmlns:a16="http://schemas.microsoft.com/office/drawing/2014/main" id="{19E30F64-ACE9-4FCB-A6DE-8F6EDECB383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0" name="矩形 229">
                <a:extLst>
                  <a:ext uri="{FF2B5EF4-FFF2-40B4-BE49-F238E27FC236}">
                    <a16:creationId xmlns:a16="http://schemas.microsoft.com/office/drawing/2014/main" id="{BBE2006F-2D0F-45C6-9C65-1B491D2820C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1" name="矩形 230">
                <a:extLst>
                  <a:ext uri="{FF2B5EF4-FFF2-40B4-BE49-F238E27FC236}">
                    <a16:creationId xmlns:a16="http://schemas.microsoft.com/office/drawing/2014/main" id="{6FE386A1-8EB2-47AC-80DC-DFD49BE14656}"/>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2" name="矩形 231">
                <a:extLst>
                  <a:ext uri="{FF2B5EF4-FFF2-40B4-BE49-F238E27FC236}">
                    <a16:creationId xmlns:a16="http://schemas.microsoft.com/office/drawing/2014/main" id="{BBAF9048-FF0B-4E9E-B521-1561753C8F0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3" name="矩形 232">
                <a:extLst>
                  <a:ext uri="{FF2B5EF4-FFF2-40B4-BE49-F238E27FC236}">
                    <a16:creationId xmlns:a16="http://schemas.microsoft.com/office/drawing/2014/main" id="{7E5EF6A7-2982-449D-B9F5-D5063D28ECCC}"/>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4" name="矩形 233">
                <a:extLst>
                  <a:ext uri="{FF2B5EF4-FFF2-40B4-BE49-F238E27FC236}">
                    <a16:creationId xmlns:a16="http://schemas.microsoft.com/office/drawing/2014/main" id="{A9BE5E12-753D-41F6-93B3-CB38F8E3092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5" name="矩形 234">
                <a:extLst>
                  <a:ext uri="{FF2B5EF4-FFF2-40B4-BE49-F238E27FC236}">
                    <a16:creationId xmlns:a16="http://schemas.microsoft.com/office/drawing/2014/main" id="{ACEB04FC-F1A1-480D-9F63-1F6B2654AB8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6" name="矩形 235">
                <a:extLst>
                  <a:ext uri="{FF2B5EF4-FFF2-40B4-BE49-F238E27FC236}">
                    <a16:creationId xmlns:a16="http://schemas.microsoft.com/office/drawing/2014/main" id="{E41BEF34-8FA9-48CC-BE99-54513C6AE21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7" name="矩形 236">
                <a:extLst>
                  <a:ext uri="{FF2B5EF4-FFF2-40B4-BE49-F238E27FC236}">
                    <a16:creationId xmlns:a16="http://schemas.microsoft.com/office/drawing/2014/main" id="{7954AD63-3D6F-4D05-B2CD-95905CD0CCC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8" name="矩形 237">
                <a:extLst>
                  <a:ext uri="{FF2B5EF4-FFF2-40B4-BE49-F238E27FC236}">
                    <a16:creationId xmlns:a16="http://schemas.microsoft.com/office/drawing/2014/main" id="{7B5095A7-8CD2-4912-99AD-0DF5D662031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9" name="矩形 238">
                <a:extLst>
                  <a:ext uri="{FF2B5EF4-FFF2-40B4-BE49-F238E27FC236}">
                    <a16:creationId xmlns:a16="http://schemas.microsoft.com/office/drawing/2014/main" id="{0B775621-7B31-42F7-B13C-EBBD0848A0E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0" name="矩形 239">
                <a:extLst>
                  <a:ext uri="{FF2B5EF4-FFF2-40B4-BE49-F238E27FC236}">
                    <a16:creationId xmlns:a16="http://schemas.microsoft.com/office/drawing/2014/main" id="{0CA75BEA-F188-4412-B468-455EEEE0F47F}"/>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1" name="矩形 240">
                <a:extLst>
                  <a:ext uri="{FF2B5EF4-FFF2-40B4-BE49-F238E27FC236}">
                    <a16:creationId xmlns:a16="http://schemas.microsoft.com/office/drawing/2014/main" id="{C8234D1E-4E65-4759-B400-042A4510C65B}"/>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2" name="矩形 241">
                <a:extLst>
                  <a:ext uri="{FF2B5EF4-FFF2-40B4-BE49-F238E27FC236}">
                    <a16:creationId xmlns:a16="http://schemas.microsoft.com/office/drawing/2014/main" id="{462CE0B8-7779-431C-A8C1-F69690581FB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3" name="矩形 242">
                <a:extLst>
                  <a:ext uri="{FF2B5EF4-FFF2-40B4-BE49-F238E27FC236}">
                    <a16:creationId xmlns:a16="http://schemas.microsoft.com/office/drawing/2014/main" id="{95D3A9FC-C1B9-4AC0-8F5A-E4F13F66A5C6}"/>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4" name="矩形 243">
                <a:extLst>
                  <a:ext uri="{FF2B5EF4-FFF2-40B4-BE49-F238E27FC236}">
                    <a16:creationId xmlns:a16="http://schemas.microsoft.com/office/drawing/2014/main" id="{B825CC77-9162-47D3-A74F-DD509DF946F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5" name="矩形 244">
                <a:extLst>
                  <a:ext uri="{FF2B5EF4-FFF2-40B4-BE49-F238E27FC236}">
                    <a16:creationId xmlns:a16="http://schemas.microsoft.com/office/drawing/2014/main" id="{1BE36F76-1412-4E96-8E52-0D47D9210DB8}"/>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6" name="矩形 245">
                <a:extLst>
                  <a:ext uri="{FF2B5EF4-FFF2-40B4-BE49-F238E27FC236}">
                    <a16:creationId xmlns:a16="http://schemas.microsoft.com/office/drawing/2014/main" id="{AD4E2A0A-406C-4496-990E-F86BB285597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7" name="矩形 246">
                <a:extLst>
                  <a:ext uri="{FF2B5EF4-FFF2-40B4-BE49-F238E27FC236}">
                    <a16:creationId xmlns:a16="http://schemas.microsoft.com/office/drawing/2014/main" id="{AA05B86B-94FE-45CB-87D3-42E31D03EF2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8" name="矩形 247">
                <a:extLst>
                  <a:ext uri="{FF2B5EF4-FFF2-40B4-BE49-F238E27FC236}">
                    <a16:creationId xmlns:a16="http://schemas.microsoft.com/office/drawing/2014/main" id="{E0207250-197F-45BB-83C7-6A1F4668A67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9" name="矩形 248">
                <a:extLst>
                  <a:ext uri="{FF2B5EF4-FFF2-40B4-BE49-F238E27FC236}">
                    <a16:creationId xmlns:a16="http://schemas.microsoft.com/office/drawing/2014/main" id="{26335983-D3AB-4750-A217-B329C07056BD}"/>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1" name="组合 10">
              <a:extLst>
                <a:ext uri="{FF2B5EF4-FFF2-40B4-BE49-F238E27FC236}">
                  <a16:creationId xmlns:a16="http://schemas.microsoft.com/office/drawing/2014/main" id="{3D6AE57F-16A6-4DAC-B77D-D4C4E8C07FF6}"/>
                </a:ext>
              </a:extLst>
            </p:cNvPr>
            <p:cNvGrpSpPr/>
            <p:nvPr/>
          </p:nvGrpSpPr>
          <p:grpSpPr>
            <a:xfrm>
              <a:off x="231237" y="1916891"/>
              <a:ext cx="11729526" cy="295422"/>
              <a:chOff x="231237" y="358628"/>
              <a:chExt cx="11729526" cy="295422"/>
            </a:xfrm>
          </p:grpSpPr>
          <p:sp>
            <p:nvSpPr>
              <p:cNvPr id="204" name="矩形 203">
                <a:extLst>
                  <a:ext uri="{FF2B5EF4-FFF2-40B4-BE49-F238E27FC236}">
                    <a16:creationId xmlns:a16="http://schemas.microsoft.com/office/drawing/2014/main" id="{81DAC7BD-7869-4B70-B364-6038260DAF7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5" name="矩形 204">
                <a:extLst>
                  <a:ext uri="{FF2B5EF4-FFF2-40B4-BE49-F238E27FC236}">
                    <a16:creationId xmlns:a16="http://schemas.microsoft.com/office/drawing/2014/main" id="{332B19C4-E027-4323-A386-4985B463976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6" name="矩形 205">
                <a:extLst>
                  <a:ext uri="{FF2B5EF4-FFF2-40B4-BE49-F238E27FC236}">
                    <a16:creationId xmlns:a16="http://schemas.microsoft.com/office/drawing/2014/main" id="{0D575E81-3663-4B91-AF1C-1A2000748E2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7" name="矩形 206">
                <a:extLst>
                  <a:ext uri="{FF2B5EF4-FFF2-40B4-BE49-F238E27FC236}">
                    <a16:creationId xmlns:a16="http://schemas.microsoft.com/office/drawing/2014/main" id="{9B291643-B756-4D60-9B10-EFEC7284E85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8" name="矩形 207">
                <a:extLst>
                  <a:ext uri="{FF2B5EF4-FFF2-40B4-BE49-F238E27FC236}">
                    <a16:creationId xmlns:a16="http://schemas.microsoft.com/office/drawing/2014/main" id="{3281DB5C-E26C-4805-9544-A5D63079F30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9" name="矩形 208">
                <a:extLst>
                  <a:ext uri="{FF2B5EF4-FFF2-40B4-BE49-F238E27FC236}">
                    <a16:creationId xmlns:a16="http://schemas.microsoft.com/office/drawing/2014/main" id="{72DDBA36-6DD5-4C81-AB14-8CDF96582A55}"/>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0" name="矩形 209">
                <a:extLst>
                  <a:ext uri="{FF2B5EF4-FFF2-40B4-BE49-F238E27FC236}">
                    <a16:creationId xmlns:a16="http://schemas.microsoft.com/office/drawing/2014/main" id="{0219A6EE-66D2-4765-BE89-558088F44971}"/>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1" name="矩形 210">
                <a:extLst>
                  <a:ext uri="{FF2B5EF4-FFF2-40B4-BE49-F238E27FC236}">
                    <a16:creationId xmlns:a16="http://schemas.microsoft.com/office/drawing/2014/main" id="{E249FEA6-92D1-48AA-B8DB-621C038C15E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2" name="矩形 211">
                <a:extLst>
                  <a:ext uri="{FF2B5EF4-FFF2-40B4-BE49-F238E27FC236}">
                    <a16:creationId xmlns:a16="http://schemas.microsoft.com/office/drawing/2014/main" id="{07EE54B1-4AAE-403B-9593-4444721253AC}"/>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3" name="矩形 212">
                <a:extLst>
                  <a:ext uri="{FF2B5EF4-FFF2-40B4-BE49-F238E27FC236}">
                    <a16:creationId xmlns:a16="http://schemas.microsoft.com/office/drawing/2014/main" id="{A4C69F83-AB04-4A46-93E2-710C724F478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4" name="矩形 213">
                <a:extLst>
                  <a:ext uri="{FF2B5EF4-FFF2-40B4-BE49-F238E27FC236}">
                    <a16:creationId xmlns:a16="http://schemas.microsoft.com/office/drawing/2014/main" id="{45C1921F-D5D5-4A26-AD26-76BA0B54892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5" name="矩形 214">
                <a:extLst>
                  <a:ext uri="{FF2B5EF4-FFF2-40B4-BE49-F238E27FC236}">
                    <a16:creationId xmlns:a16="http://schemas.microsoft.com/office/drawing/2014/main" id="{C7F69226-EDB8-42AC-846F-9B8BD57714B0}"/>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6" name="矩形 215">
                <a:extLst>
                  <a:ext uri="{FF2B5EF4-FFF2-40B4-BE49-F238E27FC236}">
                    <a16:creationId xmlns:a16="http://schemas.microsoft.com/office/drawing/2014/main" id="{B0321AEF-92D9-410A-B6B7-2341A7F0CA3F}"/>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7" name="矩形 216">
                <a:extLst>
                  <a:ext uri="{FF2B5EF4-FFF2-40B4-BE49-F238E27FC236}">
                    <a16:creationId xmlns:a16="http://schemas.microsoft.com/office/drawing/2014/main" id="{65B0F338-70B7-4ACB-9C88-3CB4675B3D1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8" name="矩形 217">
                <a:extLst>
                  <a:ext uri="{FF2B5EF4-FFF2-40B4-BE49-F238E27FC236}">
                    <a16:creationId xmlns:a16="http://schemas.microsoft.com/office/drawing/2014/main" id="{7B6DBB05-F533-4956-9799-5CF2E6DB7D0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9" name="矩形 218">
                <a:extLst>
                  <a:ext uri="{FF2B5EF4-FFF2-40B4-BE49-F238E27FC236}">
                    <a16:creationId xmlns:a16="http://schemas.microsoft.com/office/drawing/2014/main" id="{7A2E1C0F-4712-4794-81B4-ED7B3EB684B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0" name="矩形 219">
                <a:extLst>
                  <a:ext uri="{FF2B5EF4-FFF2-40B4-BE49-F238E27FC236}">
                    <a16:creationId xmlns:a16="http://schemas.microsoft.com/office/drawing/2014/main" id="{7ED10C72-FF39-4C36-8305-E0292C3C28F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1" name="矩形 220">
                <a:extLst>
                  <a:ext uri="{FF2B5EF4-FFF2-40B4-BE49-F238E27FC236}">
                    <a16:creationId xmlns:a16="http://schemas.microsoft.com/office/drawing/2014/main" id="{0DEC66E8-EBEB-439A-8FB5-B83BD8C4AB9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2" name="矩形 221">
                <a:extLst>
                  <a:ext uri="{FF2B5EF4-FFF2-40B4-BE49-F238E27FC236}">
                    <a16:creationId xmlns:a16="http://schemas.microsoft.com/office/drawing/2014/main" id="{90C307A7-8BFF-476E-AAC9-F419FCE88273}"/>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3" name="矩形 222">
                <a:extLst>
                  <a:ext uri="{FF2B5EF4-FFF2-40B4-BE49-F238E27FC236}">
                    <a16:creationId xmlns:a16="http://schemas.microsoft.com/office/drawing/2014/main" id="{249551FC-A643-4D5C-ABE3-B0E16308180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4" name="矩形 223">
                <a:extLst>
                  <a:ext uri="{FF2B5EF4-FFF2-40B4-BE49-F238E27FC236}">
                    <a16:creationId xmlns:a16="http://schemas.microsoft.com/office/drawing/2014/main" id="{FB3F647B-368B-42BD-9FD4-4247E1A5099C}"/>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5" name="矩形 224">
                <a:extLst>
                  <a:ext uri="{FF2B5EF4-FFF2-40B4-BE49-F238E27FC236}">
                    <a16:creationId xmlns:a16="http://schemas.microsoft.com/office/drawing/2014/main" id="{49716543-F01C-435F-9A53-43079B43AFB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6" name="矩形 225">
                <a:extLst>
                  <a:ext uri="{FF2B5EF4-FFF2-40B4-BE49-F238E27FC236}">
                    <a16:creationId xmlns:a16="http://schemas.microsoft.com/office/drawing/2014/main" id="{46929F08-6ECA-445A-9FCC-5E759B419C27}"/>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2" name="组合 11">
              <a:extLst>
                <a:ext uri="{FF2B5EF4-FFF2-40B4-BE49-F238E27FC236}">
                  <a16:creationId xmlns:a16="http://schemas.microsoft.com/office/drawing/2014/main" id="{527E4C9E-53F1-4AE5-AD8F-4A7A5AF4AEF8}"/>
                </a:ext>
              </a:extLst>
            </p:cNvPr>
            <p:cNvGrpSpPr/>
            <p:nvPr/>
          </p:nvGrpSpPr>
          <p:grpSpPr>
            <a:xfrm>
              <a:off x="231237" y="2461712"/>
              <a:ext cx="11729526" cy="295422"/>
              <a:chOff x="231237" y="358628"/>
              <a:chExt cx="11729526" cy="295422"/>
            </a:xfrm>
          </p:grpSpPr>
          <p:sp>
            <p:nvSpPr>
              <p:cNvPr id="181" name="矩形 180">
                <a:extLst>
                  <a:ext uri="{FF2B5EF4-FFF2-40B4-BE49-F238E27FC236}">
                    <a16:creationId xmlns:a16="http://schemas.microsoft.com/office/drawing/2014/main" id="{604660D7-DBE3-4B57-9A9C-3A879CA28CB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2" name="矩形 181">
                <a:extLst>
                  <a:ext uri="{FF2B5EF4-FFF2-40B4-BE49-F238E27FC236}">
                    <a16:creationId xmlns:a16="http://schemas.microsoft.com/office/drawing/2014/main" id="{7E0D1923-263D-4C7F-BA70-16347D95565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3" name="矩形 182">
                <a:extLst>
                  <a:ext uri="{FF2B5EF4-FFF2-40B4-BE49-F238E27FC236}">
                    <a16:creationId xmlns:a16="http://schemas.microsoft.com/office/drawing/2014/main" id="{FA522454-7FCA-40B6-9F94-037CA60AFFD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4" name="矩形 183">
                <a:extLst>
                  <a:ext uri="{FF2B5EF4-FFF2-40B4-BE49-F238E27FC236}">
                    <a16:creationId xmlns:a16="http://schemas.microsoft.com/office/drawing/2014/main" id="{5782D104-52E6-4A24-BBE2-ACD47099FF7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5" name="矩形 184">
                <a:extLst>
                  <a:ext uri="{FF2B5EF4-FFF2-40B4-BE49-F238E27FC236}">
                    <a16:creationId xmlns:a16="http://schemas.microsoft.com/office/drawing/2014/main" id="{FC1B5231-31A3-4FD2-B661-6606E5EB262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6" name="矩形 185">
                <a:extLst>
                  <a:ext uri="{FF2B5EF4-FFF2-40B4-BE49-F238E27FC236}">
                    <a16:creationId xmlns:a16="http://schemas.microsoft.com/office/drawing/2014/main" id="{2380A9BE-DB6F-4461-AC3B-DF6383187B5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7" name="矩形 186">
                <a:extLst>
                  <a:ext uri="{FF2B5EF4-FFF2-40B4-BE49-F238E27FC236}">
                    <a16:creationId xmlns:a16="http://schemas.microsoft.com/office/drawing/2014/main" id="{FE44BF6E-94E4-47E9-8527-F42160B0FBC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8" name="矩形 187">
                <a:extLst>
                  <a:ext uri="{FF2B5EF4-FFF2-40B4-BE49-F238E27FC236}">
                    <a16:creationId xmlns:a16="http://schemas.microsoft.com/office/drawing/2014/main" id="{0B486C66-90B0-4920-A4C5-7BE4AB237A2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9" name="矩形 188">
                <a:extLst>
                  <a:ext uri="{FF2B5EF4-FFF2-40B4-BE49-F238E27FC236}">
                    <a16:creationId xmlns:a16="http://schemas.microsoft.com/office/drawing/2014/main" id="{1BDA8B02-C459-48D0-8BCA-5D47B5F07B10}"/>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0" name="矩形 189">
                <a:extLst>
                  <a:ext uri="{FF2B5EF4-FFF2-40B4-BE49-F238E27FC236}">
                    <a16:creationId xmlns:a16="http://schemas.microsoft.com/office/drawing/2014/main" id="{D61A9AF6-1166-4F38-B972-8DE6FCF4915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1" name="矩形 190">
                <a:extLst>
                  <a:ext uri="{FF2B5EF4-FFF2-40B4-BE49-F238E27FC236}">
                    <a16:creationId xmlns:a16="http://schemas.microsoft.com/office/drawing/2014/main" id="{BF303DE5-4CD2-4FBE-A039-88D149081546}"/>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2" name="矩形 191">
                <a:extLst>
                  <a:ext uri="{FF2B5EF4-FFF2-40B4-BE49-F238E27FC236}">
                    <a16:creationId xmlns:a16="http://schemas.microsoft.com/office/drawing/2014/main" id="{2D131A07-EC3E-4C24-BB51-98CA00CCA25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3" name="矩形 192">
                <a:extLst>
                  <a:ext uri="{FF2B5EF4-FFF2-40B4-BE49-F238E27FC236}">
                    <a16:creationId xmlns:a16="http://schemas.microsoft.com/office/drawing/2014/main" id="{71CCEC38-ABA3-4BA6-85E6-714440621D7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4" name="矩形 193">
                <a:extLst>
                  <a:ext uri="{FF2B5EF4-FFF2-40B4-BE49-F238E27FC236}">
                    <a16:creationId xmlns:a16="http://schemas.microsoft.com/office/drawing/2014/main" id="{96D8511F-756F-423E-9A60-B06D76CE9DE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5" name="矩形 194">
                <a:extLst>
                  <a:ext uri="{FF2B5EF4-FFF2-40B4-BE49-F238E27FC236}">
                    <a16:creationId xmlns:a16="http://schemas.microsoft.com/office/drawing/2014/main" id="{33C11E46-1890-4E1D-9B3E-6827EEB9F0F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6" name="矩形 195">
                <a:extLst>
                  <a:ext uri="{FF2B5EF4-FFF2-40B4-BE49-F238E27FC236}">
                    <a16:creationId xmlns:a16="http://schemas.microsoft.com/office/drawing/2014/main" id="{1FB921DE-20FA-4B10-B3B4-F826512B51A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7" name="矩形 196">
                <a:extLst>
                  <a:ext uri="{FF2B5EF4-FFF2-40B4-BE49-F238E27FC236}">
                    <a16:creationId xmlns:a16="http://schemas.microsoft.com/office/drawing/2014/main" id="{47CBFF94-D9C8-474D-9EB5-100EC634594C}"/>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8" name="矩形 197">
                <a:extLst>
                  <a:ext uri="{FF2B5EF4-FFF2-40B4-BE49-F238E27FC236}">
                    <a16:creationId xmlns:a16="http://schemas.microsoft.com/office/drawing/2014/main" id="{EF568E79-34DE-4113-87C0-8C21906989E9}"/>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9" name="矩形 198">
                <a:extLst>
                  <a:ext uri="{FF2B5EF4-FFF2-40B4-BE49-F238E27FC236}">
                    <a16:creationId xmlns:a16="http://schemas.microsoft.com/office/drawing/2014/main" id="{9E25C5F8-D0B7-4BD2-A04A-1F0EFD1FE135}"/>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0" name="矩形 199">
                <a:extLst>
                  <a:ext uri="{FF2B5EF4-FFF2-40B4-BE49-F238E27FC236}">
                    <a16:creationId xmlns:a16="http://schemas.microsoft.com/office/drawing/2014/main" id="{F2DD63CD-F030-47E4-8F82-24431FED996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1" name="矩形 200">
                <a:extLst>
                  <a:ext uri="{FF2B5EF4-FFF2-40B4-BE49-F238E27FC236}">
                    <a16:creationId xmlns:a16="http://schemas.microsoft.com/office/drawing/2014/main" id="{43E38CD6-35CA-473B-8DE9-501F5E28471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2" name="矩形 201">
                <a:extLst>
                  <a:ext uri="{FF2B5EF4-FFF2-40B4-BE49-F238E27FC236}">
                    <a16:creationId xmlns:a16="http://schemas.microsoft.com/office/drawing/2014/main" id="{FC8F6010-2919-4B59-97DB-324D1564C21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3" name="矩形 202">
                <a:extLst>
                  <a:ext uri="{FF2B5EF4-FFF2-40B4-BE49-F238E27FC236}">
                    <a16:creationId xmlns:a16="http://schemas.microsoft.com/office/drawing/2014/main" id="{D1311E3A-E480-4B48-B3C4-9627CFF7388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3" name="组合 12">
              <a:extLst>
                <a:ext uri="{FF2B5EF4-FFF2-40B4-BE49-F238E27FC236}">
                  <a16:creationId xmlns:a16="http://schemas.microsoft.com/office/drawing/2014/main" id="{3F7E29C9-970E-40FB-B042-5B085A62AE1B}"/>
                </a:ext>
              </a:extLst>
            </p:cNvPr>
            <p:cNvGrpSpPr/>
            <p:nvPr/>
          </p:nvGrpSpPr>
          <p:grpSpPr>
            <a:xfrm>
              <a:off x="231237" y="3006533"/>
              <a:ext cx="11729526" cy="295422"/>
              <a:chOff x="231237" y="358628"/>
              <a:chExt cx="11729526" cy="295422"/>
            </a:xfrm>
          </p:grpSpPr>
          <p:sp>
            <p:nvSpPr>
              <p:cNvPr id="158" name="矩形 157">
                <a:extLst>
                  <a:ext uri="{FF2B5EF4-FFF2-40B4-BE49-F238E27FC236}">
                    <a16:creationId xmlns:a16="http://schemas.microsoft.com/office/drawing/2014/main" id="{FC0B8F86-422E-4E6F-8F60-0330DB5C4F2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9" name="矩形 158">
                <a:extLst>
                  <a:ext uri="{FF2B5EF4-FFF2-40B4-BE49-F238E27FC236}">
                    <a16:creationId xmlns:a16="http://schemas.microsoft.com/office/drawing/2014/main" id="{7DDA624E-1045-42BD-BD89-ABA9B7DC9FA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0" name="矩形 159">
                <a:extLst>
                  <a:ext uri="{FF2B5EF4-FFF2-40B4-BE49-F238E27FC236}">
                    <a16:creationId xmlns:a16="http://schemas.microsoft.com/office/drawing/2014/main" id="{3D739C47-81EA-4ABA-80A3-618FFF30A66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1" name="矩形 160">
                <a:extLst>
                  <a:ext uri="{FF2B5EF4-FFF2-40B4-BE49-F238E27FC236}">
                    <a16:creationId xmlns:a16="http://schemas.microsoft.com/office/drawing/2014/main" id="{9254A5D9-E5D8-404F-A97E-8006CC6F4D05}"/>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2" name="矩形 161">
                <a:extLst>
                  <a:ext uri="{FF2B5EF4-FFF2-40B4-BE49-F238E27FC236}">
                    <a16:creationId xmlns:a16="http://schemas.microsoft.com/office/drawing/2014/main" id="{9D1E53BA-07B1-468F-AF48-B43A9A9766A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3" name="矩形 162">
                <a:extLst>
                  <a:ext uri="{FF2B5EF4-FFF2-40B4-BE49-F238E27FC236}">
                    <a16:creationId xmlns:a16="http://schemas.microsoft.com/office/drawing/2014/main" id="{FA514CFD-5823-40EE-90EE-3D3D01FD17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4" name="矩形 163">
                <a:extLst>
                  <a:ext uri="{FF2B5EF4-FFF2-40B4-BE49-F238E27FC236}">
                    <a16:creationId xmlns:a16="http://schemas.microsoft.com/office/drawing/2014/main" id="{7832C7D1-4D88-4F4A-8EC0-939FEEFF069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5" name="矩形 164">
                <a:extLst>
                  <a:ext uri="{FF2B5EF4-FFF2-40B4-BE49-F238E27FC236}">
                    <a16:creationId xmlns:a16="http://schemas.microsoft.com/office/drawing/2014/main" id="{38CFF0E7-CA0A-49C7-969C-C3AABC278BE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6" name="矩形 165">
                <a:extLst>
                  <a:ext uri="{FF2B5EF4-FFF2-40B4-BE49-F238E27FC236}">
                    <a16:creationId xmlns:a16="http://schemas.microsoft.com/office/drawing/2014/main" id="{39C54AFD-F300-4554-BB7A-B7B6877C0FA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7" name="矩形 166">
                <a:extLst>
                  <a:ext uri="{FF2B5EF4-FFF2-40B4-BE49-F238E27FC236}">
                    <a16:creationId xmlns:a16="http://schemas.microsoft.com/office/drawing/2014/main" id="{A6AF5855-E641-4A0E-ADD6-52441356A184}"/>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8" name="矩形 167">
                <a:extLst>
                  <a:ext uri="{FF2B5EF4-FFF2-40B4-BE49-F238E27FC236}">
                    <a16:creationId xmlns:a16="http://schemas.microsoft.com/office/drawing/2014/main" id="{D67ED910-D6EC-4A81-869D-3EF251022B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9" name="矩形 168">
                <a:extLst>
                  <a:ext uri="{FF2B5EF4-FFF2-40B4-BE49-F238E27FC236}">
                    <a16:creationId xmlns:a16="http://schemas.microsoft.com/office/drawing/2014/main" id="{3836F420-E038-449D-9898-74F9F08F8CA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0" name="矩形 169">
                <a:extLst>
                  <a:ext uri="{FF2B5EF4-FFF2-40B4-BE49-F238E27FC236}">
                    <a16:creationId xmlns:a16="http://schemas.microsoft.com/office/drawing/2014/main" id="{102714EF-F121-4A05-BEC2-9CD07BA7FA0A}"/>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1" name="矩形 170">
                <a:extLst>
                  <a:ext uri="{FF2B5EF4-FFF2-40B4-BE49-F238E27FC236}">
                    <a16:creationId xmlns:a16="http://schemas.microsoft.com/office/drawing/2014/main" id="{AAD80A71-4BAE-4A83-B3BA-DB2C74A88B1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2" name="矩形 171">
                <a:extLst>
                  <a:ext uri="{FF2B5EF4-FFF2-40B4-BE49-F238E27FC236}">
                    <a16:creationId xmlns:a16="http://schemas.microsoft.com/office/drawing/2014/main" id="{7FAB0AE2-7E37-479C-B7D8-ECD9935A98A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3" name="矩形 172">
                <a:extLst>
                  <a:ext uri="{FF2B5EF4-FFF2-40B4-BE49-F238E27FC236}">
                    <a16:creationId xmlns:a16="http://schemas.microsoft.com/office/drawing/2014/main" id="{5F80EF8E-8D55-40FE-A7F9-3A732B595B4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4" name="矩形 173">
                <a:extLst>
                  <a:ext uri="{FF2B5EF4-FFF2-40B4-BE49-F238E27FC236}">
                    <a16:creationId xmlns:a16="http://schemas.microsoft.com/office/drawing/2014/main" id="{E0B987B6-484B-4425-B32B-BB72ABFB0EB5}"/>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5" name="矩形 174">
                <a:extLst>
                  <a:ext uri="{FF2B5EF4-FFF2-40B4-BE49-F238E27FC236}">
                    <a16:creationId xmlns:a16="http://schemas.microsoft.com/office/drawing/2014/main" id="{8E72DD5B-2B0A-4B72-BA9B-67B649049DD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6" name="矩形 175">
                <a:extLst>
                  <a:ext uri="{FF2B5EF4-FFF2-40B4-BE49-F238E27FC236}">
                    <a16:creationId xmlns:a16="http://schemas.microsoft.com/office/drawing/2014/main" id="{1318FE78-8F6C-4123-A61E-DFB00AF7FC4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7" name="矩形 176">
                <a:extLst>
                  <a:ext uri="{FF2B5EF4-FFF2-40B4-BE49-F238E27FC236}">
                    <a16:creationId xmlns:a16="http://schemas.microsoft.com/office/drawing/2014/main" id="{B8505F5C-453B-4DDD-A042-00BBC4CCA81D}"/>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8" name="矩形 177">
                <a:extLst>
                  <a:ext uri="{FF2B5EF4-FFF2-40B4-BE49-F238E27FC236}">
                    <a16:creationId xmlns:a16="http://schemas.microsoft.com/office/drawing/2014/main" id="{879B06C9-5786-4E1D-BCCB-9C37FA99780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9" name="矩形 178">
                <a:extLst>
                  <a:ext uri="{FF2B5EF4-FFF2-40B4-BE49-F238E27FC236}">
                    <a16:creationId xmlns:a16="http://schemas.microsoft.com/office/drawing/2014/main" id="{62B8C465-72E4-4811-8793-CA662A703428}"/>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0" name="矩形 179">
                <a:extLst>
                  <a:ext uri="{FF2B5EF4-FFF2-40B4-BE49-F238E27FC236}">
                    <a16:creationId xmlns:a16="http://schemas.microsoft.com/office/drawing/2014/main" id="{2B700224-AD7C-4AD6-B3F7-A1931E712C50}"/>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4" name="组合 13">
              <a:extLst>
                <a:ext uri="{FF2B5EF4-FFF2-40B4-BE49-F238E27FC236}">
                  <a16:creationId xmlns:a16="http://schemas.microsoft.com/office/drawing/2014/main" id="{99242812-3A63-436A-BE66-511F94B3BA3B}"/>
                </a:ext>
              </a:extLst>
            </p:cNvPr>
            <p:cNvGrpSpPr/>
            <p:nvPr/>
          </p:nvGrpSpPr>
          <p:grpSpPr>
            <a:xfrm>
              <a:off x="231237" y="3551354"/>
              <a:ext cx="11729526" cy="295422"/>
              <a:chOff x="231237" y="358628"/>
              <a:chExt cx="11729526" cy="295422"/>
            </a:xfrm>
          </p:grpSpPr>
          <p:sp>
            <p:nvSpPr>
              <p:cNvPr id="135" name="矩形 134">
                <a:extLst>
                  <a:ext uri="{FF2B5EF4-FFF2-40B4-BE49-F238E27FC236}">
                    <a16:creationId xmlns:a16="http://schemas.microsoft.com/office/drawing/2014/main" id="{50EC3D4A-31CE-49CB-AA6D-A57FAAD0DE1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6" name="矩形 135">
                <a:extLst>
                  <a:ext uri="{FF2B5EF4-FFF2-40B4-BE49-F238E27FC236}">
                    <a16:creationId xmlns:a16="http://schemas.microsoft.com/office/drawing/2014/main" id="{1181DBB3-D616-4C3E-998C-330675B27BD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7" name="矩形 136">
                <a:extLst>
                  <a:ext uri="{FF2B5EF4-FFF2-40B4-BE49-F238E27FC236}">
                    <a16:creationId xmlns:a16="http://schemas.microsoft.com/office/drawing/2014/main" id="{34609B79-B042-449A-AED0-9A075018F043}"/>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8" name="矩形 137">
                <a:extLst>
                  <a:ext uri="{FF2B5EF4-FFF2-40B4-BE49-F238E27FC236}">
                    <a16:creationId xmlns:a16="http://schemas.microsoft.com/office/drawing/2014/main" id="{72A6E7C3-C8FD-4A37-A3A2-E74E0CEBDC3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9" name="矩形 138">
                <a:extLst>
                  <a:ext uri="{FF2B5EF4-FFF2-40B4-BE49-F238E27FC236}">
                    <a16:creationId xmlns:a16="http://schemas.microsoft.com/office/drawing/2014/main" id="{0E51D7DC-D5FB-4FF6-909E-96A4D14FF9C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0" name="矩形 139">
                <a:extLst>
                  <a:ext uri="{FF2B5EF4-FFF2-40B4-BE49-F238E27FC236}">
                    <a16:creationId xmlns:a16="http://schemas.microsoft.com/office/drawing/2014/main" id="{1828774B-F3F7-46AF-9C8A-975FBF516B1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1" name="矩形 140">
                <a:extLst>
                  <a:ext uri="{FF2B5EF4-FFF2-40B4-BE49-F238E27FC236}">
                    <a16:creationId xmlns:a16="http://schemas.microsoft.com/office/drawing/2014/main" id="{75F89A6D-E65F-42A6-BE93-358202308B4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2" name="矩形 141">
                <a:extLst>
                  <a:ext uri="{FF2B5EF4-FFF2-40B4-BE49-F238E27FC236}">
                    <a16:creationId xmlns:a16="http://schemas.microsoft.com/office/drawing/2014/main" id="{09969964-7250-4592-BD30-2B03D18D844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3" name="矩形 142">
                <a:extLst>
                  <a:ext uri="{FF2B5EF4-FFF2-40B4-BE49-F238E27FC236}">
                    <a16:creationId xmlns:a16="http://schemas.microsoft.com/office/drawing/2014/main" id="{A2BC26B8-7A3B-4FFE-A5E3-B071C601E79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4" name="矩形 143">
                <a:extLst>
                  <a:ext uri="{FF2B5EF4-FFF2-40B4-BE49-F238E27FC236}">
                    <a16:creationId xmlns:a16="http://schemas.microsoft.com/office/drawing/2014/main" id="{962BFC96-AC9E-4C23-A797-B416660E2D4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5" name="矩形 144">
                <a:extLst>
                  <a:ext uri="{FF2B5EF4-FFF2-40B4-BE49-F238E27FC236}">
                    <a16:creationId xmlns:a16="http://schemas.microsoft.com/office/drawing/2014/main" id="{CB30D327-5D53-4103-B011-16C41E5BA65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6" name="矩形 145">
                <a:extLst>
                  <a:ext uri="{FF2B5EF4-FFF2-40B4-BE49-F238E27FC236}">
                    <a16:creationId xmlns:a16="http://schemas.microsoft.com/office/drawing/2014/main" id="{D9964D41-D742-4EA0-B9B2-2287FEB6FA7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7" name="矩形 146">
                <a:extLst>
                  <a:ext uri="{FF2B5EF4-FFF2-40B4-BE49-F238E27FC236}">
                    <a16:creationId xmlns:a16="http://schemas.microsoft.com/office/drawing/2014/main" id="{B8ABB396-86B5-4CF0-9742-D651C9C21E84}"/>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8" name="矩形 147">
                <a:extLst>
                  <a:ext uri="{FF2B5EF4-FFF2-40B4-BE49-F238E27FC236}">
                    <a16:creationId xmlns:a16="http://schemas.microsoft.com/office/drawing/2014/main" id="{6CAB7DFB-1E85-4D96-9739-6C17F3EE7AA5}"/>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9" name="矩形 148">
                <a:extLst>
                  <a:ext uri="{FF2B5EF4-FFF2-40B4-BE49-F238E27FC236}">
                    <a16:creationId xmlns:a16="http://schemas.microsoft.com/office/drawing/2014/main" id="{EBC52F68-0196-4B64-9CAB-51D9AA42A016}"/>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0" name="矩形 149">
                <a:extLst>
                  <a:ext uri="{FF2B5EF4-FFF2-40B4-BE49-F238E27FC236}">
                    <a16:creationId xmlns:a16="http://schemas.microsoft.com/office/drawing/2014/main" id="{C8A5A153-B1C9-4A34-B16A-20D140981B3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1" name="矩形 150">
                <a:extLst>
                  <a:ext uri="{FF2B5EF4-FFF2-40B4-BE49-F238E27FC236}">
                    <a16:creationId xmlns:a16="http://schemas.microsoft.com/office/drawing/2014/main" id="{93DCD006-4EBA-41EB-A6DD-7E88D15AE16A}"/>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2" name="矩形 151">
                <a:extLst>
                  <a:ext uri="{FF2B5EF4-FFF2-40B4-BE49-F238E27FC236}">
                    <a16:creationId xmlns:a16="http://schemas.microsoft.com/office/drawing/2014/main" id="{67CD84E5-1120-4D2E-9DE6-361196B3150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3" name="矩形 152">
                <a:extLst>
                  <a:ext uri="{FF2B5EF4-FFF2-40B4-BE49-F238E27FC236}">
                    <a16:creationId xmlns:a16="http://schemas.microsoft.com/office/drawing/2014/main" id="{FFCA65A2-1F78-4586-B7E6-31A5EEF77C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4" name="矩形 153">
                <a:extLst>
                  <a:ext uri="{FF2B5EF4-FFF2-40B4-BE49-F238E27FC236}">
                    <a16:creationId xmlns:a16="http://schemas.microsoft.com/office/drawing/2014/main" id="{28A609BE-3C19-45F2-BA7D-77110002D48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5" name="矩形 154">
                <a:extLst>
                  <a:ext uri="{FF2B5EF4-FFF2-40B4-BE49-F238E27FC236}">
                    <a16:creationId xmlns:a16="http://schemas.microsoft.com/office/drawing/2014/main" id="{751129EE-D5BF-4654-BECB-B89B57EE607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6" name="矩形 155">
                <a:extLst>
                  <a:ext uri="{FF2B5EF4-FFF2-40B4-BE49-F238E27FC236}">
                    <a16:creationId xmlns:a16="http://schemas.microsoft.com/office/drawing/2014/main" id="{E38C42A2-B6D3-4D0C-B328-9A999BB0C51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7" name="矩形 156">
                <a:extLst>
                  <a:ext uri="{FF2B5EF4-FFF2-40B4-BE49-F238E27FC236}">
                    <a16:creationId xmlns:a16="http://schemas.microsoft.com/office/drawing/2014/main" id="{A1B72184-4733-47EB-97EB-42DE7F3B696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5" name="组合 14">
              <a:extLst>
                <a:ext uri="{FF2B5EF4-FFF2-40B4-BE49-F238E27FC236}">
                  <a16:creationId xmlns:a16="http://schemas.microsoft.com/office/drawing/2014/main" id="{FA41A528-0169-4AC2-B14D-8C54857C63FF}"/>
                </a:ext>
              </a:extLst>
            </p:cNvPr>
            <p:cNvGrpSpPr/>
            <p:nvPr/>
          </p:nvGrpSpPr>
          <p:grpSpPr>
            <a:xfrm>
              <a:off x="231237" y="4096175"/>
              <a:ext cx="11729526" cy="295422"/>
              <a:chOff x="231237" y="358628"/>
              <a:chExt cx="11729526" cy="295422"/>
            </a:xfrm>
          </p:grpSpPr>
          <p:sp>
            <p:nvSpPr>
              <p:cNvPr id="112" name="矩形 111">
                <a:extLst>
                  <a:ext uri="{FF2B5EF4-FFF2-40B4-BE49-F238E27FC236}">
                    <a16:creationId xmlns:a16="http://schemas.microsoft.com/office/drawing/2014/main" id="{174E56DB-2ABB-41DA-A173-E8E5D3B48E3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3" name="矩形 112">
                <a:extLst>
                  <a:ext uri="{FF2B5EF4-FFF2-40B4-BE49-F238E27FC236}">
                    <a16:creationId xmlns:a16="http://schemas.microsoft.com/office/drawing/2014/main" id="{616143BD-0035-497C-9548-BB65DFD275E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4" name="矩形 113">
                <a:extLst>
                  <a:ext uri="{FF2B5EF4-FFF2-40B4-BE49-F238E27FC236}">
                    <a16:creationId xmlns:a16="http://schemas.microsoft.com/office/drawing/2014/main" id="{E3F38CFA-C480-4046-9918-9E38AB04767B}"/>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5" name="矩形 114">
                <a:extLst>
                  <a:ext uri="{FF2B5EF4-FFF2-40B4-BE49-F238E27FC236}">
                    <a16:creationId xmlns:a16="http://schemas.microsoft.com/office/drawing/2014/main" id="{C30F1DE4-D910-45C6-B9B3-C1A70DC7F3AE}"/>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6" name="矩形 115">
                <a:extLst>
                  <a:ext uri="{FF2B5EF4-FFF2-40B4-BE49-F238E27FC236}">
                    <a16:creationId xmlns:a16="http://schemas.microsoft.com/office/drawing/2014/main" id="{E6E54AE5-1B8F-4293-B01E-02072E8A94C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7" name="矩形 116">
                <a:extLst>
                  <a:ext uri="{FF2B5EF4-FFF2-40B4-BE49-F238E27FC236}">
                    <a16:creationId xmlns:a16="http://schemas.microsoft.com/office/drawing/2014/main" id="{91AB00C7-0634-4B1A-8B31-689E295AD4A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8" name="矩形 117">
                <a:extLst>
                  <a:ext uri="{FF2B5EF4-FFF2-40B4-BE49-F238E27FC236}">
                    <a16:creationId xmlns:a16="http://schemas.microsoft.com/office/drawing/2014/main" id="{BF6B1BBE-1925-409A-8FDE-8D5ED4121783}"/>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9" name="矩形 118">
                <a:extLst>
                  <a:ext uri="{FF2B5EF4-FFF2-40B4-BE49-F238E27FC236}">
                    <a16:creationId xmlns:a16="http://schemas.microsoft.com/office/drawing/2014/main" id="{57982016-98AA-4109-B581-715DFFF91836}"/>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0" name="矩形 119">
                <a:extLst>
                  <a:ext uri="{FF2B5EF4-FFF2-40B4-BE49-F238E27FC236}">
                    <a16:creationId xmlns:a16="http://schemas.microsoft.com/office/drawing/2014/main" id="{B98C058A-98F4-4F6B-99E3-A119C9DDEED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1" name="矩形 120">
                <a:extLst>
                  <a:ext uri="{FF2B5EF4-FFF2-40B4-BE49-F238E27FC236}">
                    <a16:creationId xmlns:a16="http://schemas.microsoft.com/office/drawing/2014/main" id="{49F5CAE8-DCB7-490F-BC1F-CAF226E891DB}"/>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2" name="矩形 121">
                <a:extLst>
                  <a:ext uri="{FF2B5EF4-FFF2-40B4-BE49-F238E27FC236}">
                    <a16:creationId xmlns:a16="http://schemas.microsoft.com/office/drawing/2014/main" id="{E74E20B7-91F3-47E4-9795-D68ECBDA87B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3" name="矩形 122">
                <a:extLst>
                  <a:ext uri="{FF2B5EF4-FFF2-40B4-BE49-F238E27FC236}">
                    <a16:creationId xmlns:a16="http://schemas.microsoft.com/office/drawing/2014/main" id="{12C1524A-FACE-42A9-BBA6-08799D1C7A1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4" name="矩形 123">
                <a:extLst>
                  <a:ext uri="{FF2B5EF4-FFF2-40B4-BE49-F238E27FC236}">
                    <a16:creationId xmlns:a16="http://schemas.microsoft.com/office/drawing/2014/main" id="{6A31B7DB-BDE6-4936-82E7-CE93296F6513}"/>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5" name="矩形 124">
                <a:extLst>
                  <a:ext uri="{FF2B5EF4-FFF2-40B4-BE49-F238E27FC236}">
                    <a16:creationId xmlns:a16="http://schemas.microsoft.com/office/drawing/2014/main" id="{DA54384E-1BBF-4FF0-A2AC-C7F169C92926}"/>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6" name="矩形 125">
                <a:extLst>
                  <a:ext uri="{FF2B5EF4-FFF2-40B4-BE49-F238E27FC236}">
                    <a16:creationId xmlns:a16="http://schemas.microsoft.com/office/drawing/2014/main" id="{DDB7DC80-F867-451E-B61E-9CD110D4D1FF}"/>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7" name="矩形 126">
                <a:extLst>
                  <a:ext uri="{FF2B5EF4-FFF2-40B4-BE49-F238E27FC236}">
                    <a16:creationId xmlns:a16="http://schemas.microsoft.com/office/drawing/2014/main" id="{D4BB8BF7-D2EF-459C-8AD1-489F2BE6287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8" name="矩形 127">
                <a:extLst>
                  <a:ext uri="{FF2B5EF4-FFF2-40B4-BE49-F238E27FC236}">
                    <a16:creationId xmlns:a16="http://schemas.microsoft.com/office/drawing/2014/main" id="{08877362-B46A-4A1A-93D9-2A241739E7A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9" name="矩形 128">
                <a:extLst>
                  <a:ext uri="{FF2B5EF4-FFF2-40B4-BE49-F238E27FC236}">
                    <a16:creationId xmlns:a16="http://schemas.microsoft.com/office/drawing/2014/main" id="{54478BA4-F639-4364-94CA-F9F64CDD3A6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0" name="矩形 129">
                <a:extLst>
                  <a:ext uri="{FF2B5EF4-FFF2-40B4-BE49-F238E27FC236}">
                    <a16:creationId xmlns:a16="http://schemas.microsoft.com/office/drawing/2014/main" id="{B288DB61-C686-40A0-9438-C6DE7C2EAEF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1" name="矩形 130">
                <a:extLst>
                  <a:ext uri="{FF2B5EF4-FFF2-40B4-BE49-F238E27FC236}">
                    <a16:creationId xmlns:a16="http://schemas.microsoft.com/office/drawing/2014/main" id="{367A7620-58EB-4A69-8599-2F5E20A622E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2" name="矩形 131">
                <a:extLst>
                  <a:ext uri="{FF2B5EF4-FFF2-40B4-BE49-F238E27FC236}">
                    <a16:creationId xmlns:a16="http://schemas.microsoft.com/office/drawing/2014/main" id="{C6DE9356-6006-4059-8088-4E7B14FF59DE}"/>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3" name="矩形 132">
                <a:extLst>
                  <a:ext uri="{FF2B5EF4-FFF2-40B4-BE49-F238E27FC236}">
                    <a16:creationId xmlns:a16="http://schemas.microsoft.com/office/drawing/2014/main" id="{EA2CC180-F649-41CD-80B3-041109B6C94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4" name="矩形 133">
                <a:extLst>
                  <a:ext uri="{FF2B5EF4-FFF2-40B4-BE49-F238E27FC236}">
                    <a16:creationId xmlns:a16="http://schemas.microsoft.com/office/drawing/2014/main" id="{A2835877-D4B6-4599-B7C0-1FDA5AA06C5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6" name="组合 15">
              <a:extLst>
                <a:ext uri="{FF2B5EF4-FFF2-40B4-BE49-F238E27FC236}">
                  <a16:creationId xmlns:a16="http://schemas.microsoft.com/office/drawing/2014/main" id="{C9DF4C74-58B3-40F0-A5A4-4D3F221208E4}"/>
                </a:ext>
              </a:extLst>
            </p:cNvPr>
            <p:cNvGrpSpPr/>
            <p:nvPr/>
          </p:nvGrpSpPr>
          <p:grpSpPr>
            <a:xfrm>
              <a:off x="231237" y="4640996"/>
              <a:ext cx="11729526" cy="295422"/>
              <a:chOff x="231237" y="358628"/>
              <a:chExt cx="11729526" cy="295422"/>
            </a:xfrm>
          </p:grpSpPr>
          <p:sp>
            <p:nvSpPr>
              <p:cNvPr id="89" name="矩形 88">
                <a:extLst>
                  <a:ext uri="{FF2B5EF4-FFF2-40B4-BE49-F238E27FC236}">
                    <a16:creationId xmlns:a16="http://schemas.microsoft.com/office/drawing/2014/main" id="{D926AE30-66D4-488E-9362-E5E8BFB74575}"/>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0" name="矩形 89">
                <a:extLst>
                  <a:ext uri="{FF2B5EF4-FFF2-40B4-BE49-F238E27FC236}">
                    <a16:creationId xmlns:a16="http://schemas.microsoft.com/office/drawing/2014/main" id="{F53B4ED4-DA69-410C-AC8B-1607116675C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1" name="矩形 90">
                <a:extLst>
                  <a:ext uri="{FF2B5EF4-FFF2-40B4-BE49-F238E27FC236}">
                    <a16:creationId xmlns:a16="http://schemas.microsoft.com/office/drawing/2014/main" id="{05F38F96-9716-45AE-A93D-0346F5C316C1}"/>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2" name="矩形 91">
                <a:extLst>
                  <a:ext uri="{FF2B5EF4-FFF2-40B4-BE49-F238E27FC236}">
                    <a16:creationId xmlns:a16="http://schemas.microsoft.com/office/drawing/2014/main" id="{DB3B6C69-6838-4375-9BF4-5556F8C09B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3" name="矩形 92">
                <a:extLst>
                  <a:ext uri="{FF2B5EF4-FFF2-40B4-BE49-F238E27FC236}">
                    <a16:creationId xmlns:a16="http://schemas.microsoft.com/office/drawing/2014/main" id="{24BB5175-662C-4BDB-ACAE-B74B51B0F75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4" name="矩形 93">
                <a:extLst>
                  <a:ext uri="{FF2B5EF4-FFF2-40B4-BE49-F238E27FC236}">
                    <a16:creationId xmlns:a16="http://schemas.microsoft.com/office/drawing/2014/main" id="{BF850E6C-BFEE-4692-9E77-E7C81875F4F4}"/>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5" name="矩形 94">
                <a:extLst>
                  <a:ext uri="{FF2B5EF4-FFF2-40B4-BE49-F238E27FC236}">
                    <a16:creationId xmlns:a16="http://schemas.microsoft.com/office/drawing/2014/main" id="{ABE8D6AF-ACB7-42A5-8DBD-599E4574850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6" name="矩形 95">
                <a:extLst>
                  <a:ext uri="{FF2B5EF4-FFF2-40B4-BE49-F238E27FC236}">
                    <a16:creationId xmlns:a16="http://schemas.microsoft.com/office/drawing/2014/main" id="{6BF02619-A4D0-46B8-9333-64C96754F37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7" name="矩形 96">
                <a:extLst>
                  <a:ext uri="{FF2B5EF4-FFF2-40B4-BE49-F238E27FC236}">
                    <a16:creationId xmlns:a16="http://schemas.microsoft.com/office/drawing/2014/main" id="{81DAC24C-6951-4F8A-960E-E217834740E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8" name="矩形 97">
                <a:extLst>
                  <a:ext uri="{FF2B5EF4-FFF2-40B4-BE49-F238E27FC236}">
                    <a16:creationId xmlns:a16="http://schemas.microsoft.com/office/drawing/2014/main" id="{EB48B9F1-3D2C-4AE6-89BB-0D1586A1D9E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9" name="矩形 98">
                <a:extLst>
                  <a:ext uri="{FF2B5EF4-FFF2-40B4-BE49-F238E27FC236}">
                    <a16:creationId xmlns:a16="http://schemas.microsoft.com/office/drawing/2014/main" id="{24120C05-440F-419D-A624-B3D10FCEAB11}"/>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0" name="矩形 99">
                <a:extLst>
                  <a:ext uri="{FF2B5EF4-FFF2-40B4-BE49-F238E27FC236}">
                    <a16:creationId xmlns:a16="http://schemas.microsoft.com/office/drawing/2014/main" id="{30EF2715-28CE-49A2-A752-B5915237221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1" name="矩形 100">
                <a:extLst>
                  <a:ext uri="{FF2B5EF4-FFF2-40B4-BE49-F238E27FC236}">
                    <a16:creationId xmlns:a16="http://schemas.microsoft.com/office/drawing/2014/main" id="{61CD2C1B-E9BF-40FF-A9A3-C64980CADA7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2" name="矩形 101">
                <a:extLst>
                  <a:ext uri="{FF2B5EF4-FFF2-40B4-BE49-F238E27FC236}">
                    <a16:creationId xmlns:a16="http://schemas.microsoft.com/office/drawing/2014/main" id="{E26FD0B2-DC7A-4B37-ABE4-A19FA2FB05F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3" name="矩形 102">
                <a:extLst>
                  <a:ext uri="{FF2B5EF4-FFF2-40B4-BE49-F238E27FC236}">
                    <a16:creationId xmlns:a16="http://schemas.microsoft.com/office/drawing/2014/main" id="{35443A7E-1564-413D-9B98-E4DBEBD0B01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4" name="矩形 103">
                <a:extLst>
                  <a:ext uri="{FF2B5EF4-FFF2-40B4-BE49-F238E27FC236}">
                    <a16:creationId xmlns:a16="http://schemas.microsoft.com/office/drawing/2014/main" id="{B8663089-A0C8-4D30-B3BF-E884E6D86EE3}"/>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5" name="矩形 104">
                <a:extLst>
                  <a:ext uri="{FF2B5EF4-FFF2-40B4-BE49-F238E27FC236}">
                    <a16:creationId xmlns:a16="http://schemas.microsoft.com/office/drawing/2014/main" id="{2D3E8ADB-4676-42AC-B330-DC11DC9C95ED}"/>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6" name="矩形 105">
                <a:extLst>
                  <a:ext uri="{FF2B5EF4-FFF2-40B4-BE49-F238E27FC236}">
                    <a16:creationId xmlns:a16="http://schemas.microsoft.com/office/drawing/2014/main" id="{D1AF586A-E742-405A-A9BD-0DF8BBEBAF8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7" name="矩形 106">
                <a:extLst>
                  <a:ext uri="{FF2B5EF4-FFF2-40B4-BE49-F238E27FC236}">
                    <a16:creationId xmlns:a16="http://schemas.microsoft.com/office/drawing/2014/main" id="{B31686AD-0F07-497E-A2BD-ECE934EE546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8" name="矩形 107">
                <a:extLst>
                  <a:ext uri="{FF2B5EF4-FFF2-40B4-BE49-F238E27FC236}">
                    <a16:creationId xmlns:a16="http://schemas.microsoft.com/office/drawing/2014/main" id="{3BDB9AB6-2645-45B5-93BB-88A3A749105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9" name="矩形 108">
                <a:extLst>
                  <a:ext uri="{FF2B5EF4-FFF2-40B4-BE49-F238E27FC236}">
                    <a16:creationId xmlns:a16="http://schemas.microsoft.com/office/drawing/2014/main" id="{3BAA7A6E-A315-4335-863B-E62FFD7B2FA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0" name="矩形 109">
                <a:extLst>
                  <a:ext uri="{FF2B5EF4-FFF2-40B4-BE49-F238E27FC236}">
                    <a16:creationId xmlns:a16="http://schemas.microsoft.com/office/drawing/2014/main" id="{8FD10676-1660-4054-A987-9F5C002F698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1" name="矩形 110">
                <a:extLst>
                  <a:ext uri="{FF2B5EF4-FFF2-40B4-BE49-F238E27FC236}">
                    <a16:creationId xmlns:a16="http://schemas.microsoft.com/office/drawing/2014/main" id="{F1181B93-BA8D-4DA5-9BBE-2015415EBC0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7" name="组合 16">
              <a:extLst>
                <a:ext uri="{FF2B5EF4-FFF2-40B4-BE49-F238E27FC236}">
                  <a16:creationId xmlns:a16="http://schemas.microsoft.com/office/drawing/2014/main" id="{7EDA9A3B-022A-4C1F-BDBD-6F6A6A4D8517}"/>
                </a:ext>
              </a:extLst>
            </p:cNvPr>
            <p:cNvGrpSpPr/>
            <p:nvPr/>
          </p:nvGrpSpPr>
          <p:grpSpPr>
            <a:xfrm>
              <a:off x="231237" y="5185817"/>
              <a:ext cx="11729526" cy="295422"/>
              <a:chOff x="231237" y="358628"/>
              <a:chExt cx="11729526" cy="295422"/>
            </a:xfrm>
          </p:grpSpPr>
          <p:sp>
            <p:nvSpPr>
              <p:cNvPr id="66" name="矩形 65">
                <a:extLst>
                  <a:ext uri="{FF2B5EF4-FFF2-40B4-BE49-F238E27FC236}">
                    <a16:creationId xmlns:a16="http://schemas.microsoft.com/office/drawing/2014/main" id="{C42A3430-C8E8-48FB-B9B0-0B5AE795EEF6}"/>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7" name="矩形 66">
                <a:extLst>
                  <a:ext uri="{FF2B5EF4-FFF2-40B4-BE49-F238E27FC236}">
                    <a16:creationId xmlns:a16="http://schemas.microsoft.com/office/drawing/2014/main" id="{E6916AFC-2A19-4748-B03F-1148AFA6203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8" name="矩形 67">
                <a:extLst>
                  <a:ext uri="{FF2B5EF4-FFF2-40B4-BE49-F238E27FC236}">
                    <a16:creationId xmlns:a16="http://schemas.microsoft.com/office/drawing/2014/main" id="{265C1653-1FE9-4737-82A4-2BF15B2CBCF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9" name="矩形 68">
                <a:extLst>
                  <a:ext uri="{FF2B5EF4-FFF2-40B4-BE49-F238E27FC236}">
                    <a16:creationId xmlns:a16="http://schemas.microsoft.com/office/drawing/2014/main" id="{3263E9B3-2F66-4262-87CD-7CAE7629F8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0" name="矩形 69">
                <a:extLst>
                  <a:ext uri="{FF2B5EF4-FFF2-40B4-BE49-F238E27FC236}">
                    <a16:creationId xmlns:a16="http://schemas.microsoft.com/office/drawing/2014/main" id="{7FD50BD6-29FE-4297-AF74-D8719E38ADF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1" name="矩形 70">
                <a:extLst>
                  <a:ext uri="{FF2B5EF4-FFF2-40B4-BE49-F238E27FC236}">
                    <a16:creationId xmlns:a16="http://schemas.microsoft.com/office/drawing/2014/main" id="{63DDFECE-96DD-49F3-B18B-7B82927400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2" name="矩形 71">
                <a:extLst>
                  <a:ext uri="{FF2B5EF4-FFF2-40B4-BE49-F238E27FC236}">
                    <a16:creationId xmlns:a16="http://schemas.microsoft.com/office/drawing/2014/main" id="{C6169D6B-36A1-476C-B76B-CEB94A5DE76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3" name="矩形 72">
                <a:extLst>
                  <a:ext uri="{FF2B5EF4-FFF2-40B4-BE49-F238E27FC236}">
                    <a16:creationId xmlns:a16="http://schemas.microsoft.com/office/drawing/2014/main" id="{C2C8E4CC-F6DF-463B-AAAD-4006BD729EED}"/>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4" name="矩形 73">
                <a:extLst>
                  <a:ext uri="{FF2B5EF4-FFF2-40B4-BE49-F238E27FC236}">
                    <a16:creationId xmlns:a16="http://schemas.microsoft.com/office/drawing/2014/main" id="{E03AB97C-158D-4490-86E2-086CF3F2ABF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5" name="矩形 74">
                <a:extLst>
                  <a:ext uri="{FF2B5EF4-FFF2-40B4-BE49-F238E27FC236}">
                    <a16:creationId xmlns:a16="http://schemas.microsoft.com/office/drawing/2014/main" id="{77D5AA89-3227-4179-A683-AA9995AB399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6" name="矩形 75">
                <a:extLst>
                  <a:ext uri="{FF2B5EF4-FFF2-40B4-BE49-F238E27FC236}">
                    <a16:creationId xmlns:a16="http://schemas.microsoft.com/office/drawing/2014/main" id="{CE99D9F2-0190-4DC3-BEB4-A677930A43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7" name="矩形 76">
                <a:extLst>
                  <a:ext uri="{FF2B5EF4-FFF2-40B4-BE49-F238E27FC236}">
                    <a16:creationId xmlns:a16="http://schemas.microsoft.com/office/drawing/2014/main" id="{0FC616A1-DA6F-4C56-9F50-317D647D520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8" name="矩形 77">
                <a:extLst>
                  <a:ext uri="{FF2B5EF4-FFF2-40B4-BE49-F238E27FC236}">
                    <a16:creationId xmlns:a16="http://schemas.microsoft.com/office/drawing/2014/main" id="{21AB2B29-DC3B-4188-A472-2F5D5B19EFE8}"/>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9" name="矩形 78">
                <a:extLst>
                  <a:ext uri="{FF2B5EF4-FFF2-40B4-BE49-F238E27FC236}">
                    <a16:creationId xmlns:a16="http://schemas.microsoft.com/office/drawing/2014/main" id="{50217144-A7C8-4302-9B68-903173B9F10C}"/>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0" name="矩形 79">
                <a:extLst>
                  <a:ext uri="{FF2B5EF4-FFF2-40B4-BE49-F238E27FC236}">
                    <a16:creationId xmlns:a16="http://schemas.microsoft.com/office/drawing/2014/main" id="{5E04EAE6-5688-44D0-8BC7-E2D566595D23}"/>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1" name="矩形 80">
                <a:extLst>
                  <a:ext uri="{FF2B5EF4-FFF2-40B4-BE49-F238E27FC236}">
                    <a16:creationId xmlns:a16="http://schemas.microsoft.com/office/drawing/2014/main" id="{908FBE51-9D70-4F5F-8946-DE41A20C7EAA}"/>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2" name="矩形 81">
                <a:extLst>
                  <a:ext uri="{FF2B5EF4-FFF2-40B4-BE49-F238E27FC236}">
                    <a16:creationId xmlns:a16="http://schemas.microsoft.com/office/drawing/2014/main" id="{752B3FF8-093F-4A02-82BB-7BBEB1D7ACD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3" name="矩形 82">
                <a:extLst>
                  <a:ext uri="{FF2B5EF4-FFF2-40B4-BE49-F238E27FC236}">
                    <a16:creationId xmlns:a16="http://schemas.microsoft.com/office/drawing/2014/main" id="{97815EC1-EBE7-4F46-917D-FCA91876606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4" name="矩形 83">
                <a:extLst>
                  <a:ext uri="{FF2B5EF4-FFF2-40B4-BE49-F238E27FC236}">
                    <a16:creationId xmlns:a16="http://schemas.microsoft.com/office/drawing/2014/main" id="{F40AB34F-1BFB-46A4-BB91-F7C256B6904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5" name="矩形 84">
                <a:extLst>
                  <a:ext uri="{FF2B5EF4-FFF2-40B4-BE49-F238E27FC236}">
                    <a16:creationId xmlns:a16="http://schemas.microsoft.com/office/drawing/2014/main" id="{B83BA740-51AB-4DF0-B25E-1D8DB3CF9FF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6" name="矩形 85">
                <a:extLst>
                  <a:ext uri="{FF2B5EF4-FFF2-40B4-BE49-F238E27FC236}">
                    <a16:creationId xmlns:a16="http://schemas.microsoft.com/office/drawing/2014/main" id="{BD7523F0-C973-4BEF-A7D4-6525694B654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7" name="矩形 86">
                <a:extLst>
                  <a:ext uri="{FF2B5EF4-FFF2-40B4-BE49-F238E27FC236}">
                    <a16:creationId xmlns:a16="http://schemas.microsoft.com/office/drawing/2014/main" id="{E4D6E6DC-A6D9-439C-8CC8-30F89F3D3A1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8" name="矩形 87">
                <a:extLst>
                  <a:ext uri="{FF2B5EF4-FFF2-40B4-BE49-F238E27FC236}">
                    <a16:creationId xmlns:a16="http://schemas.microsoft.com/office/drawing/2014/main" id="{80E15A60-71D9-4EC4-8A7F-4267AE4DF5C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8" name="组合 17">
              <a:extLst>
                <a:ext uri="{FF2B5EF4-FFF2-40B4-BE49-F238E27FC236}">
                  <a16:creationId xmlns:a16="http://schemas.microsoft.com/office/drawing/2014/main" id="{0B26F04F-A893-49CF-B347-29F07E54CB5C}"/>
                </a:ext>
              </a:extLst>
            </p:cNvPr>
            <p:cNvGrpSpPr/>
            <p:nvPr/>
          </p:nvGrpSpPr>
          <p:grpSpPr>
            <a:xfrm>
              <a:off x="231237" y="5730638"/>
              <a:ext cx="11729526" cy="295422"/>
              <a:chOff x="231237" y="358628"/>
              <a:chExt cx="11729526" cy="295422"/>
            </a:xfrm>
          </p:grpSpPr>
          <p:sp>
            <p:nvSpPr>
              <p:cNvPr id="43" name="矩形 42">
                <a:extLst>
                  <a:ext uri="{FF2B5EF4-FFF2-40B4-BE49-F238E27FC236}">
                    <a16:creationId xmlns:a16="http://schemas.microsoft.com/office/drawing/2014/main" id="{C7202A71-B404-43AA-A9BD-FAFF1AA585B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4" name="矩形 43">
                <a:extLst>
                  <a:ext uri="{FF2B5EF4-FFF2-40B4-BE49-F238E27FC236}">
                    <a16:creationId xmlns:a16="http://schemas.microsoft.com/office/drawing/2014/main" id="{43AEAA3D-40C1-4731-9E43-D0B8610C454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5" name="矩形 44">
                <a:extLst>
                  <a:ext uri="{FF2B5EF4-FFF2-40B4-BE49-F238E27FC236}">
                    <a16:creationId xmlns:a16="http://schemas.microsoft.com/office/drawing/2014/main" id="{85C32A36-99A0-4AE1-8B81-E04064E5554A}"/>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6" name="矩形 45">
                <a:extLst>
                  <a:ext uri="{FF2B5EF4-FFF2-40B4-BE49-F238E27FC236}">
                    <a16:creationId xmlns:a16="http://schemas.microsoft.com/office/drawing/2014/main" id="{9B2A8B4D-C9B1-4B65-ABE2-BEDD90DFB98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7" name="矩形 46">
                <a:extLst>
                  <a:ext uri="{FF2B5EF4-FFF2-40B4-BE49-F238E27FC236}">
                    <a16:creationId xmlns:a16="http://schemas.microsoft.com/office/drawing/2014/main" id="{B640BDAA-6C2B-47B2-9ACF-469D94D746B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8" name="矩形 47">
                <a:extLst>
                  <a:ext uri="{FF2B5EF4-FFF2-40B4-BE49-F238E27FC236}">
                    <a16:creationId xmlns:a16="http://schemas.microsoft.com/office/drawing/2014/main" id="{F63D60BC-F28F-4EB7-9E3C-5EA775EA6D2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9" name="矩形 48">
                <a:extLst>
                  <a:ext uri="{FF2B5EF4-FFF2-40B4-BE49-F238E27FC236}">
                    <a16:creationId xmlns:a16="http://schemas.microsoft.com/office/drawing/2014/main" id="{BBA77E89-C82F-4070-B99A-FD7185F1BB1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0" name="矩形 49">
                <a:extLst>
                  <a:ext uri="{FF2B5EF4-FFF2-40B4-BE49-F238E27FC236}">
                    <a16:creationId xmlns:a16="http://schemas.microsoft.com/office/drawing/2014/main" id="{C9ABEC03-2AF0-40BC-B241-2086B463A78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1" name="矩形 50">
                <a:extLst>
                  <a:ext uri="{FF2B5EF4-FFF2-40B4-BE49-F238E27FC236}">
                    <a16:creationId xmlns:a16="http://schemas.microsoft.com/office/drawing/2014/main" id="{CF693E18-1A21-4FAF-83E2-CCF5B2421C3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2" name="矩形 51">
                <a:extLst>
                  <a:ext uri="{FF2B5EF4-FFF2-40B4-BE49-F238E27FC236}">
                    <a16:creationId xmlns:a16="http://schemas.microsoft.com/office/drawing/2014/main" id="{76AF850F-22EA-4396-9CF4-98DD7D018EA7}"/>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3" name="矩形 52">
                <a:extLst>
                  <a:ext uri="{FF2B5EF4-FFF2-40B4-BE49-F238E27FC236}">
                    <a16:creationId xmlns:a16="http://schemas.microsoft.com/office/drawing/2014/main" id="{0B19FB22-143F-4767-8988-242A9CD24D0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4" name="矩形 53">
                <a:extLst>
                  <a:ext uri="{FF2B5EF4-FFF2-40B4-BE49-F238E27FC236}">
                    <a16:creationId xmlns:a16="http://schemas.microsoft.com/office/drawing/2014/main" id="{15BA2502-ED13-4F80-A73F-94A6699B41E9}"/>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5" name="矩形 54">
                <a:extLst>
                  <a:ext uri="{FF2B5EF4-FFF2-40B4-BE49-F238E27FC236}">
                    <a16:creationId xmlns:a16="http://schemas.microsoft.com/office/drawing/2014/main" id="{E5F2D120-A926-421D-9915-E6AF99C158A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6" name="矩形 55">
                <a:extLst>
                  <a:ext uri="{FF2B5EF4-FFF2-40B4-BE49-F238E27FC236}">
                    <a16:creationId xmlns:a16="http://schemas.microsoft.com/office/drawing/2014/main" id="{B61CDAEC-9CF9-4488-9E86-9E9F446D622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7" name="矩形 56">
                <a:extLst>
                  <a:ext uri="{FF2B5EF4-FFF2-40B4-BE49-F238E27FC236}">
                    <a16:creationId xmlns:a16="http://schemas.microsoft.com/office/drawing/2014/main" id="{C7F43A58-0B5C-4B6A-9C17-42EF0BF95ED0}"/>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8" name="矩形 57">
                <a:extLst>
                  <a:ext uri="{FF2B5EF4-FFF2-40B4-BE49-F238E27FC236}">
                    <a16:creationId xmlns:a16="http://schemas.microsoft.com/office/drawing/2014/main" id="{3C93B0E4-1B1C-4C20-96B9-B93F5D700A1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9" name="矩形 58">
                <a:extLst>
                  <a:ext uri="{FF2B5EF4-FFF2-40B4-BE49-F238E27FC236}">
                    <a16:creationId xmlns:a16="http://schemas.microsoft.com/office/drawing/2014/main" id="{2F673531-54C1-4461-945B-CAC1E9044C1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0" name="矩形 59">
                <a:extLst>
                  <a:ext uri="{FF2B5EF4-FFF2-40B4-BE49-F238E27FC236}">
                    <a16:creationId xmlns:a16="http://schemas.microsoft.com/office/drawing/2014/main" id="{9ACB21A6-0BAB-4818-B10E-A6F70BB3FF10}"/>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1" name="矩形 60">
                <a:extLst>
                  <a:ext uri="{FF2B5EF4-FFF2-40B4-BE49-F238E27FC236}">
                    <a16:creationId xmlns:a16="http://schemas.microsoft.com/office/drawing/2014/main" id="{1F27F5AB-0162-4FE3-B5AC-7B1936B18C2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2" name="矩形 61">
                <a:extLst>
                  <a:ext uri="{FF2B5EF4-FFF2-40B4-BE49-F238E27FC236}">
                    <a16:creationId xmlns:a16="http://schemas.microsoft.com/office/drawing/2014/main" id="{66E49249-E79C-42BC-907B-A10989C394C1}"/>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3" name="矩形 62">
                <a:extLst>
                  <a:ext uri="{FF2B5EF4-FFF2-40B4-BE49-F238E27FC236}">
                    <a16:creationId xmlns:a16="http://schemas.microsoft.com/office/drawing/2014/main" id="{68448892-02BC-43F1-9551-F101E5BED08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4" name="矩形 63">
                <a:extLst>
                  <a:ext uri="{FF2B5EF4-FFF2-40B4-BE49-F238E27FC236}">
                    <a16:creationId xmlns:a16="http://schemas.microsoft.com/office/drawing/2014/main" id="{099F1E27-10BF-4A0A-BDD5-9EBCE62277B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5" name="矩形 64">
                <a:extLst>
                  <a:ext uri="{FF2B5EF4-FFF2-40B4-BE49-F238E27FC236}">
                    <a16:creationId xmlns:a16="http://schemas.microsoft.com/office/drawing/2014/main" id="{F34493E0-D9FF-4B2A-B7ED-98298DB8412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9" name="组合 18">
              <a:extLst>
                <a:ext uri="{FF2B5EF4-FFF2-40B4-BE49-F238E27FC236}">
                  <a16:creationId xmlns:a16="http://schemas.microsoft.com/office/drawing/2014/main" id="{E6EFBC60-D1CC-4B64-A3DF-E92916DA7B28}"/>
                </a:ext>
              </a:extLst>
            </p:cNvPr>
            <p:cNvGrpSpPr/>
            <p:nvPr/>
          </p:nvGrpSpPr>
          <p:grpSpPr>
            <a:xfrm>
              <a:off x="231237" y="6275461"/>
              <a:ext cx="11729526" cy="295422"/>
              <a:chOff x="231237" y="358628"/>
              <a:chExt cx="11729526" cy="295422"/>
            </a:xfrm>
          </p:grpSpPr>
          <p:sp>
            <p:nvSpPr>
              <p:cNvPr id="20" name="矩形 19">
                <a:extLst>
                  <a:ext uri="{FF2B5EF4-FFF2-40B4-BE49-F238E27FC236}">
                    <a16:creationId xmlns:a16="http://schemas.microsoft.com/office/drawing/2014/main" id="{E460C39C-1344-4D62-B70F-05211CFB012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 name="矩形 20">
                <a:extLst>
                  <a:ext uri="{FF2B5EF4-FFF2-40B4-BE49-F238E27FC236}">
                    <a16:creationId xmlns:a16="http://schemas.microsoft.com/office/drawing/2014/main" id="{173E76C1-BA5A-4A70-9DBB-3547ACD2A77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 name="矩形 21">
                <a:extLst>
                  <a:ext uri="{FF2B5EF4-FFF2-40B4-BE49-F238E27FC236}">
                    <a16:creationId xmlns:a16="http://schemas.microsoft.com/office/drawing/2014/main" id="{A47389DC-8E48-48A9-B0D1-74D219376C9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 name="矩形 22">
                <a:extLst>
                  <a:ext uri="{FF2B5EF4-FFF2-40B4-BE49-F238E27FC236}">
                    <a16:creationId xmlns:a16="http://schemas.microsoft.com/office/drawing/2014/main" id="{629195AA-3C47-472B-AAFE-A65C439795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 name="矩形 23">
                <a:extLst>
                  <a:ext uri="{FF2B5EF4-FFF2-40B4-BE49-F238E27FC236}">
                    <a16:creationId xmlns:a16="http://schemas.microsoft.com/office/drawing/2014/main" id="{89D54FEF-7655-4FFC-9CB1-F2A5E418A47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 name="矩形 24">
                <a:extLst>
                  <a:ext uri="{FF2B5EF4-FFF2-40B4-BE49-F238E27FC236}">
                    <a16:creationId xmlns:a16="http://schemas.microsoft.com/office/drawing/2014/main" id="{720F9287-BC89-483A-82CF-D9E97ADB7F1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 name="矩形 25">
                <a:extLst>
                  <a:ext uri="{FF2B5EF4-FFF2-40B4-BE49-F238E27FC236}">
                    <a16:creationId xmlns:a16="http://schemas.microsoft.com/office/drawing/2014/main" id="{D3A14D03-D081-4981-8B47-B51B7D10A5A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 name="矩形 26">
                <a:extLst>
                  <a:ext uri="{FF2B5EF4-FFF2-40B4-BE49-F238E27FC236}">
                    <a16:creationId xmlns:a16="http://schemas.microsoft.com/office/drawing/2014/main" id="{63D7151B-CBDB-4C21-8359-69BED4EA7E9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 name="矩形 27">
                <a:extLst>
                  <a:ext uri="{FF2B5EF4-FFF2-40B4-BE49-F238E27FC236}">
                    <a16:creationId xmlns:a16="http://schemas.microsoft.com/office/drawing/2014/main" id="{D59F866D-7501-4953-BCBA-E8834730574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 name="矩形 28">
                <a:extLst>
                  <a:ext uri="{FF2B5EF4-FFF2-40B4-BE49-F238E27FC236}">
                    <a16:creationId xmlns:a16="http://schemas.microsoft.com/office/drawing/2014/main" id="{E6CC64AF-8406-4E05-87B9-5759D91891CA}"/>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0" name="矩形 29">
                <a:extLst>
                  <a:ext uri="{FF2B5EF4-FFF2-40B4-BE49-F238E27FC236}">
                    <a16:creationId xmlns:a16="http://schemas.microsoft.com/office/drawing/2014/main" id="{989904DD-4737-4704-9A31-599B81E891C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1" name="矩形 30">
                <a:extLst>
                  <a:ext uri="{FF2B5EF4-FFF2-40B4-BE49-F238E27FC236}">
                    <a16:creationId xmlns:a16="http://schemas.microsoft.com/office/drawing/2014/main" id="{B2E08CF5-526A-4254-82F9-0BD4D6A5C42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2" name="矩形 31">
                <a:extLst>
                  <a:ext uri="{FF2B5EF4-FFF2-40B4-BE49-F238E27FC236}">
                    <a16:creationId xmlns:a16="http://schemas.microsoft.com/office/drawing/2014/main" id="{96EC3491-7265-4391-8A95-F1EE5D83690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3" name="矩形 32">
                <a:extLst>
                  <a:ext uri="{FF2B5EF4-FFF2-40B4-BE49-F238E27FC236}">
                    <a16:creationId xmlns:a16="http://schemas.microsoft.com/office/drawing/2014/main" id="{7A1A749F-5AD1-4D45-837D-5F47E8C01B6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4" name="矩形 33">
                <a:extLst>
                  <a:ext uri="{FF2B5EF4-FFF2-40B4-BE49-F238E27FC236}">
                    <a16:creationId xmlns:a16="http://schemas.microsoft.com/office/drawing/2014/main" id="{96755E4E-758E-47EF-B43C-80D2D5CED46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5" name="矩形 34">
                <a:extLst>
                  <a:ext uri="{FF2B5EF4-FFF2-40B4-BE49-F238E27FC236}">
                    <a16:creationId xmlns:a16="http://schemas.microsoft.com/office/drawing/2014/main" id="{09759DDB-5CE5-457C-9643-0BB0508000F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6" name="矩形 35">
                <a:extLst>
                  <a:ext uri="{FF2B5EF4-FFF2-40B4-BE49-F238E27FC236}">
                    <a16:creationId xmlns:a16="http://schemas.microsoft.com/office/drawing/2014/main" id="{AC871000-4D7E-4B50-845C-F79F82ADF1FF}"/>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7" name="矩形 36">
                <a:extLst>
                  <a:ext uri="{FF2B5EF4-FFF2-40B4-BE49-F238E27FC236}">
                    <a16:creationId xmlns:a16="http://schemas.microsoft.com/office/drawing/2014/main" id="{1A82120E-990F-43C0-A586-8FBA28E91864}"/>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8" name="矩形 37">
                <a:extLst>
                  <a:ext uri="{FF2B5EF4-FFF2-40B4-BE49-F238E27FC236}">
                    <a16:creationId xmlns:a16="http://schemas.microsoft.com/office/drawing/2014/main" id="{C1204623-4AB1-4217-A408-015EE2692B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9" name="矩形 38">
                <a:extLst>
                  <a:ext uri="{FF2B5EF4-FFF2-40B4-BE49-F238E27FC236}">
                    <a16:creationId xmlns:a16="http://schemas.microsoft.com/office/drawing/2014/main" id="{8936C99D-B8B9-4926-9C7A-393F0D75578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0" name="矩形 39">
                <a:extLst>
                  <a:ext uri="{FF2B5EF4-FFF2-40B4-BE49-F238E27FC236}">
                    <a16:creationId xmlns:a16="http://schemas.microsoft.com/office/drawing/2014/main" id="{8F95748B-5BDD-41DF-9CBE-0D60881A5F0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1" name="矩形 40">
                <a:extLst>
                  <a:ext uri="{FF2B5EF4-FFF2-40B4-BE49-F238E27FC236}">
                    <a16:creationId xmlns:a16="http://schemas.microsoft.com/office/drawing/2014/main" id="{0D4376F6-BC26-4032-9BBA-BFCB6B27FCA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2" name="矩形 41">
                <a:extLst>
                  <a:ext uri="{FF2B5EF4-FFF2-40B4-BE49-F238E27FC236}">
                    <a16:creationId xmlns:a16="http://schemas.microsoft.com/office/drawing/2014/main" id="{C3E74463-EA45-49FA-B160-9CCEB745E464}"/>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grpSp>
        <p:nvGrpSpPr>
          <p:cNvPr id="296" name="组合 295">
            <a:extLst>
              <a:ext uri="{FF2B5EF4-FFF2-40B4-BE49-F238E27FC236}">
                <a16:creationId xmlns:a16="http://schemas.microsoft.com/office/drawing/2014/main" id="{7207312D-5860-4D95-8922-8D8BDF5B3E30}"/>
              </a:ext>
            </a:extLst>
          </p:cNvPr>
          <p:cNvGrpSpPr/>
          <p:nvPr/>
        </p:nvGrpSpPr>
        <p:grpSpPr>
          <a:xfrm>
            <a:off x="449036" y="434068"/>
            <a:ext cx="8245928" cy="4275365"/>
            <a:chOff x="3976504" y="1939290"/>
            <a:chExt cx="4096068" cy="1363816"/>
          </a:xfrm>
        </p:grpSpPr>
        <p:sp>
          <p:nvSpPr>
            <p:cNvPr id="297" name="矩形: 圆角 296">
              <a:extLst>
                <a:ext uri="{FF2B5EF4-FFF2-40B4-BE49-F238E27FC236}">
                  <a16:creationId xmlns:a16="http://schemas.microsoft.com/office/drawing/2014/main" id="{96ABC346-514A-4CF2-8C0D-589C8DE9A629}"/>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8" name="矩形: 圆角 297">
              <a:extLst>
                <a:ext uri="{FF2B5EF4-FFF2-40B4-BE49-F238E27FC236}">
                  <a16:creationId xmlns:a16="http://schemas.microsoft.com/office/drawing/2014/main" id="{AD252AE2-EBEF-41FB-82B9-5AFA08798164}"/>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pic>
        <p:nvPicPr>
          <p:cNvPr id="299" name="图片 298" descr="图片包含 动物&#10;&#10;已生成高可信度的说明">
            <a:extLst>
              <a:ext uri="{FF2B5EF4-FFF2-40B4-BE49-F238E27FC236}">
                <a16:creationId xmlns:a16="http://schemas.microsoft.com/office/drawing/2014/main" id="{83332C3D-9EEB-4B6E-9747-35D91D432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442" y="92374"/>
            <a:ext cx="1614413" cy="1614413"/>
          </a:xfrm>
          <a:prstGeom prst="rect">
            <a:avLst/>
          </a:prstGeom>
        </p:spPr>
      </p:pic>
      <p:pic>
        <p:nvPicPr>
          <p:cNvPr id="301" name="PA_图片 9">
            <a:extLst>
              <a:ext uri="{FF2B5EF4-FFF2-40B4-BE49-F238E27FC236}">
                <a16:creationId xmlns:a16="http://schemas.microsoft.com/office/drawing/2014/main" id="{9D695982-3A8B-4210-8FCA-4BFA7F0E6842}"/>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b="54831"/>
          <a:stretch/>
        </p:blipFill>
        <p:spPr>
          <a:xfrm>
            <a:off x="5667568" y="3668942"/>
            <a:ext cx="2563487" cy="872115"/>
          </a:xfrm>
          <a:prstGeom prst="rect">
            <a:avLst/>
          </a:prstGeom>
        </p:spPr>
      </p:pic>
      <p:pic>
        <p:nvPicPr>
          <p:cNvPr id="302" name="PA_图片 10">
            <a:extLst>
              <a:ext uri="{FF2B5EF4-FFF2-40B4-BE49-F238E27FC236}">
                <a16:creationId xmlns:a16="http://schemas.microsoft.com/office/drawing/2014/main" id="{1CF8FCD7-65BC-41EC-B6EE-D6D51BCD756C}"/>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29043"/>
          <a:stretch/>
        </p:blipFill>
        <p:spPr>
          <a:xfrm flipH="1">
            <a:off x="7975233" y="2563587"/>
            <a:ext cx="719731" cy="1175504"/>
          </a:xfrm>
          <a:prstGeom prst="rect">
            <a:avLst/>
          </a:prstGeom>
        </p:spPr>
      </p:pic>
      <p:pic>
        <p:nvPicPr>
          <p:cNvPr id="304" name="图片 303">
            <a:extLst>
              <a:ext uri="{FF2B5EF4-FFF2-40B4-BE49-F238E27FC236}">
                <a16:creationId xmlns:a16="http://schemas.microsoft.com/office/drawing/2014/main" id="{8DAF4AE7-5590-49D8-B572-380138B57415}"/>
              </a:ext>
            </a:extLst>
          </p:cNvPr>
          <p:cNvPicPr>
            <a:picLocks noChangeAspect="1"/>
          </p:cNvPicPr>
          <p:nvPr/>
        </p:nvPicPr>
        <p:blipFill>
          <a:blip r:embed="rId8"/>
          <a:stretch>
            <a:fillRect/>
          </a:stretch>
        </p:blipFill>
        <p:spPr>
          <a:xfrm rot="21321842">
            <a:off x="7228062" y="2313518"/>
            <a:ext cx="1520034" cy="2181226"/>
          </a:xfrm>
          <a:prstGeom prst="rect">
            <a:avLst/>
          </a:prstGeom>
        </p:spPr>
      </p:pic>
      <p:pic>
        <p:nvPicPr>
          <p:cNvPr id="308" name="图片 2">
            <a:extLst>
              <a:ext uri="{FF2B5EF4-FFF2-40B4-BE49-F238E27FC236}">
                <a16:creationId xmlns:a16="http://schemas.microsoft.com/office/drawing/2014/main" id="{A0BCAB3A-F2B1-4C0A-AF5B-70CFCD8A27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155" r="15411"/>
          <a:stretch/>
        </p:blipFill>
        <p:spPr>
          <a:xfrm>
            <a:off x="874725" y="224915"/>
            <a:ext cx="2741528" cy="4703248"/>
          </a:xfrm>
          <a:prstGeom prst="rect">
            <a:avLst/>
          </a:prstGeom>
        </p:spPr>
      </p:pic>
      <p:pic>
        <p:nvPicPr>
          <p:cNvPr id="309" name="图片 9">
            <a:extLst>
              <a:ext uri="{FF2B5EF4-FFF2-40B4-BE49-F238E27FC236}">
                <a16:creationId xmlns:a16="http://schemas.microsoft.com/office/drawing/2014/main" id="{F3E6B8F3-B421-4C46-9603-E9BC4BE9B9FC}"/>
              </a:ext>
            </a:extLst>
          </p:cNvPr>
          <p:cNvPicPr>
            <a:picLocks noChangeAspect="1"/>
          </p:cNvPicPr>
          <p:nvPr/>
        </p:nvPicPr>
        <p:blipFill rotWithShape="1">
          <a:blip r:embed="rId10">
            <a:extLst>
              <a:ext uri="{28A0092B-C50C-407E-A947-70E740481C1C}">
                <a14:useLocalDpi xmlns:a14="http://schemas.microsoft.com/office/drawing/2010/main" val="0"/>
              </a:ext>
            </a:extLst>
          </a:blip>
          <a:srcRect l="21456" r="20158"/>
          <a:stretch/>
        </p:blipFill>
        <p:spPr>
          <a:xfrm>
            <a:off x="3397709" y="922376"/>
            <a:ext cx="5023743" cy="3298784"/>
          </a:xfrm>
          <a:prstGeom prst="rect">
            <a:avLst/>
          </a:prstGeom>
          <a:ln>
            <a:noFill/>
          </a:ln>
        </p:spPr>
      </p:pic>
      <p:sp>
        <p:nvSpPr>
          <p:cNvPr id="310" name="文本框 10">
            <a:extLst>
              <a:ext uri="{FF2B5EF4-FFF2-40B4-BE49-F238E27FC236}">
                <a16:creationId xmlns:a16="http://schemas.microsoft.com/office/drawing/2014/main" id="{EC575F22-1AD4-467A-8675-CA1971B3892A}"/>
              </a:ext>
            </a:extLst>
          </p:cNvPr>
          <p:cNvSpPr txBox="1"/>
          <p:nvPr/>
        </p:nvSpPr>
        <p:spPr>
          <a:xfrm>
            <a:off x="3678788" y="1312495"/>
            <a:ext cx="4195633" cy="1938992"/>
          </a:xfrm>
          <a:prstGeom prst="rect">
            <a:avLst/>
          </a:prstGeom>
          <a:noFill/>
        </p:spPr>
        <p:txBody>
          <a:bodyPr wrap="square" rtlCol="0">
            <a:spAutoFit/>
          </a:bodyPr>
          <a:lstStyle/>
          <a:p>
            <a:pPr algn="ctr" defTabSz="685681"/>
            <a:r>
              <a:rPr lang="en-US" altLang="zh-CN" sz="6000" b="1" dirty="0">
                <a:ln>
                  <a:solidFill>
                    <a:srgbClr val="FFC000"/>
                  </a:solidFill>
                </a:ln>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Chia </a:t>
            </a:r>
            <a:r>
              <a:rPr lang="en-US" altLang="zh-CN" sz="6000" b="1" dirty="0" err="1">
                <a:ln>
                  <a:solidFill>
                    <a:srgbClr val="FFC000"/>
                  </a:solidFill>
                </a:ln>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sẻ</a:t>
            </a:r>
            <a:r>
              <a:rPr lang="en-US" altLang="zh-CN" sz="6000" b="1" dirty="0">
                <a:ln>
                  <a:solidFill>
                    <a:srgbClr val="FFC000"/>
                  </a:solidFill>
                </a:ln>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 </a:t>
            </a:r>
            <a:r>
              <a:rPr lang="en-US" altLang="zh-CN" sz="6000" b="1" dirty="0" err="1">
                <a:ln>
                  <a:solidFill>
                    <a:srgbClr val="FFC000"/>
                  </a:solidFill>
                </a:ln>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trước</a:t>
            </a:r>
            <a:r>
              <a:rPr lang="en-US" altLang="zh-CN" sz="6000" b="1" dirty="0">
                <a:ln>
                  <a:solidFill>
                    <a:srgbClr val="FFC000"/>
                  </a:solidFill>
                </a:ln>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 </a:t>
            </a:r>
            <a:r>
              <a:rPr lang="en-US" altLang="zh-CN" sz="6000" b="1" dirty="0" err="1">
                <a:ln>
                  <a:solidFill>
                    <a:srgbClr val="FFC000"/>
                  </a:solidFill>
                </a:ln>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lớp</a:t>
            </a:r>
            <a:endParaRPr lang="zh-CN" altLang="en-US" sz="6000" b="1" dirty="0">
              <a:ln>
                <a:solidFill>
                  <a:srgbClr val="FFC000"/>
                </a:solidFill>
              </a:ln>
              <a:solidFill>
                <a:prstClr val="white"/>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endParaRPr>
          </a:p>
        </p:txBody>
      </p:sp>
    </p:spTree>
    <p:extLst>
      <p:ext uri="{BB962C8B-B14F-4D97-AF65-F5344CB8AC3E}">
        <p14:creationId xmlns:p14="http://schemas.microsoft.com/office/powerpoint/2010/main" val="3294665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9600" y="355440"/>
            <a:ext cx="9601200" cy="4692406"/>
            <a:chOff x="-317719" y="731520"/>
            <a:chExt cx="11348271" cy="5745668"/>
          </a:xfrm>
        </p:grpSpPr>
        <p:pic>
          <p:nvPicPr>
            <p:cNvPr id="3"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81263" y="731520"/>
              <a:ext cx="10549289" cy="5476775"/>
            </a:xfrm>
            <a:prstGeom prst="rect">
              <a:avLst/>
            </a:prstGeom>
          </p:spPr>
        </p:pic>
        <p:pic>
          <p:nvPicPr>
            <p:cNvPr id="4" name="Picture 3">
              <a:extLst>
                <a:ext uri="{FF2B5EF4-FFF2-40B4-BE49-F238E27FC236}">
                  <a16:creationId xmlns:a16="http://schemas.microsoft.com/office/drawing/2014/main" id="{0F8A28A4-4681-4BA9-86E8-2C3B0F385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19" y="3377768"/>
              <a:ext cx="3099420" cy="3099420"/>
            </a:xfrm>
            <a:prstGeom prst="rect">
              <a:avLst/>
            </a:prstGeom>
          </p:spPr>
        </p:pic>
      </p:grpSp>
      <p:sp>
        <p:nvSpPr>
          <p:cNvPr id="2" name="TextBox 1"/>
          <p:cNvSpPr txBox="1"/>
          <p:nvPr/>
        </p:nvSpPr>
        <p:spPr>
          <a:xfrm>
            <a:off x="1752600" y="351623"/>
            <a:ext cx="7239000" cy="4524315"/>
          </a:xfrm>
          <a:prstGeom prst="rect">
            <a:avLst/>
          </a:prstGeom>
          <a:noFill/>
        </p:spPr>
        <p:txBody>
          <a:bodyPr wrap="square" rtlCol="0">
            <a:spAutoFit/>
          </a:bodyPr>
          <a:lstStyle/>
          <a:p>
            <a:pPr algn="ctr" defTabSz="342900"/>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tham khảo 1:</a:t>
            </a:r>
          </a:p>
          <a:p>
            <a:pPr defTabSz="342900"/>
            <a:r>
              <a:rPr lang="en-GB"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câu chuyện Hũ bạc, em rất thích nhân vật người cha. Người cha có đức tính cần cù, chăm chỉ, biết tiết kiệm. Khi thấy con trai mình lười biếng, ông đã không nuông chiều con mà bảo con hãy đi làm kiếm tiền để biết quý trọng đồng tiền, Ông đã ném tiền xuống nước và vào bếp lửa để thử người con. Câu nói của ông ở cuối câu chuyện giúp người con hiểu rằng chỉ có lao động chăm chỉ mới có thể làm ra tiền, nếu không làm việc thì có bao nhiêu tiền cũng hết.</a:t>
            </a:r>
          </a:p>
        </p:txBody>
      </p:sp>
    </p:spTree>
    <p:extLst>
      <p:ext uri="{BB962C8B-B14F-4D97-AF65-F5344CB8AC3E}">
        <p14:creationId xmlns:p14="http://schemas.microsoft.com/office/powerpoint/2010/main" val="1236341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1776</TotalTime>
  <Words>992</Words>
  <Application>Microsoft Office PowerPoint</Application>
  <PresentationFormat>On-screen Show (16:9)</PresentationFormat>
  <Paragraphs>53</Paragraphs>
  <Slides>17</Slides>
  <Notes>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宋体</vt:lpstr>
      <vt:lpstr>Arial</vt:lpstr>
      <vt:lpstr>Arial-Rounded</vt:lpstr>
      <vt:lpstr>Calibri</vt:lpstr>
      <vt:lpstr>Calibri Light</vt:lpstr>
      <vt:lpstr>Coiny</vt:lpstr>
      <vt:lpstr>iCiel Cadena</vt:lpstr>
      <vt:lpstr>SVN-Salty Script</vt:lpstr>
      <vt:lpstr>Times New Roman</vt:lpstr>
      <vt:lpstr>字魂70号-灵悦黑体</vt:lpstr>
      <vt:lpstr>2_Office Theme</vt:lpstr>
      <vt:lpstr>2_Office 主题</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449</cp:revision>
  <dcterms:created xsi:type="dcterms:W3CDTF">2021-11-30T13:15:15Z</dcterms:created>
  <dcterms:modified xsi:type="dcterms:W3CDTF">2023-03-19T08:23:28Z</dcterms:modified>
</cp:coreProperties>
</file>