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15" r:id="rId2"/>
    <p:sldMasterId id="2147483739" r:id="rId3"/>
    <p:sldMasterId id="2147483771" r:id="rId4"/>
    <p:sldMasterId id="2147483784" r:id="rId5"/>
  </p:sldMasterIdLst>
  <p:notesMasterIdLst>
    <p:notesMasterId r:id="rId19"/>
  </p:notesMasterIdLst>
  <p:sldIdLst>
    <p:sldId id="375" r:id="rId6"/>
    <p:sldId id="374" r:id="rId7"/>
    <p:sldId id="376" r:id="rId8"/>
    <p:sldId id="367" r:id="rId9"/>
    <p:sldId id="346" r:id="rId10"/>
    <p:sldId id="306" r:id="rId11"/>
    <p:sldId id="280" r:id="rId12"/>
    <p:sldId id="394" r:id="rId13"/>
    <p:sldId id="395" r:id="rId14"/>
    <p:sldId id="396" r:id="rId15"/>
    <p:sldId id="397" r:id="rId16"/>
    <p:sldId id="398" r:id="rId17"/>
    <p:sldId id="377" r:id="rId18"/>
  </p:sldIdLst>
  <p:sldSz cx="9144000" cy="5143500" type="screen16x9"/>
  <p:notesSz cx="9144000" cy="6858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66"/>
    <a:srgbClr val="00CC00"/>
    <a:srgbClr val="0000FF"/>
    <a:srgbClr val="FFDCD1"/>
    <a:srgbClr val="FF6600"/>
    <a:srgbClr val="FF0066"/>
    <a:srgbClr val="CCFF99"/>
    <a:srgbClr val="FF9900"/>
    <a:srgbClr val="FF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51" autoAdjust="0"/>
  </p:normalViewPr>
  <p:slideViewPr>
    <p:cSldViewPr>
      <p:cViewPr varScale="1">
        <p:scale>
          <a:sx n="69" d="100"/>
          <a:sy n="69" d="100"/>
        </p:scale>
        <p:origin x="12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18341AE-3F2E-4E5F-B65F-5EC7D4EB39FF}" type="datetimeFigureOut">
              <a:rPr lang="en-US" smtClean="0"/>
              <a:t>3/19/2023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F6F0888-38D5-48F9-AB57-F085C2594403}" type="slidenum">
              <a:rPr lang="en-US" smtClean="0"/>
              <a:t>‹#›</a:t>
            </a:fld>
            <a:endParaRPr lang="en-US"/>
          </a:p>
        </p:txBody>
      </p:sp>
    </p:spTree>
    <p:extLst>
      <p:ext uri="{BB962C8B-B14F-4D97-AF65-F5344CB8AC3E}">
        <p14:creationId xmlns:p14="http://schemas.microsoft.com/office/powerpoint/2010/main" val="242757941"/>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pPr eaLnBrk="1" hangingPunct="1">
              <a:spcBef>
                <a:spcPct val="0"/>
              </a:spcBef>
            </a:pPr>
            <a:endParaRPr lang="vi-VN" altLang="vi-VN"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77331A4-9685-4234-ADF3-904A36B3F12B}" type="slidenum">
              <a:rPr lang="vi-VN" altLang="vi-VN">
                <a:solidFill>
                  <a:prstClr val="black"/>
                </a:solidFill>
              </a:rPr>
              <a:pPr/>
              <a:t>2</a:t>
            </a:fld>
            <a:endParaRPr lang="vi-VN" altLang="vi-VN">
              <a:solidFill>
                <a:prstClr val="black"/>
              </a:solidFill>
            </a:endParaRPr>
          </a:p>
        </p:txBody>
      </p:sp>
    </p:spTree>
    <p:extLst>
      <p:ext uri="{BB962C8B-B14F-4D97-AF65-F5344CB8AC3E}">
        <p14:creationId xmlns:p14="http://schemas.microsoft.com/office/powerpoint/2010/main" val="62271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6</a:t>
            </a:fld>
            <a:endParaRPr lang="en-US"/>
          </a:p>
        </p:txBody>
      </p:sp>
    </p:spTree>
    <p:extLst>
      <p:ext uri="{BB962C8B-B14F-4D97-AF65-F5344CB8AC3E}">
        <p14:creationId xmlns:p14="http://schemas.microsoft.com/office/powerpoint/2010/main" val="182683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7</a:t>
            </a:fld>
            <a:endParaRPr lang="en-US"/>
          </a:p>
        </p:txBody>
      </p:sp>
    </p:spTree>
    <p:extLst>
      <p:ext uri="{BB962C8B-B14F-4D97-AF65-F5344CB8AC3E}">
        <p14:creationId xmlns:p14="http://schemas.microsoft.com/office/powerpoint/2010/main" val="324854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000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3" tIns="34289" rIns="68553"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2023/3/19</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920458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3" tIns="34289" rIns="68553"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3" tIns="34289" rIns="68553" bIns="34289" anchor="b"/>
          <a:lstStyle>
            <a:lvl1pPr marL="0" indent="0">
              <a:buNone/>
              <a:defRPr sz="1800" b="1"/>
            </a:lvl1pPr>
            <a:lvl2pPr marL="342740" indent="0">
              <a:buNone/>
              <a:defRPr sz="1500" b="1"/>
            </a:lvl2pPr>
            <a:lvl3pPr marL="685494" indent="0">
              <a:buNone/>
              <a:defRPr sz="1400" b="1"/>
            </a:lvl3pPr>
            <a:lvl4pPr marL="1028241" indent="0">
              <a:buNone/>
              <a:defRPr sz="1200" b="1"/>
            </a:lvl4pPr>
            <a:lvl5pPr marL="1370988" indent="0">
              <a:buNone/>
              <a:defRPr sz="1200" b="1"/>
            </a:lvl5pPr>
            <a:lvl6pPr marL="1713743" indent="0">
              <a:buNone/>
              <a:defRPr sz="1200" b="1"/>
            </a:lvl6pPr>
            <a:lvl7pPr marL="2056481" indent="0">
              <a:buNone/>
              <a:defRPr sz="1200" b="1"/>
            </a:lvl7pPr>
            <a:lvl8pPr marL="2399220" indent="0">
              <a:buNone/>
              <a:defRPr sz="1200" b="1"/>
            </a:lvl8pPr>
            <a:lvl9pPr marL="274196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5"/>
            <a:ext cx="3868340" cy="2680541"/>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3" tIns="34289" rIns="68553" bIns="34289" anchor="b"/>
          <a:lstStyle>
            <a:lvl1pPr marL="0" indent="0">
              <a:buNone/>
              <a:defRPr sz="1800" b="1"/>
            </a:lvl1pPr>
            <a:lvl2pPr marL="342740" indent="0">
              <a:buNone/>
              <a:defRPr sz="1500" b="1"/>
            </a:lvl2pPr>
            <a:lvl3pPr marL="685494" indent="0">
              <a:buNone/>
              <a:defRPr sz="1400" b="1"/>
            </a:lvl3pPr>
            <a:lvl4pPr marL="1028241" indent="0">
              <a:buNone/>
              <a:defRPr sz="1200" b="1"/>
            </a:lvl4pPr>
            <a:lvl5pPr marL="1370988" indent="0">
              <a:buNone/>
              <a:defRPr sz="1200" b="1"/>
            </a:lvl5pPr>
            <a:lvl6pPr marL="1713743" indent="0">
              <a:buNone/>
              <a:defRPr sz="1200" b="1"/>
            </a:lvl6pPr>
            <a:lvl7pPr marL="2056481" indent="0">
              <a:buNone/>
              <a:defRPr sz="1200" b="1"/>
            </a:lvl7pPr>
            <a:lvl8pPr marL="2399220" indent="0">
              <a:buNone/>
              <a:defRPr sz="1200" b="1"/>
            </a:lvl8pPr>
            <a:lvl9pPr marL="274196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5"/>
            <a:ext cx="3887391" cy="2680541"/>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2023/3/19</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6181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3" tIns="34289" rIns="68553"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3" tIns="34289" rIns="68553" bIns="34289"/>
          <a:lstStyle/>
          <a:p>
            <a:pPr defTabSz="685494"/>
            <a:fld id="{20DD7636-5BE1-44BC-BB5F-15739D9E18E1}" type="datetimeFigureOut">
              <a:rPr lang="zh-CN" altLang="en-US" sz="1400" smtClean="0">
                <a:solidFill>
                  <a:srgbClr val="000000"/>
                </a:solidFill>
              </a:rPr>
              <a:pPr defTabSz="685494"/>
              <a:t>2023/3/19</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3" tIns="34289" rIns="68553" bIns="34289"/>
          <a:lstStyle/>
          <a:p>
            <a:pPr defTabSz="685494"/>
            <a:fld id="{E87C0E1D-24C4-406F-9615-DBDA8D2D1F93}" type="slidenum">
              <a:rPr lang="zh-CN" altLang="en-US" sz="1400" smtClean="0">
                <a:solidFill>
                  <a:srgbClr val="000000"/>
                </a:solidFill>
              </a:rPr>
              <a:pPr defTabSz="685494"/>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9"/>
            <a:ext cx="4286250" cy="889453"/>
          </a:xfrm>
        </p:spPr>
        <p:txBody>
          <a:bodyPr lIns="68553" tIns="34289" rIns="68553"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603248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2023/3/19</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3521915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3"/>
            <a:ext cx="3511241" cy="1071121"/>
          </a:xfrm>
        </p:spPr>
        <p:txBody>
          <a:bodyPr lIns="68553" tIns="34289" rIns="68553"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3" tIns="34289" rIns="68553" bIns="34289"/>
          <a:lstStyle>
            <a:lvl1pPr marL="0" indent="0">
              <a:buNone/>
              <a:defRPr sz="2400"/>
            </a:lvl1pPr>
            <a:lvl2pPr marL="342740" indent="0">
              <a:buNone/>
              <a:defRPr sz="2100"/>
            </a:lvl2pPr>
            <a:lvl3pPr marL="685494" indent="0">
              <a:buNone/>
              <a:defRPr sz="1800"/>
            </a:lvl3pPr>
            <a:lvl4pPr marL="1028241" indent="0">
              <a:buNone/>
              <a:defRPr sz="1500"/>
            </a:lvl4pPr>
            <a:lvl5pPr marL="1370988" indent="0">
              <a:buNone/>
              <a:defRPr sz="1500"/>
            </a:lvl5pPr>
            <a:lvl6pPr marL="1713743" indent="0">
              <a:buNone/>
              <a:defRPr sz="1500"/>
            </a:lvl6pPr>
            <a:lvl7pPr marL="2056481" indent="0">
              <a:buNone/>
              <a:defRPr sz="1500"/>
            </a:lvl7pPr>
            <a:lvl8pPr marL="2399220" indent="0">
              <a:buNone/>
              <a:defRPr sz="1500"/>
            </a:lvl8pPr>
            <a:lvl9pPr marL="2741960"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3" tIns="34289" rIns="68553" bIns="34289">
            <a:normAutofit/>
          </a:bodyPr>
          <a:lstStyle>
            <a:lvl1pPr marL="0" indent="0">
              <a:buNone/>
              <a:defRPr sz="1400"/>
            </a:lvl1pPr>
            <a:lvl2pPr marL="342740" indent="0">
              <a:buNone/>
              <a:defRPr sz="1100"/>
            </a:lvl2pPr>
            <a:lvl3pPr marL="685494" indent="0">
              <a:buNone/>
              <a:defRPr sz="900"/>
            </a:lvl3pPr>
            <a:lvl4pPr marL="1028241" indent="0">
              <a:buNone/>
              <a:defRPr sz="800"/>
            </a:lvl4pPr>
            <a:lvl5pPr marL="1370988" indent="0">
              <a:buNone/>
              <a:defRPr sz="800"/>
            </a:lvl5pPr>
            <a:lvl6pPr marL="1713743" indent="0">
              <a:buNone/>
              <a:defRPr sz="800"/>
            </a:lvl6pPr>
            <a:lvl7pPr marL="2056481" indent="0">
              <a:buNone/>
              <a:defRPr sz="800"/>
            </a:lvl7pPr>
            <a:lvl8pPr marL="2399220" indent="0">
              <a:buNone/>
              <a:defRPr sz="800"/>
            </a:lvl8pPr>
            <a:lvl9pPr marL="2741960"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3" tIns="34289" rIns="68553" bIns="34289"/>
          <a:lstStyle/>
          <a:p>
            <a:pPr defTabSz="685494"/>
            <a:fld id="{9EFD9D74-47D9-4702-A33C-335B63B48DBF}" type="datetimeFigureOut">
              <a:rPr lang="zh-CN" altLang="en-US" sz="1400" smtClean="0">
                <a:solidFill>
                  <a:srgbClr val="000000"/>
                </a:solidFill>
              </a:rPr>
              <a:pPr defTabSz="685494"/>
              <a:t>2023/3/19</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3" tIns="34289" rIns="68553" bIns="34289"/>
          <a:lstStyle/>
          <a:p>
            <a:pPr defTabSz="685494"/>
            <a:fld id="{FABC47A4-756D-490B-A52F-7D9E2C9FC05F}"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351687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2"/>
            <a:ext cx="681676" cy="4358879"/>
          </a:xfrm>
        </p:spPr>
        <p:txBody>
          <a:bodyPr vert="eaVert" lIns="68553" tIns="34289" rIns="68553"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2"/>
            <a:ext cx="7084832" cy="4358879"/>
          </a:xfrm>
        </p:spPr>
        <p:txBody>
          <a:bodyPr vert="eaVert"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2023/3/19</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1025643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2023/3/19</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419044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898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494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p:spPr>
        <p:txBody>
          <a:bodyPr anchor="b"/>
          <a:lstStyle>
            <a:lvl1pPr marL="0" indent="0">
              <a:buNone/>
              <a:defRPr sz="1500">
                <a:solidFill>
                  <a:schemeClr val="tx1">
                    <a:tint val="75000"/>
                  </a:schemeClr>
                </a:solidFill>
              </a:defRPr>
            </a:lvl1pPr>
            <a:lvl2pPr marL="342900" indent="0">
              <a:buNone/>
              <a:defRPr sz="1375">
                <a:solidFill>
                  <a:schemeClr val="tx1">
                    <a:tint val="75000"/>
                  </a:schemeClr>
                </a:solidFill>
              </a:defRPr>
            </a:lvl2pPr>
            <a:lvl3pPr marL="685800" indent="0">
              <a:buNone/>
              <a:defRPr sz="1188">
                <a:solidFill>
                  <a:schemeClr val="tx1">
                    <a:tint val="75000"/>
                  </a:schemeClr>
                </a:solidFill>
              </a:defRPr>
            </a:lvl3pPr>
            <a:lvl4pPr marL="1028700" indent="0">
              <a:buNone/>
              <a:defRPr sz="1063">
                <a:solidFill>
                  <a:schemeClr val="tx1">
                    <a:tint val="75000"/>
                  </a:schemeClr>
                </a:solidFill>
              </a:defRPr>
            </a:lvl4pPr>
            <a:lvl5pPr marL="1371600" indent="0">
              <a:buNone/>
              <a:defRPr sz="1063">
                <a:solidFill>
                  <a:schemeClr val="tx1">
                    <a:tint val="75000"/>
                  </a:schemeClr>
                </a:solidFill>
              </a:defRPr>
            </a:lvl5pPr>
            <a:lvl6pPr marL="1714500" indent="0">
              <a:buNone/>
              <a:defRPr sz="1063">
                <a:solidFill>
                  <a:schemeClr val="tx1">
                    <a:tint val="75000"/>
                  </a:schemeClr>
                </a:solidFill>
              </a:defRPr>
            </a:lvl6pPr>
            <a:lvl7pPr marL="2057400" indent="0">
              <a:buNone/>
              <a:defRPr sz="1063">
                <a:solidFill>
                  <a:schemeClr val="tx1">
                    <a:tint val="75000"/>
                  </a:schemeClr>
                </a:solidFill>
              </a:defRPr>
            </a:lvl7pPr>
            <a:lvl8pPr marL="2400300" indent="0">
              <a:buNone/>
              <a:defRPr sz="1063">
                <a:solidFill>
                  <a:schemeClr val="tx1">
                    <a:tint val="75000"/>
                  </a:schemeClr>
                </a:solidFill>
              </a:defRPr>
            </a:lvl8pPr>
            <a:lvl9pPr marL="2743200" indent="0">
              <a:buNone/>
              <a:defRPr sz="1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800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442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57650" cy="3394473"/>
          </a:xfrm>
        </p:spPr>
        <p:txBody>
          <a:bodyPr/>
          <a:lstStyle>
            <a:lvl1pPr>
              <a:defRPr sz="2125"/>
            </a:lvl1pPr>
            <a:lvl2pPr>
              <a:defRPr sz="1813"/>
            </a:lvl2pPr>
            <a:lvl3pPr>
              <a:defRPr sz="1500"/>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0"/>
            <a:ext cx="4057650" cy="3394473"/>
          </a:xfrm>
        </p:spPr>
        <p:txBody>
          <a:bodyPr/>
          <a:lstStyle>
            <a:lvl1pPr>
              <a:defRPr sz="2125"/>
            </a:lvl1pPr>
            <a:lvl2pPr>
              <a:defRPr sz="1813"/>
            </a:lvl2pPr>
            <a:lvl3pPr>
              <a:defRPr sz="1500"/>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333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1"/>
          </a:xfrm>
        </p:spPr>
        <p:txBody>
          <a:bodyPr anchor="b"/>
          <a:lstStyle>
            <a:lvl1pPr marL="0" indent="0">
              <a:buNone/>
              <a:defRPr sz="1813" b="1"/>
            </a:lvl1pPr>
            <a:lvl2pPr marL="342900" indent="0">
              <a:buNone/>
              <a:defRPr sz="1500" b="1"/>
            </a:lvl2pPr>
            <a:lvl3pPr marL="685800" indent="0">
              <a:buNone/>
              <a:defRPr sz="1375" b="1"/>
            </a:lvl3pPr>
            <a:lvl4pPr marL="1028700" indent="0">
              <a:buNone/>
              <a:defRPr sz="1188" b="1"/>
            </a:lvl4pPr>
            <a:lvl5pPr marL="1371600" indent="0">
              <a:buNone/>
              <a:defRPr sz="1188" b="1"/>
            </a:lvl5pPr>
            <a:lvl6pPr marL="1714500" indent="0">
              <a:buNone/>
              <a:defRPr sz="1188" b="1"/>
            </a:lvl6pPr>
            <a:lvl7pPr marL="2057400" indent="0">
              <a:buNone/>
              <a:defRPr sz="1188" b="1"/>
            </a:lvl7pPr>
            <a:lvl8pPr marL="2400300" indent="0">
              <a:buNone/>
              <a:defRPr sz="1188" b="1"/>
            </a:lvl8pPr>
            <a:lvl9pPr marL="2743200" indent="0">
              <a:buNone/>
              <a:defRPr sz="1188"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p:spPr>
        <p:txBody>
          <a:bodyPr/>
          <a:lstStyle>
            <a:lvl1pPr>
              <a:defRPr sz="1813"/>
            </a:lvl1pPr>
            <a:lvl2pPr>
              <a:defRPr sz="1500"/>
            </a:lvl2pPr>
            <a:lvl3pPr>
              <a:defRPr sz="1375"/>
            </a:lvl3pPr>
            <a:lvl4pPr>
              <a:defRPr sz="1188"/>
            </a:lvl4pPr>
            <a:lvl5pPr>
              <a:defRPr sz="1188"/>
            </a:lvl5pPr>
            <a:lvl6pPr>
              <a:defRPr sz="1188"/>
            </a:lvl6pPr>
            <a:lvl7pPr>
              <a:defRPr sz="1188"/>
            </a:lvl7pPr>
            <a:lvl8pPr>
              <a:defRPr sz="1188"/>
            </a:lvl8pPr>
            <a:lvl9pPr>
              <a:defRPr sz="11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9" y="1151335"/>
            <a:ext cx="4042171" cy="479821"/>
          </a:xfrm>
        </p:spPr>
        <p:txBody>
          <a:bodyPr anchor="b"/>
          <a:lstStyle>
            <a:lvl1pPr marL="0" indent="0">
              <a:buNone/>
              <a:defRPr sz="1813" b="1"/>
            </a:lvl1pPr>
            <a:lvl2pPr marL="342900" indent="0">
              <a:buNone/>
              <a:defRPr sz="1500" b="1"/>
            </a:lvl2pPr>
            <a:lvl3pPr marL="685800" indent="0">
              <a:buNone/>
              <a:defRPr sz="1375" b="1"/>
            </a:lvl3pPr>
            <a:lvl4pPr marL="1028700" indent="0">
              <a:buNone/>
              <a:defRPr sz="1188" b="1"/>
            </a:lvl4pPr>
            <a:lvl5pPr marL="1371600" indent="0">
              <a:buNone/>
              <a:defRPr sz="1188" b="1"/>
            </a:lvl5pPr>
            <a:lvl6pPr marL="1714500" indent="0">
              <a:buNone/>
              <a:defRPr sz="1188" b="1"/>
            </a:lvl6pPr>
            <a:lvl7pPr marL="2057400" indent="0">
              <a:buNone/>
              <a:defRPr sz="1188" b="1"/>
            </a:lvl7pPr>
            <a:lvl8pPr marL="2400300" indent="0">
              <a:buNone/>
              <a:defRPr sz="1188" b="1"/>
            </a:lvl8pPr>
            <a:lvl9pPr marL="2743200" indent="0">
              <a:buNone/>
              <a:defRPr sz="1188" b="1"/>
            </a:lvl9pPr>
          </a:lstStyle>
          <a:p>
            <a:pPr lvl="0"/>
            <a:r>
              <a:rPr lang="en-US"/>
              <a:t>Click to edit Master text styles</a:t>
            </a:r>
          </a:p>
        </p:txBody>
      </p:sp>
      <p:sp>
        <p:nvSpPr>
          <p:cNvPr id="6" name="Content Placeholder 5"/>
          <p:cNvSpPr>
            <a:spLocks noGrp="1"/>
          </p:cNvSpPr>
          <p:nvPr>
            <p:ph sz="quarter" idx="4"/>
          </p:nvPr>
        </p:nvSpPr>
        <p:spPr>
          <a:xfrm>
            <a:off x="4644629" y="1631156"/>
            <a:ext cx="4042171" cy="2963466"/>
          </a:xfrm>
        </p:spPr>
        <p:txBody>
          <a:bodyPr/>
          <a:lstStyle>
            <a:lvl1pPr>
              <a:defRPr sz="1813"/>
            </a:lvl1pPr>
            <a:lvl2pPr>
              <a:defRPr sz="1500"/>
            </a:lvl2pPr>
            <a:lvl3pPr>
              <a:defRPr sz="1375"/>
            </a:lvl3pPr>
            <a:lvl4pPr>
              <a:defRPr sz="1188"/>
            </a:lvl4pPr>
            <a:lvl5pPr>
              <a:defRPr sz="1188"/>
            </a:lvl5pPr>
            <a:lvl6pPr>
              <a:defRPr sz="1188"/>
            </a:lvl6pPr>
            <a:lvl7pPr>
              <a:defRPr sz="1188"/>
            </a:lvl7pPr>
            <a:lvl8pPr>
              <a:defRPr sz="1188"/>
            </a:lvl8pPr>
            <a:lvl9pPr>
              <a:defRPr sz="11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35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401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8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7" y="204788"/>
            <a:ext cx="5111353" cy="4389835"/>
          </a:xfrm>
        </p:spPr>
        <p:txBody>
          <a:bodyPr/>
          <a:lstStyle>
            <a:lvl1pPr>
              <a:defRPr sz="2375"/>
            </a:lvl1pPr>
            <a:lvl2pPr>
              <a:defRPr sz="2125"/>
            </a:lvl2pPr>
            <a:lvl3pPr>
              <a:defRPr sz="181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710" cy="3518298"/>
          </a:xfrm>
        </p:spPr>
        <p:txBody>
          <a:bodyPr/>
          <a:lstStyle>
            <a:lvl1pPr marL="0" indent="0">
              <a:buNone/>
              <a:defRPr sz="1063"/>
            </a:lvl1pPr>
            <a:lvl2pPr marL="342900" indent="0">
              <a:buNone/>
              <a:defRPr sz="875"/>
            </a:lvl2pPr>
            <a:lvl3pPr marL="685800" indent="0">
              <a:buNone/>
              <a:defRPr sz="750"/>
            </a:lvl3pPr>
            <a:lvl4pPr marL="1028700" indent="0">
              <a:buNone/>
              <a:defRPr sz="688"/>
            </a:lvl4pPr>
            <a:lvl5pPr marL="1371600" indent="0">
              <a:buNone/>
              <a:defRPr sz="688"/>
            </a:lvl5pPr>
            <a:lvl6pPr marL="1714500" indent="0">
              <a:buNone/>
              <a:defRPr sz="688"/>
            </a:lvl6pPr>
            <a:lvl7pPr marL="2057400" indent="0">
              <a:buNone/>
              <a:defRPr sz="688"/>
            </a:lvl7pPr>
            <a:lvl8pPr marL="2400300" indent="0">
              <a:buNone/>
              <a:defRPr sz="688"/>
            </a:lvl8pPr>
            <a:lvl9pPr marL="2743200"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224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p:spPr>
        <p:txBody>
          <a:bodyPr/>
          <a:lstStyle>
            <a:lvl1pPr marL="0" indent="0">
              <a:buNone/>
              <a:defRPr sz="2375"/>
            </a:lvl1pPr>
            <a:lvl2pPr marL="342900" indent="0">
              <a:buNone/>
              <a:defRPr sz="2125"/>
            </a:lvl2pPr>
            <a:lvl3pPr marL="685800" indent="0">
              <a:buNone/>
              <a:defRPr sz="1813"/>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4025504"/>
            <a:ext cx="5486400" cy="603646"/>
          </a:xfrm>
        </p:spPr>
        <p:txBody>
          <a:bodyPr/>
          <a:lstStyle>
            <a:lvl1pPr marL="0" indent="0">
              <a:buNone/>
              <a:defRPr sz="1063"/>
            </a:lvl1pPr>
            <a:lvl2pPr marL="342900" indent="0">
              <a:buNone/>
              <a:defRPr sz="875"/>
            </a:lvl2pPr>
            <a:lvl3pPr marL="685800" indent="0">
              <a:buNone/>
              <a:defRPr sz="750"/>
            </a:lvl3pPr>
            <a:lvl4pPr marL="1028700" indent="0">
              <a:buNone/>
              <a:defRPr sz="688"/>
            </a:lvl4pPr>
            <a:lvl5pPr marL="1371600" indent="0">
              <a:buNone/>
              <a:defRPr sz="688"/>
            </a:lvl5pPr>
            <a:lvl6pPr marL="1714500" indent="0">
              <a:buNone/>
              <a:defRPr sz="688"/>
            </a:lvl6pPr>
            <a:lvl7pPr marL="2057400" indent="0">
              <a:buNone/>
              <a:defRPr sz="688"/>
            </a:lvl7pPr>
            <a:lvl8pPr marL="2400300" indent="0">
              <a:buNone/>
              <a:defRPr sz="688"/>
            </a:lvl8pPr>
            <a:lvl9pPr marL="2743200"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93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357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44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C0D899-AD96-468C-ACB2-A5FD7EBD320D}"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7CF7A64-0A74-4001-973D-470F82400C76}" type="slidenum">
              <a:rPr lang="en-US" altLang="en-US"/>
              <a:pPr>
                <a:defRPr/>
              </a:pPr>
              <a:t>‹#›</a:t>
            </a:fld>
            <a:endParaRPr lang="en-US" altLang="en-US"/>
          </a:p>
        </p:txBody>
      </p:sp>
    </p:spTree>
    <p:extLst>
      <p:ext uri="{BB962C8B-B14F-4D97-AF65-F5344CB8AC3E}">
        <p14:creationId xmlns:p14="http://schemas.microsoft.com/office/powerpoint/2010/main" val="165080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D4E2D92-9D09-4508-957F-A0E22DB645C7}"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4579D4C-4A14-425A-BCC5-36F887F220B3}" type="slidenum">
              <a:rPr lang="en-US" altLang="en-US"/>
              <a:pPr>
                <a:defRPr/>
              </a:pPr>
              <a:t>‹#›</a:t>
            </a:fld>
            <a:endParaRPr lang="en-US" altLang="en-US"/>
          </a:p>
        </p:txBody>
      </p:sp>
    </p:spTree>
    <p:extLst>
      <p:ext uri="{BB962C8B-B14F-4D97-AF65-F5344CB8AC3E}">
        <p14:creationId xmlns:p14="http://schemas.microsoft.com/office/powerpoint/2010/main" val="3518351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144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AA2A940-08FA-4FD5-9879-A154FA3AF899}"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5A92462-B8CC-4E49-927C-2DB464A2095A}" type="slidenum">
              <a:rPr lang="en-US" altLang="en-US"/>
              <a:pPr>
                <a:defRPr/>
              </a:pPr>
              <a:t>‹#›</a:t>
            </a:fld>
            <a:endParaRPr lang="en-US" altLang="en-US"/>
          </a:p>
        </p:txBody>
      </p:sp>
    </p:spTree>
    <p:extLst>
      <p:ext uri="{BB962C8B-B14F-4D97-AF65-F5344CB8AC3E}">
        <p14:creationId xmlns:p14="http://schemas.microsoft.com/office/powerpoint/2010/main" val="1626543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6B4060B-4382-4880-BE58-A0CDEA3B398D}"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AE876FE-6122-488D-9283-BC2332EB221E}" type="slidenum">
              <a:rPr lang="en-US" altLang="en-US"/>
              <a:pPr>
                <a:defRPr/>
              </a:pPr>
              <a:t>‹#›</a:t>
            </a:fld>
            <a:endParaRPr lang="en-US" altLang="en-US"/>
          </a:p>
        </p:txBody>
      </p:sp>
    </p:spTree>
    <p:extLst>
      <p:ext uri="{BB962C8B-B14F-4D97-AF65-F5344CB8AC3E}">
        <p14:creationId xmlns:p14="http://schemas.microsoft.com/office/powerpoint/2010/main" val="302354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2D9D0A2F-0FC9-477B-BAD1-7534547B7543}" type="datetimeFigureOut">
              <a:rPr lang="en-US">
                <a:solidFill>
                  <a:prstClr val="black">
                    <a:tint val="75000"/>
                  </a:prstClr>
                </a:solidFill>
              </a:rPr>
              <a:pPr>
                <a:def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68B2B738-996E-4578-A6FF-CE46FA3789B7}" type="slidenum">
              <a:rPr lang="en-US" altLang="en-US"/>
              <a:pPr>
                <a:defRPr/>
              </a:pPr>
              <a:t>‹#›</a:t>
            </a:fld>
            <a:endParaRPr lang="en-US" altLang="en-US"/>
          </a:p>
        </p:txBody>
      </p:sp>
    </p:spTree>
    <p:extLst>
      <p:ext uri="{BB962C8B-B14F-4D97-AF65-F5344CB8AC3E}">
        <p14:creationId xmlns:p14="http://schemas.microsoft.com/office/powerpoint/2010/main" val="3920483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AA1D104-8D89-4FD8-B1A1-68AD76350EFD}" type="datetimeFigureOut">
              <a:rPr lang="en-US">
                <a:solidFill>
                  <a:prstClr val="black">
                    <a:tint val="75000"/>
                  </a:prstClr>
                </a:solidFill>
              </a:rPr>
              <a:pPr>
                <a:def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9427EDF-6F16-43C5-9044-DF5945425120}" type="slidenum">
              <a:rPr lang="en-US" altLang="en-US"/>
              <a:pPr>
                <a:defRPr/>
              </a:pPr>
              <a:t>‹#›</a:t>
            </a:fld>
            <a:endParaRPr lang="en-US" altLang="en-US"/>
          </a:p>
        </p:txBody>
      </p:sp>
    </p:spTree>
    <p:extLst>
      <p:ext uri="{BB962C8B-B14F-4D97-AF65-F5344CB8AC3E}">
        <p14:creationId xmlns:p14="http://schemas.microsoft.com/office/powerpoint/2010/main" val="3921318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33DBB00-734B-4609-98AE-C1FD31C12F72}" type="datetimeFigureOut">
              <a:rPr lang="en-US">
                <a:solidFill>
                  <a:prstClr val="black">
                    <a:tint val="75000"/>
                  </a:prstClr>
                </a:solidFill>
              </a:rPr>
              <a:pPr>
                <a:def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324CE36D-CE37-42F5-A4D1-7059286A4EA6}" type="slidenum">
              <a:rPr lang="en-US" altLang="en-US"/>
              <a:pPr>
                <a:defRPr/>
              </a:pPr>
              <a:t>‹#›</a:t>
            </a:fld>
            <a:endParaRPr lang="en-US" altLang="en-US"/>
          </a:p>
        </p:txBody>
      </p:sp>
    </p:spTree>
    <p:extLst>
      <p:ext uri="{BB962C8B-B14F-4D97-AF65-F5344CB8AC3E}">
        <p14:creationId xmlns:p14="http://schemas.microsoft.com/office/powerpoint/2010/main" val="208204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35FD4487-FD80-4697-AA90-0D70B4491B22}"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9DC2C41-5001-4B0E-A805-65BFD22AC10C}" type="slidenum">
              <a:rPr lang="en-US" altLang="en-US"/>
              <a:pPr>
                <a:defRPr/>
              </a:pPr>
              <a:t>‹#›</a:t>
            </a:fld>
            <a:endParaRPr lang="en-US" altLang="en-US"/>
          </a:p>
        </p:txBody>
      </p:sp>
    </p:spTree>
    <p:extLst>
      <p:ext uri="{BB962C8B-B14F-4D97-AF65-F5344CB8AC3E}">
        <p14:creationId xmlns:p14="http://schemas.microsoft.com/office/powerpoint/2010/main" val="1675502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9F42686B-155A-4E3B-84EE-CA4BCD5B0680}" type="datetimeFigureOut">
              <a:rPr lang="en-US">
                <a:solidFill>
                  <a:prstClr val="black">
                    <a:tint val="75000"/>
                  </a:prstClr>
                </a:solidFill>
              </a:rPr>
              <a:pPr>
                <a:def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69FD8D68-3F46-4FA5-9FD5-30454B9F0DA8}" type="slidenum">
              <a:rPr lang="en-US" altLang="en-US"/>
              <a:pPr>
                <a:defRPr/>
              </a:pPr>
              <a:t>‹#›</a:t>
            </a:fld>
            <a:endParaRPr lang="en-US" altLang="en-US"/>
          </a:p>
        </p:txBody>
      </p:sp>
    </p:spTree>
    <p:extLst>
      <p:ext uri="{BB962C8B-B14F-4D97-AF65-F5344CB8AC3E}">
        <p14:creationId xmlns:p14="http://schemas.microsoft.com/office/powerpoint/2010/main" val="1844851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BB5F86-EA17-4A02-AA90-B07D06B0BBBA}"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17132A7-1CE3-4D46-B12A-401E7C5AB694}" type="slidenum">
              <a:rPr lang="en-US" altLang="en-US"/>
              <a:pPr>
                <a:defRPr/>
              </a:pPr>
              <a:t>‹#›</a:t>
            </a:fld>
            <a:endParaRPr lang="en-US" altLang="en-US"/>
          </a:p>
        </p:txBody>
      </p:sp>
    </p:spTree>
    <p:extLst>
      <p:ext uri="{BB962C8B-B14F-4D97-AF65-F5344CB8AC3E}">
        <p14:creationId xmlns:p14="http://schemas.microsoft.com/office/powerpoint/2010/main" val="778453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7"/>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EA331B-7781-4022-BC49-09646FA885DC}" type="datetimeFigureOut">
              <a:rPr lang="en-US">
                <a:solidFill>
                  <a:prstClr val="black">
                    <a:tint val="75000"/>
                  </a:prstClr>
                </a:solidFill>
              </a:rPr>
              <a:pPr>
                <a:def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03EDE14-1150-4C8D-9A04-F238092A3ED6}" type="slidenum">
              <a:rPr lang="en-US" altLang="en-US"/>
              <a:pPr>
                <a:defRPr/>
              </a:pPr>
              <a:t>‹#›</a:t>
            </a:fld>
            <a:endParaRPr lang="en-US" altLang="en-US"/>
          </a:p>
        </p:txBody>
      </p:sp>
    </p:spTree>
    <p:extLst>
      <p:ext uri="{BB962C8B-B14F-4D97-AF65-F5344CB8AC3E}">
        <p14:creationId xmlns:p14="http://schemas.microsoft.com/office/powerpoint/2010/main" val="196534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89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8396BB82-5E20-4FE6-A553-BF7B2F134059}" type="datetimeFigureOut">
              <a:rPr lang="en-US" smtClean="0"/>
              <a:t>3/19/2023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26163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952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defTabSz="342900"/>
            <a:fld id="{B0FF3092-099F-40A5-B724-2564865CB8C6}" type="datetimeFigureOut">
              <a:rPr lang="en-US" smtClean="0">
                <a:solidFill>
                  <a:prstClr val="black">
                    <a:tint val="75000"/>
                  </a:prstClr>
                </a:solidFill>
              </a:rPr>
              <a:pPr defTabSz="342900"/>
              <a:t>3/19/2023</a:t>
            </a:fld>
            <a:endParaRPr lang="en-US">
              <a:solidFill>
                <a:prstClr val="black">
                  <a:tint val="75000"/>
                </a:prstClr>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pPr defTabSz="3429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pPr defTabSz="342900"/>
            <a:fld id="{A4167021-B962-4D6C-8DFC-AF0D64A5D956}"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3544808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54012" cy="5143500"/>
          </a:xfrm>
          <a:prstGeom prst="rect">
            <a:avLst/>
          </a:prstGeom>
        </p:spPr>
      </p:pic>
    </p:spTree>
    <p:extLst>
      <p:ext uri="{BB962C8B-B14F-4D97-AF65-F5344CB8AC3E}">
        <p14:creationId xmlns:p14="http://schemas.microsoft.com/office/powerpoint/2010/main" val="327081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441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14400" y="895350"/>
            <a:ext cx="7833469" cy="3955206"/>
          </a:xfrm>
          <a:prstGeom prst="rect">
            <a:avLst/>
          </a:prstGeom>
        </p:spPr>
      </p:pic>
    </p:spTree>
    <p:extLst>
      <p:ext uri="{BB962C8B-B14F-4D97-AF65-F5344CB8AC3E}">
        <p14:creationId xmlns:p14="http://schemas.microsoft.com/office/powerpoint/2010/main" val="248906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3" tIns="34289" rIns="68553"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3" tIns="34289" rIns="68553" bIns="34289">
            <a:normAutofit/>
          </a:bodyPr>
          <a:lstStyle>
            <a:lvl1pPr marL="0" indent="0" algn="ctr">
              <a:buNone/>
              <a:defRPr sz="14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D997B5FA-0921-464F-AAE1-844C04324D75}" type="datetimeFigureOut">
              <a:rPr lang="zh-CN" altLang="en-US" sz="1400" smtClean="0">
                <a:solidFill>
                  <a:srgbClr val="000000"/>
                </a:solidFill>
              </a:rPr>
              <a:pPr defTabSz="685494"/>
              <a:t>2023/3/19</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565CE74E-AB26-4998-AD42-012C4C1AD076}"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973040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3" tIns="34289" rIns="68553"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3" tIns="34289" rIns="68553"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2023/3/19</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12457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3" tIns="34289" rIns="68553" bIns="34289"/>
          <a:lstStyle/>
          <a:p>
            <a:pPr defTabSz="685494"/>
            <a:fld id="{20DD7636-5BE1-44BC-BB5F-15739D9E18E1}" type="datetimeFigureOut">
              <a:rPr lang="zh-CN" altLang="en-US" sz="1400" smtClean="0">
                <a:solidFill>
                  <a:srgbClr val="000000"/>
                </a:solidFill>
              </a:rPr>
              <a:pPr defTabSz="685494"/>
              <a:t>2023/3/19</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3" tIns="34289" rIns="68553" bIns="34289"/>
          <a:lstStyle/>
          <a:p>
            <a:pPr defTabSz="685494"/>
            <a:fld id="{E87C0E1D-24C4-406F-9615-DBDA8D2D1F93}" type="slidenum">
              <a:rPr lang="zh-CN" altLang="en-US" sz="1400" smtClean="0">
                <a:solidFill>
                  <a:srgbClr val="000000"/>
                </a:solidFill>
              </a:rPr>
              <a:pPr defTabSz="685494"/>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3" tIns="34289" rIns="68553"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006825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ags" Target="../tags/tag1.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0" y="0"/>
            <a:ext cx="9144000" cy="5143500"/>
          </a:xfrm>
          <a:prstGeom prst="rect">
            <a:avLst/>
          </a:prstGeom>
        </p:spPr>
      </p:pic>
    </p:spTree>
    <p:extLst>
      <p:ext uri="{BB962C8B-B14F-4D97-AF65-F5344CB8AC3E}">
        <p14:creationId xmlns:p14="http://schemas.microsoft.com/office/powerpoint/2010/main" val="3367164951"/>
      </p:ext>
    </p:extLst>
  </p:cSld>
  <p:clrMap bg1="lt1" tx1="dk1" bg2="lt2" tx2="dk2" accent1="accent1" accent2="accent2" accent3="accent3" accent4="accent4" accent5="accent5" accent6="accent6" hlink="hlink" folHlink="folHlink"/>
  <p:sldLayoutIdLst>
    <p:sldLayoutId id="2147483674" r:id="rId1"/>
    <p:sldLayoutId id="2147483726" r:id="rId2"/>
    <p:sldLayoutId id="2147483727" r:id="rId3"/>
    <p:sldLayoutId id="2147483769" r:id="rId4"/>
    <p:sldLayoutId id="2147483728" r:id="rId5"/>
    <p:sldLayoutId id="2147483764"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3" tIns="34289" rIns="68553" bIns="34289" rtlCol="0" anchor="ctr"/>
          <a:lstStyle/>
          <a:p>
            <a:pPr algn="ctr" defTabSz="685494"/>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3" tIns="34289" rIns="68553" bIns="34289" rtlCol="0" anchor="ctr"/>
          <a:lstStyle/>
          <a:p>
            <a:pPr algn="ctr" defTabSz="685494"/>
            <a:endParaRPr lang="zh-CN" altLang="en-US" sz="1400">
              <a:solidFill>
                <a:srgbClr val="FFFFFF"/>
              </a:solidFill>
            </a:endParaRPr>
          </a:p>
        </p:txBody>
      </p:sp>
      <p:sp>
        <p:nvSpPr>
          <p:cNvPr id="12" name="文本框 11"/>
          <p:cNvSpPr txBox="1"/>
          <p:nvPr userDrawn="1"/>
        </p:nvSpPr>
        <p:spPr>
          <a:xfrm>
            <a:off x="2973229" y="1764524"/>
            <a:ext cx="3547586" cy="1165703"/>
          </a:xfrm>
          <a:prstGeom prst="rect">
            <a:avLst/>
          </a:prstGeom>
          <a:noFill/>
        </p:spPr>
        <p:txBody>
          <a:bodyPr wrap="square" lIns="68553" tIns="34289" rIns="68553" bIns="34289" rtlCol="0" anchor="t">
            <a:spAutoFit/>
          </a:bodyPr>
          <a:lstStyle/>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0" tIns="45705" rIns="91410" bIns="45705" rtlCol="0">
            <a:spAutoFit/>
          </a:bodyPr>
          <a:lstStyle/>
          <a:p>
            <a:pPr algn="ctr" defTabSz="914018"/>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8559777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49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8" indent="-171378" algn="l" defTabSz="685494"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33" indent="-171378" algn="l" defTabSz="68549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7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10"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350"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F1F3"/>
        </a:solidFill>
        <a:effectLst/>
      </p:bgPr>
    </p:bg>
    <p:spTree>
      <p:nvGrpSpPr>
        <p:cNvPr id="1" name=""/>
        <p:cNvGrpSpPr/>
        <p:nvPr/>
      </p:nvGrpSpPr>
      <p:grpSpPr>
        <a:xfrm>
          <a:off x="0" y="0"/>
          <a:ext cx="0" cy="0"/>
          <a:chOff x="0" y="0"/>
          <a:chExt cx="0" cy="0"/>
        </a:xfrm>
      </p:grpSpPr>
      <p:pic>
        <p:nvPicPr>
          <p:cNvPr id="11" name="图片 13">
            <a:extLst>
              <a:ext uri="{FF2B5EF4-FFF2-40B4-BE49-F238E27FC236}">
                <a16:creationId xmlns:a16="http://schemas.microsoft.com/office/drawing/2014/main" id="{99559524-147D-1041-BF6F-FAA39E4B5445}"/>
              </a:ext>
            </a:extLst>
          </p:cNvPr>
          <p:cNvPicPr>
            <a:picLocks noChangeAspect="1"/>
          </p:cNvPicPr>
          <p:nvPr userDrawn="1"/>
        </p:nvPicPr>
        <p:blipFill rotWithShape="1">
          <a:blip r:embed="rId13"/>
          <a:srcRect r="70952"/>
          <a:stretch/>
        </p:blipFill>
        <p:spPr>
          <a:xfrm>
            <a:off x="1" y="0"/>
            <a:ext cx="2656114" cy="4533288"/>
          </a:xfrm>
          <a:prstGeom prst="rect">
            <a:avLst/>
          </a:prstGeom>
        </p:spPr>
      </p:pic>
      <p:pic>
        <p:nvPicPr>
          <p:cNvPr id="12" name="图片 7">
            <a:extLst>
              <a:ext uri="{FF2B5EF4-FFF2-40B4-BE49-F238E27FC236}">
                <a16:creationId xmlns:a16="http://schemas.microsoft.com/office/drawing/2014/main" id="{98F568C5-566C-4C4D-AC5A-DA54FC568206}"/>
              </a:ext>
            </a:extLst>
          </p:cNvPr>
          <p:cNvPicPr>
            <a:picLocks noChangeAspect="1"/>
          </p:cNvPicPr>
          <p:nvPr userDrawn="1"/>
        </p:nvPicPr>
        <p:blipFill rotWithShape="1">
          <a:blip r:embed="rId13"/>
          <a:srcRect l="63333"/>
          <a:stretch/>
        </p:blipFill>
        <p:spPr>
          <a:xfrm>
            <a:off x="5791200" y="-1"/>
            <a:ext cx="3352800" cy="4533288"/>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3"/>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109728" tIns="54864" rIns="109728" bIns="54864" rtlCol="0" anchor="ctr"/>
          <a:lstStyle>
            <a:lvl1pPr algn="l">
              <a:defRPr sz="875">
                <a:solidFill>
                  <a:schemeClr val="tx1">
                    <a:tint val="75000"/>
                  </a:schemeClr>
                </a:solidFill>
              </a:defRPr>
            </a:lvl1pPr>
          </a:lstStyle>
          <a:p>
            <a:pPr defTabSz="685800"/>
            <a:fld id="{960A0A33-B754-423E-86F5-572734A766C2}" type="datetimeFigureOut">
              <a:rPr lang="en-US" smtClean="0">
                <a:solidFill>
                  <a:prstClr val="black">
                    <a:tint val="75000"/>
                  </a:prstClr>
                </a:solidFill>
              </a:rPr>
              <a:pPr defTabSz="685800"/>
              <a:t>3/19/2023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109728" tIns="54864" rIns="109728" bIns="54864" rtlCol="0" anchor="ctr"/>
          <a:lstStyle>
            <a:lvl1pPr algn="ctr">
              <a:defRPr sz="875">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109728" tIns="54864" rIns="109728" bIns="54864" rtlCol="0" anchor="ctr"/>
          <a:lstStyle>
            <a:lvl1pPr algn="r">
              <a:defRPr sz="875">
                <a:solidFill>
                  <a:schemeClr val="tx1">
                    <a:tint val="75000"/>
                  </a:schemeClr>
                </a:solidFill>
              </a:defRPr>
            </a:lvl1pPr>
          </a:lstStyle>
          <a:p>
            <a:pPr defTabSz="685800"/>
            <a:fld id="{6B398A1F-74DE-4F41-8BC7-5C0B49AA43DD}" type="slidenum">
              <a:rPr lang="en-US" smtClean="0">
                <a:solidFill>
                  <a:prstClr val="black">
                    <a:tint val="75000"/>
                  </a:prstClr>
                </a:solidFill>
              </a:rPr>
              <a:pPr defTabSz="685800"/>
              <a:t>‹#›</a:t>
            </a:fld>
            <a:endParaRPr lang="en-US">
              <a:solidFill>
                <a:prstClr val="black">
                  <a:tint val="75000"/>
                </a:prstClr>
              </a:solidFill>
            </a:endParaRPr>
          </a:p>
        </p:txBody>
      </p:sp>
      <p:pic>
        <p:nvPicPr>
          <p:cNvPr id="7" name="图片 8">
            <a:extLst>
              <a:ext uri="{FF2B5EF4-FFF2-40B4-BE49-F238E27FC236}">
                <a16:creationId xmlns:a16="http://schemas.microsoft.com/office/drawing/2014/main" id="{6F5D2641-F6EC-4641-9C73-0879E268C730}"/>
              </a:ext>
            </a:extLst>
          </p:cNvPr>
          <p:cNvPicPr>
            <a:picLocks noChangeAspect="1"/>
          </p:cNvPicPr>
          <p:nvPr userDrawn="1"/>
        </p:nvPicPr>
        <p:blipFill>
          <a:blip r:embed="rId14"/>
          <a:stretch>
            <a:fillRect/>
          </a:stretch>
        </p:blipFill>
        <p:spPr>
          <a:xfrm>
            <a:off x="0" y="1210"/>
            <a:ext cx="9144000" cy="5141081"/>
          </a:xfrm>
          <a:prstGeom prst="rect">
            <a:avLst/>
          </a:prstGeom>
        </p:spPr>
      </p:pic>
      <p:grpSp>
        <p:nvGrpSpPr>
          <p:cNvPr id="8" name="组合 10">
            <a:extLst>
              <a:ext uri="{FF2B5EF4-FFF2-40B4-BE49-F238E27FC236}">
                <a16:creationId xmlns:a16="http://schemas.microsoft.com/office/drawing/2014/main" id="{ACD69A52-27D9-6D40-9194-871B895700BB}"/>
              </a:ext>
            </a:extLst>
          </p:cNvPr>
          <p:cNvGrpSpPr/>
          <p:nvPr userDrawn="1"/>
        </p:nvGrpSpPr>
        <p:grpSpPr>
          <a:xfrm>
            <a:off x="234316" y="240211"/>
            <a:ext cx="8675369" cy="4663079"/>
            <a:chOff x="2246898" y="972460"/>
            <a:chExt cx="7698203" cy="3497470"/>
          </a:xfrm>
        </p:grpSpPr>
        <p:sp>
          <p:nvSpPr>
            <p:cNvPr id="9" name="圆角矩形 11">
              <a:extLst>
                <a:ext uri="{FF2B5EF4-FFF2-40B4-BE49-F238E27FC236}">
                  <a16:creationId xmlns:a16="http://schemas.microsoft.com/office/drawing/2014/main" id="{C29DA6D8-DCF8-5A44-842A-6D858F947100}"/>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CN" altLang="en-US" sz="1375" dirty="0">
                <a:solidFill>
                  <a:prstClr val="white"/>
                </a:solidFill>
                <a:latin typeface="字魂70号-灵悦黑体" panose="00000500000000000000" pitchFamily="2" charset="-122"/>
                <a:ea typeface="字魂70号-灵悦黑体" panose="00000500000000000000" pitchFamily="2" charset="-122"/>
              </a:endParaRPr>
            </a:p>
          </p:txBody>
        </p:sp>
        <p:sp>
          <p:nvSpPr>
            <p:cNvPr id="10" name="圆角矩形 12">
              <a:extLst>
                <a:ext uri="{FF2B5EF4-FFF2-40B4-BE49-F238E27FC236}">
                  <a16:creationId xmlns:a16="http://schemas.microsoft.com/office/drawing/2014/main" id="{C0AF0BD6-D56E-4F48-A600-04D785145382}"/>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CN" altLang="en-US" sz="1375" dirty="0">
                <a:solidFill>
                  <a:prstClr val="white"/>
                </a:solidFill>
                <a:latin typeface="字魂70号-灵悦黑体" panose="00000500000000000000" pitchFamily="2" charset="-122"/>
                <a:ea typeface="字魂70号-灵悦黑体" panose="00000500000000000000" pitchFamily="2" charset="-122"/>
              </a:endParaRPr>
            </a:p>
          </p:txBody>
        </p:sp>
      </p:grpSp>
      <p:sp>
        <p:nvSpPr>
          <p:cNvPr id="13" name="TextBox 12"/>
          <p:cNvSpPr txBox="1"/>
          <p:nvPr userDrawn="1"/>
        </p:nvSpPr>
        <p:spPr>
          <a:xfrm>
            <a:off x="3448050" y="0"/>
            <a:ext cx="523875" cy="207749"/>
          </a:xfrm>
          <a:prstGeom prst="rect">
            <a:avLst/>
          </a:prstGeom>
          <a:noFill/>
        </p:spPr>
        <p:txBody>
          <a:bodyPr wrap="square" rtlCol="0">
            <a:spAutoFit/>
          </a:bodyPr>
          <a:lstStyle/>
          <a:p>
            <a:pPr algn="ctr" defTabSz="685800"/>
            <a:r>
              <a:rPr lang="en-US" sz="750" dirty="0">
                <a:solidFill>
                  <a:prstClr val="white">
                    <a:lumMod val="65000"/>
                  </a:prstClr>
                </a:solidFill>
              </a:rPr>
              <a:t>V.H</a:t>
            </a:r>
          </a:p>
        </p:txBody>
      </p:sp>
    </p:spTree>
    <p:extLst>
      <p:ext uri="{BB962C8B-B14F-4D97-AF65-F5344CB8AC3E}">
        <p14:creationId xmlns:p14="http://schemas.microsoft.com/office/powerpoint/2010/main" val="36158045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800" rtl="0" eaLnBrk="1" latinLnBrk="0" hangingPunct="1">
        <a:spcBef>
          <a:spcPct val="0"/>
        </a:spcBef>
        <a:buNone/>
        <a:defRPr sz="3313"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375"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25"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13"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75" kern="1200">
          <a:solidFill>
            <a:schemeClr val="tx1"/>
          </a:solidFill>
          <a:latin typeface="+mn-lt"/>
          <a:ea typeface="+mn-ea"/>
          <a:cs typeface="+mn-cs"/>
        </a:defRPr>
      </a:lvl1pPr>
      <a:lvl2pPr marL="342900" algn="l" defTabSz="685800" rtl="0" eaLnBrk="1" latinLnBrk="0" hangingPunct="1">
        <a:defRPr sz="1375" kern="1200">
          <a:solidFill>
            <a:schemeClr val="tx1"/>
          </a:solidFill>
          <a:latin typeface="+mn-lt"/>
          <a:ea typeface="+mn-ea"/>
          <a:cs typeface="+mn-cs"/>
        </a:defRPr>
      </a:lvl2pPr>
      <a:lvl3pPr marL="685800" algn="l" defTabSz="685800" rtl="0" eaLnBrk="1" latinLnBrk="0" hangingPunct="1">
        <a:defRPr sz="1375" kern="1200">
          <a:solidFill>
            <a:schemeClr val="tx1"/>
          </a:solidFill>
          <a:latin typeface="+mn-lt"/>
          <a:ea typeface="+mn-ea"/>
          <a:cs typeface="+mn-cs"/>
        </a:defRPr>
      </a:lvl3pPr>
      <a:lvl4pPr marL="1028700" algn="l" defTabSz="685800" rtl="0" eaLnBrk="1" latinLnBrk="0" hangingPunct="1">
        <a:defRPr sz="1375" kern="1200">
          <a:solidFill>
            <a:schemeClr val="tx1"/>
          </a:solidFill>
          <a:latin typeface="+mn-lt"/>
          <a:ea typeface="+mn-ea"/>
          <a:cs typeface="+mn-cs"/>
        </a:defRPr>
      </a:lvl4pPr>
      <a:lvl5pPr marL="1371600" algn="l" defTabSz="685800" rtl="0" eaLnBrk="1" latinLnBrk="0" hangingPunct="1">
        <a:defRPr sz="1375" kern="1200">
          <a:solidFill>
            <a:schemeClr val="tx1"/>
          </a:solidFill>
          <a:latin typeface="+mn-lt"/>
          <a:ea typeface="+mn-ea"/>
          <a:cs typeface="+mn-cs"/>
        </a:defRPr>
      </a:lvl5pPr>
      <a:lvl6pPr marL="1714500" algn="l" defTabSz="685800" rtl="0" eaLnBrk="1" latinLnBrk="0" hangingPunct="1">
        <a:defRPr sz="1375" kern="1200">
          <a:solidFill>
            <a:schemeClr val="tx1"/>
          </a:solidFill>
          <a:latin typeface="+mn-lt"/>
          <a:ea typeface="+mn-ea"/>
          <a:cs typeface="+mn-cs"/>
        </a:defRPr>
      </a:lvl6pPr>
      <a:lvl7pPr marL="2057400" algn="l" defTabSz="685800" rtl="0" eaLnBrk="1" latinLnBrk="0" hangingPunct="1">
        <a:defRPr sz="1375" kern="1200">
          <a:solidFill>
            <a:schemeClr val="tx1"/>
          </a:solidFill>
          <a:latin typeface="+mn-lt"/>
          <a:ea typeface="+mn-ea"/>
          <a:cs typeface="+mn-cs"/>
        </a:defRPr>
      </a:lvl7pPr>
      <a:lvl8pPr marL="2400300" algn="l" defTabSz="685800" rtl="0" eaLnBrk="1" latinLnBrk="0" hangingPunct="1">
        <a:defRPr sz="1375" kern="1200">
          <a:solidFill>
            <a:schemeClr val="tx1"/>
          </a:solidFill>
          <a:latin typeface="+mn-lt"/>
          <a:ea typeface="+mn-ea"/>
          <a:cs typeface="+mn-cs"/>
        </a:defRPr>
      </a:lvl8pPr>
      <a:lvl9pPr marL="2743200" algn="l" defTabSz="685800" rtl="0" eaLnBrk="1" latinLnBrk="0" hangingPunct="1">
        <a:defRPr sz="13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274641"/>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vi-VN"/>
              <a:t>Click to edit Master title style</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6"/>
            <a:ext cx="2057400" cy="274637"/>
          </a:xfrm>
          <a:prstGeom prst="rect">
            <a:avLst/>
          </a:prstGeom>
        </p:spPr>
        <p:txBody>
          <a:bodyPr vert="horz" lIns="91434" tIns="45717" rIns="91434" bIns="45717"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5" name="Footer Placeholder 4"/>
          <p:cNvSpPr>
            <a:spLocks noGrp="1"/>
          </p:cNvSpPr>
          <p:nvPr>
            <p:ph type="ftr" sz="quarter" idx="3"/>
          </p:nvPr>
        </p:nvSpPr>
        <p:spPr>
          <a:xfrm>
            <a:off x="3028950" y="4767266"/>
            <a:ext cx="3086100" cy="274637"/>
          </a:xfrm>
          <a:prstGeom prst="rect">
            <a:avLst/>
          </a:prstGeom>
        </p:spPr>
        <p:txBody>
          <a:bodyPr vert="horz" lIns="91434" tIns="45717" rIns="91434" bIns="45717"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6" name="Slide Number Placeholder 5"/>
          <p:cNvSpPr>
            <a:spLocks noGrp="1"/>
          </p:cNvSpPr>
          <p:nvPr>
            <p:ph type="sldNum" sz="quarter" idx="4"/>
          </p:nvPr>
        </p:nvSpPr>
        <p:spPr>
          <a:xfrm>
            <a:off x="6457950" y="4767266"/>
            <a:ext cx="2057400" cy="274637"/>
          </a:xfrm>
          <a:prstGeom prst="rect">
            <a:avLst/>
          </a:prstGeom>
        </p:spPr>
        <p:txBody>
          <a:bodyPr vert="horz" wrap="square" lIns="91434" tIns="45717" rIns="91434" bIns="45717"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defRPr/>
            </a:pPr>
            <a:fld id="{8CDB5649-316A-4FEB-88FD-FE5EB3D05D04}" type="slidenum">
              <a:rPr lang="vi-VN" altLang="en-US">
                <a:latin typeface="Calibri" pitchFamily="34" charset="0"/>
                <a:cs typeface="Arial" pitchFamily="34" charset="0"/>
              </a:rPr>
              <a:pPr eaLnBrk="0" fontAlgn="base" hangingPunct="0">
                <a:spcBef>
                  <a:spcPct val="0"/>
                </a:spcBef>
                <a:spcAft>
                  <a:spcPct val="0"/>
                </a:spcAft>
                <a:defRPr/>
              </a:pPr>
              <a:t>‹#›</a:t>
            </a:fld>
            <a:endParaRPr lang="vi-VN" altLang="en-US">
              <a:latin typeface="Calibri" pitchFamily="34" charset="0"/>
              <a:cs typeface="Arial" pitchFamily="34" charset="0"/>
            </a:endParaRPr>
          </a:p>
        </p:txBody>
      </p:sp>
    </p:spTree>
    <p:extLst>
      <p:ext uri="{BB962C8B-B14F-4D97-AF65-F5344CB8AC3E}">
        <p14:creationId xmlns:p14="http://schemas.microsoft.com/office/powerpoint/2010/main" val="121153356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685749"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166" algn="l" defTabSz="685749" rtl="0" fontAlgn="base">
        <a:lnSpc>
          <a:spcPct val="90000"/>
        </a:lnSpc>
        <a:spcBef>
          <a:spcPct val="0"/>
        </a:spcBef>
        <a:spcAft>
          <a:spcPct val="0"/>
        </a:spcAft>
        <a:defRPr sz="3300">
          <a:solidFill>
            <a:schemeClr val="tx1"/>
          </a:solidFill>
          <a:latin typeface="Times New Roman" panose="02020603050405020304" pitchFamily="18" charset="0"/>
        </a:defRPr>
      </a:lvl6pPr>
      <a:lvl7pPr marL="914333" algn="l" defTabSz="685749" rtl="0" fontAlgn="base">
        <a:lnSpc>
          <a:spcPct val="90000"/>
        </a:lnSpc>
        <a:spcBef>
          <a:spcPct val="0"/>
        </a:spcBef>
        <a:spcAft>
          <a:spcPct val="0"/>
        </a:spcAft>
        <a:defRPr sz="3300">
          <a:solidFill>
            <a:schemeClr val="tx1"/>
          </a:solidFill>
          <a:latin typeface="Times New Roman" panose="02020603050405020304" pitchFamily="18" charset="0"/>
        </a:defRPr>
      </a:lvl7pPr>
      <a:lvl8pPr marL="1371498" algn="l" defTabSz="685749" rtl="0" fontAlgn="base">
        <a:lnSpc>
          <a:spcPct val="90000"/>
        </a:lnSpc>
        <a:spcBef>
          <a:spcPct val="0"/>
        </a:spcBef>
        <a:spcAft>
          <a:spcPct val="0"/>
        </a:spcAft>
        <a:defRPr sz="3300">
          <a:solidFill>
            <a:schemeClr val="tx1"/>
          </a:solidFill>
          <a:latin typeface="Times New Roman" panose="02020603050405020304" pitchFamily="18" charset="0"/>
        </a:defRPr>
      </a:lvl8pPr>
      <a:lvl9pPr marL="1828664" algn="l" defTabSz="685749"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38" indent="-171438" algn="l" defTabSz="685749"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13" indent="-171438" algn="l" defTabSz="685749"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186" indent="-171438" algn="l" defTabSz="685749"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060"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2935"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72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3" y="20140"/>
            <a:ext cx="9072398" cy="510322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519177" y="968304"/>
            <a:ext cx="6105657" cy="33979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386606" y="2949783"/>
            <a:ext cx="6370794" cy="210324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14"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337" y="627834"/>
            <a:ext cx="973767" cy="9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868797" y="3386686"/>
            <a:ext cx="5276537" cy="760225"/>
          </a:xfrm>
          <a:prstGeom prst="rect">
            <a:avLst/>
          </a:prstGeom>
          <a:noFill/>
        </p:spPr>
        <p:txBody>
          <a:bodyPr wrap="none" lIns="67959" tIns="33981" rIns="67959" bIns="33981">
            <a:spAutoFit/>
          </a:bodyPr>
          <a:lstStyle/>
          <a:p>
            <a:pPr algn="ctr">
              <a:defRPr/>
            </a:pPr>
            <a:r>
              <a:rPr lang="en-US"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5208"/>
            <a:ext cx="8382000" cy="3108543"/>
          </a:xfrm>
          <a:prstGeom prst="rect">
            <a:avLst/>
          </a:prstGeom>
          <a:noFill/>
        </p:spPr>
        <p:txBody>
          <a:bodyPr wrap="square" rtlCol="0">
            <a:spAutoFit/>
          </a:bodyPr>
          <a:lstStyle/>
          <a:p>
            <a:r>
              <a:rPr lang="en-US" sz="2800" b="1" dirty="0">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cây</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rau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khúc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hình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2800" b="1" dirty="0">
                <a:latin typeface="Arial-Rounded" panose="020B0500000000000000" pitchFamily="34" charset="0"/>
                <a:ea typeface="Arial-Rounded" panose="020B0500000000000000" pitchFamily="34" charset="0"/>
                <a:cs typeface="Arial-Rounded" panose="020B0500000000000000" pitchFamily="34" charset="0"/>
              </a:rPr>
              <a:t> so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sánh</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p>
            <a:r>
              <a:rPr lang="en-US" sz="2800" dirty="0">
                <a:latin typeface="Arial-Rounded" panose="020B0500000000000000" pitchFamily="34" charset="0"/>
                <a:ea typeface="Arial-Rounded" panose="020B0500000000000000" pitchFamily="34" charset="0"/>
                <a:cs typeface="Arial-Rounded" panose="020B0500000000000000" pitchFamily="34" charset="0"/>
              </a:rPr>
              <a:t>a) 1 </a:t>
            </a:r>
            <a:r>
              <a:rPr lang="en-US" sz="2800" dirty="0" err="1">
                <a:latin typeface="Arial-Rounded" panose="020B0500000000000000" pitchFamily="34" charset="0"/>
                <a:ea typeface="Arial-Rounded" panose="020B0500000000000000" pitchFamily="34" charset="0"/>
                <a:cs typeface="Arial-Rounded" panose="020B0500000000000000" pitchFamily="34" charset="0"/>
              </a:rPr>
              <a:t>hình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p>
          <a:p>
            <a:r>
              <a:rPr lang="en-US" sz="2800" dirty="0">
                <a:latin typeface="Arial-Rounded" panose="020B0500000000000000" pitchFamily="34" charset="0"/>
                <a:ea typeface="Arial-Rounded" panose="020B0500000000000000" pitchFamily="34" charset="0"/>
                <a:cs typeface="Arial-Rounded" panose="020B0500000000000000" pitchFamily="34" charset="0"/>
              </a:rPr>
              <a:t>b) 2 </a:t>
            </a:r>
            <a:r>
              <a:rPr lang="en-US" sz="2800" dirty="0" err="1">
                <a:latin typeface="Arial-Rounded" panose="020B0500000000000000" pitchFamily="34" charset="0"/>
                <a:ea typeface="Arial-Rounded" panose="020B0500000000000000" pitchFamily="34" charset="0"/>
                <a:cs typeface="Arial-Rounded" panose="020B0500000000000000" pitchFamily="34" charset="0"/>
              </a:rPr>
              <a:t>hình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p>
            <a:r>
              <a:rPr lang="en-US" sz="2800" dirty="0">
                <a:latin typeface="Arial-Rounded" panose="020B0500000000000000" pitchFamily="34" charset="0"/>
                <a:ea typeface="Arial-Rounded" panose="020B0500000000000000" pitchFamily="34" charset="0"/>
                <a:cs typeface="Arial-Rounded" panose="020B0500000000000000" pitchFamily="34" charset="0"/>
              </a:rPr>
              <a:t>c) 3 </a:t>
            </a:r>
            <a:r>
              <a:rPr lang="en-US" sz="2800" dirty="0" err="1">
                <a:latin typeface="Arial-Rounded" panose="020B0500000000000000" pitchFamily="34" charset="0"/>
                <a:ea typeface="Arial-Rounded" panose="020B0500000000000000" pitchFamily="34" charset="0"/>
                <a:cs typeface="Arial-Rounded" panose="020B0500000000000000" pitchFamily="34" charset="0"/>
              </a:rPr>
              <a:t>hình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a:t>
            </a:r>
            <a:r>
              <a:rPr lang="en-US" sz="2800" dirty="0">
                <a:latin typeface="Arial-Rounded" panose="020B0500000000000000" pitchFamily="34" charset="0"/>
                <a:ea typeface="Arial-Rounded" panose="020B0500000000000000" pitchFamily="34" charset="0"/>
                <a:cs typeface="Arial-Rounded" panose="020B0500000000000000" pitchFamily="34" charset="0"/>
              </a:rPr>
              <a:t>: ... </a:t>
            </a:r>
          </a:p>
        </p:txBody>
      </p:sp>
      <p:sp>
        <p:nvSpPr>
          <p:cNvPr id="4" name="TextBox 3"/>
          <p:cNvSpPr txBox="1"/>
          <p:nvPr/>
        </p:nvSpPr>
        <p:spPr>
          <a:xfrm>
            <a:off x="442500" y="1885950"/>
            <a:ext cx="8411399" cy="1200329"/>
          </a:xfrm>
          <a:prstGeom prst="rect">
            <a:avLst/>
          </a:prstGeom>
          <a:noFill/>
        </p:spPr>
        <p:txBody>
          <a:bodyPr wrap="square" rtlCol="0">
            <a:spAutoFit/>
          </a:bodyPr>
          <a:lstStyle/>
          <a:p>
            <a:pPr algn="just"/>
            <a:r>
              <a:rPr lang="vi-VN" sz="2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Cây rau khúc rất nhỏ, chỉ bằng một mầm cỏ non mới nhú.</a:t>
            </a:r>
          </a:p>
          <a:p>
            <a:pPr algn="just"/>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Lá rau như mạ bạc, trông như được phủ một lượt tuyết cực mỏng. </a:t>
            </a:r>
          </a:p>
        </p:txBody>
      </p:sp>
      <p:pic>
        <p:nvPicPr>
          <p:cNvPr id="5" name="Picture 2" descr="Pregunta GIFs - Get the best gif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8999" y="3438525"/>
            <a:ext cx="1367201" cy="1367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ummary of KHÓA HỌC ILLUSTRATOR | THIẾT KẾ LOGO OLYMPI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977" y="3667357"/>
            <a:ext cx="1301023" cy="130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47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 y="133350"/>
            <a:ext cx="8153400" cy="4401205"/>
          </a:xfrm>
          <a:prstGeom prst="rect">
            <a:avLst/>
          </a:prstGeom>
        </p:spPr>
        <p:txBody>
          <a:bodyPr wrap="square">
            <a:spAutoFit/>
          </a:bodyPr>
          <a:lstStyle/>
          <a:p>
            <a:pPr algn="just"/>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4.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tả</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bánh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mấy</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hình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ảnh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so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sánh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 1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hình</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ảnh</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algn="just"/>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b) 2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hình</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ảnh</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algn="just"/>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 3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hình</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ảnh</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p>
        </p:txBody>
      </p:sp>
      <p:sp>
        <p:nvSpPr>
          <p:cNvPr id="3" name="TextBox 2"/>
          <p:cNvSpPr txBox="1"/>
          <p:nvPr/>
        </p:nvSpPr>
        <p:spPr>
          <a:xfrm>
            <a:off x="443345" y="1885950"/>
            <a:ext cx="8411399" cy="1938992"/>
          </a:xfrm>
          <a:prstGeom prst="rect">
            <a:avLst/>
          </a:prstGeom>
          <a:noFill/>
        </p:spPr>
        <p:txBody>
          <a:bodyPr wrap="square" rtlCol="0">
            <a:spAutoFit/>
          </a:bodyPr>
          <a:lstStyle/>
          <a:p>
            <a:r>
              <a:rPr lang="vi-VN" sz="24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vi-VN" sz="24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Những cái bánh màu rêu xanh lấp ló trong áo xôi nếp trắng được đặt vào những miếng lá chuối hơ qua lửa thật mềm, trông đẹp như những bông hoa.</a:t>
            </a:r>
          </a:p>
          <a:p>
            <a:r>
              <a:rPr lang="en-GB" sz="24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Cắn một miếng bánh thì như thấy cả hương đồng, cỏ nội gói vào trong đó.</a:t>
            </a:r>
          </a:p>
        </p:txBody>
      </p:sp>
    </p:spTree>
    <p:extLst>
      <p:ext uri="{BB962C8B-B14F-4D97-AF65-F5344CB8AC3E}">
        <p14:creationId xmlns:p14="http://schemas.microsoft.com/office/powerpoint/2010/main" val="1219630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0"/>
            <a:ext cx="8305800" cy="3539430"/>
          </a:xfrm>
          <a:prstGeom prst="rect">
            <a:avLst/>
          </a:prstGeom>
          <a:noFill/>
        </p:spPr>
        <p:txBody>
          <a:bodyPr wrap="square" rtlCol="0">
            <a:spAutoFit/>
          </a:bodyPr>
          <a:lstStyle/>
          <a:p>
            <a:r>
              <a:rPr lang="en-GB" sz="2800" b="1" dirty="0">
                <a:latin typeface="Arial-Rounded" panose="020B0500000000000000" pitchFamily="34" charset="0"/>
                <a:ea typeface="Arial-Rounded" panose="020B0500000000000000" pitchFamily="34" charset="0"/>
                <a:cs typeface="Arial-Rounded" panose="020B0500000000000000" pitchFamily="34" charset="0"/>
              </a:rPr>
              <a:t>5. </a:t>
            </a:r>
            <a:r>
              <a:rPr lang="vi-VN" sz="2800" b="1" dirty="0">
                <a:latin typeface="Arial-Rounded" panose="020B0500000000000000" pitchFamily="34" charset="0"/>
                <a:ea typeface="Arial-Rounded" panose="020B0500000000000000" pitchFamily="34" charset="0"/>
                <a:cs typeface="Arial-Rounded" panose="020B0500000000000000" pitchFamily="34" charset="0"/>
              </a:rPr>
              <a:t>Từ “quê hương” trong câu cuối bài đọc có tác dụng gì? Khoanh tròn chữ cái trước ý đúng:</a:t>
            </a: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a:p>
            <a:r>
              <a:rPr lang="vi-VN" sz="2800" dirty="0">
                <a:latin typeface="Arial-Rounded" panose="020B0500000000000000" pitchFamily="34" charset="0"/>
                <a:ea typeface="Arial-Rounded" panose="020B0500000000000000" pitchFamily="34" charset="0"/>
                <a:cs typeface="Arial-Rounded" panose="020B0500000000000000" pitchFamily="34" charset="0"/>
              </a:rPr>
              <a:t>a) Gắn kỉ niệm của tác giả về chiếc bánh khúc với quê hương.</a:t>
            </a:r>
          </a:p>
          <a:p>
            <a:r>
              <a:rPr lang="vi-VN" sz="2800" dirty="0">
                <a:latin typeface="Arial-Rounded" panose="020B0500000000000000" pitchFamily="34" charset="0"/>
                <a:ea typeface="Arial-Rounded" panose="020B0500000000000000" pitchFamily="34" charset="0"/>
                <a:cs typeface="Arial-Rounded" panose="020B0500000000000000" pitchFamily="34" charset="0"/>
              </a:rPr>
              <a:t>b) Gắn kỉ niệm của tác giả về chiếc bánh khúc với tuổi thơ.</a:t>
            </a:r>
          </a:p>
          <a:p>
            <a:r>
              <a:rPr lang="vi-VN" sz="2800" dirty="0">
                <a:latin typeface="Arial-Rounded" panose="020B0500000000000000" pitchFamily="34" charset="0"/>
                <a:ea typeface="Arial-Rounded" panose="020B0500000000000000" pitchFamily="34" charset="0"/>
                <a:cs typeface="Arial-Rounded" panose="020B0500000000000000" pitchFamily="34" charset="0"/>
              </a:rPr>
              <a:t>c) Gắn kỉ niệm của tác giả về chiếc bánh khúc với người dì.  </a:t>
            </a:r>
          </a:p>
        </p:txBody>
      </p:sp>
      <p:sp>
        <p:nvSpPr>
          <p:cNvPr id="3" name="Oval 2"/>
          <p:cNvSpPr/>
          <p:nvPr/>
        </p:nvSpPr>
        <p:spPr>
          <a:xfrm>
            <a:off x="304800" y="2495550"/>
            <a:ext cx="533400" cy="476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regunta GIFs - Get the best gif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143250"/>
            <a:ext cx="2005608" cy="20056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ummary of KHÓA HỌC ILLUSTRATOR | THIẾT KẾ LOGO OLYMPI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333750"/>
            <a:ext cx="2015631" cy="201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81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80" y="1807028"/>
            <a:ext cx="4207687" cy="3028610"/>
          </a:xfrm>
          <a:prstGeom prst="rect">
            <a:avLst/>
          </a:prstGeom>
        </p:spPr>
      </p:pic>
      <p:grpSp>
        <p:nvGrpSpPr>
          <p:cNvPr id="5" name="Group 4"/>
          <p:cNvGrpSpPr/>
          <p:nvPr/>
        </p:nvGrpSpPr>
        <p:grpSpPr>
          <a:xfrm>
            <a:off x="4114800" y="514350"/>
            <a:ext cx="4376058" cy="2166257"/>
            <a:chOff x="5679817" y="705050"/>
            <a:chExt cx="5834745" cy="2888343"/>
          </a:xfrm>
        </p:grpSpPr>
        <p:sp>
          <p:nvSpPr>
            <p:cNvPr id="3" name="Cloud Callout 2"/>
            <p:cNvSpPr/>
            <p:nvPr/>
          </p:nvSpPr>
          <p:spPr>
            <a:xfrm>
              <a:off x="5679817" y="705050"/>
              <a:ext cx="5834745" cy="2888343"/>
            </a:xfrm>
            <a:prstGeom prst="cloudCallout">
              <a:avLst>
                <a:gd name="adj1" fmla="val -68345"/>
                <a:gd name="adj2" fmla="val 41394"/>
              </a:avLst>
            </a:prstGeom>
            <a:solidFill>
              <a:schemeClr val="accent5">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00B0F0"/>
                  </a:solidFill>
                </a:ln>
              </a:endParaRPr>
            </a:p>
          </p:txBody>
        </p:sp>
        <p:sp>
          <p:nvSpPr>
            <p:cNvPr id="4" name="TextBox 3"/>
            <p:cNvSpPr txBox="1"/>
            <p:nvPr/>
          </p:nvSpPr>
          <p:spPr>
            <a:xfrm>
              <a:off x="5883017" y="1451943"/>
              <a:ext cx="5109028" cy="1251112"/>
            </a:xfrm>
            <a:prstGeom prst="rect">
              <a:avLst/>
            </a:prstGeom>
            <a:noFill/>
            <a:ln w="28575">
              <a:noFill/>
            </a:ln>
          </p:spPr>
          <p:txBody>
            <a:bodyPr wrap="square" rtlCol="0">
              <a:spAutoFit/>
            </a:bodyPr>
            <a:lstStyle/>
            <a:p>
              <a:pPr algn="ctr">
                <a:lnSpc>
                  <a:spcPct val="130000"/>
                </a:lnSpc>
              </a:pP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Phần</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B.Viết</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62796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云形 12"/>
          <p:cNvSpPr/>
          <p:nvPr/>
        </p:nvSpPr>
        <p:spPr>
          <a:xfrm>
            <a:off x="4716466" y="744538"/>
            <a:ext cx="1989137"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sp>
        <p:nvSpPr>
          <p:cNvPr id="15" name="云形 14"/>
          <p:cNvSpPr/>
          <p:nvPr/>
        </p:nvSpPr>
        <p:spPr>
          <a:xfrm>
            <a:off x="6215063" y="2817814"/>
            <a:ext cx="1990725"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l="21497" t="5232" r="25224" b="13078"/>
          <a:stretch>
            <a:fillRect/>
          </a:stretch>
        </p:blipFill>
        <p:spPr bwMode="auto">
          <a:xfrm>
            <a:off x="882651" y="1027114"/>
            <a:ext cx="25463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2963531" y="1714689"/>
            <a:ext cx="5386388" cy="1374400"/>
          </a:xfrm>
          <a:prstGeom prst="rect">
            <a:avLst/>
          </a:prstGeom>
        </p:spPr>
      </p:pic>
    </p:spTree>
    <p:extLst>
      <p:ext uri="{BB962C8B-B14F-4D97-AF65-F5344CB8AC3E}">
        <p14:creationId xmlns:p14="http://schemas.microsoft.com/office/powerpoint/2010/main" val="4076972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E147E94-4722-45AA-9550-C2AD89CE0A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77" t="18444" r="5773" b="8001"/>
          <a:stretch/>
        </p:blipFill>
        <p:spPr>
          <a:xfrm>
            <a:off x="0" y="0"/>
            <a:ext cx="6395966" cy="4320540"/>
          </a:xfrm>
          <a:prstGeom prst="rect">
            <a:avLst/>
          </a:prstGeom>
        </p:spPr>
      </p:pic>
      <p:pic>
        <p:nvPicPr>
          <p:cNvPr id="4" name="图片 3">
            <a:extLst>
              <a:ext uri="{FF2B5EF4-FFF2-40B4-BE49-F238E27FC236}">
                <a16:creationId xmlns:a16="http://schemas.microsoft.com/office/drawing/2014/main" id="{6291E344-F2FC-4B62-9202-972F665B5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253" y="4141"/>
            <a:ext cx="7293483" cy="5143500"/>
          </a:xfrm>
          <a:prstGeom prst="rect">
            <a:avLst/>
          </a:prstGeom>
        </p:spPr>
      </p:pic>
      <p:sp>
        <p:nvSpPr>
          <p:cNvPr id="5" name="文本框 4">
            <a:extLst>
              <a:ext uri="{FF2B5EF4-FFF2-40B4-BE49-F238E27FC236}">
                <a16:creationId xmlns:a16="http://schemas.microsoft.com/office/drawing/2014/main" id="{8BE186A4-3528-4B60-9A08-A6C2ABB30C4E}"/>
              </a:ext>
            </a:extLst>
          </p:cNvPr>
          <p:cNvSpPr txBox="1"/>
          <p:nvPr/>
        </p:nvSpPr>
        <p:spPr>
          <a:xfrm>
            <a:off x="1316511" y="1780456"/>
            <a:ext cx="3345485" cy="1200329"/>
          </a:xfrm>
          <a:prstGeom prst="rect">
            <a:avLst/>
          </a:prstGeom>
          <a:noFill/>
        </p:spPr>
        <p:txBody>
          <a:bodyPr wrap="square" rtlCol="0">
            <a:spAutoFit/>
          </a:bodyPr>
          <a:lstStyle/>
          <a:p>
            <a:pPr algn="ctr" defTabSz="342900"/>
            <a:r>
              <a:rPr lang="en-US" altLang="zh-CN" sz="7200" err="1">
                <a:ln w="28575">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TIẾT</a:t>
            </a:r>
            <a:r>
              <a:rPr lang="en-US" altLang="zh-CN" sz="7200">
                <a:ln w="28575">
                  <a:solidFill>
                    <a:srgbClr val="0070C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 6</a:t>
            </a:r>
            <a:endParaRPr lang="zh-CN" altLang="en-US" sz="7200" dirty="0">
              <a:ln w="28575">
                <a:solidFill>
                  <a:srgbClr val="0070C0"/>
                </a:solidFill>
              </a:ln>
              <a:solidFill>
                <a:srgbClr val="FF0000"/>
              </a:solidFill>
              <a:latin typeface="SVN-Salty Script" panose="02000000000000000000" pitchFamily="50" charset="0"/>
              <a:ea typeface="Arial-Rounded" pitchFamily="34" charset="0"/>
              <a:cs typeface="SVN-Salty Script" panose="02000000000000000000" pitchFamily="50" charset="0"/>
            </a:endParaRPr>
          </a:p>
        </p:txBody>
      </p:sp>
    </p:spTree>
    <p:extLst>
      <p:ext uri="{BB962C8B-B14F-4D97-AF65-F5344CB8AC3E}">
        <p14:creationId xmlns:p14="http://schemas.microsoft.com/office/powerpoint/2010/main" val="3913700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80" y="1807028"/>
            <a:ext cx="4207687" cy="3028610"/>
          </a:xfrm>
          <a:prstGeom prst="rect">
            <a:avLst/>
          </a:prstGeom>
        </p:spPr>
      </p:pic>
      <p:grpSp>
        <p:nvGrpSpPr>
          <p:cNvPr id="5" name="Group 4"/>
          <p:cNvGrpSpPr/>
          <p:nvPr/>
        </p:nvGrpSpPr>
        <p:grpSpPr>
          <a:xfrm>
            <a:off x="4114800" y="514350"/>
            <a:ext cx="4376058" cy="2166257"/>
            <a:chOff x="5679817" y="705050"/>
            <a:chExt cx="5834745" cy="2888343"/>
          </a:xfrm>
        </p:grpSpPr>
        <p:sp>
          <p:nvSpPr>
            <p:cNvPr id="3" name="Cloud Callout 2"/>
            <p:cNvSpPr/>
            <p:nvPr/>
          </p:nvSpPr>
          <p:spPr>
            <a:xfrm>
              <a:off x="5679817" y="705050"/>
              <a:ext cx="5834745" cy="2888343"/>
            </a:xfrm>
            <a:prstGeom prst="cloudCallout">
              <a:avLst>
                <a:gd name="adj1" fmla="val -68345"/>
                <a:gd name="adj2" fmla="val 41394"/>
              </a:avLst>
            </a:prstGeom>
            <a:solidFill>
              <a:schemeClr val="accent5">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00B0F0"/>
                  </a:solidFill>
                </a:ln>
              </a:endParaRPr>
            </a:p>
          </p:txBody>
        </p:sp>
        <p:sp>
          <p:nvSpPr>
            <p:cNvPr id="4" name="TextBox 3"/>
            <p:cNvSpPr txBox="1"/>
            <p:nvPr/>
          </p:nvSpPr>
          <p:spPr>
            <a:xfrm>
              <a:off x="5883017" y="1451943"/>
              <a:ext cx="5109028" cy="1251112"/>
            </a:xfrm>
            <a:prstGeom prst="rect">
              <a:avLst/>
            </a:prstGeom>
            <a:noFill/>
            <a:ln w="28575">
              <a:noFill/>
            </a:ln>
          </p:spPr>
          <p:txBody>
            <a:bodyPr wrap="square" rtlCol="0">
              <a:spAutoFit/>
            </a:bodyPr>
            <a:lstStyle/>
            <a:p>
              <a:pPr algn="ctr">
                <a:lnSpc>
                  <a:spcPct val="130000"/>
                </a:lnSpc>
              </a:pP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Phần</a:t>
              </a:r>
              <a:r>
                <a:rPr lang="en-US" sz="4800" dirty="0">
                  <a:latin typeface="Arial-Rounded" panose="020B0500000000000000" pitchFamily="34" charset="0"/>
                  <a:ea typeface="Arial-Rounded" panose="020B0500000000000000" pitchFamily="34" charset="0"/>
                  <a:cs typeface="Arial-Rounded" panose="020B0500000000000000" pitchFamily="34" charset="0"/>
                </a:rPr>
                <a:t> A- </a:t>
              </a:r>
              <a:r>
                <a:rPr lang="en-US" sz="4800" dirty="0" err="1">
                  <a:latin typeface="Arial-Rounded" panose="020B0500000000000000" pitchFamily="34" charset="0"/>
                  <a:ea typeface="Arial-Rounded" panose="020B0500000000000000" pitchFamily="34" charset="0"/>
                  <a:cs typeface="Arial-Rounded" panose="020B0500000000000000" pitchFamily="34" charset="0"/>
                </a:rPr>
                <a:t>Đọc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82833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133600" y="879147"/>
            <a:ext cx="6629399" cy="4035752"/>
          </a:xfrm>
          <a:prstGeom prst="rect">
            <a:avLst/>
          </a:prstGeom>
        </p:spPr>
      </p:pic>
      <p:sp>
        <p:nvSpPr>
          <p:cNvPr id="3" name="TextBox 2"/>
          <p:cNvSpPr txBox="1"/>
          <p:nvPr/>
        </p:nvSpPr>
        <p:spPr>
          <a:xfrm>
            <a:off x="1066185" y="127375"/>
            <a:ext cx="6504214" cy="523220"/>
          </a:xfrm>
          <a:prstGeom prst="rect">
            <a:avLst/>
          </a:prstGeom>
          <a:noFill/>
        </p:spPr>
        <p:txBody>
          <a:bodyPr wrap="square" rtlCol="0">
            <a:spAutoFit/>
          </a:bodyPr>
          <a:lstStyle/>
          <a:p>
            <a:r>
              <a:rPr lang="en-US" sz="28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tập</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en-US" sz="25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a:extLst>
              <a:ext uri="{FF2B5EF4-FFF2-40B4-BE49-F238E27FC236}">
                <a16:creationId xmlns:a16="http://schemas.microsoft.com/office/drawing/2014/main" id="{9A622A88-2DC4-4DD1-A868-ED151F3865D8}"/>
              </a:ext>
            </a:extLst>
          </p:cNvPr>
          <p:cNvGrpSpPr/>
          <p:nvPr/>
        </p:nvGrpSpPr>
        <p:grpSpPr>
          <a:xfrm>
            <a:off x="579661" y="1177756"/>
            <a:ext cx="1271821" cy="3177610"/>
            <a:chOff x="1436254" y="1069109"/>
            <a:chExt cx="9319491" cy="4719782"/>
          </a:xfrm>
          <a:solidFill>
            <a:schemeClr val="bg1"/>
          </a:solidFill>
        </p:grpSpPr>
        <p:sp>
          <p:nvSpPr>
            <p:cNvPr id="5" name="Rectangle: Rounded Corners 19">
              <a:extLst>
                <a:ext uri="{FF2B5EF4-FFF2-40B4-BE49-F238E27FC236}">
                  <a16:creationId xmlns:a16="http://schemas.microsoft.com/office/drawing/2014/main" id="{8A3562A4-EEAD-47BC-9616-E3DE666F4169}"/>
                </a:ext>
              </a:extLst>
            </p:cNvPr>
            <p:cNvSpPr/>
            <p:nvPr/>
          </p:nvSpPr>
          <p:spPr>
            <a:xfrm>
              <a:off x="1436254" y="1069109"/>
              <a:ext cx="9319491" cy="4719782"/>
            </a:xfrm>
            <a:prstGeom prst="roundRect">
              <a:avLst>
                <a:gd name="adj" fmla="val 4534"/>
              </a:avLst>
            </a:prstGeom>
            <a:grpFill/>
            <a:ln w="19050">
              <a:solidFill>
                <a:srgbClr val="F7969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 name="Rectangle 5">
              <a:extLst>
                <a:ext uri="{FF2B5EF4-FFF2-40B4-BE49-F238E27FC236}">
                  <a16:creationId xmlns:a16="http://schemas.microsoft.com/office/drawing/2014/main" id="{D62E51AD-998F-4C39-BB94-F6BD8F3C02F9}"/>
                </a:ext>
              </a:extLst>
            </p:cNvPr>
            <p:cNvSpPr/>
            <p:nvPr/>
          </p:nvSpPr>
          <p:spPr>
            <a:xfrm>
              <a:off x="1482918" y="4968637"/>
              <a:ext cx="9233165" cy="1880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grpSp>
      <p:pic>
        <p:nvPicPr>
          <p:cNvPr id="7" name="图片 2">
            <a:extLst>
              <a:ext uri="{FF2B5EF4-FFF2-40B4-BE49-F238E27FC236}">
                <a16:creationId xmlns:a16="http://schemas.microsoft.com/office/drawing/2014/main" id="{13B62AA5-9058-4664-8CDA-82F606C7F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62" y="898197"/>
            <a:ext cx="1424354" cy="1424354"/>
          </a:xfrm>
          <a:prstGeom prst="rect">
            <a:avLst/>
          </a:prstGeom>
        </p:spPr>
      </p:pic>
      <p:sp>
        <p:nvSpPr>
          <p:cNvPr id="8" name="TextBox 7"/>
          <p:cNvSpPr txBox="1"/>
          <p:nvPr/>
        </p:nvSpPr>
        <p:spPr>
          <a:xfrm>
            <a:off x="604072" y="2129793"/>
            <a:ext cx="1222998" cy="1015663"/>
          </a:xfrm>
          <a:prstGeom prst="rect">
            <a:avLst/>
          </a:prstGeom>
          <a:noFill/>
        </p:spPr>
        <p:txBody>
          <a:bodyPr wrap="square" rtlCol="0">
            <a:spAutoFit/>
          </a:bodyPr>
          <a:lstStyle/>
          <a:p>
            <a:pPr algn="ctr"/>
            <a:r>
              <a:rPr lang="en-US" sz="3000" dirty="0">
                <a:solidFill>
                  <a:srgbClr val="FF79A6"/>
                </a:solidFill>
                <a:latin typeface="iCiel Cadena" pitchFamily="2" charset="0"/>
              </a:rPr>
              <a:t>KHỞI ĐỘNG</a:t>
            </a:r>
          </a:p>
        </p:txBody>
      </p:sp>
      <p:sp>
        <p:nvSpPr>
          <p:cNvPr id="9" name="Rounded Rectangular Callout 8"/>
          <p:cNvSpPr/>
          <p:nvPr/>
        </p:nvSpPr>
        <p:spPr>
          <a:xfrm>
            <a:off x="2100787" y="928694"/>
            <a:ext cx="2217505" cy="552121"/>
          </a:xfrm>
          <a:prstGeom prst="wedgeRoundRectCallout">
            <a:avLst>
              <a:gd name="adj1" fmla="val -84193"/>
              <a:gd name="adj2" fmla="val -10421"/>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iCiel Cadena" pitchFamily="2" charset="0"/>
              </a:rPr>
              <a:t>Tranh</a:t>
            </a:r>
            <a:r>
              <a:rPr lang="en-US" sz="2000" dirty="0">
                <a:solidFill>
                  <a:schemeClr val="tx1"/>
                </a:solidFill>
                <a:latin typeface="iCiel Cadena" pitchFamily="2" charset="0"/>
              </a:rPr>
              <a:t> </a:t>
            </a:r>
            <a:r>
              <a:rPr lang="en-US" sz="2000" dirty="0" err="1">
                <a:solidFill>
                  <a:schemeClr val="tx1"/>
                </a:solidFill>
                <a:latin typeface="iCiel Cadena" pitchFamily="2" charset="0"/>
              </a:rPr>
              <a:t>vẽ</a:t>
            </a:r>
            <a:r>
              <a:rPr lang="en-US" sz="2000" dirty="0">
                <a:solidFill>
                  <a:schemeClr val="tx1"/>
                </a:solidFill>
                <a:latin typeface="iCiel Cadena" pitchFamily="2" charset="0"/>
              </a:rPr>
              <a:t> </a:t>
            </a:r>
            <a:r>
              <a:rPr lang="en-US" sz="2000" dirty="0" err="1">
                <a:solidFill>
                  <a:schemeClr val="tx1"/>
                </a:solidFill>
                <a:latin typeface="iCiel Cadena" pitchFamily="2" charset="0"/>
              </a:rPr>
              <a:t>cảnh</a:t>
            </a:r>
            <a:r>
              <a:rPr lang="en-US" sz="2000" dirty="0">
                <a:solidFill>
                  <a:schemeClr val="tx1"/>
                </a:solidFill>
                <a:latin typeface="iCiel Cadena" pitchFamily="2" charset="0"/>
              </a:rPr>
              <a:t> </a:t>
            </a:r>
            <a:r>
              <a:rPr lang="en-US" sz="2000" dirty="0" err="1">
                <a:solidFill>
                  <a:schemeClr val="tx1"/>
                </a:solidFill>
                <a:latin typeface="iCiel Cadena" pitchFamily="2" charset="0"/>
              </a:rPr>
              <a:t>gì</a:t>
            </a:r>
            <a:r>
              <a:rPr lang="en-US" sz="2000" dirty="0">
                <a:solidFill>
                  <a:schemeClr val="tx1"/>
                </a:solidFill>
                <a:latin typeface="iCiel Cadena" pitchFamily="2" charset="0"/>
              </a:rPr>
              <a:t>?</a:t>
            </a:r>
          </a:p>
        </p:txBody>
      </p:sp>
    </p:spTree>
    <p:extLst>
      <p:ext uri="{BB962C8B-B14F-4D97-AF65-F5344CB8AC3E}">
        <p14:creationId xmlns:p14="http://schemas.microsoft.com/office/powerpoint/2010/main" val="1505737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576836"/>
            <a:ext cx="8433619" cy="4401205"/>
          </a:xfrm>
          <a:prstGeom prst="rect">
            <a:avLst/>
          </a:prstGeom>
        </p:spPr>
        <p:txBody>
          <a:bodyPr wrap="square">
            <a:spAutoFit/>
          </a:bodyPr>
          <a:lstStyle/>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Dì tôi cắp một chiếc rổ lớn, dắt tay tôi đi hái rau khúc.</a:t>
            </a:r>
          </a:p>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Cây rau khúc rất nhỏ, chỉ bằng một mầm cỏ non mới nhú. Lá rau như mạ bạc, trông như được phủ một lượt tuyết cực mỏng. Những hạt sương sớm đọng trên lá long lanh như những những bóng đèn pha lê. Hai dì cháu tôi hái đầy rổ mới về.</a:t>
            </a:r>
          </a:p>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Ngủ một giấc dậy, tôi đã thấy dì mang chõ bánh lên. Vung vừa mở ra, hơi nóng bốc nghi ngút. Những cái bánh màu rêu xanh lấp ló trong áo xôi nếp trắng được đặt vào những miếng lá chuối hơ qua lửa thật mềm, trông đẹp như những bông hoa. Nhân bánh là một viên đậu xanh giã nhỏ vàng ươm, xen một thỏi mỡ xinh xắn, pha hạt tiêu. Cắn một miếng bánh thì như thấy cả hương đồng, cỏ nội gói vào trong đó.</a:t>
            </a:r>
          </a:p>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Bao năm rồi, tôi vẫn không sao quên được vị thơm ngậy, hăng hắc của chiếc bánh khúc quê hương. </a:t>
            </a:r>
          </a:p>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Theo NGÔ VĂN PHÚ</a:t>
            </a:r>
          </a:p>
        </p:txBody>
      </p:sp>
      <p:sp>
        <p:nvSpPr>
          <p:cNvPr id="6" name="Rectangle 5"/>
          <p:cNvSpPr/>
          <p:nvPr/>
        </p:nvSpPr>
        <p:spPr>
          <a:xfrm>
            <a:off x="2438400" y="114556"/>
            <a:ext cx="3350597" cy="461665"/>
          </a:xfrm>
          <a:prstGeom prst="rect">
            <a:avLst/>
          </a:prstGeom>
        </p:spPr>
        <p:txBody>
          <a:bodyPr wrap="none">
            <a:spAutoFit/>
          </a:bodyPr>
          <a:lstStyle/>
          <a:p>
            <a:r>
              <a:rPr lang="en-US" sz="2400" b="1" dirty="0" err="1">
                <a:latin typeface="Arial-Rounded" panose="020B0500000000000000" pitchFamily="34" charset="0"/>
                <a:ea typeface="Arial-Rounded" panose="020B0500000000000000" pitchFamily="34" charset="0"/>
                <a:cs typeface="Arial-Rounded" panose="020B0500000000000000" pitchFamily="34" charset="0"/>
              </a:rPr>
              <a:t>Chõ</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bánh</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dì</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tôi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78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9144000" cy="51435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4">
            <a:extLst>
              <a:ext uri="{28A0092B-C50C-407E-A947-70E740481C1C}">
                <a14:useLocalDpi xmlns:a14="http://schemas.microsoft.com/office/drawing/2010/main" val="0"/>
              </a:ext>
            </a:extLst>
          </a:blip>
          <a:srcRect l="15285" t="10430" r="46646" b="11190"/>
          <a:stretch/>
        </p:blipFill>
        <p:spPr>
          <a:xfrm>
            <a:off x="-970102" y="-222524"/>
            <a:ext cx="10582732" cy="5588547"/>
          </a:xfrm>
          <a:prstGeom prst="rect">
            <a:avLst/>
          </a:prstGeom>
        </p:spPr>
      </p:pic>
      <p:pic>
        <p:nvPicPr>
          <p:cNvPr id="4" name="图片 3">
            <a:extLst>
              <a:ext uri="{FF2B5EF4-FFF2-40B4-BE49-F238E27FC236}">
                <a16:creationId xmlns:a16="http://schemas.microsoft.com/office/drawing/2014/main" id="{BBE79FD5-0029-4A00-9065-D6548500D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47" y="-905831"/>
            <a:ext cx="7225086" cy="5941912"/>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1374" y1="33067" x2="48562" y2="50160"/>
                        <a14:foregroundMark x1="63738" y1="34026" x2="45367" y2="54952"/>
                        <a14:foregroundMark x1="21406" y1="83706" x2="76518" y2="81789"/>
                        <a14:foregroundMark x1="32109" y1="77796" x2="74121" y2="82748"/>
                        <a14:foregroundMark x1="50639" y1="74601" x2="74920" y2="82428"/>
                        <a14:foregroundMark x1="59265" y1="74441" x2="77476" y2="82268"/>
                        <a14:foregroundMark x1="64537" y1="71246" x2="83227" y2="83866"/>
                        <a14:foregroundMark x1="71246" y1="72364" x2="78435" y2="80192"/>
                        <a14:foregroundMark x1="74601" y1="73482" x2="80192" y2="82268"/>
                        <a14:foregroundMark x1="74920" y1="72843" x2="79553" y2="80351"/>
                        <a14:foregroundMark x1="29712" y1="73962" x2="21725" y2="88658"/>
                        <a14:foregroundMark x1="26837" y1="74920" x2="19649" y2="84505"/>
                        <a14:foregroundMark x1="27316" y1="75080" x2="19489" y2="83866"/>
                        <a14:foregroundMark x1="27636" y1="75080" x2="21725" y2="83227"/>
                        <a14:foregroundMark x1="28275" y1="73323" x2="43930" y2="70767"/>
                        <a14:foregroundMark x1="29872" y1="71885" x2="39617" y2="70288"/>
                        <a14:foregroundMark x1="67891" y1="70767" x2="74920" y2="74441"/>
                        <a14:foregroundMark x1="67093" y1="69968" x2="76038" y2="71406"/>
                        <a14:foregroundMark x1="76997" y1="72045" x2="82588" y2="84026"/>
                      </a14:backgroundRemoval>
                    </a14:imgEffect>
                  </a14:imgLayer>
                </a14:imgProps>
              </a:ext>
              <a:ext uri="{28A0092B-C50C-407E-A947-70E740481C1C}">
                <a14:useLocalDpi xmlns:a14="http://schemas.microsoft.com/office/drawing/2010/main" val="0"/>
              </a:ext>
            </a:extLst>
          </a:blip>
          <a:stretch>
            <a:fillRect/>
          </a:stretch>
        </p:blipFill>
        <p:spPr>
          <a:xfrm>
            <a:off x="4665857" y="514350"/>
            <a:ext cx="4545729" cy="4545729"/>
          </a:xfrm>
          <a:prstGeom prst="rect">
            <a:avLst/>
          </a:prstGeom>
        </p:spPr>
      </p:pic>
      <p:sp>
        <p:nvSpPr>
          <p:cNvPr id="7" name="TextBox 6"/>
          <p:cNvSpPr txBox="1"/>
          <p:nvPr/>
        </p:nvSpPr>
        <p:spPr>
          <a:xfrm rot="21325479">
            <a:off x="2267553" y="1864419"/>
            <a:ext cx="2920792" cy="1446550"/>
          </a:xfrm>
          <a:prstGeom prst="rect">
            <a:avLst/>
          </a:prstGeom>
          <a:noFill/>
        </p:spPr>
        <p:txBody>
          <a:bodyPr wrap="square" rtlCol="0">
            <a:spAutoFit/>
          </a:bodyPr>
          <a:lstStyle/>
          <a:p>
            <a:pPr algn="ctr"/>
            <a:r>
              <a:rPr lang="en-US" sz="4400" b="1" dirty="0" err="1">
                <a:ln w="28575">
                  <a:solidFill>
                    <a:srgbClr val="00B0F0"/>
                  </a:solidFill>
                </a:ln>
                <a:solidFill>
                  <a:srgbClr val="FF0000"/>
                </a:solidFill>
                <a:latin typeface="Coiny" panose="02000903060500060000" pitchFamily="2" charset="0"/>
                <a:ea typeface="Arial-Rounded" panose="020B0500000000000000" pitchFamily="34" charset="0"/>
                <a:cs typeface="Arial-Rounded" panose="020B0500000000000000" pitchFamily="34" charset="0"/>
              </a:rPr>
              <a:t>ĐỌC</a:t>
            </a:r>
            <a:r>
              <a:rPr lang="en-US" sz="4400" b="1" dirty="0">
                <a:ln w="28575">
                  <a:solidFill>
                    <a:srgbClr val="00B0F0"/>
                  </a:solidFill>
                </a:ln>
                <a:solidFill>
                  <a:srgbClr val="FF0000"/>
                </a:solidFill>
                <a:latin typeface="Coiny" panose="02000903060500060000" pitchFamily="2" charset="0"/>
                <a:ea typeface="Arial-Rounded" panose="020B0500000000000000" pitchFamily="34" charset="0"/>
                <a:cs typeface="Arial-Rounded" panose="020B0500000000000000" pitchFamily="34" charset="0"/>
              </a:rPr>
              <a:t> </a:t>
            </a:r>
            <a:r>
              <a:rPr lang="en-US" sz="4400" b="1" dirty="0" err="1">
                <a:ln w="28575">
                  <a:solidFill>
                    <a:srgbClr val="00B0F0"/>
                  </a:solidFill>
                </a:ln>
                <a:solidFill>
                  <a:srgbClr val="FF0000"/>
                </a:solidFill>
                <a:latin typeface="Coiny" panose="02000903060500060000" pitchFamily="2" charset="0"/>
                <a:ea typeface="Arial-Rounded" panose="020B0500000000000000" pitchFamily="34" charset="0"/>
                <a:cs typeface="Arial-Rounded" panose="020B0500000000000000" pitchFamily="34" charset="0"/>
              </a:rPr>
              <a:t>HIỂU</a:t>
            </a:r>
            <a:endParaRPr lang="en-US" sz="4400" b="1" dirty="0">
              <a:ln w="28575">
                <a:solidFill>
                  <a:srgbClr val="00B0F0"/>
                </a:solidFill>
              </a:ln>
              <a:solidFill>
                <a:srgbClr val="FF0000"/>
              </a:solidFill>
              <a:latin typeface="Coiny" panose="02000903060500060000"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72837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3350"/>
            <a:ext cx="8458200" cy="3539430"/>
          </a:xfrm>
          <a:prstGeom prst="rect">
            <a:avLst/>
          </a:prstGeom>
        </p:spPr>
        <p:txBody>
          <a:bodyPr wrap="square">
            <a:spAutoFit/>
          </a:bodyPr>
          <a:lstStyle/>
          <a:p>
            <a:pPr algn="just"/>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 1: Câu nào tóm tắt đầy đủ đặc điểm của cây rau khúc? Chọn ý đúng:</a:t>
            </a:r>
          </a:p>
          <a:p>
            <a:pPr algn="just"/>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 Cây rau khúc chỉ bằng một mầm cỏ non mới nhú; lá như mạ bạc.</a:t>
            </a:r>
          </a:p>
          <a:p>
            <a:pPr algn="just"/>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b) Lá rau như mạ bạc, trông như được phủ một lượt tuyết cực mỏng.</a:t>
            </a:r>
          </a:p>
          <a:p>
            <a:pPr algn="just"/>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 Sương sớm đọng trên lá long lanh như những bóng đèn pha lê. </a:t>
            </a:r>
          </a:p>
        </p:txBody>
      </p:sp>
      <p:pic>
        <p:nvPicPr>
          <p:cNvPr id="3" name="Picture 2" descr="Work Out Fitness Sticker By Aminal Sticker for iOS &amp;amp; Android | GIPHY in  2021 | Cute questions, Imessage sticker, Kawaii anim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0072" y="3271782"/>
            <a:ext cx="1584883" cy="1584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ia GIPHY | Cute gif, Love stickers, Imessage stick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81350"/>
            <a:ext cx="1899944" cy="189994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28600" y="104775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686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85750"/>
            <a:ext cx="7543800" cy="461665"/>
          </a:xfrm>
          <a:prstGeom prst="rect">
            <a:avLst/>
          </a:prstGeom>
          <a:noFill/>
        </p:spPr>
        <p:txBody>
          <a:bodyPr wrap="square"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2. </a:t>
            </a:r>
            <a:r>
              <a:rPr lang="vi-VN" sz="2400" b="1" dirty="0">
                <a:latin typeface="Arial-Rounded" panose="020B0500000000000000" pitchFamily="34" charset="0"/>
                <a:ea typeface="Arial-Rounded" panose="020B0500000000000000" pitchFamily="34" charset="0"/>
                <a:cs typeface="Arial-Rounded" panose="020B0500000000000000" pitchFamily="34" charset="0"/>
              </a:rPr>
              <a:t>Tác giả tả chiếc bánh khúc như thế nào? Nối đúng: </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57200" y="747415"/>
            <a:ext cx="7772400" cy="3813185"/>
          </a:xfrm>
          <a:prstGeom prst="rect">
            <a:avLst/>
          </a:prstGeom>
          <a:ln>
            <a:noFill/>
          </a:ln>
          <a:effectLst>
            <a:softEdge rad="112500"/>
          </a:effectLst>
        </p:spPr>
      </p:pic>
      <p:cxnSp>
        <p:nvCxnSpPr>
          <p:cNvPr id="5" name="Straight Arrow Connector 4"/>
          <p:cNvCxnSpPr/>
          <p:nvPr/>
        </p:nvCxnSpPr>
        <p:spPr>
          <a:xfrm>
            <a:off x="2667000" y="1352550"/>
            <a:ext cx="990600" cy="1981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668500" y="1504950"/>
            <a:ext cx="912900" cy="8185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744700" y="2785165"/>
            <a:ext cx="912900" cy="8185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35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ARIAL ROUNDED">
      <a:majorFont>
        <a:latin typeface="Arial-Rounded"/>
        <a:ea typeface=""/>
        <a:cs typeface=""/>
      </a:majorFont>
      <a:minorFont>
        <a:latin typeface="Arial-Rounded"/>
        <a:ea typeface=""/>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1776</TotalTime>
  <Words>605</Words>
  <Application>Microsoft Office PowerPoint</Application>
  <PresentationFormat>On-screen Show (16:9)</PresentationFormat>
  <Paragraphs>50</Paragraphs>
  <Slides>13</Slides>
  <Notes>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13</vt:i4>
      </vt:variant>
    </vt:vector>
  </HeadingPairs>
  <TitlesOfParts>
    <vt:vector size="28" baseType="lpstr">
      <vt:lpstr>宋体</vt:lpstr>
      <vt:lpstr>Arial</vt:lpstr>
      <vt:lpstr>Arial-Rounded</vt:lpstr>
      <vt:lpstr>Calibri</vt:lpstr>
      <vt:lpstr>Calibri Light</vt:lpstr>
      <vt:lpstr>Coiny</vt:lpstr>
      <vt:lpstr>iCiel Cadena</vt:lpstr>
      <vt:lpstr>SVN-Salty Script</vt:lpstr>
      <vt:lpstr>Times New Roman</vt:lpstr>
      <vt:lpstr>字魂70号-灵悦黑体</vt:lpstr>
      <vt:lpstr>2_Office Theme</vt:lpstr>
      <vt:lpstr>2_Office 主题</vt:lpstr>
      <vt:lpstr>1_Custom Design</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Hà Nguyễn Thị Thu</cp:lastModifiedBy>
  <cp:revision>449</cp:revision>
  <dcterms:created xsi:type="dcterms:W3CDTF">2021-11-30T13:15:15Z</dcterms:created>
  <dcterms:modified xsi:type="dcterms:W3CDTF">2023-03-19T08:23:06Z</dcterms:modified>
</cp:coreProperties>
</file>