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9" r:id="rId2"/>
    <p:sldMasterId id="2147483755" r:id="rId3"/>
    <p:sldMasterId id="2147483768" r:id="rId4"/>
    <p:sldMasterId id="2147483780" r:id="rId5"/>
  </p:sldMasterIdLst>
  <p:notesMasterIdLst>
    <p:notesMasterId r:id="rId14"/>
  </p:notesMasterIdLst>
  <p:sldIdLst>
    <p:sldId id="375" r:id="rId6"/>
    <p:sldId id="260" r:id="rId7"/>
    <p:sldId id="355" r:id="rId8"/>
    <p:sldId id="356" r:id="rId9"/>
    <p:sldId id="357" r:id="rId10"/>
    <p:sldId id="358" r:id="rId11"/>
    <p:sldId id="359" r:id="rId12"/>
    <p:sldId id="263" r:id="rId13"/>
  </p:sldIdLst>
  <p:sldSz cx="9144000" cy="5143500" type="screen16x9"/>
  <p:notesSz cx="9144000" cy="6858000"/>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CC00"/>
    <a:srgbClr val="0000FF"/>
    <a:srgbClr val="CC0066"/>
    <a:srgbClr val="FF3300"/>
    <a:srgbClr val="FFDCD1"/>
    <a:srgbClr val="FF6600"/>
    <a:srgbClr val="CCFF99"/>
    <a:srgbClr val="FF9900"/>
    <a:srgbClr val="FF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15" autoAdjust="0"/>
  </p:normalViewPr>
  <p:slideViewPr>
    <p:cSldViewPr>
      <p:cViewPr varScale="1">
        <p:scale>
          <a:sx n="74" d="100"/>
          <a:sy n="74" d="100"/>
        </p:scale>
        <p:origin x="106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18341AE-3F2E-4E5F-B65F-5EC7D4EB39FF}" type="datetimeFigureOut">
              <a:rPr lang="en-US" smtClean="0"/>
              <a:t>3/19/2023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F6F0888-38D5-48F9-AB57-F085C2594403}" type="slidenum">
              <a:rPr lang="en-US" smtClean="0"/>
              <a:t>‹#›</a:t>
            </a:fld>
            <a:endParaRPr lang="en-US"/>
          </a:p>
        </p:txBody>
      </p:sp>
    </p:spTree>
    <p:extLst>
      <p:ext uri="{BB962C8B-B14F-4D97-AF65-F5344CB8AC3E}">
        <p14:creationId xmlns:p14="http://schemas.microsoft.com/office/powerpoint/2010/main" val="242757941"/>
      </p:ext>
    </p:extLst>
  </p:cSld>
  <p:clrMap bg1="lt1" tx1="dk1" bg2="lt2" tx2="dk2" accent1="accent1" accent2="accent2" accent3="accent3" accent4="accent4" accent5="accent5" accent6="accent6" hlink="hlink" folHlink="folHlink"/>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pPr eaLnBrk="1" hangingPunct="1">
              <a:spcBef>
                <a:spcPct val="0"/>
              </a:spcBef>
            </a:pPr>
            <a:endParaRPr lang="vi-VN" altLang="vi-VN" dirty="0"/>
          </a:p>
        </p:txBody>
      </p:sp>
      <p:sp>
        <p:nvSpPr>
          <p:cNvPr id="624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B77331A4-9685-4234-ADF3-904A36B3F12B}" type="slidenum">
              <a:rPr lang="vi-VN" altLang="vi-VN">
                <a:solidFill>
                  <a:prstClr val="black"/>
                </a:solidFill>
              </a:rPr>
              <a:pPr/>
              <a:t>2</a:t>
            </a:fld>
            <a:endParaRPr lang="vi-VN" altLang="vi-VN">
              <a:solidFill>
                <a:prstClr val="black"/>
              </a:solidFill>
            </a:endParaRPr>
          </a:p>
        </p:txBody>
      </p:sp>
    </p:spTree>
    <p:extLst>
      <p:ext uri="{BB962C8B-B14F-4D97-AF65-F5344CB8AC3E}">
        <p14:creationId xmlns:p14="http://schemas.microsoft.com/office/powerpoint/2010/main" val="421313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8</a:t>
            </a:fld>
            <a:endParaRPr lang="en-US"/>
          </a:p>
        </p:txBody>
      </p:sp>
    </p:spTree>
    <p:extLst>
      <p:ext uri="{BB962C8B-B14F-4D97-AF65-F5344CB8AC3E}">
        <p14:creationId xmlns:p14="http://schemas.microsoft.com/office/powerpoint/2010/main" val="22182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AC0D899-AD96-468C-ACB2-A5FD7EBD320D}"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7CF7A64-0A74-4001-973D-470F82400C76}" type="slidenum">
              <a:rPr lang="en-US" altLang="en-US"/>
              <a:pPr>
                <a:defRPr/>
              </a:pPr>
              <a:t>‹#›</a:t>
            </a:fld>
            <a:endParaRPr lang="en-US" altLang="en-US"/>
          </a:p>
        </p:txBody>
      </p:sp>
    </p:spTree>
    <p:extLst>
      <p:ext uri="{BB962C8B-B14F-4D97-AF65-F5344CB8AC3E}">
        <p14:creationId xmlns:p14="http://schemas.microsoft.com/office/powerpoint/2010/main" val="1229753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3BB5F86-EA17-4A02-AA90-B07D06B0BBBA}"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17132A7-1CE3-4D46-B12A-401E7C5AB694}" type="slidenum">
              <a:rPr lang="en-US" altLang="en-US"/>
              <a:pPr>
                <a:defRPr/>
              </a:pPr>
              <a:t>‹#›</a:t>
            </a:fld>
            <a:endParaRPr lang="en-US" altLang="en-US"/>
          </a:p>
        </p:txBody>
      </p:sp>
    </p:spTree>
    <p:extLst>
      <p:ext uri="{BB962C8B-B14F-4D97-AF65-F5344CB8AC3E}">
        <p14:creationId xmlns:p14="http://schemas.microsoft.com/office/powerpoint/2010/main" val="1008873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7"/>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5EA331B-7781-4022-BC49-09646FA885DC}"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03EDE14-1150-4C8D-9A04-F238092A3ED6}" type="slidenum">
              <a:rPr lang="en-US" altLang="en-US"/>
              <a:pPr>
                <a:defRPr/>
              </a:pPr>
              <a:t>‹#›</a:t>
            </a:fld>
            <a:endParaRPr lang="en-US" altLang="en-US"/>
          </a:p>
        </p:txBody>
      </p:sp>
    </p:spTree>
    <p:extLst>
      <p:ext uri="{BB962C8B-B14F-4D97-AF65-F5344CB8AC3E}">
        <p14:creationId xmlns:p14="http://schemas.microsoft.com/office/powerpoint/2010/main" val="3498367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248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898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494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710" y="2180035"/>
            <a:ext cx="7772400" cy="1125140"/>
          </a:xfrm>
        </p:spPr>
        <p:txBody>
          <a:bodyPr anchor="b"/>
          <a:lstStyle>
            <a:lvl1pPr marL="0" indent="0">
              <a:buNone/>
              <a:defRPr sz="1500">
                <a:solidFill>
                  <a:schemeClr val="tx1">
                    <a:tint val="75000"/>
                  </a:schemeClr>
                </a:solidFill>
              </a:defRPr>
            </a:lvl1pPr>
            <a:lvl2pPr marL="342900" indent="0">
              <a:buNone/>
              <a:defRPr sz="1375">
                <a:solidFill>
                  <a:schemeClr val="tx1">
                    <a:tint val="75000"/>
                  </a:schemeClr>
                </a:solidFill>
              </a:defRPr>
            </a:lvl2pPr>
            <a:lvl3pPr marL="685800" indent="0">
              <a:buNone/>
              <a:defRPr sz="1188">
                <a:solidFill>
                  <a:schemeClr val="tx1">
                    <a:tint val="75000"/>
                  </a:schemeClr>
                </a:solidFill>
              </a:defRPr>
            </a:lvl3pPr>
            <a:lvl4pPr marL="1028700" indent="0">
              <a:buNone/>
              <a:defRPr sz="1063">
                <a:solidFill>
                  <a:schemeClr val="tx1">
                    <a:tint val="75000"/>
                  </a:schemeClr>
                </a:solidFill>
              </a:defRPr>
            </a:lvl4pPr>
            <a:lvl5pPr marL="1371600" indent="0">
              <a:buNone/>
              <a:defRPr sz="1063">
                <a:solidFill>
                  <a:schemeClr val="tx1">
                    <a:tint val="75000"/>
                  </a:schemeClr>
                </a:solidFill>
              </a:defRPr>
            </a:lvl5pPr>
            <a:lvl6pPr marL="1714500" indent="0">
              <a:buNone/>
              <a:defRPr sz="1063">
                <a:solidFill>
                  <a:schemeClr val="tx1">
                    <a:tint val="75000"/>
                  </a:schemeClr>
                </a:solidFill>
              </a:defRPr>
            </a:lvl6pPr>
            <a:lvl7pPr marL="2057400" indent="0">
              <a:buNone/>
              <a:defRPr sz="1063">
                <a:solidFill>
                  <a:schemeClr val="tx1">
                    <a:tint val="75000"/>
                  </a:schemeClr>
                </a:solidFill>
              </a:defRPr>
            </a:lvl7pPr>
            <a:lvl8pPr marL="2400300" indent="0">
              <a:buNone/>
              <a:defRPr sz="1063">
                <a:solidFill>
                  <a:schemeClr val="tx1">
                    <a:tint val="75000"/>
                  </a:schemeClr>
                </a:solidFill>
              </a:defRPr>
            </a:lvl8pPr>
            <a:lvl9pPr marL="2743200" indent="0">
              <a:buNone/>
              <a:defRPr sz="10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800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57650" cy="3394473"/>
          </a:xfrm>
        </p:spPr>
        <p:txBody>
          <a:bodyPr/>
          <a:lstStyle>
            <a:lvl1pPr>
              <a:defRPr sz="2125"/>
            </a:lvl1pPr>
            <a:lvl2pPr>
              <a:defRPr sz="1813"/>
            </a:lvl2pPr>
            <a:lvl3pPr>
              <a:defRPr sz="1500"/>
            </a:lvl3pPr>
            <a:lvl4pPr>
              <a:defRPr sz="1375"/>
            </a:lvl4pPr>
            <a:lvl5pPr>
              <a:defRPr sz="1375"/>
            </a:lvl5pPr>
            <a:lvl6pPr>
              <a:defRPr sz="1375"/>
            </a:lvl6pPr>
            <a:lvl7pPr>
              <a:defRPr sz="1375"/>
            </a:lvl7pPr>
            <a:lvl8pPr>
              <a:defRPr sz="1375"/>
            </a:lvl8pPr>
            <a:lvl9pPr>
              <a:defRPr sz="1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00150"/>
            <a:ext cx="4057650" cy="3394473"/>
          </a:xfrm>
        </p:spPr>
        <p:txBody>
          <a:bodyPr/>
          <a:lstStyle>
            <a:lvl1pPr>
              <a:defRPr sz="2125"/>
            </a:lvl1pPr>
            <a:lvl2pPr>
              <a:defRPr sz="1813"/>
            </a:lvl2pPr>
            <a:lvl3pPr>
              <a:defRPr sz="1500"/>
            </a:lvl3pPr>
            <a:lvl4pPr>
              <a:defRPr sz="1375"/>
            </a:lvl4pPr>
            <a:lvl5pPr>
              <a:defRPr sz="1375"/>
            </a:lvl5pPr>
            <a:lvl6pPr>
              <a:defRPr sz="1375"/>
            </a:lvl6pPr>
            <a:lvl7pPr>
              <a:defRPr sz="1375"/>
            </a:lvl7pPr>
            <a:lvl8pPr>
              <a:defRPr sz="1375"/>
            </a:lvl8pPr>
            <a:lvl9pPr>
              <a:defRPr sz="1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333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39791" cy="479821"/>
          </a:xfrm>
        </p:spPr>
        <p:txBody>
          <a:bodyPr anchor="b"/>
          <a:lstStyle>
            <a:lvl1pPr marL="0" indent="0">
              <a:buNone/>
              <a:defRPr sz="1813" b="1"/>
            </a:lvl1pPr>
            <a:lvl2pPr marL="342900" indent="0">
              <a:buNone/>
              <a:defRPr sz="1500" b="1"/>
            </a:lvl2pPr>
            <a:lvl3pPr marL="685800" indent="0">
              <a:buNone/>
              <a:defRPr sz="1375" b="1"/>
            </a:lvl3pPr>
            <a:lvl4pPr marL="1028700" indent="0">
              <a:buNone/>
              <a:defRPr sz="1188" b="1"/>
            </a:lvl4pPr>
            <a:lvl5pPr marL="1371600" indent="0">
              <a:buNone/>
              <a:defRPr sz="1188" b="1"/>
            </a:lvl5pPr>
            <a:lvl6pPr marL="1714500" indent="0">
              <a:buNone/>
              <a:defRPr sz="1188" b="1"/>
            </a:lvl6pPr>
            <a:lvl7pPr marL="2057400" indent="0">
              <a:buNone/>
              <a:defRPr sz="1188" b="1"/>
            </a:lvl7pPr>
            <a:lvl8pPr marL="2400300" indent="0">
              <a:buNone/>
              <a:defRPr sz="1188" b="1"/>
            </a:lvl8pPr>
            <a:lvl9pPr marL="2743200" indent="0">
              <a:buNone/>
              <a:defRPr sz="1188" b="1"/>
            </a:lvl9pPr>
          </a:lstStyle>
          <a:p>
            <a:pPr lvl="0"/>
            <a:r>
              <a:rPr lang="en-US"/>
              <a:t>Click to edit Master text styles</a:t>
            </a:r>
          </a:p>
        </p:txBody>
      </p:sp>
      <p:sp>
        <p:nvSpPr>
          <p:cNvPr id="4" name="Content Placeholder 3"/>
          <p:cNvSpPr>
            <a:spLocks noGrp="1"/>
          </p:cNvSpPr>
          <p:nvPr>
            <p:ph sz="half" idx="2"/>
          </p:nvPr>
        </p:nvSpPr>
        <p:spPr>
          <a:xfrm>
            <a:off x="457200" y="1631156"/>
            <a:ext cx="4039791" cy="2963466"/>
          </a:xfrm>
        </p:spPr>
        <p:txBody>
          <a:bodyPr/>
          <a:lstStyle>
            <a:lvl1pPr>
              <a:defRPr sz="1813"/>
            </a:lvl1pPr>
            <a:lvl2pPr>
              <a:defRPr sz="1500"/>
            </a:lvl2pPr>
            <a:lvl3pPr>
              <a:defRPr sz="1375"/>
            </a:lvl3pPr>
            <a:lvl4pPr>
              <a:defRPr sz="1188"/>
            </a:lvl4pPr>
            <a:lvl5pPr>
              <a:defRPr sz="1188"/>
            </a:lvl5pPr>
            <a:lvl6pPr>
              <a:defRPr sz="1188"/>
            </a:lvl6pPr>
            <a:lvl7pPr>
              <a:defRPr sz="1188"/>
            </a:lvl7pPr>
            <a:lvl8pPr>
              <a:defRPr sz="1188"/>
            </a:lvl8pPr>
            <a:lvl9pPr>
              <a:defRPr sz="11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9" y="1151335"/>
            <a:ext cx="4042171" cy="479821"/>
          </a:xfrm>
        </p:spPr>
        <p:txBody>
          <a:bodyPr anchor="b"/>
          <a:lstStyle>
            <a:lvl1pPr marL="0" indent="0">
              <a:buNone/>
              <a:defRPr sz="1813" b="1"/>
            </a:lvl1pPr>
            <a:lvl2pPr marL="342900" indent="0">
              <a:buNone/>
              <a:defRPr sz="1500" b="1"/>
            </a:lvl2pPr>
            <a:lvl3pPr marL="685800" indent="0">
              <a:buNone/>
              <a:defRPr sz="1375" b="1"/>
            </a:lvl3pPr>
            <a:lvl4pPr marL="1028700" indent="0">
              <a:buNone/>
              <a:defRPr sz="1188" b="1"/>
            </a:lvl4pPr>
            <a:lvl5pPr marL="1371600" indent="0">
              <a:buNone/>
              <a:defRPr sz="1188" b="1"/>
            </a:lvl5pPr>
            <a:lvl6pPr marL="1714500" indent="0">
              <a:buNone/>
              <a:defRPr sz="1188" b="1"/>
            </a:lvl6pPr>
            <a:lvl7pPr marL="2057400" indent="0">
              <a:buNone/>
              <a:defRPr sz="1188" b="1"/>
            </a:lvl7pPr>
            <a:lvl8pPr marL="2400300" indent="0">
              <a:buNone/>
              <a:defRPr sz="1188" b="1"/>
            </a:lvl8pPr>
            <a:lvl9pPr marL="2743200" indent="0">
              <a:buNone/>
              <a:defRPr sz="1188" b="1"/>
            </a:lvl9pPr>
          </a:lstStyle>
          <a:p>
            <a:pPr lvl="0"/>
            <a:r>
              <a:rPr lang="en-US"/>
              <a:t>Click to edit Master text styles</a:t>
            </a:r>
          </a:p>
        </p:txBody>
      </p:sp>
      <p:sp>
        <p:nvSpPr>
          <p:cNvPr id="6" name="Content Placeholder 5"/>
          <p:cNvSpPr>
            <a:spLocks noGrp="1"/>
          </p:cNvSpPr>
          <p:nvPr>
            <p:ph sz="quarter" idx="4"/>
          </p:nvPr>
        </p:nvSpPr>
        <p:spPr>
          <a:xfrm>
            <a:off x="4644629" y="1631156"/>
            <a:ext cx="4042171" cy="2963466"/>
          </a:xfrm>
        </p:spPr>
        <p:txBody>
          <a:bodyPr/>
          <a:lstStyle>
            <a:lvl1pPr>
              <a:defRPr sz="1813"/>
            </a:lvl1pPr>
            <a:lvl2pPr>
              <a:defRPr sz="1500"/>
            </a:lvl2pPr>
            <a:lvl3pPr>
              <a:defRPr sz="1375"/>
            </a:lvl3pPr>
            <a:lvl4pPr>
              <a:defRPr sz="1188"/>
            </a:lvl4pPr>
            <a:lvl5pPr>
              <a:defRPr sz="1188"/>
            </a:lvl5pPr>
            <a:lvl6pPr>
              <a:defRPr sz="1188"/>
            </a:lvl6pPr>
            <a:lvl7pPr>
              <a:defRPr sz="1188"/>
            </a:lvl7pPr>
            <a:lvl8pPr>
              <a:defRPr sz="1188"/>
            </a:lvl8pPr>
            <a:lvl9pPr>
              <a:defRPr sz="11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35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401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58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D4E2D92-9D09-4508-957F-A0E22DB645C7}"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4579D4C-4A14-425A-BCC5-36F887F220B3}" type="slidenum">
              <a:rPr lang="en-US" altLang="en-US"/>
              <a:pPr>
                <a:defRPr/>
              </a:pPr>
              <a:t>‹#›</a:t>
            </a:fld>
            <a:endParaRPr lang="en-US" altLang="en-US"/>
          </a:p>
        </p:txBody>
      </p:sp>
    </p:spTree>
    <p:extLst>
      <p:ext uri="{BB962C8B-B14F-4D97-AF65-F5344CB8AC3E}">
        <p14:creationId xmlns:p14="http://schemas.microsoft.com/office/powerpoint/2010/main" val="2462358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710"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447" y="204788"/>
            <a:ext cx="5111353" cy="4389835"/>
          </a:xfrm>
        </p:spPr>
        <p:txBody>
          <a:bodyPr/>
          <a:lstStyle>
            <a:lvl1pPr>
              <a:defRPr sz="2375"/>
            </a:lvl1pPr>
            <a:lvl2pPr>
              <a:defRPr sz="2125"/>
            </a:lvl2pPr>
            <a:lvl3pPr>
              <a:defRPr sz="181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710" cy="3518298"/>
          </a:xfrm>
        </p:spPr>
        <p:txBody>
          <a:bodyPr/>
          <a:lstStyle>
            <a:lvl1pPr marL="0" indent="0">
              <a:buNone/>
              <a:defRPr sz="1063"/>
            </a:lvl1pPr>
            <a:lvl2pPr marL="342900" indent="0">
              <a:buNone/>
              <a:defRPr sz="875"/>
            </a:lvl2pPr>
            <a:lvl3pPr marL="685800" indent="0">
              <a:buNone/>
              <a:defRPr sz="750"/>
            </a:lvl3pPr>
            <a:lvl4pPr marL="1028700" indent="0">
              <a:buNone/>
              <a:defRPr sz="688"/>
            </a:lvl4pPr>
            <a:lvl5pPr marL="1371600" indent="0">
              <a:buNone/>
              <a:defRPr sz="688"/>
            </a:lvl5pPr>
            <a:lvl6pPr marL="1714500" indent="0">
              <a:buNone/>
              <a:defRPr sz="688"/>
            </a:lvl6pPr>
            <a:lvl7pPr marL="2057400" indent="0">
              <a:buNone/>
              <a:defRPr sz="688"/>
            </a:lvl7pPr>
            <a:lvl8pPr marL="2400300" indent="0">
              <a:buNone/>
              <a:defRPr sz="688"/>
            </a:lvl8pPr>
            <a:lvl9pPr marL="2743200" indent="0">
              <a:buNone/>
              <a:defRPr sz="688"/>
            </a:lvl9pPr>
          </a:lstStyle>
          <a:p>
            <a:pPr lvl="0"/>
            <a:r>
              <a:rPr lang="en-US"/>
              <a:t>Click to edit Master text styles</a:t>
            </a:r>
          </a:p>
        </p:txBody>
      </p:sp>
      <p:sp>
        <p:nvSpPr>
          <p:cNvPr id="5" name="Date Placeholder 4"/>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224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1891" y="459581"/>
            <a:ext cx="5486400" cy="3086100"/>
          </a:xfrm>
        </p:spPr>
        <p:txBody>
          <a:bodyPr/>
          <a:lstStyle>
            <a:lvl1pPr marL="0" indent="0">
              <a:buNone/>
              <a:defRPr sz="2375"/>
            </a:lvl1pPr>
            <a:lvl2pPr marL="342900" indent="0">
              <a:buNone/>
              <a:defRPr sz="2125"/>
            </a:lvl2pPr>
            <a:lvl3pPr marL="685800" indent="0">
              <a:buNone/>
              <a:defRPr sz="1813"/>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1891" y="4025504"/>
            <a:ext cx="5486400" cy="603646"/>
          </a:xfrm>
        </p:spPr>
        <p:txBody>
          <a:bodyPr/>
          <a:lstStyle>
            <a:lvl1pPr marL="0" indent="0">
              <a:buNone/>
              <a:defRPr sz="1063"/>
            </a:lvl1pPr>
            <a:lvl2pPr marL="342900" indent="0">
              <a:buNone/>
              <a:defRPr sz="875"/>
            </a:lvl2pPr>
            <a:lvl3pPr marL="685800" indent="0">
              <a:buNone/>
              <a:defRPr sz="750"/>
            </a:lvl3pPr>
            <a:lvl4pPr marL="1028700" indent="0">
              <a:buNone/>
              <a:defRPr sz="688"/>
            </a:lvl4pPr>
            <a:lvl5pPr marL="1371600" indent="0">
              <a:buNone/>
              <a:defRPr sz="688"/>
            </a:lvl5pPr>
            <a:lvl6pPr marL="1714500" indent="0">
              <a:buNone/>
              <a:defRPr sz="688"/>
            </a:lvl6pPr>
            <a:lvl7pPr marL="2057400" indent="0">
              <a:buNone/>
              <a:defRPr sz="688"/>
            </a:lvl7pPr>
            <a:lvl8pPr marL="2400300" indent="0">
              <a:buNone/>
              <a:defRPr sz="688"/>
            </a:lvl8pPr>
            <a:lvl9pPr marL="2743200" indent="0">
              <a:buNone/>
              <a:defRPr sz="688"/>
            </a:lvl9pPr>
          </a:lstStyle>
          <a:p>
            <a:pPr lvl="0"/>
            <a:r>
              <a:rPr lang="en-US"/>
              <a:t>Click to edit Master text styles</a:t>
            </a:r>
          </a:p>
        </p:txBody>
      </p:sp>
      <p:sp>
        <p:nvSpPr>
          <p:cNvPr id="5" name="Date Placeholder 4"/>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93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357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579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344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692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04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710"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805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823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3979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28" y="1631156"/>
            <a:ext cx="404217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564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04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75" indent="0">
              <a:buNone/>
              <a:defRPr sz="1500">
                <a:solidFill>
                  <a:schemeClr val="tx1">
                    <a:tint val="75000"/>
                  </a:schemeClr>
                </a:solidFill>
              </a:defRPr>
            </a:lvl2pPr>
            <a:lvl3pPr marL="685749" indent="0">
              <a:buNone/>
              <a:defRPr sz="140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AA2A940-08FA-4FD5-9879-A154FA3AF899}"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5A92462-B8CC-4E49-927C-2DB464A2095A}" type="slidenum">
              <a:rPr lang="en-US" altLang="en-US"/>
              <a:pPr>
                <a:defRPr/>
              </a:pPr>
              <a:t>‹#›</a:t>
            </a:fld>
            <a:endParaRPr lang="en-US" altLang="en-US"/>
          </a:p>
        </p:txBody>
      </p:sp>
    </p:spTree>
    <p:extLst>
      <p:ext uri="{BB962C8B-B14F-4D97-AF65-F5344CB8AC3E}">
        <p14:creationId xmlns:p14="http://schemas.microsoft.com/office/powerpoint/2010/main" val="3782156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681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710"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6"/>
            <a:ext cx="3008710"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202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1891"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602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274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579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86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158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826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710"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516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171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3979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28" y="1631156"/>
            <a:ext cx="404217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46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A6B4060B-4382-4880-BE58-A0CDEA3B398D}" type="datetimeFigureOut">
              <a:rPr lang="en-US">
                <a:solidFill>
                  <a:prstClr val="black">
                    <a:tint val="75000"/>
                  </a:prstClr>
                </a:solidFill>
              </a:rPr>
              <a:pPr>
                <a:def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AE876FE-6122-488D-9283-BC2332EB221E}" type="slidenum">
              <a:rPr lang="en-US" altLang="en-US"/>
              <a:pPr>
                <a:defRPr/>
              </a:pPr>
              <a:t>‹#›</a:t>
            </a:fld>
            <a:endParaRPr lang="en-US" altLang="en-US"/>
          </a:p>
        </p:txBody>
      </p:sp>
    </p:spTree>
    <p:extLst>
      <p:ext uri="{BB962C8B-B14F-4D97-AF65-F5344CB8AC3E}">
        <p14:creationId xmlns:p14="http://schemas.microsoft.com/office/powerpoint/2010/main" val="3269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33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793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710"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6"/>
            <a:ext cx="3008710"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605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1891"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972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050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579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7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47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504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710"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32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920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2D9D0A2F-0FC9-477B-BAD1-7534547B7543}" type="datetimeFigureOut">
              <a:rPr lang="en-US">
                <a:solidFill>
                  <a:prstClr val="black">
                    <a:tint val="75000"/>
                  </a:prstClr>
                </a:solidFill>
              </a:rPr>
              <a:pPr>
                <a:def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68B2B738-996E-4578-A6FF-CE46FA3789B7}" type="slidenum">
              <a:rPr lang="en-US" altLang="en-US"/>
              <a:pPr>
                <a:defRPr/>
              </a:pPr>
              <a:t>‹#›</a:t>
            </a:fld>
            <a:endParaRPr lang="en-US" altLang="en-US"/>
          </a:p>
        </p:txBody>
      </p:sp>
    </p:spTree>
    <p:extLst>
      <p:ext uri="{BB962C8B-B14F-4D97-AF65-F5344CB8AC3E}">
        <p14:creationId xmlns:p14="http://schemas.microsoft.com/office/powerpoint/2010/main" val="2805105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3979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28" y="1631156"/>
            <a:ext cx="404217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905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643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219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710"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6"/>
            <a:ext cx="3008710"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490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1891"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52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109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579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66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365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946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774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8AA1D104-8D89-4FD8-B1A1-68AD76350EFD}" type="datetimeFigureOut">
              <a:rPr lang="en-US">
                <a:solidFill>
                  <a:prstClr val="black">
                    <a:tint val="75000"/>
                  </a:prstClr>
                </a:solidFill>
              </a:rPr>
              <a:pPr>
                <a:def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59427EDF-6F16-43C5-9044-DF5945425120}" type="slidenum">
              <a:rPr lang="en-US" altLang="en-US"/>
              <a:pPr>
                <a:defRPr/>
              </a:pPr>
              <a:t>‹#›</a:t>
            </a:fld>
            <a:endParaRPr lang="en-US" altLang="en-US"/>
          </a:p>
        </p:txBody>
      </p:sp>
    </p:spTree>
    <p:extLst>
      <p:ext uri="{BB962C8B-B14F-4D97-AF65-F5344CB8AC3E}">
        <p14:creationId xmlns:p14="http://schemas.microsoft.com/office/powerpoint/2010/main" val="3958147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374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424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268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37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33DBB00-734B-4609-98AE-C1FD31C12F72}" type="datetimeFigureOut">
              <a:rPr lang="en-US">
                <a:solidFill>
                  <a:prstClr val="black">
                    <a:tint val="75000"/>
                  </a:prstClr>
                </a:solidFill>
              </a:rPr>
              <a:pPr>
                <a:def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324CE36D-CE37-42F5-A4D1-7059286A4EA6}" type="slidenum">
              <a:rPr lang="en-US" altLang="en-US"/>
              <a:pPr>
                <a:defRPr/>
              </a:pPr>
              <a:t>‹#›</a:t>
            </a:fld>
            <a:endParaRPr lang="en-US" altLang="en-US"/>
          </a:p>
        </p:txBody>
      </p:sp>
    </p:spTree>
    <p:extLst>
      <p:ext uri="{BB962C8B-B14F-4D97-AF65-F5344CB8AC3E}">
        <p14:creationId xmlns:p14="http://schemas.microsoft.com/office/powerpoint/2010/main" val="715596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35FD4487-FD80-4697-AA90-0D70B4491B22}" type="datetimeFigureOut">
              <a:rPr lang="en-US">
                <a:solidFill>
                  <a:prstClr val="black">
                    <a:tint val="75000"/>
                  </a:prstClr>
                </a:solidFill>
              </a:rPr>
              <a:pPr>
                <a:def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79DC2C41-5001-4B0E-A805-65BFD22AC10C}" type="slidenum">
              <a:rPr lang="en-US" altLang="en-US"/>
              <a:pPr>
                <a:defRPr/>
              </a:pPr>
              <a:t>‹#›</a:t>
            </a:fld>
            <a:endParaRPr lang="en-US" altLang="en-US"/>
          </a:p>
        </p:txBody>
      </p:sp>
    </p:spTree>
    <p:extLst>
      <p:ext uri="{BB962C8B-B14F-4D97-AF65-F5344CB8AC3E}">
        <p14:creationId xmlns:p14="http://schemas.microsoft.com/office/powerpoint/2010/main" val="1213830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2"/>
            <a:ext cx="4629150" cy="3655219"/>
          </a:xfr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9F42686B-155A-4E3B-84EE-CA4BCD5B0680}" type="datetimeFigureOut">
              <a:rPr lang="en-US">
                <a:solidFill>
                  <a:prstClr val="black">
                    <a:tint val="75000"/>
                  </a:prstClr>
                </a:solidFill>
              </a:rPr>
              <a:pPr>
                <a:def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69FD8D68-3F46-4FA5-9FD5-30454B9F0DA8}" type="slidenum">
              <a:rPr lang="en-US" altLang="en-US"/>
              <a:pPr>
                <a:defRPr/>
              </a:pPr>
              <a:t>‹#›</a:t>
            </a:fld>
            <a:endParaRPr lang="en-US" altLang="en-US"/>
          </a:p>
        </p:txBody>
      </p:sp>
    </p:spTree>
    <p:extLst>
      <p:ext uri="{BB962C8B-B14F-4D97-AF65-F5344CB8AC3E}">
        <p14:creationId xmlns:p14="http://schemas.microsoft.com/office/powerpoint/2010/main" val="573921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274641"/>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ltLang="vi-VN"/>
              <a:t>Click to edit Master title style</a:t>
            </a:r>
          </a:p>
        </p:txBody>
      </p:sp>
      <p:sp>
        <p:nvSpPr>
          <p:cNvPr id="205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4767266"/>
            <a:ext cx="2057400" cy="274637"/>
          </a:xfrm>
          <a:prstGeom prst="rect">
            <a:avLst/>
          </a:prstGeom>
        </p:spPr>
        <p:txBody>
          <a:bodyPr vert="horz" lIns="91434" tIns="45717" rIns="91434" bIns="45717"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vi-VN">
              <a:solidFill>
                <a:prstClr val="black">
                  <a:tint val="75000"/>
                </a:prstClr>
              </a:solidFill>
              <a:latin typeface="Calibri" pitchFamily="34" charset="0"/>
              <a:cs typeface="Arial" pitchFamily="34" charset="0"/>
            </a:endParaRPr>
          </a:p>
        </p:txBody>
      </p:sp>
      <p:sp>
        <p:nvSpPr>
          <p:cNvPr id="5" name="Footer Placeholder 4"/>
          <p:cNvSpPr>
            <a:spLocks noGrp="1"/>
          </p:cNvSpPr>
          <p:nvPr>
            <p:ph type="ftr" sz="quarter" idx="3"/>
          </p:nvPr>
        </p:nvSpPr>
        <p:spPr>
          <a:xfrm>
            <a:off x="3028950" y="4767266"/>
            <a:ext cx="3086100" cy="274637"/>
          </a:xfrm>
          <a:prstGeom prst="rect">
            <a:avLst/>
          </a:prstGeom>
        </p:spPr>
        <p:txBody>
          <a:bodyPr vert="horz" lIns="91434" tIns="45717" rIns="91434" bIns="45717"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vi-VN">
              <a:solidFill>
                <a:prstClr val="black">
                  <a:tint val="75000"/>
                </a:prstClr>
              </a:solidFill>
              <a:latin typeface="Calibri" pitchFamily="34" charset="0"/>
              <a:cs typeface="Arial" pitchFamily="34" charset="0"/>
            </a:endParaRPr>
          </a:p>
        </p:txBody>
      </p:sp>
      <p:sp>
        <p:nvSpPr>
          <p:cNvPr id="6" name="Slide Number Placeholder 5"/>
          <p:cNvSpPr>
            <a:spLocks noGrp="1"/>
          </p:cNvSpPr>
          <p:nvPr>
            <p:ph type="sldNum" sz="quarter" idx="4"/>
          </p:nvPr>
        </p:nvSpPr>
        <p:spPr>
          <a:xfrm>
            <a:off x="6457950" y="4767266"/>
            <a:ext cx="2057400" cy="274637"/>
          </a:xfrm>
          <a:prstGeom prst="rect">
            <a:avLst/>
          </a:prstGeom>
        </p:spPr>
        <p:txBody>
          <a:bodyPr vert="horz" wrap="square" lIns="91434" tIns="45717" rIns="91434" bIns="45717" numCol="1" anchor="ctr" anchorCtr="0" compatLnSpc="1">
            <a:prstTxWarp prst="textNoShape">
              <a:avLst/>
            </a:prstTxWarp>
          </a:bodyPr>
          <a:lstStyle>
            <a:lvl1pPr algn="r">
              <a:defRPr sz="900" smtClean="0">
                <a:solidFill>
                  <a:srgbClr val="898989"/>
                </a:solidFill>
              </a:defRPr>
            </a:lvl1pPr>
          </a:lstStyle>
          <a:p>
            <a:pPr eaLnBrk="0" fontAlgn="base" hangingPunct="0">
              <a:spcBef>
                <a:spcPct val="0"/>
              </a:spcBef>
              <a:spcAft>
                <a:spcPct val="0"/>
              </a:spcAft>
              <a:defRPr/>
            </a:pPr>
            <a:fld id="{8CDB5649-316A-4FEB-88FD-FE5EB3D05D04}" type="slidenum">
              <a:rPr lang="vi-VN" altLang="en-US">
                <a:latin typeface="Calibri" pitchFamily="34" charset="0"/>
                <a:cs typeface="Arial" pitchFamily="34" charset="0"/>
              </a:rPr>
              <a:pPr eaLnBrk="0" fontAlgn="base" hangingPunct="0">
                <a:spcBef>
                  <a:spcPct val="0"/>
                </a:spcBef>
                <a:spcAft>
                  <a:spcPct val="0"/>
                </a:spcAft>
                <a:defRPr/>
              </a:pPr>
              <a:t>‹#›</a:t>
            </a:fld>
            <a:endParaRPr lang="vi-VN" altLang="en-US">
              <a:latin typeface="Calibri" pitchFamily="34" charset="0"/>
              <a:cs typeface="Arial" pitchFamily="34" charset="0"/>
            </a:endParaRPr>
          </a:p>
        </p:txBody>
      </p:sp>
    </p:spTree>
    <p:extLst>
      <p:ext uri="{BB962C8B-B14F-4D97-AF65-F5344CB8AC3E}">
        <p14:creationId xmlns:p14="http://schemas.microsoft.com/office/powerpoint/2010/main" val="330219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685749"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166" algn="l" defTabSz="685749" rtl="0" fontAlgn="base">
        <a:lnSpc>
          <a:spcPct val="90000"/>
        </a:lnSpc>
        <a:spcBef>
          <a:spcPct val="0"/>
        </a:spcBef>
        <a:spcAft>
          <a:spcPct val="0"/>
        </a:spcAft>
        <a:defRPr sz="3300">
          <a:solidFill>
            <a:schemeClr val="tx1"/>
          </a:solidFill>
          <a:latin typeface="Times New Roman" panose="02020603050405020304" pitchFamily="18" charset="0"/>
        </a:defRPr>
      </a:lvl6pPr>
      <a:lvl7pPr marL="914333" algn="l" defTabSz="685749" rtl="0" fontAlgn="base">
        <a:lnSpc>
          <a:spcPct val="90000"/>
        </a:lnSpc>
        <a:spcBef>
          <a:spcPct val="0"/>
        </a:spcBef>
        <a:spcAft>
          <a:spcPct val="0"/>
        </a:spcAft>
        <a:defRPr sz="3300">
          <a:solidFill>
            <a:schemeClr val="tx1"/>
          </a:solidFill>
          <a:latin typeface="Times New Roman" panose="02020603050405020304" pitchFamily="18" charset="0"/>
        </a:defRPr>
      </a:lvl7pPr>
      <a:lvl8pPr marL="1371498" algn="l" defTabSz="685749" rtl="0" fontAlgn="base">
        <a:lnSpc>
          <a:spcPct val="90000"/>
        </a:lnSpc>
        <a:spcBef>
          <a:spcPct val="0"/>
        </a:spcBef>
        <a:spcAft>
          <a:spcPct val="0"/>
        </a:spcAft>
        <a:defRPr sz="3300">
          <a:solidFill>
            <a:schemeClr val="tx1"/>
          </a:solidFill>
          <a:latin typeface="Times New Roman" panose="02020603050405020304" pitchFamily="18" charset="0"/>
        </a:defRPr>
      </a:lvl8pPr>
      <a:lvl9pPr marL="1828664" algn="l" defTabSz="685749"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38" indent="-171438" algn="l" defTabSz="685749"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13" indent="-171438" algn="l" defTabSz="685749"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186" indent="-171438" algn="l" defTabSz="685749"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060" indent="-171438" algn="l" defTabSz="685749"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2935" indent="-171438" algn="l" defTabSz="685749"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4F1F3"/>
        </a:solidFill>
        <a:effectLst/>
      </p:bgPr>
    </p:bg>
    <p:spTree>
      <p:nvGrpSpPr>
        <p:cNvPr id="1" name=""/>
        <p:cNvGrpSpPr/>
        <p:nvPr/>
      </p:nvGrpSpPr>
      <p:grpSpPr>
        <a:xfrm>
          <a:off x="0" y="0"/>
          <a:ext cx="0" cy="0"/>
          <a:chOff x="0" y="0"/>
          <a:chExt cx="0" cy="0"/>
        </a:xfrm>
      </p:grpSpPr>
      <p:pic>
        <p:nvPicPr>
          <p:cNvPr id="11" name="图片 13">
            <a:extLst>
              <a:ext uri="{FF2B5EF4-FFF2-40B4-BE49-F238E27FC236}">
                <a16:creationId xmlns:a16="http://schemas.microsoft.com/office/drawing/2014/main" id="{99559524-147D-1041-BF6F-FAA39E4B5445}"/>
              </a:ext>
            </a:extLst>
          </p:cNvPr>
          <p:cNvPicPr>
            <a:picLocks noChangeAspect="1"/>
          </p:cNvPicPr>
          <p:nvPr userDrawn="1"/>
        </p:nvPicPr>
        <p:blipFill rotWithShape="1">
          <a:blip r:embed="rId13"/>
          <a:srcRect r="70952"/>
          <a:stretch/>
        </p:blipFill>
        <p:spPr>
          <a:xfrm>
            <a:off x="1" y="0"/>
            <a:ext cx="2656114" cy="4533288"/>
          </a:xfrm>
          <a:prstGeom prst="rect">
            <a:avLst/>
          </a:prstGeom>
        </p:spPr>
      </p:pic>
      <p:pic>
        <p:nvPicPr>
          <p:cNvPr id="12" name="图片 7">
            <a:extLst>
              <a:ext uri="{FF2B5EF4-FFF2-40B4-BE49-F238E27FC236}">
                <a16:creationId xmlns:a16="http://schemas.microsoft.com/office/drawing/2014/main" id="{98F568C5-566C-4C4D-AC5A-DA54FC568206}"/>
              </a:ext>
            </a:extLst>
          </p:cNvPr>
          <p:cNvPicPr>
            <a:picLocks noChangeAspect="1"/>
          </p:cNvPicPr>
          <p:nvPr userDrawn="1"/>
        </p:nvPicPr>
        <p:blipFill rotWithShape="1">
          <a:blip r:embed="rId13"/>
          <a:srcRect l="63333"/>
          <a:stretch/>
        </p:blipFill>
        <p:spPr>
          <a:xfrm>
            <a:off x="5791200" y="-1"/>
            <a:ext cx="3352800" cy="4533288"/>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3"/>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109728" tIns="54864" rIns="109728" bIns="54864" rtlCol="0" anchor="ctr"/>
          <a:lstStyle>
            <a:lvl1pPr algn="l">
              <a:defRPr sz="875">
                <a:solidFill>
                  <a:schemeClr val="tx1">
                    <a:tint val="75000"/>
                  </a:schemeClr>
                </a:solidFill>
              </a:defRPr>
            </a:lvl1pPr>
          </a:lstStyle>
          <a:p>
            <a:pPr defTabSz="685800"/>
            <a:fld id="{960A0A33-B754-423E-86F5-572734A766C2}" type="datetimeFigureOut">
              <a:rPr lang="en-US" smtClean="0">
                <a:solidFill>
                  <a:prstClr val="black">
                    <a:tint val="75000"/>
                  </a:prstClr>
                </a:solidFill>
              </a:rPr>
              <a:pPr defTabSz="685800"/>
              <a:t>3/19/2023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109728" tIns="54864" rIns="109728" bIns="54864" rtlCol="0" anchor="ctr"/>
          <a:lstStyle>
            <a:lvl1pPr algn="ctr">
              <a:defRPr sz="875">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109728" tIns="54864" rIns="109728" bIns="54864" rtlCol="0" anchor="ctr"/>
          <a:lstStyle>
            <a:lvl1pPr algn="r">
              <a:defRPr sz="875">
                <a:solidFill>
                  <a:schemeClr val="tx1">
                    <a:tint val="75000"/>
                  </a:schemeClr>
                </a:solidFill>
              </a:defRPr>
            </a:lvl1pPr>
          </a:lstStyle>
          <a:p>
            <a:pPr defTabSz="685800"/>
            <a:fld id="{6B398A1F-74DE-4F41-8BC7-5C0B49AA43DD}" type="slidenum">
              <a:rPr lang="en-US" smtClean="0">
                <a:solidFill>
                  <a:prstClr val="black">
                    <a:tint val="75000"/>
                  </a:prstClr>
                </a:solidFill>
              </a:rPr>
              <a:pPr defTabSz="685800"/>
              <a:t>‹#›</a:t>
            </a:fld>
            <a:endParaRPr lang="en-US">
              <a:solidFill>
                <a:prstClr val="black">
                  <a:tint val="75000"/>
                </a:prstClr>
              </a:solidFill>
            </a:endParaRPr>
          </a:p>
        </p:txBody>
      </p:sp>
      <p:pic>
        <p:nvPicPr>
          <p:cNvPr id="7" name="图片 8">
            <a:extLst>
              <a:ext uri="{FF2B5EF4-FFF2-40B4-BE49-F238E27FC236}">
                <a16:creationId xmlns:a16="http://schemas.microsoft.com/office/drawing/2014/main" id="{6F5D2641-F6EC-4641-9C73-0879E268C730}"/>
              </a:ext>
            </a:extLst>
          </p:cNvPr>
          <p:cNvPicPr>
            <a:picLocks noChangeAspect="1"/>
          </p:cNvPicPr>
          <p:nvPr userDrawn="1"/>
        </p:nvPicPr>
        <p:blipFill>
          <a:blip r:embed="rId14"/>
          <a:stretch>
            <a:fillRect/>
          </a:stretch>
        </p:blipFill>
        <p:spPr>
          <a:xfrm>
            <a:off x="0" y="1210"/>
            <a:ext cx="9144000" cy="5141081"/>
          </a:xfrm>
          <a:prstGeom prst="rect">
            <a:avLst/>
          </a:prstGeom>
        </p:spPr>
      </p:pic>
      <p:grpSp>
        <p:nvGrpSpPr>
          <p:cNvPr id="8" name="组合 10">
            <a:extLst>
              <a:ext uri="{FF2B5EF4-FFF2-40B4-BE49-F238E27FC236}">
                <a16:creationId xmlns:a16="http://schemas.microsoft.com/office/drawing/2014/main" id="{ACD69A52-27D9-6D40-9194-871B895700BB}"/>
              </a:ext>
            </a:extLst>
          </p:cNvPr>
          <p:cNvGrpSpPr/>
          <p:nvPr userDrawn="1"/>
        </p:nvGrpSpPr>
        <p:grpSpPr>
          <a:xfrm>
            <a:off x="234316" y="240211"/>
            <a:ext cx="8675369" cy="4663079"/>
            <a:chOff x="2246898" y="972460"/>
            <a:chExt cx="7698203" cy="3497470"/>
          </a:xfrm>
        </p:grpSpPr>
        <p:sp>
          <p:nvSpPr>
            <p:cNvPr id="9" name="圆角矩形 11">
              <a:extLst>
                <a:ext uri="{FF2B5EF4-FFF2-40B4-BE49-F238E27FC236}">
                  <a16:creationId xmlns:a16="http://schemas.microsoft.com/office/drawing/2014/main" id="{C29DA6D8-DCF8-5A44-842A-6D858F947100}"/>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CN" altLang="en-US" sz="1375" dirty="0">
                <a:solidFill>
                  <a:prstClr val="white"/>
                </a:solidFill>
                <a:latin typeface="字魂70号-灵悦黑体" panose="00000500000000000000" pitchFamily="2" charset="-122"/>
                <a:ea typeface="字魂70号-灵悦黑体" panose="00000500000000000000" pitchFamily="2" charset="-122"/>
              </a:endParaRPr>
            </a:p>
          </p:txBody>
        </p:sp>
        <p:sp>
          <p:nvSpPr>
            <p:cNvPr id="10" name="圆角矩形 12">
              <a:extLst>
                <a:ext uri="{FF2B5EF4-FFF2-40B4-BE49-F238E27FC236}">
                  <a16:creationId xmlns:a16="http://schemas.microsoft.com/office/drawing/2014/main" id="{C0AF0BD6-D56E-4F48-A600-04D785145382}"/>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CN" altLang="en-US" sz="1375" dirty="0">
                <a:solidFill>
                  <a:prstClr val="white"/>
                </a:solidFill>
                <a:latin typeface="字魂70号-灵悦黑体" panose="00000500000000000000" pitchFamily="2" charset="-122"/>
                <a:ea typeface="字魂70号-灵悦黑体" panose="00000500000000000000" pitchFamily="2" charset="-122"/>
              </a:endParaRPr>
            </a:p>
          </p:txBody>
        </p:sp>
      </p:grpSp>
      <p:sp>
        <p:nvSpPr>
          <p:cNvPr id="13" name="TextBox 12"/>
          <p:cNvSpPr txBox="1"/>
          <p:nvPr userDrawn="1"/>
        </p:nvSpPr>
        <p:spPr>
          <a:xfrm>
            <a:off x="3448050" y="0"/>
            <a:ext cx="523875" cy="207749"/>
          </a:xfrm>
          <a:prstGeom prst="rect">
            <a:avLst/>
          </a:prstGeom>
          <a:noFill/>
        </p:spPr>
        <p:txBody>
          <a:bodyPr wrap="square" rtlCol="0">
            <a:spAutoFit/>
          </a:bodyPr>
          <a:lstStyle/>
          <a:p>
            <a:pPr algn="ctr" defTabSz="685800"/>
            <a:r>
              <a:rPr lang="en-US" sz="750" dirty="0">
                <a:solidFill>
                  <a:prstClr val="white">
                    <a:lumMod val="65000"/>
                  </a:prstClr>
                </a:solidFill>
              </a:rPr>
              <a:t>V.H</a:t>
            </a:r>
          </a:p>
        </p:txBody>
      </p:sp>
    </p:spTree>
    <p:extLst>
      <p:ext uri="{BB962C8B-B14F-4D97-AF65-F5344CB8AC3E}">
        <p14:creationId xmlns:p14="http://schemas.microsoft.com/office/powerpoint/2010/main" val="361580451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685800" rtl="0" eaLnBrk="1" latinLnBrk="0" hangingPunct="1">
        <a:spcBef>
          <a:spcPct val="0"/>
        </a:spcBef>
        <a:buNone/>
        <a:defRPr sz="3313"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375"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25"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13"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75" kern="1200">
          <a:solidFill>
            <a:schemeClr val="tx1"/>
          </a:solidFill>
          <a:latin typeface="+mn-lt"/>
          <a:ea typeface="+mn-ea"/>
          <a:cs typeface="+mn-cs"/>
        </a:defRPr>
      </a:lvl1pPr>
      <a:lvl2pPr marL="342900" algn="l" defTabSz="685800" rtl="0" eaLnBrk="1" latinLnBrk="0" hangingPunct="1">
        <a:defRPr sz="1375" kern="1200">
          <a:solidFill>
            <a:schemeClr val="tx1"/>
          </a:solidFill>
          <a:latin typeface="+mn-lt"/>
          <a:ea typeface="+mn-ea"/>
          <a:cs typeface="+mn-cs"/>
        </a:defRPr>
      </a:lvl2pPr>
      <a:lvl3pPr marL="685800" algn="l" defTabSz="685800" rtl="0" eaLnBrk="1" latinLnBrk="0" hangingPunct="1">
        <a:defRPr sz="1375" kern="1200">
          <a:solidFill>
            <a:schemeClr val="tx1"/>
          </a:solidFill>
          <a:latin typeface="+mn-lt"/>
          <a:ea typeface="+mn-ea"/>
          <a:cs typeface="+mn-cs"/>
        </a:defRPr>
      </a:lvl3pPr>
      <a:lvl4pPr marL="1028700" algn="l" defTabSz="685800" rtl="0" eaLnBrk="1" latinLnBrk="0" hangingPunct="1">
        <a:defRPr sz="1375" kern="1200">
          <a:solidFill>
            <a:schemeClr val="tx1"/>
          </a:solidFill>
          <a:latin typeface="+mn-lt"/>
          <a:ea typeface="+mn-ea"/>
          <a:cs typeface="+mn-cs"/>
        </a:defRPr>
      </a:lvl4pPr>
      <a:lvl5pPr marL="1371600" algn="l" defTabSz="685800" rtl="0" eaLnBrk="1" latinLnBrk="0" hangingPunct="1">
        <a:defRPr sz="1375" kern="1200">
          <a:solidFill>
            <a:schemeClr val="tx1"/>
          </a:solidFill>
          <a:latin typeface="+mn-lt"/>
          <a:ea typeface="+mn-ea"/>
          <a:cs typeface="+mn-cs"/>
        </a:defRPr>
      </a:lvl5pPr>
      <a:lvl6pPr marL="1714500" algn="l" defTabSz="685800" rtl="0" eaLnBrk="1" latinLnBrk="0" hangingPunct="1">
        <a:defRPr sz="1375" kern="1200">
          <a:solidFill>
            <a:schemeClr val="tx1"/>
          </a:solidFill>
          <a:latin typeface="+mn-lt"/>
          <a:ea typeface="+mn-ea"/>
          <a:cs typeface="+mn-cs"/>
        </a:defRPr>
      </a:lvl6pPr>
      <a:lvl7pPr marL="2057400" algn="l" defTabSz="685800" rtl="0" eaLnBrk="1" latinLnBrk="0" hangingPunct="1">
        <a:defRPr sz="1375" kern="1200">
          <a:solidFill>
            <a:schemeClr val="tx1"/>
          </a:solidFill>
          <a:latin typeface="+mn-lt"/>
          <a:ea typeface="+mn-ea"/>
          <a:cs typeface="+mn-cs"/>
        </a:defRPr>
      </a:lvl7pPr>
      <a:lvl8pPr marL="2400300" algn="l" defTabSz="685800" rtl="0" eaLnBrk="1" latinLnBrk="0" hangingPunct="1">
        <a:defRPr sz="1375" kern="1200">
          <a:solidFill>
            <a:schemeClr val="tx1"/>
          </a:solidFill>
          <a:latin typeface="+mn-lt"/>
          <a:ea typeface="+mn-ea"/>
          <a:cs typeface="+mn-cs"/>
        </a:defRPr>
      </a:lvl8pPr>
      <a:lvl9pPr marL="2743200" algn="l" defTabSz="685800" rtl="0" eaLnBrk="1" latinLnBrk="0" hangingPunct="1">
        <a:defRPr sz="137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B0FF3092-099F-40A5-B724-2564865CB8C6}" type="datetimeFigureOut">
              <a:rPr lang="en-US" smtClean="0">
                <a:solidFill>
                  <a:prstClr val="black">
                    <a:tint val="75000"/>
                  </a:prstClr>
                </a:solidFill>
              </a:rPr>
              <a:pPr defTabSz="342900"/>
              <a:t>3/19/2023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A4167021-B962-4D6C-8DFC-AF0D64A5D956}" type="slidenum">
              <a:rPr lang="en-US" smtClean="0">
                <a:solidFill>
                  <a:prstClr val="black">
                    <a:tint val="75000"/>
                  </a:prstClr>
                </a:solidFill>
              </a:rPr>
              <a:pPr defTabSz="342900"/>
              <a:t>‹#›</a:t>
            </a:fld>
            <a:endParaRPr lang="en-US">
              <a:solidFill>
                <a:prstClr val="black">
                  <a:tint val="75000"/>
                </a:prstClr>
              </a:solidFill>
            </a:endParaRP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06828" y="166007"/>
            <a:ext cx="8730343" cy="4811486"/>
          </a:xfrm>
          <a:prstGeom prst="roundRect">
            <a:avLst>
              <a:gd name="adj" fmla="val 942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black"/>
              </a:solidFill>
            </a:endParaRPr>
          </a:p>
        </p:txBody>
      </p:sp>
    </p:spTree>
    <p:extLst>
      <p:ext uri="{BB962C8B-B14F-4D97-AF65-F5344CB8AC3E}">
        <p14:creationId xmlns:p14="http://schemas.microsoft.com/office/powerpoint/2010/main" val="388825746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B0FF3092-099F-40A5-B724-2564865CB8C6}" type="datetimeFigureOut">
              <a:rPr lang="en-US" smtClean="0">
                <a:solidFill>
                  <a:prstClr val="black">
                    <a:tint val="75000"/>
                  </a:prstClr>
                </a:solidFill>
              </a:rPr>
              <a:pPr defTabSz="342900"/>
              <a:t>3/19/2023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A4167021-B962-4D6C-8DFC-AF0D64A5D956}" type="slidenum">
              <a:rPr lang="en-US" smtClean="0">
                <a:solidFill>
                  <a:prstClr val="black">
                    <a:tint val="75000"/>
                  </a:prstClr>
                </a:solidFill>
              </a:rPr>
              <a:pPr defTabSz="342900"/>
              <a:t>‹#›</a:t>
            </a:fld>
            <a:endParaRPr lang="en-US">
              <a:solidFill>
                <a:prstClr val="black">
                  <a:tint val="75000"/>
                </a:prstClr>
              </a:solidFill>
            </a:endParaRP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06828" y="166007"/>
            <a:ext cx="8730343" cy="4811486"/>
          </a:xfrm>
          <a:prstGeom prst="roundRect">
            <a:avLst>
              <a:gd name="adj" fmla="val 942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black"/>
              </a:solidFill>
            </a:endParaRPr>
          </a:p>
        </p:txBody>
      </p:sp>
    </p:spTree>
    <p:extLst>
      <p:ext uri="{BB962C8B-B14F-4D97-AF65-F5344CB8AC3E}">
        <p14:creationId xmlns:p14="http://schemas.microsoft.com/office/powerpoint/2010/main" val="128042000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B0FF3092-099F-40A5-B724-2564865CB8C6}" type="datetimeFigureOut">
              <a:rPr lang="en-US" smtClean="0">
                <a:solidFill>
                  <a:prstClr val="black">
                    <a:tint val="75000"/>
                  </a:prstClr>
                </a:solidFill>
              </a:rPr>
              <a:pPr defTabSz="342900"/>
              <a:t>3/19/2023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A4167021-B962-4D6C-8DFC-AF0D64A5D956}" type="slidenum">
              <a:rPr lang="en-US" smtClean="0">
                <a:solidFill>
                  <a:prstClr val="black">
                    <a:tint val="75000"/>
                  </a:prstClr>
                </a:solidFill>
              </a:rPr>
              <a:pPr defTabSz="342900"/>
              <a:t>‹#›</a:t>
            </a:fld>
            <a:endParaRPr lang="en-US">
              <a:solidFill>
                <a:prstClr val="black">
                  <a:tint val="75000"/>
                </a:prstClr>
              </a:solidFill>
            </a:endParaRPr>
          </a:p>
        </p:txBody>
      </p:sp>
      <p:pic>
        <p:nvPicPr>
          <p:cNvPr id="2050"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06828" y="166007"/>
            <a:ext cx="8730343" cy="4811486"/>
          </a:xfrm>
          <a:prstGeom prst="roundRect">
            <a:avLst>
              <a:gd name="adj" fmla="val 942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black"/>
              </a:solidFill>
            </a:endParaRPr>
          </a:p>
        </p:txBody>
      </p:sp>
    </p:spTree>
    <p:extLst>
      <p:ext uri="{BB962C8B-B14F-4D97-AF65-F5344CB8AC3E}">
        <p14:creationId xmlns:p14="http://schemas.microsoft.com/office/powerpoint/2010/main" val="56522455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9" r:id="rId1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5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7.xml"/><Relationship Id="rId1" Type="http://schemas.openxmlformats.org/officeDocument/2006/relationships/tags" Target="../tags/tag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3" y="20140"/>
            <a:ext cx="9072398" cy="510322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519177" y="968304"/>
            <a:ext cx="6105657" cy="339796"/>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78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178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386606" y="2949783"/>
            <a:ext cx="6370794" cy="210324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401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4014"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401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337" y="627834"/>
            <a:ext cx="973767" cy="9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1868797" y="3386686"/>
            <a:ext cx="5276537" cy="760225"/>
          </a:xfrm>
          <a:prstGeom prst="rect">
            <a:avLst/>
          </a:prstGeom>
          <a:noFill/>
        </p:spPr>
        <p:txBody>
          <a:bodyPr wrap="none" lIns="67959" tIns="33981" rIns="67959" bIns="33981">
            <a:spAutoFit/>
          </a:bodyPr>
          <a:lstStyle/>
          <a:p>
            <a:pPr algn="ctr">
              <a:defRPr/>
            </a:pPr>
            <a:r>
              <a:rPr lang="en-US" sz="449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449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4">
            <a:extLst>
              <a:ext uri="{28A0092B-C50C-407E-A947-70E740481C1C}">
                <a14:useLocalDpi xmlns:a14="http://schemas.microsoft.com/office/drawing/2010/main" val="0"/>
              </a:ext>
            </a:extLst>
          </a:blip>
          <a:srcRect l="15285" t="10429" r="46646" b="11189"/>
          <a:stretch>
            <a:fillRect/>
          </a:stretch>
        </p:blipFill>
        <p:spPr bwMode="auto">
          <a:xfrm>
            <a:off x="-969963" y="-222250"/>
            <a:ext cx="10582276"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云形 12"/>
          <p:cNvSpPr/>
          <p:nvPr/>
        </p:nvSpPr>
        <p:spPr>
          <a:xfrm>
            <a:off x="4716466" y="744538"/>
            <a:ext cx="1989137" cy="1312862"/>
          </a:xfrm>
          <a:prstGeom prst="cloud">
            <a:avLst/>
          </a:prstGeom>
          <a:noFill/>
          <a:ln>
            <a:solidFill>
              <a:srgbClr val="D27C15"/>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defTabSz="342848">
              <a:defRPr/>
            </a:pPr>
            <a:endParaRPr lang="zh-CN" altLang="en-US" sz="1400">
              <a:solidFill>
                <a:prstClr val="white"/>
              </a:solidFill>
            </a:endParaRPr>
          </a:p>
        </p:txBody>
      </p:sp>
      <p:sp>
        <p:nvSpPr>
          <p:cNvPr id="15" name="云形 14"/>
          <p:cNvSpPr/>
          <p:nvPr/>
        </p:nvSpPr>
        <p:spPr>
          <a:xfrm>
            <a:off x="6215063" y="2817814"/>
            <a:ext cx="1990725" cy="1312862"/>
          </a:xfrm>
          <a:prstGeom prst="cloud">
            <a:avLst/>
          </a:prstGeom>
          <a:noFill/>
          <a:ln>
            <a:solidFill>
              <a:srgbClr val="D27C15"/>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defTabSz="342848">
              <a:defRPr/>
            </a:pPr>
            <a:endParaRPr lang="zh-CN" altLang="en-US" sz="1400">
              <a:solidFill>
                <a:prstClr val="white"/>
              </a:solidFill>
            </a:endParaRPr>
          </a:p>
        </p:txBody>
      </p:sp>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l="21497" t="5232" r="25224" b="13078"/>
          <a:stretch>
            <a:fillRect/>
          </a:stretch>
        </p:blipFill>
        <p:spPr bwMode="auto">
          <a:xfrm>
            <a:off x="882651" y="1027114"/>
            <a:ext cx="25463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2963531" y="1714689"/>
            <a:ext cx="5386388" cy="1374400"/>
          </a:xfrm>
          <a:prstGeom prst="rect">
            <a:avLst/>
          </a:prstGeom>
        </p:spPr>
      </p:pic>
    </p:spTree>
    <p:extLst>
      <p:ext uri="{BB962C8B-B14F-4D97-AF65-F5344CB8AC3E}">
        <p14:creationId xmlns:p14="http://schemas.microsoft.com/office/powerpoint/2010/main" val="17002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E147E94-4722-45AA-9550-C2AD89CE0A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77" t="18444" r="5773" b="8001"/>
          <a:stretch/>
        </p:blipFill>
        <p:spPr>
          <a:xfrm>
            <a:off x="0" y="0"/>
            <a:ext cx="6395966" cy="4320540"/>
          </a:xfrm>
          <a:prstGeom prst="rect">
            <a:avLst/>
          </a:prstGeom>
        </p:spPr>
      </p:pic>
      <p:pic>
        <p:nvPicPr>
          <p:cNvPr id="4" name="图片 3">
            <a:extLst>
              <a:ext uri="{FF2B5EF4-FFF2-40B4-BE49-F238E27FC236}">
                <a16:creationId xmlns:a16="http://schemas.microsoft.com/office/drawing/2014/main" id="{6291E344-F2FC-4B62-9202-972F665B5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2589" y="-248392"/>
            <a:ext cx="7293483" cy="5143500"/>
          </a:xfrm>
          <a:prstGeom prst="rect">
            <a:avLst/>
          </a:prstGeom>
        </p:spPr>
      </p:pic>
      <p:sp>
        <p:nvSpPr>
          <p:cNvPr id="5" name="文本框 4">
            <a:extLst>
              <a:ext uri="{FF2B5EF4-FFF2-40B4-BE49-F238E27FC236}">
                <a16:creationId xmlns:a16="http://schemas.microsoft.com/office/drawing/2014/main" id="{8BE186A4-3528-4B60-9A08-A6C2ABB30C4E}"/>
              </a:ext>
            </a:extLst>
          </p:cNvPr>
          <p:cNvSpPr txBox="1"/>
          <p:nvPr/>
        </p:nvSpPr>
        <p:spPr>
          <a:xfrm>
            <a:off x="1131439" y="1873235"/>
            <a:ext cx="3662303" cy="923330"/>
          </a:xfrm>
          <a:prstGeom prst="rect">
            <a:avLst/>
          </a:prstGeom>
          <a:noFill/>
        </p:spPr>
        <p:txBody>
          <a:bodyPr wrap="square" rtlCol="0">
            <a:spAutoFit/>
          </a:bodyPr>
          <a:lstStyle/>
          <a:p>
            <a:pPr algn="ctr" defTabSz="342900"/>
            <a:r>
              <a:rPr lang="en-US" altLang="zh-CN" sz="5400" dirty="0" err="1">
                <a:ln>
                  <a:solidFill>
                    <a:prstClr val="black"/>
                  </a:solidFill>
                </a:ln>
                <a:solidFill>
                  <a:srgbClr val="FF0000"/>
                </a:solidFill>
                <a:latin typeface="Coiny" panose="02000903060500060000" pitchFamily="2" charset="0"/>
                <a:ea typeface="Arial-Rounded" pitchFamily="34" charset="0"/>
                <a:cs typeface="Arial-Rounded" pitchFamily="34" charset="0"/>
              </a:rPr>
              <a:t>TIẾT</a:t>
            </a:r>
            <a:r>
              <a:rPr lang="en-US" altLang="zh-CN" sz="5400" dirty="0">
                <a:ln>
                  <a:solidFill>
                    <a:prstClr val="black"/>
                  </a:solidFill>
                </a:ln>
                <a:solidFill>
                  <a:srgbClr val="FF0000"/>
                </a:solidFill>
                <a:latin typeface="Coiny" panose="02000903060500060000" pitchFamily="2" charset="0"/>
                <a:ea typeface="Arial-Rounded" pitchFamily="34" charset="0"/>
                <a:cs typeface="Arial-Rounded" pitchFamily="34" charset="0"/>
              </a:rPr>
              <a:t> 4</a:t>
            </a:r>
            <a:endParaRPr lang="zh-CN" altLang="en-US" sz="5400" dirty="0">
              <a:ln>
                <a:solidFill>
                  <a:prstClr val="black"/>
                </a:solidFill>
              </a:ln>
              <a:solidFill>
                <a:srgbClr val="FF0000"/>
              </a:solidFill>
              <a:latin typeface="Coiny" panose="02000903060500060000" pitchFamily="2" charset="0"/>
              <a:ea typeface="Arial-Rounded" pitchFamily="34" charset="0"/>
              <a:cs typeface="Arial-Rounded" pitchFamily="34" charset="0"/>
            </a:endParaRPr>
          </a:p>
        </p:txBody>
      </p:sp>
    </p:spTree>
    <p:extLst>
      <p:ext uri="{BB962C8B-B14F-4D97-AF65-F5344CB8AC3E}">
        <p14:creationId xmlns:p14="http://schemas.microsoft.com/office/powerpoint/2010/main" val="391627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81" y="1807029"/>
            <a:ext cx="4207687" cy="3028610"/>
          </a:xfrm>
          <a:prstGeom prst="rect">
            <a:avLst/>
          </a:prstGeom>
        </p:spPr>
      </p:pic>
      <p:grpSp>
        <p:nvGrpSpPr>
          <p:cNvPr id="5" name="Group 4"/>
          <p:cNvGrpSpPr/>
          <p:nvPr/>
        </p:nvGrpSpPr>
        <p:grpSpPr>
          <a:xfrm>
            <a:off x="4114800" y="514351"/>
            <a:ext cx="4376058" cy="2166257"/>
            <a:chOff x="5679817" y="705050"/>
            <a:chExt cx="5834745" cy="2888343"/>
          </a:xfrm>
        </p:grpSpPr>
        <p:sp>
          <p:nvSpPr>
            <p:cNvPr id="3" name="Cloud Callout 2"/>
            <p:cNvSpPr/>
            <p:nvPr/>
          </p:nvSpPr>
          <p:spPr>
            <a:xfrm>
              <a:off x="5679817" y="705050"/>
              <a:ext cx="5834745" cy="2888343"/>
            </a:xfrm>
            <a:prstGeom prst="cloudCallout">
              <a:avLst>
                <a:gd name="adj1" fmla="val -68345"/>
                <a:gd name="adj2" fmla="val 41394"/>
              </a:avLst>
            </a:prstGeom>
            <a:solidFill>
              <a:schemeClr val="accent5">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ln>
                  <a:solidFill>
                    <a:srgbClr val="00B0F0"/>
                  </a:solidFill>
                </a:ln>
                <a:solidFill>
                  <a:prstClr val="white"/>
                </a:solidFill>
              </a:endParaRPr>
            </a:p>
          </p:txBody>
        </p:sp>
        <p:sp>
          <p:nvSpPr>
            <p:cNvPr id="4" name="TextBox 3"/>
            <p:cNvSpPr txBox="1"/>
            <p:nvPr/>
          </p:nvSpPr>
          <p:spPr>
            <a:xfrm>
              <a:off x="5883017" y="1451943"/>
              <a:ext cx="5109028" cy="1403461"/>
            </a:xfrm>
            <a:prstGeom prst="rect">
              <a:avLst/>
            </a:prstGeom>
            <a:noFill/>
            <a:ln w="28575">
              <a:noFill/>
            </a:ln>
          </p:spPr>
          <p:txBody>
            <a:bodyPr wrap="square" rtlCol="0">
              <a:spAutoFit/>
            </a:bodyPr>
            <a:lstStyle/>
            <a:p>
              <a:pPr algn="ctr" defTabSz="342900">
                <a:lnSpc>
                  <a:spcPct val="130000"/>
                </a:lnSpc>
              </a:pPr>
              <a:r>
                <a:rPr lang="en-US" sz="4800" dirty="0">
                  <a:solidFill>
                    <a:prstClr val="black"/>
                  </a:solidFill>
                  <a:ea typeface="Arial-Rounded" panose="020B0500000000000000" pitchFamily="34" charset="0"/>
                  <a:cs typeface="Arial-Rounded" panose="020B0500000000000000" pitchFamily="34" charset="0"/>
                </a:rPr>
                <a:t> II. </a:t>
              </a:r>
              <a:r>
                <a:rPr lang="en-US" sz="4800" dirty="0" err="1">
                  <a:solidFill>
                    <a:prstClr val="black"/>
                  </a:solidFill>
                  <a:ea typeface="Arial-Rounded" panose="020B0500000000000000" pitchFamily="34" charset="0"/>
                  <a:cs typeface="Arial-Rounded" panose="020B0500000000000000" pitchFamily="34" charset="0"/>
                </a:rPr>
                <a:t>Nghe</a:t>
              </a:r>
              <a:r>
                <a:rPr lang="en-US" sz="4800" dirty="0">
                  <a:solidFill>
                    <a:prstClr val="black"/>
                  </a:solidFill>
                  <a:ea typeface="Arial-Rounded" panose="020B0500000000000000" pitchFamily="34" charset="0"/>
                  <a:cs typeface="Arial-Rounded" panose="020B0500000000000000" pitchFamily="34" charset="0"/>
                </a:rPr>
                <a:t> </a:t>
              </a:r>
              <a:r>
                <a:rPr lang="en-US" sz="4800" dirty="0" err="1">
                  <a:solidFill>
                    <a:prstClr val="black"/>
                  </a:solidFill>
                  <a:ea typeface="Arial-Rounded" panose="020B0500000000000000" pitchFamily="34" charset="0"/>
                  <a:cs typeface="Arial-Rounded" panose="020B0500000000000000" pitchFamily="34" charset="0"/>
                </a:rPr>
                <a:t>viết</a:t>
              </a:r>
              <a:endParaRPr lang="en-US" sz="4800" dirty="0">
                <a:solidFill>
                  <a:prstClr val="black"/>
                </a:solidFill>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5705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59773"/>
            <a:ext cx="8305037" cy="2308324"/>
          </a:xfrm>
          <a:prstGeom prst="rect">
            <a:avLst/>
          </a:prstGeom>
        </p:spPr>
        <p:txBody>
          <a:bodyPr wrap="square" anchor="ctr">
            <a:spAutoFit/>
          </a:bodyPr>
          <a:lstStyle/>
          <a:p>
            <a:pPr defTabSz="342900"/>
            <a:r>
              <a:rPr lang="en-GB" sz="2400" b="1" dirty="0">
                <a:solidFill>
                  <a:prstClr val="black"/>
                </a:solidFill>
              </a:rPr>
              <a:t>   </a:t>
            </a:r>
            <a:r>
              <a:rPr lang="vi-VN" sz="2400" b="1" dirty="0">
                <a:solidFill>
                  <a:prstClr val="black"/>
                </a:solidFill>
              </a:rPr>
              <a:t>Buổi sáng, ánh nắng dịu dàng, ngọt màu mật ong từ bầu trời ngoài cửa sổ rọi vào nhà, in hình hoa lá trên nền gạch. Còn về đêm, trăng khi thì như chiếc thuyền vàng trôi trong mây, khi thì như chiếc đèn lồng thả ánh sáng xuống đầy sân. Hà thích ngồi bên cửa sổ nghe bà kể chuyện cổ tích: “Ngày xửa ngày xưa...”.</a:t>
            </a:r>
            <a:endParaRPr lang="vi-VN" sz="2400" b="1" dirty="0">
              <a:solidFill>
                <a:prstClr val="black"/>
              </a:solidFill>
              <a:ea typeface="Arial-Rounded" panose="020B0500000000000000" pitchFamily="34" charset="0"/>
              <a:cs typeface="Arial-Rounded" panose="020B0500000000000000" pitchFamily="34" charset="0"/>
            </a:endParaRPr>
          </a:p>
        </p:txBody>
      </p:sp>
      <p:sp>
        <p:nvSpPr>
          <p:cNvPr id="4" name="Rectangle 3"/>
          <p:cNvSpPr/>
          <p:nvPr/>
        </p:nvSpPr>
        <p:spPr>
          <a:xfrm>
            <a:off x="1295400" y="298108"/>
            <a:ext cx="6324600" cy="461665"/>
          </a:xfrm>
          <a:prstGeom prst="rect">
            <a:avLst/>
          </a:prstGeom>
        </p:spPr>
        <p:txBody>
          <a:bodyPr wrap="square">
            <a:spAutoFit/>
          </a:bodyPr>
          <a:lstStyle/>
          <a:p>
            <a:pPr defTabSz="342892"/>
            <a:r>
              <a:rPr lang="en-US" altLang="zh-CN" sz="2400" b="1" dirty="0">
                <a:solidFill>
                  <a:srgbClr val="008000"/>
                </a:solidFill>
                <a:ea typeface="Arial-Rounded" panose="020B0500000000000000" pitchFamily="34" charset="0"/>
                <a:cs typeface="Arial-Rounded" panose="020B0500000000000000" pitchFamily="34" charset="0"/>
                <a:sym typeface="+mn-lt"/>
              </a:rPr>
              <a:t>2. </a:t>
            </a:r>
            <a:r>
              <a:rPr lang="en-US" sz="2400" b="1" dirty="0" err="1">
                <a:solidFill>
                  <a:prstClr val="black"/>
                </a:solidFill>
                <a:ea typeface="Arial-Rounded" panose="020B0500000000000000" pitchFamily="34" charset="0"/>
                <a:cs typeface="Arial-Rounded" panose="020B0500000000000000" pitchFamily="34" charset="0"/>
              </a:rPr>
              <a:t>Nghe</a:t>
            </a:r>
            <a:r>
              <a:rPr lang="en-US" sz="2400" b="1" dirty="0">
                <a:solidFill>
                  <a:prstClr val="black"/>
                </a:solidFill>
                <a:ea typeface="Arial-Rounded" panose="020B0500000000000000" pitchFamily="34" charset="0"/>
                <a:cs typeface="Arial-Rounded" panose="020B0500000000000000" pitchFamily="34" charset="0"/>
              </a:rPr>
              <a:t> </a:t>
            </a:r>
            <a:r>
              <a:rPr lang="en-US" sz="2400" b="1" dirty="0" err="1">
                <a:solidFill>
                  <a:prstClr val="black"/>
                </a:solidFill>
                <a:ea typeface="Arial-Rounded" panose="020B0500000000000000" pitchFamily="34" charset="0"/>
                <a:cs typeface="Arial-Rounded" panose="020B0500000000000000" pitchFamily="34" charset="0"/>
              </a:rPr>
              <a:t>viết</a:t>
            </a:r>
            <a:r>
              <a:rPr lang="en-US" sz="2400" b="1" dirty="0">
                <a:solidFill>
                  <a:prstClr val="black"/>
                </a:solidFill>
                <a:ea typeface="Arial-Rounded" panose="020B0500000000000000" pitchFamily="34" charset="0"/>
                <a:cs typeface="Arial-Rounded" panose="020B0500000000000000" pitchFamily="34" charset="0"/>
              </a:rPr>
              <a:t>: </a:t>
            </a:r>
            <a:r>
              <a:rPr lang="en-US" sz="2400" b="1" i="1" dirty="0" err="1">
                <a:solidFill>
                  <a:prstClr val="black"/>
                </a:solidFill>
                <a:ea typeface="Arial-Rounded" panose="020B0500000000000000" pitchFamily="34" charset="0"/>
                <a:cs typeface="Arial-Rounded" panose="020B0500000000000000" pitchFamily="34" charset="0"/>
              </a:rPr>
              <a:t>Bầu</a:t>
            </a:r>
            <a:r>
              <a:rPr lang="en-US" sz="2400" b="1" i="1" dirty="0">
                <a:solidFill>
                  <a:prstClr val="black"/>
                </a:solidFill>
                <a:ea typeface="Arial-Rounded" panose="020B0500000000000000" pitchFamily="34" charset="0"/>
                <a:cs typeface="Arial-Rounded" panose="020B0500000000000000" pitchFamily="34" charset="0"/>
              </a:rPr>
              <a:t> </a:t>
            </a:r>
            <a:r>
              <a:rPr lang="en-US" sz="2400" b="1" i="1" dirty="0" err="1">
                <a:solidFill>
                  <a:prstClr val="black"/>
                </a:solidFill>
                <a:ea typeface="Arial-Rounded" panose="020B0500000000000000" pitchFamily="34" charset="0"/>
                <a:cs typeface="Arial-Rounded" panose="020B0500000000000000" pitchFamily="34" charset="0"/>
              </a:rPr>
              <a:t>trời</a:t>
            </a:r>
            <a:r>
              <a:rPr lang="en-US" sz="2400" b="1" i="1" dirty="0">
                <a:solidFill>
                  <a:prstClr val="black"/>
                </a:solidFill>
                <a:ea typeface="Arial-Rounded" panose="020B0500000000000000" pitchFamily="34" charset="0"/>
                <a:cs typeface="Arial-Rounded" panose="020B0500000000000000" pitchFamily="34" charset="0"/>
              </a:rPr>
              <a:t> </a:t>
            </a:r>
            <a:r>
              <a:rPr lang="en-US" sz="2400" b="1" i="1" dirty="0" err="1">
                <a:solidFill>
                  <a:prstClr val="black"/>
                </a:solidFill>
                <a:ea typeface="Arial-Rounded" panose="020B0500000000000000" pitchFamily="34" charset="0"/>
                <a:cs typeface="Arial-Rounded" panose="020B0500000000000000" pitchFamily="34" charset="0"/>
              </a:rPr>
              <a:t>ngoài</a:t>
            </a:r>
            <a:r>
              <a:rPr lang="en-US" sz="2400" b="1" i="1" dirty="0">
                <a:solidFill>
                  <a:prstClr val="black"/>
                </a:solidFill>
                <a:ea typeface="Arial-Rounded" panose="020B0500000000000000" pitchFamily="34" charset="0"/>
                <a:cs typeface="Arial-Rounded" panose="020B0500000000000000" pitchFamily="34" charset="0"/>
              </a:rPr>
              <a:t> </a:t>
            </a:r>
            <a:r>
              <a:rPr lang="en-US" sz="2400" b="1" i="1" dirty="0" err="1">
                <a:solidFill>
                  <a:prstClr val="black"/>
                </a:solidFill>
                <a:ea typeface="Arial-Rounded" panose="020B0500000000000000" pitchFamily="34" charset="0"/>
                <a:cs typeface="Arial-Rounded" panose="020B0500000000000000" pitchFamily="34" charset="0"/>
              </a:rPr>
              <a:t>cửa</a:t>
            </a:r>
            <a:r>
              <a:rPr lang="en-US" sz="2400" b="1" i="1" dirty="0">
                <a:solidFill>
                  <a:prstClr val="black"/>
                </a:solidFill>
                <a:ea typeface="Arial-Rounded" panose="020B0500000000000000" pitchFamily="34" charset="0"/>
                <a:cs typeface="Arial-Rounded" panose="020B0500000000000000" pitchFamily="34" charset="0"/>
              </a:rPr>
              <a:t> </a:t>
            </a:r>
            <a:r>
              <a:rPr lang="en-US" sz="2400" b="1" i="1" dirty="0" err="1">
                <a:solidFill>
                  <a:prstClr val="black"/>
                </a:solidFill>
                <a:ea typeface="Arial-Rounded" panose="020B0500000000000000" pitchFamily="34" charset="0"/>
                <a:cs typeface="Arial-Rounded" panose="020B0500000000000000" pitchFamily="34" charset="0"/>
              </a:rPr>
              <a:t>sổ</a:t>
            </a:r>
            <a:endParaRPr lang="en-US" sz="2400" b="1" dirty="0">
              <a:solidFill>
                <a:prstClr val="black"/>
              </a:solidFill>
              <a:ea typeface="Arial-Rounded" panose="020B0500000000000000" pitchFamily="34" charset="0"/>
              <a:cs typeface="Arial-Rounded" panose="020B0500000000000000" pitchFamily="34" charset="0"/>
            </a:endParaRPr>
          </a:p>
        </p:txBody>
      </p:sp>
      <p:pic>
        <p:nvPicPr>
          <p:cNvPr id="2050" name="Picture 2" descr="question Mar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88628" y="3879787"/>
            <a:ext cx="2248239" cy="149105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5598799" y="3068097"/>
            <a:ext cx="2854662" cy="1960371"/>
            <a:chOff x="8069943" y="1590858"/>
            <a:chExt cx="3806216" cy="3106630"/>
          </a:xfrm>
        </p:grpSpPr>
        <p:pic>
          <p:nvPicPr>
            <p:cNvPr id="14" name="Picture 4" descr="Pink Talk Bubble Chat Message on White Backrgound Stock Vector -  Illustration of balloon, button: 171499587"/>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500" b="83125" l="10125" r="89875"/>
                      </a14:imgEffect>
                    </a14:imgLayer>
                  </a14:imgProps>
                </a:ext>
                <a:ext uri="{28A0092B-C50C-407E-A947-70E740481C1C}">
                  <a14:useLocalDpi xmlns:a14="http://schemas.microsoft.com/office/drawing/2010/main" val="0"/>
                </a:ext>
              </a:extLst>
            </a:blip>
            <a:srcRect l="9333" t="16466" r="9523" b="17306"/>
            <a:stretch/>
          </p:blipFill>
          <p:spPr bwMode="auto">
            <a:xfrm rot="21242607">
              <a:off x="8069943" y="1590858"/>
              <a:ext cx="3806216" cy="31066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339706" y="1995477"/>
              <a:ext cx="3338287" cy="1902180"/>
            </a:xfrm>
            <a:prstGeom prst="rect">
              <a:avLst/>
            </a:prstGeom>
            <a:noFill/>
          </p:spPr>
          <p:txBody>
            <a:bodyPr wrap="square" rtlCol="0">
              <a:spAutoFit/>
            </a:bodyPr>
            <a:lstStyle/>
            <a:p>
              <a:pPr algn="ctr" defTabSz="342892"/>
              <a:r>
                <a:rPr lang="en-US" sz="2400" b="1" dirty="0" err="1">
                  <a:solidFill>
                    <a:srgbClr val="F79646">
                      <a:lumMod val="50000"/>
                    </a:srgbClr>
                  </a:solidFill>
                  <a:ea typeface="Arial-Rounded" panose="020B0500000000000000" pitchFamily="34" charset="0"/>
                  <a:cs typeface="Arial-Rounded" panose="020B0500000000000000" pitchFamily="34" charset="0"/>
                </a:rPr>
                <a:t>Tên</a:t>
              </a:r>
              <a:r>
                <a:rPr lang="en-US" sz="2400" b="1" dirty="0">
                  <a:solidFill>
                    <a:srgbClr val="F79646">
                      <a:lumMod val="50000"/>
                    </a:srgbClr>
                  </a:solidFill>
                  <a:ea typeface="Arial-Rounded" panose="020B0500000000000000" pitchFamily="34" charset="0"/>
                  <a:cs typeface="Arial-Rounded" panose="020B0500000000000000" pitchFamily="34" charset="0"/>
                </a:rPr>
                <a:t> </a:t>
              </a:r>
              <a:r>
                <a:rPr lang="en-US" sz="2400" b="1" dirty="0" err="1">
                  <a:solidFill>
                    <a:srgbClr val="F79646">
                      <a:lumMod val="50000"/>
                    </a:srgbClr>
                  </a:solidFill>
                  <a:ea typeface="Arial-Rounded" panose="020B0500000000000000" pitchFamily="34" charset="0"/>
                  <a:cs typeface="Arial-Rounded" panose="020B0500000000000000" pitchFamily="34" charset="0"/>
                </a:rPr>
                <a:t>bài</a:t>
              </a:r>
              <a:r>
                <a:rPr lang="en-US" sz="2400" b="1" dirty="0">
                  <a:solidFill>
                    <a:srgbClr val="F79646">
                      <a:lumMod val="50000"/>
                    </a:srgbClr>
                  </a:solidFill>
                  <a:ea typeface="Arial-Rounded" panose="020B0500000000000000" pitchFamily="34" charset="0"/>
                  <a:cs typeface="Arial-Rounded" panose="020B0500000000000000" pitchFamily="34" charset="0"/>
                </a:rPr>
                <a:t> </a:t>
              </a:r>
              <a:r>
                <a:rPr lang="en-US" sz="2400" b="1" dirty="0" err="1">
                  <a:solidFill>
                    <a:srgbClr val="F79646">
                      <a:lumMod val="50000"/>
                    </a:srgbClr>
                  </a:solidFill>
                  <a:ea typeface="Arial-Rounded" panose="020B0500000000000000" pitchFamily="34" charset="0"/>
                  <a:cs typeface="Arial-Rounded" panose="020B0500000000000000" pitchFamily="34" charset="0"/>
                </a:rPr>
                <a:t>và</a:t>
              </a:r>
              <a:r>
                <a:rPr lang="en-US" sz="2400" b="1" dirty="0">
                  <a:solidFill>
                    <a:srgbClr val="F79646">
                      <a:lumMod val="50000"/>
                    </a:srgbClr>
                  </a:solidFill>
                  <a:ea typeface="Arial-Rounded" panose="020B0500000000000000" pitchFamily="34" charset="0"/>
                  <a:cs typeface="Arial-Rounded" panose="020B0500000000000000" pitchFamily="34" charset="0"/>
                </a:rPr>
                <a:t> </a:t>
              </a:r>
              <a:r>
                <a:rPr lang="en-US" sz="2400" b="1" dirty="0" err="1">
                  <a:solidFill>
                    <a:srgbClr val="F79646">
                      <a:lumMod val="50000"/>
                    </a:srgbClr>
                  </a:solidFill>
                  <a:ea typeface="Arial-Rounded" panose="020B0500000000000000" pitchFamily="34" charset="0"/>
                  <a:cs typeface="Arial-Rounded" panose="020B0500000000000000" pitchFamily="34" charset="0"/>
                </a:rPr>
                <a:t>chữ</a:t>
              </a:r>
              <a:r>
                <a:rPr lang="en-US" sz="2400" b="1" dirty="0">
                  <a:solidFill>
                    <a:srgbClr val="F79646">
                      <a:lumMod val="50000"/>
                    </a:srgbClr>
                  </a:solidFill>
                  <a:ea typeface="Arial-Rounded" panose="020B0500000000000000" pitchFamily="34" charset="0"/>
                  <a:cs typeface="Arial-Rounded" panose="020B0500000000000000" pitchFamily="34" charset="0"/>
                </a:rPr>
                <a:t> </a:t>
              </a:r>
              <a:r>
                <a:rPr lang="en-US" sz="2400" b="1" dirty="0" err="1">
                  <a:solidFill>
                    <a:srgbClr val="F79646">
                      <a:lumMod val="50000"/>
                    </a:srgbClr>
                  </a:solidFill>
                  <a:ea typeface="Arial-Rounded" panose="020B0500000000000000" pitchFamily="34" charset="0"/>
                  <a:cs typeface="Arial-Rounded" panose="020B0500000000000000" pitchFamily="34" charset="0"/>
                </a:rPr>
                <a:t>đầu</a:t>
              </a:r>
              <a:r>
                <a:rPr lang="en-US" sz="2400" b="1" dirty="0">
                  <a:solidFill>
                    <a:srgbClr val="F79646">
                      <a:lumMod val="50000"/>
                    </a:srgbClr>
                  </a:solidFill>
                  <a:ea typeface="Arial-Rounded" panose="020B0500000000000000" pitchFamily="34" charset="0"/>
                  <a:cs typeface="Arial-Rounded" panose="020B0500000000000000" pitchFamily="34" charset="0"/>
                </a:rPr>
                <a:t> </a:t>
              </a:r>
              <a:r>
                <a:rPr lang="en-US" sz="2400" b="1" dirty="0" err="1">
                  <a:solidFill>
                    <a:srgbClr val="F79646">
                      <a:lumMod val="50000"/>
                    </a:srgbClr>
                  </a:solidFill>
                  <a:ea typeface="Arial-Rounded" panose="020B0500000000000000" pitchFamily="34" charset="0"/>
                  <a:cs typeface="Arial-Rounded" panose="020B0500000000000000" pitchFamily="34" charset="0"/>
                </a:rPr>
                <a:t>câu</a:t>
              </a:r>
              <a:r>
                <a:rPr lang="en-US" sz="2400" b="1" dirty="0">
                  <a:solidFill>
                    <a:srgbClr val="F79646">
                      <a:lumMod val="50000"/>
                    </a:srgbClr>
                  </a:solidFill>
                  <a:ea typeface="Arial-Rounded" panose="020B0500000000000000" pitchFamily="34" charset="0"/>
                  <a:cs typeface="Arial-Rounded" panose="020B0500000000000000" pitchFamily="34" charset="0"/>
                </a:rPr>
                <a:t> </a:t>
              </a:r>
              <a:r>
                <a:rPr lang="en-US" sz="2400" b="1" dirty="0" err="1">
                  <a:solidFill>
                    <a:srgbClr val="F79646">
                      <a:lumMod val="50000"/>
                    </a:srgbClr>
                  </a:solidFill>
                  <a:ea typeface="Arial-Rounded" panose="020B0500000000000000" pitchFamily="34" charset="0"/>
                  <a:cs typeface="Arial-Rounded" panose="020B0500000000000000" pitchFamily="34" charset="0"/>
                </a:rPr>
                <a:t>được</a:t>
              </a:r>
              <a:r>
                <a:rPr lang="en-US" sz="2400" b="1" dirty="0">
                  <a:solidFill>
                    <a:srgbClr val="F79646">
                      <a:lumMod val="50000"/>
                    </a:srgbClr>
                  </a:solidFill>
                  <a:ea typeface="Arial-Rounded" panose="020B0500000000000000" pitchFamily="34" charset="0"/>
                  <a:cs typeface="Arial-Rounded" panose="020B0500000000000000" pitchFamily="34" charset="0"/>
                </a:rPr>
                <a:t> </a:t>
              </a:r>
              <a:r>
                <a:rPr lang="en-US" sz="2400" b="1" dirty="0" err="1">
                  <a:solidFill>
                    <a:srgbClr val="F79646">
                      <a:lumMod val="50000"/>
                    </a:srgbClr>
                  </a:solidFill>
                  <a:ea typeface="Arial-Rounded" panose="020B0500000000000000" pitchFamily="34" charset="0"/>
                  <a:cs typeface="Arial-Rounded" panose="020B0500000000000000" pitchFamily="34" charset="0"/>
                </a:rPr>
                <a:t>viết</a:t>
              </a:r>
              <a:r>
                <a:rPr lang="en-US" sz="2400" b="1" dirty="0">
                  <a:solidFill>
                    <a:srgbClr val="F79646">
                      <a:lumMod val="50000"/>
                    </a:srgbClr>
                  </a:solidFill>
                  <a:ea typeface="Arial-Rounded" panose="020B0500000000000000" pitchFamily="34" charset="0"/>
                  <a:cs typeface="Arial-Rounded" panose="020B0500000000000000" pitchFamily="34" charset="0"/>
                </a:rPr>
                <a:t> </a:t>
              </a:r>
              <a:r>
                <a:rPr lang="en-US" sz="2400" b="1" dirty="0" err="1">
                  <a:solidFill>
                    <a:srgbClr val="F79646">
                      <a:lumMod val="50000"/>
                    </a:srgbClr>
                  </a:solidFill>
                  <a:ea typeface="Arial-Rounded" panose="020B0500000000000000" pitchFamily="34" charset="0"/>
                  <a:cs typeface="Arial-Rounded" panose="020B0500000000000000" pitchFamily="34" charset="0"/>
                </a:rPr>
                <a:t>thế</a:t>
              </a:r>
              <a:r>
                <a:rPr lang="en-US" sz="2400" b="1" dirty="0">
                  <a:solidFill>
                    <a:srgbClr val="F79646">
                      <a:lumMod val="50000"/>
                    </a:srgbClr>
                  </a:solidFill>
                  <a:ea typeface="Arial-Rounded" panose="020B0500000000000000" pitchFamily="34" charset="0"/>
                  <a:cs typeface="Arial-Rounded" panose="020B0500000000000000" pitchFamily="34" charset="0"/>
                </a:rPr>
                <a:t> </a:t>
              </a:r>
              <a:r>
                <a:rPr lang="en-US" sz="2400" b="1" dirty="0" err="1">
                  <a:solidFill>
                    <a:srgbClr val="F79646">
                      <a:lumMod val="50000"/>
                    </a:srgbClr>
                  </a:solidFill>
                  <a:ea typeface="Arial-Rounded" panose="020B0500000000000000" pitchFamily="34" charset="0"/>
                  <a:cs typeface="Arial-Rounded" panose="020B0500000000000000" pitchFamily="34" charset="0"/>
                </a:rPr>
                <a:t>nào</a:t>
              </a:r>
              <a:r>
                <a:rPr lang="en-US" sz="2400" b="1" dirty="0">
                  <a:solidFill>
                    <a:srgbClr val="F79646">
                      <a:lumMod val="50000"/>
                    </a:srgbClr>
                  </a:solidFill>
                  <a:ea typeface="Arial-Rounded" panose="020B0500000000000000" pitchFamily="34" charset="0"/>
                  <a:cs typeface="Arial-Rounded" panose="020B0500000000000000" pitchFamily="34" charset="0"/>
                </a:rPr>
                <a:t>?</a:t>
              </a:r>
            </a:p>
          </p:txBody>
        </p:sp>
      </p:grpSp>
      <p:grpSp>
        <p:nvGrpSpPr>
          <p:cNvPr id="16" name="Group 15"/>
          <p:cNvGrpSpPr/>
          <p:nvPr/>
        </p:nvGrpSpPr>
        <p:grpSpPr>
          <a:xfrm>
            <a:off x="5598799" y="3051196"/>
            <a:ext cx="2854662" cy="1852350"/>
            <a:chOff x="8150677" y="1560402"/>
            <a:chExt cx="3806216" cy="3106630"/>
          </a:xfrm>
        </p:grpSpPr>
        <p:pic>
          <p:nvPicPr>
            <p:cNvPr id="17" name="Picture 4" descr="Pink Talk Bubble Chat Message on White Backrgound Stock Vector -  Illustration of balloon, button: 171499587"/>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500" b="83125" l="10125" r="89875"/>
                      </a14:imgEffect>
                    </a14:imgLayer>
                  </a14:imgProps>
                </a:ext>
                <a:ext uri="{28A0092B-C50C-407E-A947-70E740481C1C}">
                  <a14:useLocalDpi xmlns:a14="http://schemas.microsoft.com/office/drawing/2010/main" val="0"/>
                </a:ext>
              </a:extLst>
            </a:blip>
            <a:srcRect l="9333" t="16466" r="9523" b="17306"/>
            <a:stretch/>
          </p:blipFill>
          <p:spPr bwMode="auto">
            <a:xfrm rot="21242607">
              <a:off x="8150677" y="1560402"/>
              <a:ext cx="3806216" cy="31066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348844" y="2080616"/>
              <a:ext cx="3338287" cy="2013107"/>
            </a:xfrm>
            <a:prstGeom prst="rect">
              <a:avLst/>
            </a:prstGeom>
            <a:noFill/>
          </p:spPr>
          <p:txBody>
            <a:bodyPr wrap="square" rtlCol="0">
              <a:spAutoFit/>
            </a:bodyPr>
            <a:lstStyle/>
            <a:p>
              <a:pPr algn="ctr" defTabSz="342892"/>
              <a:r>
                <a:rPr lang="en-US" sz="2400" b="1" dirty="0" err="1">
                  <a:solidFill>
                    <a:srgbClr val="002060"/>
                  </a:solidFill>
                  <a:ea typeface="Arial-Rounded" panose="020B0500000000000000" pitchFamily="34" charset="0"/>
                  <a:cs typeface="Arial-Rounded" panose="020B0500000000000000" pitchFamily="34" charset="0"/>
                </a:rPr>
                <a:t>Viết</a:t>
              </a:r>
              <a:r>
                <a:rPr lang="en-US" sz="2400" b="1" dirty="0">
                  <a:solidFill>
                    <a:srgbClr val="002060"/>
                  </a:solidFill>
                  <a:ea typeface="Arial-Rounded" panose="020B0500000000000000" pitchFamily="34" charset="0"/>
                  <a:cs typeface="Arial-Rounded" panose="020B0500000000000000" pitchFamily="34" charset="0"/>
                </a:rPr>
                <a:t> </a:t>
              </a:r>
              <a:r>
                <a:rPr lang="en-US" sz="2400" b="1" dirty="0" err="1">
                  <a:solidFill>
                    <a:srgbClr val="002060"/>
                  </a:solidFill>
                  <a:ea typeface="Arial-Rounded" panose="020B0500000000000000" pitchFamily="34" charset="0"/>
                  <a:cs typeface="Arial-Rounded" panose="020B0500000000000000" pitchFamily="34" charset="0"/>
                </a:rPr>
                <a:t>hoa</a:t>
              </a:r>
              <a:r>
                <a:rPr lang="en-US" sz="2400" b="1" dirty="0">
                  <a:solidFill>
                    <a:srgbClr val="002060"/>
                  </a:solidFill>
                  <a:ea typeface="Arial-Rounded" panose="020B0500000000000000" pitchFamily="34" charset="0"/>
                  <a:cs typeface="Arial-Rounded" panose="020B0500000000000000" pitchFamily="34" charset="0"/>
                </a:rPr>
                <a:t> </a:t>
              </a:r>
              <a:r>
                <a:rPr lang="en-US" sz="2400" b="1" dirty="0" err="1">
                  <a:solidFill>
                    <a:srgbClr val="002060"/>
                  </a:solidFill>
                  <a:ea typeface="Arial-Rounded" panose="020B0500000000000000" pitchFamily="34" charset="0"/>
                  <a:cs typeface="Arial-Rounded" panose="020B0500000000000000" pitchFamily="34" charset="0"/>
                </a:rPr>
                <a:t>chữ</a:t>
              </a:r>
              <a:r>
                <a:rPr lang="en-US" sz="2400" b="1" dirty="0">
                  <a:solidFill>
                    <a:srgbClr val="002060"/>
                  </a:solidFill>
                  <a:ea typeface="Arial-Rounded" panose="020B0500000000000000" pitchFamily="34" charset="0"/>
                  <a:cs typeface="Arial-Rounded" panose="020B0500000000000000" pitchFamily="34" charset="0"/>
                </a:rPr>
                <a:t> </a:t>
              </a:r>
              <a:r>
                <a:rPr lang="en-US" sz="2400" b="1" dirty="0" err="1">
                  <a:solidFill>
                    <a:srgbClr val="002060"/>
                  </a:solidFill>
                  <a:ea typeface="Arial-Rounded" panose="020B0500000000000000" pitchFamily="34" charset="0"/>
                  <a:cs typeface="Arial-Rounded" panose="020B0500000000000000" pitchFamily="34" charset="0"/>
                </a:rPr>
                <a:t>cái</a:t>
              </a:r>
              <a:r>
                <a:rPr lang="en-US" sz="2400" b="1" dirty="0">
                  <a:solidFill>
                    <a:srgbClr val="002060"/>
                  </a:solidFill>
                  <a:ea typeface="Arial-Rounded" panose="020B0500000000000000" pitchFamily="34" charset="0"/>
                  <a:cs typeface="Arial-Rounded" panose="020B0500000000000000" pitchFamily="34" charset="0"/>
                </a:rPr>
                <a:t> </a:t>
              </a:r>
              <a:r>
                <a:rPr lang="en-US" sz="2400" b="1" dirty="0" err="1">
                  <a:solidFill>
                    <a:srgbClr val="002060"/>
                  </a:solidFill>
                  <a:ea typeface="Arial-Rounded" panose="020B0500000000000000" pitchFamily="34" charset="0"/>
                  <a:cs typeface="Arial-Rounded" panose="020B0500000000000000" pitchFamily="34" charset="0"/>
                </a:rPr>
                <a:t>đầu</a:t>
              </a:r>
              <a:r>
                <a:rPr lang="en-US" sz="2400" b="1" dirty="0">
                  <a:solidFill>
                    <a:srgbClr val="002060"/>
                  </a:solidFill>
                  <a:ea typeface="Arial-Rounded" panose="020B0500000000000000" pitchFamily="34" charset="0"/>
                  <a:cs typeface="Arial-Rounded" panose="020B0500000000000000" pitchFamily="34" charset="0"/>
                </a:rPr>
                <a:t> </a:t>
              </a:r>
              <a:r>
                <a:rPr lang="en-US" sz="2400" b="1" dirty="0" err="1">
                  <a:solidFill>
                    <a:srgbClr val="002060"/>
                  </a:solidFill>
                  <a:ea typeface="Arial-Rounded" panose="020B0500000000000000" pitchFamily="34" charset="0"/>
                  <a:cs typeface="Arial-Rounded" panose="020B0500000000000000" pitchFamily="34" charset="0"/>
                </a:rPr>
                <a:t>câu</a:t>
              </a:r>
              <a:r>
                <a:rPr lang="en-US" sz="2400" b="1" dirty="0">
                  <a:solidFill>
                    <a:srgbClr val="002060"/>
                  </a:solidFill>
                  <a:ea typeface="Arial-Rounded" panose="020B0500000000000000" pitchFamily="34" charset="0"/>
                  <a:cs typeface="Arial-Rounded" panose="020B0500000000000000" pitchFamily="34" charset="0"/>
                </a:rPr>
                <a:t> </a:t>
              </a:r>
              <a:r>
                <a:rPr lang="en-US" sz="2400" b="1" dirty="0" err="1">
                  <a:solidFill>
                    <a:srgbClr val="002060"/>
                  </a:solidFill>
                  <a:ea typeface="Arial-Rounded" panose="020B0500000000000000" pitchFamily="34" charset="0"/>
                  <a:cs typeface="Arial-Rounded" panose="020B0500000000000000" pitchFamily="34" charset="0"/>
                </a:rPr>
                <a:t>và</a:t>
              </a:r>
              <a:r>
                <a:rPr lang="en-US" sz="2400" b="1" dirty="0">
                  <a:solidFill>
                    <a:srgbClr val="002060"/>
                  </a:solidFill>
                  <a:ea typeface="Arial-Rounded" panose="020B0500000000000000" pitchFamily="34" charset="0"/>
                  <a:cs typeface="Arial-Rounded" panose="020B0500000000000000" pitchFamily="34" charset="0"/>
                </a:rPr>
                <a:t> </a:t>
              </a:r>
              <a:r>
                <a:rPr lang="en-US" sz="2400" b="1" dirty="0" err="1">
                  <a:solidFill>
                    <a:srgbClr val="002060"/>
                  </a:solidFill>
                  <a:ea typeface="Arial-Rounded" panose="020B0500000000000000" pitchFamily="34" charset="0"/>
                  <a:cs typeface="Arial-Rounded" panose="020B0500000000000000" pitchFamily="34" charset="0"/>
                </a:rPr>
                <a:t>tên</a:t>
              </a:r>
              <a:r>
                <a:rPr lang="en-US" sz="2400" b="1" dirty="0">
                  <a:solidFill>
                    <a:srgbClr val="002060"/>
                  </a:solidFill>
                  <a:ea typeface="Arial-Rounded" panose="020B0500000000000000" pitchFamily="34" charset="0"/>
                  <a:cs typeface="Arial-Rounded" panose="020B0500000000000000" pitchFamily="34" charset="0"/>
                </a:rPr>
                <a:t> </a:t>
              </a:r>
              <a:r>
                <a:rPr lang="en-US" sz="2400" b="1" dirty="0" err="1">
                  <a:solidFill>
                    <a:srgbClr val="002060"/>
                  </a:solidFill>
                  <a:ea typeface="Arial-Rounded" panose="020B0500000000000000" pitchFamily="34" charset="0"/>
                  <a:cs typeface="Arial-Rounded" panose="020B0500000000000000" pitchFamily="34" charset="0"/>
                </a:rPr>
                <a:t>riêng</a:t>
              </a:r>
              <a:r>
                <a:rPr lang="en-US" sz="2400" b="1" dirty="0">
                  <a:solidFill>
                    <a:srgbClr val="002060"/>
                  </a:solidFill>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3446325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006B859-F88B-4343-B83D-40E78E9B96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35897" r="106"/>
          <a:stretch/>
        </p:blipFill>
        <p:spPr>
          <a:xfrm>
            <a:off x="1" y="720307"/>
            <a:ext cx="4425347" cy="4272505"/>
          </a:xfrm>
          <a:prstGeom prst="rect">
            <a:avLst/>
          </a:prstGeom>
        </p:spPr>
      </p:pic>
      <p:pic>
        <p:nvPicPr>
          <p:cNvPr id="8" name="图片 7">
            <a:extLst>
              <a:ext uri="{FF2B5EF4-FFF2-40B4-BE49-F238E27FC236}">
                <a16:creationId xmlns:a16="http://schemas.microsoft.com/office/drawing/2014/main" id="{D8564FA6-E755-417C-B2AB-8899AFDB6E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065" b="22198"/>
          <a:stretch/>
        </p:blipFill>
        <p:spPr>
          <a:xfrm>
            <a:off x="5410201" y="986413"/>
            <a:ext cx="3074387" cy="1371749"/>
          </a:xfrm>
          <a:prstGeom prst="rect">
            <a:avLst/>
          </a:prstGeom>
        </p:spPr>
      </p:pic>
      <p:sp>
        <p:nvSpPr>
          <p:cNvPr id="9" name="文本框 8">
            <a:extLst>
              <a:ext uri="{FF2B5EF4-FFF2-40B4-BE49-F238E27FC236}">
                <a16:creationId xmlns:a16="http://schemas.microsoft.com/office/drawing/2014/main" id="{218F010B-1781-4440-A94A-62F930C04D4B}"/>
              </a:ext>
            </a:extLst>
          </p:cNvPr>
          <p:cNvSpPr txBox="1"/>
          <p:nvPr/>
        </p:nvSpPr>
        <p:spPr>
          <a:xfrm>
            <a:off x="5943601" y="1566118"/>
            <a:ext cx="2341861" cy="553998"/>
          </a:xfrm>
          <a:prstGeom prst="rect">
            <a:avLst/>
          </a:prstGeom>
          <a:noFill/>
        </p:spPr>
        <p:txBody>
          <a:bodyPr wrap="square" rtlCol="0">
            <a:spAutoFit/>
          </a:bodyPr>
          <a:lstStyle/>
          <a:p>
            <a:pPr defTabSz="342892"/>
            <a:r>
              <a:rPr lang="en-US" altLang="zh-CN" sz="3000" dirty="0" err="1">
                <a:solidFill>
                  <a:prstClr val="black"/>
                </a:solidFill>
                <a:latin typeface="HP001 4 hang 1 ô ly" pitchFamily="34" charset="0"/>
                <a:ea typeface="字魂7号-温暖童稚体" panose="00000500000000000000" pitchFamily="2" charset="-122"/>
              </a:rPr>
              <a:t>dịu</a:t>
            </a:r>
            <a:r>
              <a:rPr lang="en-US" altLang="zh-CN" sz="3000" dirty="0">
                <a:solidFill>
                  <a:prstClr val="black"/>
                </a:solidFill>
                <a:latin typeface="HP001 4 hang 1 ô ly" pitchFamily="34" charset="0"/>
                <a:ea typeface="字魂7号-温暖童稚体" panose="00000500000000000000" pitchFamily="2" charset="-122"/>
              </a:rPr>
              <a:t> </a:t>
            </a:r>
            <a:r>
              <a:rPr lang="en-US" altLang="zh-CN" sz="3000" dirty="0" err="1">
                <a:solidFill>
                  <a:prstClr val="black"/>
                </a:solidFill>
                <a:latin typeface="HP001 4 hang 1 ô ly" pitchFamily="34" charset="0"/>
                <a:ea typeface="字魂7号-温暖童稚体" panose="00000500000000000000" pitchFamily="2" charset="-122"/>
              </a:rPr>
              <a:t>dàng</a:t>
            </a:r>
            <a:endParaRPr lang="zh-CN" altLang="en-US" sz="3000" dirty="0">
              <a:solidFill>
                <a:prstClr val="black"/>
              </a:solidFill>
              <a:latin typeface="HP001 4 hang 1 ô ly" pitchFamily="34" charset="0"/>
              <a:ea typeface="字魂7号-温暖童稚体" panose="00000500000000000000" pitchFamily="2" charset="-122"/>
            </a:endParaRPr>
          </a:p>
        </p:txBody>
      </p:sp>
      <p:pic>
        <p:nvPicPr>
          <p:cNvPr id="10" name="图片 9">
            <a:extLst>
              <a:ext uri="{FF2B5EF4-FFF2-40B4-BE49-F238E27FC236}">
                <a16:creationId xmlns:a16="http://schemas.microsoft.com/office/drawing/2014/main" id="{A06215B8-4EF8-4C9B-82F6-081B816AEC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065" b="22198"/>
          <a:stretch/>
        </p:blipFill>
        <p:spPr>
          <a:xfrm>
            <a:off x="4425348" y="2170685"/>
            <a:ext cx="2506078" cy="1371749"/>
          </a:xfrm>
          <a:prstGeom prst="rect">
            <a:avLst/>
          </a:prstGeom>
        </p:spPr>
      </p:pic>
      <p:sp>
        <p:nvSpPr>
          <p:cNvPr id="11" name="文本框 10">
            <a:extLst>
              <a:ext uri="{FF2B5EF4-FFF2-40B4-BE49-F238E27FC236}">
                <a16:creationId xmlns:a16="http://schemas.microsoft.com/office/drawing/2014/main" id="{65B06029-CF0D-4C09-8A9A-69CDA50295D2}"/>
              </a:ext>
            </a:extLst>
          </p:cNvPr>
          <p:cNvSpPr txBox="1"/>
          <p:nvPr/>
        </p:nvSpPr>
        <p:spPr>
          <a:xfrm>
            <a:off x="4521785" y="2704437"/>
            <a:ext cx="2313201" cy="553998"/>
          </a:xfrm>
          <a:prstGeom prst="rect">
            <a:avLst/>
          </a:prstGeom>
          <a:noFill/>
        </p:spPr>
        <p:txBody>
          <a:bodyPr wrap="square" rtlCol="0">
            <a:spAutoFit/>
          </a:bodyPr>
          <a:lstStyle/>
          <a:p>
            <a:pPr algn="ctr" defTabSz="342892"/>
            <a:r>
              <a:rPr lang="en-US" altLang="zh-CN" sz="3000" dirty="0" err="1">
                <a:solidFill>
                  <a:prstClr val="black"/>
                </a:solidFill>
                <a:latin typeface="HP001 4 hang 1 ô ly" pitchFamily="34" charset="0"/>
                <a:ea typeface="字魂7号-温暖童稚体" panose="00000500000000000000" pitchFamily="2" charset="-122"/>
              </a:rPr>
              <a:t>rọi</a:t>
            </a:r>
            <a:endParaRPr lang="zh-CN" altLang="en-US" sz="3000" dirty="0">
              <a:solidFill>
                <a:prstClr val="black"/>
              </a:solidFill>
              <a:latin typeface="HP001 4 hang 1 ô ly" pitchFamily="34" charset="0"/>
              <a:ea typeface="字魂7号-温暖童稚体" panose="00000500000000000000" pitchFamily="2" charset="-122"/>
            </a:endParaRPr>
          </a:p>
        </p:txBody>
      </p:sp>
      <p:pic>
        <p:nvPicPr>
          <p:cNvPr id="12" name="图片 11">
            <a:extLst>
              <a:ext uri="{FF2B5EF4-FFF2-40B4-BE49-F238E27FC236}">
                <a16:creationId xmlns:a16="http://schemas.microsoft.com/office/drawing/2014/main" id="{A186EC90-1B8C-431F-82EE-0782F1FB11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065" b="22198"/>
          <a:stretch/>
        </p:blipFill>
        <p:spPr>
          <a:xfrm>
            <a:off x="5652092" y="3272179"/>
            <a:ext cx="3002256" cy="1643341"/>
          </a:xfrm>
          <a:prstGeom prst="rect">
            <a:avLst/>
          </a:prstGeom>
        </p:spPr>
      </p:pic>
      <p:sp>
        <p:nvSpPr>
          <p:cNvPr id="13" name="文本框 12">
            <a:extLst>
              <a:ext uri="{FF2B5EF4-FFF2-40B4-BE49-F238E27FC236}">
                <a16:creationId xmlns:a16="http://schemas.microsoft.com/office/drawing/2014/main" id="{7814D0EE-7113-4EA6-91EE-68F66FB4B29A}"/>
              </a:ext>
            </a:extLst>
          </p:cNvPr>
          <p:cNvSpPr txBox="1"/>
          <p:nvPr/>
        </p:nvSpPr>
        <p:spPr>
          <a:xfrm>
            <a:off x="6118951" y="3985847"/>
            <a:ext cx="2500281" cy="553998"/>
          </a:xfrm>
          <a:prstGeom prst="rect">
            <a:avLst/>
          </a:prstGeom>
          <a:noFill/>
        </p:spPr>
        <p:txBody>
          <a:bodyPr wrap="square" rtlCol="0">
            <a:spAutoFit/>
          </a:bodyPr>
          <a:lstStyle/>
          <a:p>
            <a:pPr defTabSz="342892"/>
            <a:r>
              <a:rPr lang="en-US" altLang="zh-CN" sz="3000" dirty="0" err="1">
                <a:solidFill>
                  <a:prstClr val="black"/>
                </a:solidFill>
                <a:latin typeface="HP001 4 hang 1 ô ly" pitchFamily="34" charset="0"/>
                <a:ea typeface="字魂7号-温暖童稚体" panose="00000500000000000000" pitchFamily="2" charset="-122"/>
              </a:rPr>
              <a:t>chiếc</a:t>
            </a:r>
            <a:r>
              <a:rPr lang="en-US" altLang="zh-CN" sz="3000" dirty="0">
                <a:solidFill>
                  <a:prstClr val="black"/>
                </a:solidFill>
                <a:latin typeface="HP001 4 hang 1 ô ly" pitchFamily="34" charset="0"/>
                <a:ea typeface="字魂7号-温暖童稚体" panose="00000500000000000000" pitchFamily="2" charset="-122"/>
              </a:rPr>
              <a:t> </a:t>
            </a:r>
            <a:r>
              <a:rPr lang="en-US" altLang="zh-CN" sz="3000" dirty="0" err="1">
                <a:solidFill>
                  <a:prstClr val="black"/>
                </a:solidFill>
                <a:latin typeface="HP001 4 hang 1 ô ly" pitchFamily="34" charset="0"/>
                <a:ea typeface="字魂7号-温暖童稚体" panose="00000500000000000000" pitchFamily="2" charset="-122"/>
              </a:rPr>
              <a:t>thuyền</a:t>
            </a:r>
            <a:endParaRPr lang="zh-CN" altLang="en-US" sz="3000" dirty="0">
              <a:solidFill>
                <a:prstClr val="black"/>
              </a:solidFill>
              <a:latin typeface="HP001 4 hang 1 ô ly" pitchFamily="34" charset="0"/>
              <a:ea typeface="字魂7号-温暖童稚体" panose="00000500000000000000" pitchFamily="2" charset="-122"/>
            </a:endParaRPr>
          </a:p>
        </p:txBody>
      </p:sp>
      <p:sp>
        <p:nvSpPr>
          <p:cNvPr id="3" name="TextBox 2"/>
          <p:cNvSpPr txBox="1"/>
          <p:nvPr/>
        </p:nvSpPr>
        <p:spPr>
          <a:xfrm>
            <a:off x="3733801" y="293916"/>
            <a:ext cx="4885431" cy="715581"/>
          </a:xfrm>
          <a:prstGeom prst="rect">
            <a:avLst/>
          </a:prstGeom>
          <a:noFill/>
        </p:spPr>
        <p:txBody>
          <a:bodyPr wrap="square" rtlCol="0">
            <a:spAutoFit/>
          </a:bodyPr>
          <a:lstStyle/>
          <a:p>
            <a:pPr algn="ctr" defTabSz="342892"/>
            <a:r>
              <a:rPr lang="en-US" sz="4050" u="sng" dirty="0">
                <a:solidFill>
                  <a:srgbClr val="FF0000"/>
                </a:solidFill>
                <a:latin typeface="iCiel Cadena" pitchFamily="2" charset="0"/>
              </a:rPr>
              <a:t>LUYỆN VIẾT TỪ KHÓ</a:t>
            </a:r>
          </a:p>
        </p:txBody>
      </p:sp>
    </p:spTree>
    <p:extLst>
      <p:ext uri="{BB962C8B-B14F-4D97-AF65-F5344CB8AC3E}">
        <p14:creationId xmlns:p14="http://schemas.microsoft.com/office/powerpoint/2010/main" val="64912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BA5C561-DBCA-4FED-BD07-2C1103BD85EE}"/>
              </a:ext>
            </a:extLst>
          </p:cNvPr>
          <p:cNvPicPr>
            <a:picLocks noChangeAspect="1"/>
          </p:cNvPicPr>
          <p:nvPr/>
        </p:nvPicPr>
        <p:blipFill rotWithShape="1">
          <a:blip r:embed="rId3">
            <a:extLst>
              <a:ext uri="{28A0092B-C50C-407E-A947-70E740481C1C}">
                <a14:useLocalDpi xmlns:a14="http://schemas.microsoft.com/office/drawing/2010/main" val="0"/>
              </a:ext>
            </a:extLst>
          </a:blip>
          <a:srcRect l="7189" t="34690" r="53948" b="35796"/>
          <a:stretch/>
        </p:blipFill>
        <p:spPr>
          <a:xfrm>
            <a:off x="303721" y="-1"/>
            <a:ext cx="4455242" cy="5091704"/>
          </a:xfrm>
          <a:prstGeom prst="rect">
            <a:avLst/>
          </a:prstGeom>
        </p:spPr>
      </p:pic>
      <p:pic>
        <p:nvPicPr>
          <p:cNvPr id="4" name="PA_库_图片 961">
            <a:extLst>
              <a:ext uri="{FF2B5EF4-FFF2-40B4-BE49-F238E27FC236}">
                <a16:creationId xmlns:a16="http://schemas.microsoft.com/office/drawing/2014/main" id="{0456E6CE-7F07-4C64-B085-2F8D408C5BAE}"/>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270282" y="457200"/>
            <a:ext cx="4569998" cy="4229100"/>
          </a:xfrm>
          <a:prstGeom prst="rect">
            <a:avLst/>
          </a:prstGeom>
        </p:spPr>
      </p:pic>
      <p:sp>
        <p:nvSpPr>
          <p:cNvPr id="11" name="TextBox 10"/>
          <p:cNvSpPr txBox="1"/>
          <p:nvPr/>
        </p:nvSpPr>
        <p:spPr>
          <a:xfrm>
            <a:off x="4639527" y="1606934"/>
            <a:ext cx="3320143" cy="1477328"/>
          </a:xfrm>
          <a:prstGeom prst="rect">
            <a:avLst/>
          </a:prstGeom>
          <a:noFill/>
        </p:spPr>
        <p:txBody>
          <a:bodyPr wrap="square" rtlCol="0">
            <a:spAutoFit/>
          </a:bodyPr>
          <a:lstStyle/>
          <a:p>
            <a:pPr algn="ctr" defTabSz="342892"/>
            <a:r>
              <a:rPr lang="en-US" sz="4500" dirty="0" err="1">
                <a:ln>
                  <a:solidFill>
                    <a:srgbClr val="00B0F0"/>
                  </a:solidFill>
                </a:ln>
                <a:solidFill>
                  <a:srgbClr val="FF9966"/>
                </a:solidFill>
                <a:latin typeface="Coiny" panose="02000903060500060000" pitchFamily="2" charset="0"/>
              </a:rPr>
              <a:t>NGHE</a:t>
            </a:r>
            <a:endParaRPr lang="en-US" sz="4500" dirty="0">
              <a:ln>
                <a:solidFill>
                  <a:srgbClr val="00B0F0"/>
                </a:solidFill>
              </a:ln>
              <a:solidFill>
                <a:srgbClr val="FF9966"/>
              </a:solidFill>
              <a:latin typeface="Coiny" panose="02000903060500060000" pitchFamily="2" charset="0"/>
            </a:endParaRPr>
          </a:p>
          <a:p>
            <a:pPr algn="ctr" defTabSz="342892"/>
            <a:r>
              <a:rPr lang="en-US" sz="4500" dirty="0" err="1">
                <a:ln>
                  <a:solidFill>
                    <a:srgbClr val="00B0F0"/>
                  </a:solidFill>
                </a:ln>
                <a:solidFill>
                  <a:srgbClr val="FF9966"/>
                </a:solidFill>
                <a:latin typeface="Coiny" panose="02000903060500060000" pitchFamily="2" charset="0"/>
              </a:rPr>
              <a:t>VIẾT</a:t>
            </a:r>
            <a:r>
              <a:rPr lang="en-US" sz="4500" dirty="0">
                <a:ln>
                  <a:solidFill>
                    <a:srgbClr val="00B0F0"/>
                  </a:solidFill>
                </a:ln>
                <a:solidFill>
                  <a:srgbClr val="FF9966"/>
                </a:solidFill>
                <a:latin typeface="Coiny" panose="02000903060500060000" pitchFamily="2" charset="0"/>
              </a:rPr>
              <a:t> </a:t>
            </a:r>
          </a:p>
        </p:txBody>
      </p:sp>
    </p:spTree>
    <p:extLst>
      <p:ext uri="{BB962C8B-B14F-4D97-AF65-F5344CB8AC3E}">
        <p14:creationId xmlns:p14="http://schemas.microsoft.com/office/powerpoint/2010/main" val="1672908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图片 2"/>
          <p:cNvPicPr>
            <a:picLocks noChangeAspect="1" noChangeArrowheads="1"/>
          </p:cNvPicPr>
          <p:nvPr/>
        </p:nvPicPr>
        <p:blipFill>
          <a:blip r:embed="rId3">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图片 3"/>
          <p:cNvPicPr>
            <a:picLocks noChangeAspect="1" noChangeArrowheads="1"/>
          </p:cNvPicPr>
          <p:nvPr/>
        </p:nvPicPr>
        <p:blipFill>
          <a:blip r:embed="rId4">
            <a:extLst>
              <a:ext uri="{28A0092B-C50C-407E-A947-70E740481C1C}">
                <a14:useLocalDpi xmlns:a14="http://schemas.microsoft.com/office/drawing/2010/main" val="0"/>
              </a:ext>
            </a:extLst>
          </a:blip>
          <a:srcRect l="11382" t="65334" r="64270" b="-2"/>
          <a:stretch>
            <a:fillRect/>
          </a:stretch>
        </p:blipFill>
        <p:spPr bwMode="auto">
          <a:xfrm>
            <a:off x="5091113" y="2166938"/>
            <a:ext cx="24574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4">
            <a:extLst>
              <a:ext uri="{28A0092B-C50C-407E-A947-70E740481C1C}">
                <a14:useLocalDpi xmlns:a14="http://schemas.microsoft.com/office/drawing/2010/main" val="0"/>
              </a:ext>
            </a:extLst>
          </a:blip>
          <a:srcRect l="40373" t="30025" r="35278" b="35307"/>
          <a:stretch>
            <a:fillRect/>
          </a:stretch>
        </p:blipFill>
        <p:spPr bwMode="auto">
          <a:xfrm>
            <a:off x="661988" y="2674938"/>
            <a:ext cx="24574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68346" t="32668" r="7307" b="32668"/>
          <a:stretch>
            <a:fillRect/>
          </a:stretch>
        </p:blipFill>
        <p:spPr bwMode="auto">
          <a:xfrm>
            <a:off x="4606925" y="23813"/>
            <a:ext cx="24574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719968" y="1712490"/>
            <a:ext cx="5767316" cy="1786283"/>
          </a:xfrm>
          <a:prstGeom prst="rect">
            <a:avLst/>
          </a:prstGeom>
        </p:spPr>
      </p:pic>
    </p:spTree>
    <p:extLst>
      <p:ext uri="{BB962C8B-B14F-4D97-AF65-F5344CB8AC3E}">
        <p14:creationId xmlns:p14="http://schemas.microsoft.com/office/powerpoint/2010/main" val="1835968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1608</TotalTime>
  <Words>153</Words>
  <Application>Microsoft Office PowerPoint</Application>
  <PresentationFormat>On-screen Show (16:9)</PresentationFormat>
  <Paragraphs>19</Paragraphs>
  <Slides>8</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8</vt:i4>
      </vt:variant>
    </vt:vector>
  </HeadingPairs>
  <TitlesOfParts>
    <vt:vector size="22" baseType="lpstr">
      <vt:lpstr>Arial</vt:lpstr>
      <vt:lpstr>Arial-Rounded</vt:lpstr>
      <vt:lpstr>Calibri</vt:lpstr>
      <vt:lpstr>Calibri Light</vt:lpstr>
      <vt:lpstr>Coiny</vt:lpstr>
      <vt:lpstr>HP001 4 hang 1 ô ly</vt:lpstr>
      <vt:lpstr>iCiel Cadena</vt:lpstr>
      <vt:lpstr>Times New Roman</vt:lpstr>
      <vt:lpstr>字魂70号-灵悦黑体</vt:lpstr>
      <vt:lpstr>1_Office Theme</vt:lpstr>
      <vt:lpstr>1_Custom Design</vt:lpstr>
      <vt:lpstr>Custom Design</vt:lpstr>
      <vt:lpstr>3_Custom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Hà Nguyễn Thị Thu</cp:lastModifiedBy>
  <cp:revision>346</cp:revision>
  <dcterms:created xsi:type="dcterms:W3CDTF">2021-11-30T13:15:15Z</dcterms:created>
  <dcterms:modified xsi:type="dcterms:W3CDTF">2023-03-19T08:22:01Z</dcterms:modified>
</cp:coreProperties>
</file>