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04" r:id="rId3"/>
    <p:sldMasterId id="2147483717" r:id="rId4"/>
    <p:sldMasterId id="2147483775" r:id="rId5"/>
    <p:sldMasterId id="2147483786" r:id="rId6"/>
  </p:sldMasterIdLst>
  <p:notesMasterIdLst>
    <p:notesMasterId r:id="rId22"/>
  </p:notesMasterIdLst>
  <p:sldIdLst>
    <p:sldId id="375" r:id="rId7"/>
    <p:sldId id="302" r:id="rId8"/>
    <p:sldId id="303" r:id="rId9"/>
    <p:sldId id="314" r:id="rId10"/>
    <p:sldId id="315" r:id="rId11"/>
    <p:sldId id="306" r:id="rId12"/>
    <p:sldId id="317" r:id="rId13"/>
    <p:sldId id="316" r:id="rId14"/>
    <p:sldId id="318" r:id="rId15"/>
    <p:sldId id="308" r:id="rId16"/>
    <p:sldId id="319" r:id="rId17"/>
    <p:sldId id="309" r:id="rId18"/>
    <p:sldId id="320" r:id="rId19"/>
    <p:sldId id="312" r:id="rId20"/>
    <p:sldId id="300"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2FE"/>
    <a:srgbClr val="679368"/>
    <a:srgbClr val="D60093"/>
    <a:srgbClr val="A6BEA6"/>
    <a:srgbClr val="739D75"/>
    <a:srgbClr val="A7C1A8"/>
    <a:srgbClr val="B1C7B1"/>
    <a:srgbClr val="E2EAE2"/>
    <a:srgbClr val="7C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1" autoAdjust="0"/>
    <p:restoredTop sz="85755" autoAdjust="0"/>
  </p:normalViewPr>
  <p:slideViewPr>
    <p:cSldViewPr snapToGrid="0">
      <p:cViewPr varScale="1">
        <p:scale>
          <a:sx n="54" d="100"/>
          <a:sy n="54" d="100"/>
        </p:scale>
        <p:origin x="10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82F95-8301-457C-843C-97651E08B2C5}" type="datetimeFigureOut">
              <a:rPr lang="zh-CN" altLang="en-US" smtClean="0"/>
              <a:t>2023/3/19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14335-6D60-4A6E-A1DE-D01BF04CBFC5}" type="slidenum">
              <a:rPr lang="zh-CN" altLang="en-US" smtClean="0"/>
              <a:t>‹#›</a:t>
            </a:fld>
            <a:endParaRPr lang="zh-CN" altLang="en-US"/>
          </a:p>
        </p:txBody>
      </p:sp>
    </p:spTree>
    <p:extLst>
      <p:ext uri="{BB962C8B-B14F-4D97-AF65-F5344CB8AC3E}">
        <p14:creationId xmlns:p14="http://schemas.microsoft.com/office/powerpoint/2010/main" val="19344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6759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latin typeface="Calibri"/>
                <a:ea typeface="宋体" panose="02010600030101010101" pitchFamily="2" charset="-122"/>
              </a:rPr>
              <a:pPr defTabSz="685800">
                <a:defRPr/>
              </a:pPr>
              <a:t>6</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68960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2544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65323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5726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549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rPr>
              <a:pPr defTabSz="685800">
                <a:defRPr/>
              </a:pPr>
              <a:t>12</a:t>
            </a:fld>
            <a:endParaRPr lang="zh-CN" altLang="en-US">
              <a:solidFill>
                <a:prstClr val="black"/>
              </a:solidFill>
            </a:endParaRPr>
          </a:p>
        </p:txBody>
      </p:sp>
    </p:spTree>
    <p:extLst>
      <p:ext uri="{BB962C8B-B14F-4D97-AF65-F5344CB8AC3E}">
        <p14:creationId xmlns:p14="http://schemas.microsoft.com/office/powerpoint/2010/main" val="99085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rPr>
              <a:pPr defTabSz="685800">
                <a:defRPr/>
              </a:pPr>
              <a:t>13</a:t>
            </a:fld>
            <a:endParaRPr lang="zh-CN" altLang="en-US">
              <a:solidFill>
                <a:prstClr val="black"/>
              </a:solidFill>
            </a:endParaRPr>
          </a:p>
        </p:txBody>
      </p:sp>
    </p:spTree>
    <p:extLst>
      <p:ext uri="{BB962C8B-B14F-4D97-AF65-F5344CB8AC3E}">
        <p14:creationId xmlns:p14="http://schemas.microsoft.com/office/powerpoint/2010/main" val="1318542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703BF-2364-43CA-966A-DA7E170455E5}"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93396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370078552"/>
      </p:ext>
    </p:extLst>
  </p:cSld>
  <p:clrMapOvr>
    <a:masterClrMapping/>
  </p:clrMapOvr>
  <p:transition spd="slow">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236039232"/>
      </p:ext>
    </p:extLst>
  </p:cSld>
  <p:clrMapOvr>
    <a:masterClrMapping/>
  </p:clrMapOvr>
  <p:transition spd="slow">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57777423"/>
      </p:ext>
    </p:extLst>
  </p:cSld>
  <p:clrMapOvr>
    <a:masterClrMapping/>
  </p:clrMapOvr>
  <p:transition spd="slow">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1463914511"/>
      </p:ext>
    </p:extLst>
  </p:cSld>
  <p:clrMapOvr>
    <a:masterClrMapping/>
  </p:clrMapOvr>
  <p:transition spd="slow">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1144721"/>
      </p:ext>
    </p:extLst>
  </p:cSld>
  <p:clrMapOvr>
    <a:masterClrMapping/>
  </p:clrMapOvr>
  <p:transition spd="slow">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3399100602"/>
      </p:ext>
    </p:extLst>
  </p:cSld>
  <p:clrMapOvr>
    <a:masterClrMapping/>
  </p:clrMapOvr>
  <p:transition spd="slow">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3510534"/>
      </p:ext>
    </p:extLst>
  </p:cSld>
  <p:clrMapOvr>
    <a:masterClrMapping/>
  </p:clrMapOvr>
  <p:transition spd="slow">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12993"/>
      </p:ext>
    </p:extLst>
  </p:cSld>
  <p:clrMapOvr>
    <a:masterClrMapping/>
  </p:clrMapOvr>
  <p:transition spd="slow">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3" y="274601"/>
            <a:ext cx="10973839" cy="1143191"/>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idx="1"/>
          </p:nvPr>
        </p:nvSpPr>
        <p:spPr>
          <a:xfrm>
            <a:off x="609083" y="1600469"/>
            <a:ext cx="10973839" cy="4525659"/>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6435183"/>
      </p:ext>
    </p:extLst>
  </p:cSld>
  <p:clrMapOvr>
    <a:masterClrMapping/>
  </p:clrMapOvr>
  <p:transition spd="slow">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36219"/>
      </p:ext>
    </p:extLst>
  </p:cSld>
  <p:clrMapOvr>
    <a:masterClrMapping/>
  </p:clrMapOvr>
  <p:transition spd="slow">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604711"/>
      </p:ext>
    </p:extLst>
  </p:cSld>
  <p:clrMapOvr>
    <a:masterClrMapping/>
  </p:clrMapOvr>
  <p:transition spd="slow">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2546"/>
      </p:ext>
    </p:extLst>
  </p:cSld>
  <p:clrMapOvr>
    <a:masterClrMapping/>
  </p:clrMapOvr>
  <p:transition spd="slow">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98418"/>
      </p:ext>
    </p:extLst>
  </p:cSld>
  <p:clrMapOvr>
    <a:masterClrMapping/>
  </p:clrMapOvr>
  <p:transition spd="slow">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950544"/>
      </p:ext>
    </p:extLst>
  </p:cSld>
  <p:clrMapOvr>
    <a:masterClrMapping/>
  </p:clrMapOvr>
  <p:transition spd="slow">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650315137"/>
      </p:ext>
    </p:extLst>
  </p:cSld>
  <p:clrMapOvr>
    <a:masterClrMapping/>
  </p:clrMapOvr>
  <p:transition spd="slow">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522731799"/>
      </p:ext>
    </p:extLst>
  </p:cSld>
  <p:clrMapOvr>
    <a:masterClrMapping/>
  </p:clrMapOvr>
  <p:transition spd="slow">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711665493"/>
      </p:ext>
    </p:extLst>
  </p:cSld>
  <p:clrMapOvr>
    <a:masterClrMapping/>
  </p:clrMapOvr>
  <p:transition spd="slow">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863084080"/>
      </p:ext>
    </p:extLst>
  </p:cSld>
  <p:clrMapOvr>
    <a:masterClrMapping/>
  </p:clrMapOvr>
  <p:transition spd="slow">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371990153"/>
      </p:ext>
    </p:extLst>
  </p:cSld>
  <p:clrMapOvr>
    <a:masterClrMapping/>
  </p:clrMapOvr>
  <p:transition spd="slow">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4231126936"/>
      </p:ext>
    </p:extLst>
  </p:cSld>
  <p:clrMapOvr>
    <a:masterClrMapping/>
  </p:clrMapOvr>
  <p:transition spd="slow">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999378278"/>
      </p:ext>
    </p:extLst>
  </p:cSld>
  <p:clrMapOvr>
    <a:masterClrMapping/>
  </p:clrMapOvr>
  <p:transition spd="slow">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505973234"/>
      </p:ext>
    </p:extLst>
  </p:cSld>
  <p:clrMapOvr>
    <a:masterClrMapping/>
  </p:clrMapOvr>
  <p:transition spd="slow">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003272995"/>
      </p:ext>
    </p:extLst>
  </p:cSld>
  <p:clrMapOvr>
    <a:masterClrMapping/>
  </p:clrMapOvr>
  <p:transition spd="slow">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978402726"/>
      </p:ext>
    </p:extLst>
  </p:cSld>
  <p:clrMapOvr>
    <a:masterClrMapping/>
  </p:clrMapOvr>
  <p:transition spd="slow">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197290147"/>
      </p:ext>
    </p:extLst>
  </p:cSld>
  <p:clrMapOvr>
    <a:masterClrMapping/>
  </p:clrMapOvr>
  <p:transition spd="slow">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95383013"/>
      </p:ext>
    </p:extLst>
  </p:cSld>
  <p:clrMapOvr>
    <a:masterClrMapping/>
  </p:clrMapOvr>
  <p:transition spd="slow">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2540393504"/>
      </p:ext>
    </p:extLst>
  </p:cSld>
  <p:clrMapOvr>
    <a:masterClrMapping/>
  </p:clrMapOvr>
  <p:transition spd="slow">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8155068"/>
      </p:ext>
    </p:extLst>
  </p:cSld>
  <p:clrMapOvr>
    <a:masterClrMapping/>
  </p:clrMapOvr>
  <p:transition spd="slow">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6E8F-CAAB-4BAE-A4E5-79060CDA432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608182490"/>
      </p:ext>
    </p:extLst>
  </p:cSld>
  <p:clrMapOvr>
    <a:masterClrMapping/>
  </p:clrMapOvr>
  <p:transition spd="slow">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2866498294"/>
      </p:ext>
    </p:extLst>
  </p:cSld>
  <p:clrMapOvr>
    <a:masterClrMapping/>
  </p:clrMapOvr>
  <p:transition spd="slow">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6E8F-CAAB-4BAE-A4E5-79060CDA432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3247600156"/>
      </p:ext>
    </p:extLst>
  </p:cSld>
  <p:clrMapOvr>
    <a:masterClrMapping/>
  </p:clrMapOvr>
  <p:transition spd="slow">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6E8F-CAAB-4BAE-A4E5-79060CDA432A}"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876721208"/>
      </p:ext>
    </p:extLst>
  </p:cSld>
  <p:clrMapOvr>
    <a:masterClrMapping/>
  </p:clrMapOvr>
  <p:transition spd="slow">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6E8F-CAAB-4BAE-A4E5-79060CDA432A}" type="datetimeFigureOut">
              <a:rPr lang="en-US" smtClean="0"/>
              <a:t>3/19/2023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4168732797"/>
      </p:ext>
    </p:extLst>
  </p:cSld>
  <p:clrMapOvr>
    <a:masterClrMapping/>
  </p:clrMapOvr>
  <p:transition spd="slow">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921141783"/>
      </p:ext>
    </p:extLst>
  </p:cSld>
  <p:clrMapOvr>
    <a:masterClrMapping/>
  </p:clrMapOvr>
  <p:transition spd="slow">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6E8F-CAAB-4BAE-A4E5-79060CDA432A}" type="datetimeFigureOut">
              <a:rPr lang="en-US" smtClean="0"/>
              <a:t>3/19/2023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998173233"/>
      </p:ext>
    </p:extLst>
  </p:cSld>
  <p:clrMapOvr>
    <a:masterClrMapping/>
  </p:clrMapOvr>
  <p:transition spd="slow">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6E8F-CAAB-4BAE-A4E5-79060CDA432A}" type="datetimeFigureOut">
              <a:rPr lang="en-US" smtClean="0"/>
              <a:t>3/19/2023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949774655"/>
      </p:ext>
    </p:extLst>
  </p:cSld>
  <p:clrMapOvr>
    <a:masterClrMapping/>
  </p:clrMapOvr>
  <p:transition spd="slow">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74229981"/>
      </p:ext>
    </p:extLst>
  </p:cSld>
  <p:clrMapOvr>
    <a:masterClrMapping/>
  </p:clrMapOvr>
  <p:transition spd="slow">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2573647985"/>
      </p:ext>
    </p:extLst>
  </p:cSld>
  <p:clrMapOvr>
    <a:masterClrMapping/>
  </p:clrMapOvr>
  <p:transition spd="slow">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388259829"/>
      </p:ext>
    </p:extLst>
  </p:cSld>
  <p:clrMapOvr>
    <a:masterClrMapping/>
  </p:clrMapOvr>
  <p:transition spd="slow">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551859365"/>
      </p:ext>
    </p:extLst>
  </p:cSld>
  <p:clrMapOvr>
    <a:masterClrMapping/>
  </p:clrMapOvr>
  <p:transition spd="slow">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04060"/>
      </p:ext>
    </p:extLst>
  </p:cSld>
  <p:clrMapOvr>
    <a:masterClrMapping/>
  </p:clrMapOvr>
  <p:transition spd="slow">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09506"/>
      </p:ext>
    </p:extLst>
  </p:cSld>
  <p:clrMapOvr>
    <a:masterClrMapping/>
  </p:clrMapOvr>
  <p:transition spd="slow">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207081"/>
      </p:ext>
    </p:extLst>
  </p:cSld>
  <p:clrMapOvr>
    <a:masterClrMapping/>
  </p:clrMapOvr>
  <p:transition spd="slow">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792547"/>
      </p:ext>
    </p:extLst>
  </p:cSld>
  <p:clrMapOvr>
    <a:masterClrMapping/>
  </p:clrMapOvr>
  <p:transition spd="slow">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04032889"/>
      </p:ext>
    </p:extLst>
  </p:cSld>
  <p:clrMapOvr>
    <a:masterClrMapping/>
  </p:clrMapOvr>
  <p:transition spd="slow">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88563"/>
      </p:ext>
    </p:extLst>
  </p:cSld>
  <p:clrMapOvr>
    <a:masterClrMapping/>
  </p:clrMapOvr>
  <p:transition spd="slow">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382577"/>
      </p:ext>
    </p:extLst>
  </p:cSld>
  <p:clrMapOvr>
    <a:masterClrMapping/>
  </p:clrMapOvr>
  <p:transition spd="slow">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491881"/>
      </p:ext>
    </p:extLst>
  </p:cSld>
  <p:clrMapOvr>
    <a:masterClrMapping/>
  </p:clrMapOvr>
  <p:transition spd="slow">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130785"/>
      </p:ext>
    </p:extLst>
  </p:cSld>
  <p:clrMapOvr>
    <a:masterClrMapping/>
  </p:clrMapOvr>
  <p:transition spd="slow">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689314"/>
      </p:ext>
    </p:extLst>
  </p:cSld>
  <p:clrMapOvr>
    <a:masterClrMapping/>
  </p:clrMapOvr>
  <p:transition spd="slow">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920079"/>
      </p:ext>
    </p:extLst>
  </p:cSld>
  <p:clrMapOvr>
    <a:masterClrMapping/>
  </p:clrMapOvr>
  <p:transition spd="slow">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970426"/>
      </p:ext>
    </p:extLst>
  </p:cSld>
  <p:clrMapOvr>
    <a:masterClrMapping/>
  </p:clrMapOvr>
  <p:transition spd="slow">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2023/3/19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686563701"/>
      </p:ext>
    </p:extLst>
  </p:cSld>
  <p:clrMapOvr>
    <a:masterClrMapping/>
  </p:clrMapOvr>
  <p:transition spd="slow">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936519346"/>
      </p:ext>
    </p:extLst>
  </p:cSld>
  <p:clrMapOvr>
    <a:masterClrMapping/>
  </p:clrMapOvr>
  <p:transition spd="slow">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190452964"/>
      </p:ext>
    </p:extLst>
  </p:cSld>
  <p:clrMapOvr>
    <a:masterClrMapping/>
  </p:clrMapOvr>
  <p:transition spd="slow">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229539554"/>
      </p:ext>
    </p:extLst>
  </p:cSld>
  <p:clrMapOvr>
    <a:masterClrMapping/>
  </p:clrMapOvr>
  <p:transition spd="slow">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355867980"/>
      </p:ext>
    </p:extLst>
  </p:cSld>
  <p:clrMapOvr>
    <a:masterClrMapping/>
  </p:clrMapOvr>
  <p:transition spd="slow">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43942785"/>
      </p:ext>
    </p:extLst>
  </p:cSld>
  <p:clrMapOvr>
    <a:masterClrMapping/>
  </p:clrMapOvr>
  <p:transition spd="slow">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65456372"/>
      </p:ext>
    </p:extLst>
  </p:cSld>
  <p:clrMapOvr>
    <a:masterClrMapping/>
  </p:clrMapOvr>
  <p:transition spd="slow">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837360614"/>
      </p:ext>
    </p:extLst>
  </p:cSld>
  <p:clrMapOvr>
    <a:masterClrMapping/>
  </p:clrMapOvr>
  <p:transition spd="slow">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2023/3/19</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564132562"/>
      </p:ext>
    </p:extLst>
  </p:cSld>
  <p:clrMapOvr>
    <a:masterClrMapping/>
  </p:clrMapOvr>
  <p:transition spd="slow">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20202050"/>
      </p:ext>
    </p:extLst>
  </p:cSld>
  <p:clrMapOvr>
    <a:masterClrMapping/>
  </p:clrMapOvr>
  <p:transition spd="slow">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518968973"/>
      </p:ext>
    </p:extLst>
  </p:cSld>
  <p:clrMapOvr>
    <a:masterClrMapping/>
  </p:clrMapOvr>
  <p:transition spd="slow">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2023/3/19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973907069"/>
      </p:ext>
    </p:extLst>
  </p:cSld>
  <p:clrMapOvr>
    <a:masterClrMapping/>
  </p:clrMapOvr>
  <p:transition spd="slow">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180846198"/>
      </p:ext>
    </p:extLst>
  </p:cSld>
  <p:clrMapOvr>
    <a:masterClrMapping/>
  </p:clrMapOvr>
  <p:transition spd="slow">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968454860"/>
      </p:ext>
    </p:extLst>
  </p:cSld>
  <p:clrMapOvr>
    <a:masterClrMapping/>
  </p:clrMapOvr>
  <p:transition spd="slow">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499535944"/>
      </p:ext>
    </p:extLst>
  </p:cSld>
  <p:clrMapOvr>
    <a:masterClrMapping/>
  </p:clrMapOvr>
  <p:transition spd="slow">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2247207976"/>
      </p:ext>
    </p:extLst>
  </p:cSld>
  <p:clrMapOvr>
    <a:masterClrMapping/>
  </p:clrMapOvr>
  <p:transition spd="slow">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19716971"/>
      </p:ext>
    </p:extLst>
  </p:cSld>
  <p:clrMapOvr>
    <a:masterClrMapping/>
  </p:clrMapOvr>
  <p:transition spd="slow">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61686252"/>
      </p:ext>
    </p:extLst>
  </p:cSld>
  <p:clrMapOvr>
    <a:masterClrMapping/>
  </p:clrMapOvr>
  <p:transition spd="slow">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165616842"/>
      </p:ext>
    </p:extLst>
  </p:cSld>
  <p:clrMapOvr>
    <a:masterClrMapping/>
  </p:clrMapOvr>
  <p:transition spd="slow">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2023/3/19</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284031238"/>
      </p:ext>
    </p:extLst>
  </p:cSld>
  <p:clrMapOvr>
    <a:masterClrMapping/>
  </p:clrMapOvr>
  <p:transition spd="slow">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89244339"/>
      </p:ext>
    </p:extLst>
  </p:cSld>
  <p:clrMapOvr>
    <a:masterClrMapping/>
  </p:clrMapOvr>
  <p:transition spd="slow">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2023/3/19</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42230087"/>
      </p:ext>
    </p:extLst>
  </p:cSld>
  <p:clrMapOvr>
    <a:masterClrMapping/>
  </p:clrMapOvr>
  <p:transition spd="slow">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118416141"/>
      </p:ext>
    </p:extLst>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2023/3/19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581036636"/>
      </p:ext>
    </p:extLst>
  </p:cSld>
  <p:clrMapOvr>
    <a:masterClrMapping/>
  </p:clrMapOvr>
  <p:transition spd="slow">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ags" Target="../tags/tag2.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ags" Target="../tags/tag1.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5.xml"/><Relationship Id="rId5" Type="http://schemas.openxmlformats.org/officeDocument/2006/relationships/slideLayout" Target="../slideLayouts/slideLayout61.xml"/><Relationship Id="rId15" Type="http://schemas.openxmlformats.org/officeDocument/2006/relationships/image" Target="../media/image4.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ags" Target="../tags/tag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ags" Target="../tags/tag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6.xml"/><Relationship Id="rId5" Type="http://schemas.openxmlformats.org/officeDocument/2006/relationships/slideLayout" Target="../slideLayouts/slideLayout71.xml"/><Relationship Id="rId15" Type="http://schemas.openxmlformats.org/officeDocument/2006/relationships/image" Target="../media/image4.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94159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87" r:id="rId14"/>
    <p:sldLayoutId id="2147483688" r:id="rId15"/>
    <p:sldLayoutId id="2147483814" r:id="rId16"/>
    <p:sldLayoutId id="2147483815" r:id="rId17"/>
    <p:sldLayoutId id="2147483811" r:id="rId18"/>
    <p:sldLayoutId id="2147483813" r:id="rId19"/>
    <p:sldLayoutId id="2147483816" r:id="rId20"/>
    <p:sldLayoutId id="2147483817" r:id="rId21"/>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334D1-D38E-4A00-A122-B124FB58C1E0}" type="datetimeFigureOut">
              <a:rPr lang="zh-CN" altLang="en-US" smtClean="0"/>
              <a:t>2023/3/19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B5510-CC13-4304-925A-50D8DACA7714}" type="slidenum">
              <a:rPr lang="zh-CN" altLang="en-US" smtClean="0"/>
              <a:t>‹#›</a:t>
            </a:fld>
            <a:endParaRPr lang="zh-CN" altLang="en-US"/>
          </a:p>
        </p:txBody>
      </p:sp>
      <p:pic>
        <p:nvPicPr>
          <p:cNvPr id="7" name="图片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986100"/>
          </a:xfrm>
          <a:prstGeom prst="rect">
            <a:avLst/>
          </a:prstGeom>
        </p:spPr>
      </p:pic>
    </p:spTree>
    <p:extLst>
      <p:ext uri="{BB962C8B-B14F-4D97-AF65-F5344CB8AC3E}">
        <p14:creationId xmlns:p14="http://schemas.microsoft.com/office/powerpoint/2010/main" val="17725612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6E8F-CAAB-4BAE-A4E5-79060CDA432A}" type="datetimeFigureOut">
              <a:rPr lang="en-US" smtClean="0"/>
              <a:t>3/19/2023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C561A-421B-4569-8704-294E80B6F86E}" type="slidenum">
              <a:rPr lang="en-US" smtClean="0"/>
              <a:t>‹#›</a:t>
            </a:fld>
            <a:endParaRPr 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74684"/>
          </a:xfrm>
          <a:prstGeom prst="rect">
            <a:avLst/>
          </a:prstGeom>
        </p:spPr>
      </p:pic>
      <p:sp>
        <p:nvSpPr>
          <p:cNvPr id="8" name="Rounded Rectangle 7"/>
          <p:cNvSpPr/>
          <p:nvPr userDrawn="1"/>
        </p:nvSpPr>
        <p:spPr>
          <a:xfrm>
            <a:off x="357351" y="347300"/>
            <a:ext cx="11477297" cy="6180083"/>
          </a:xfrm>
          <a:prstGeom prst="roundRect">
            <a:avLst>
              <a:gd name="adj" fmla="val 1233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22977091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6E8F-CAAB-4BAE-A4E5-79060CDA432A}"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74684"/>
          </a:xfrm>
          <a:prstGeom prst="rect">
            <a:avLst/>
          </a:prstGeom>
        </p:spPr>
      </p:pic>
      <p:sp>
        <p:nvSpPr>
          <p:cNvPr id="8" name="Rounded Rectangle 7"/>
          <p:cNvSpPr/>
          <p:nvPr userDrawn="1"/>
        </p:nvSpPr>
        <p:spPr>
          <a:xfrm>
            <a:off x="357351" y="347300"/>
            <a:ext cx="11477297" cy="6180083"/>
          </a:xfrm>
          <a:prstGeom prst="roundRect">
            <a:avLst>
              <a:gd name="adj" fmla="val 1233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black"/>
                </a:solidFill>
              </a:ln>
              <a:solidFill>
                <a:prstClr val="black"/>
              </a:solidFill>
            </a:endParaRPr>
          </a:p>
        </p:txBody>
      </p:sp>
    </p:spTree>
    <p:extLst>
      <p:ext uri="{BB962C8B-B14F-4D97-AF65-F5344CB8AC3E}">
        <p14:creationId xmlns:p14="http://schemas.microsoft.com/office/powerpoint/2010/main" val="259940180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2023/3/19</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a typeface="思源黑体 CN Medium" pitchFamily="34" charset="-122"/>
            </a:endParaRPr>
          </a:p>
        </p:txBody>
      </p:sp>
    </p:spTree>
    <p:extLst>
      <p:ext uri="{BB962C8B-B14F-4D97-AF65-F5344CB8AC3E}">
        <p14:creationId xmlns:p14="http://schemas.microsoft.com/office/powerpoint/2010/main" val="190341261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2023/3/19</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a typeface="思源黑体 CN Medium" pitchFamily="34" charset="-122"/>
            </a:endParaRPr>
          </a:p>
        </p:txBody>
      </p:sp>
    </p:spTree>
    <p:extLst>
      <p:ext uri="{BB962C8B-B14F-4D97-AF65-F5344CB8AC3E}">
        <p14:creationId xmlns:p14="http://schemas.microsoft.com/office/powerpoint/2010/main" val="32727812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23.png"/><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notesSlide" Target="../notesSlides/notesSlide9.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Layout" Target="../slideLayouts/slideLayout58.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46.png"/><Relationship Id="rId15" Type="http://schemas.openxmlformats.org/officeDocument/2006/relationships/image" Target="../media/image47.png"/><Relationship Id="rId10" Type="http://schemas.openxmlformats.org/officeDocument/2006/relationships/image" Target="../media/image9.png"/><Relationship Id="rId4" Type="http://schemas.openxmlformats.org/officeDocument/2006/relationships/image" Target="../media/image45.png"/><Relationship Id="rId9" Type="http://schemas.openxmlformats.org/officeDocument/2006/relationships/image" Target="../media/image13.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7"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9" y="1291071"/>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9" y="837111"/>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93396" y="4515581"/>
            <a:ext cx="7032048"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óc sáng tạo trang 57, 58 Tiếng Việt lớp 3 Tập 2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655" y="404261"/>
            <a:ext cx="7115970" cy="6044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60196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Mối quan hệ giữa học và hành (21 mẫu) - Văn 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93" l="0" r="100000">
                        <a14:foregroundMark x1="42143" y1="84196" x2="50429" y2="96458"/>
                        <a14:foregroundMark x1="61143" y1="70572" x2="70857" y2="79837"/>
                        <a14:foregroundMark x1="60857" y1="70027" x2="62571" y2="79837"/>
                        <a14:foregroundMark x1="67429" y1="67030" x2="67429" y2="67030"/>
                        <a14:foregroundMark x1="91000" y1="74114" x2="90857" y2="74932"/>
                        <a14:foregroundMark x1="76143" y1="96458" x2="80857" y2="9727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3387840"/>
            <a:ext cx="8890000" cy="33409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9B1813-E0F7-4B26-9DEB-CDB98078EB0B}"/>
              </a:ext>
            </a:extLst>
          </p:cNvPr>
          <p:cNvSpPr txBox="1"/>
          <p:nvPr/>
        </p:nvSpPr>
        <p:spPr>
          <a:xfrm>
            <a:off x="88635" y="318460"/>
            <a:ext cx="11887200" cy="954107"/>
          </a:xfrm>
          <a:prstGeom prst="rect">
            <a:avLst/>
          </a:prstGeom>
          <a:noFill/>
        </p:spPr>
        <p:txBody>
          <a:bodyPr wrap="square" rtlCol="0">
            <a:spAutoFit/>
          </a:bodyPr>
          <a:lstStyle/>
          <a:p>
            <a:pPr algn="ct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endPar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chỉnh</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sửa</a:t>
            </a:r>
            <a:r>
              <a:rPr lang="en-US" sz="2800" b="1" dirty="0">
                <a:ln w="12700">
                  <a:solidFill>
                    <a:schemeClr val="accent5"/>
                  </a:solidFill>
                  <a:prstDash val="solid"/>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946926" y="1709067"/>
            <a:ext cx="3550560" cy="2651760"/>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79" y="1835946"/>
              <a:ext cx="2655803" cy="1569660"/>
            </a:xfrm>
            <a:prstGeom prst="rect">
              <a:avLst/>
            </a:prstGeom>
            <a:noFill/>
          </p:spPr>
          <p:txBody>
            <a:bodyPr wrap="square">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góp</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4622379" y="1119764"/>
            <a:ext cx="3672992" cy="27432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125998" y="1631171"/>
              <a:ext cx="2767023" cy="1077218"/>
            </a:xfrm>
            <a:prstGeom prst="rect">
              <a:avLst/>
            </a:prstGeom>
            <a:noFill/>
          </p:spPr>
          <p:txBody>
            <a:bodyPr wrap="square">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Nghe</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góp</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8271330" y="1392688"/>
            <a:ext cx="3704505" cy="246888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93674" y="2169735"/>
              <a:ext cx="2571726" cy="1077218"/>
            </a:xfrm>
            <a:prstGeom prst="rect">
              <a:avLst/>
            </a:prstGeom>
            <a:noFill/>
          </p:spPr>
          <p:txBody>
            <a:bodyPr wrap="square">
              <a:spAutoFit/>
            </a:bodyPr>
            <a:lstStyle/>
            <a:p>
              <a:pPr algn="ctr"/>
              <a:r>
                <a:rPr lang="es-ES" sz="3200" dirty="0" err="1">
                  <a:latin typeface="Arial-Rounded" panose="020B0500000000000000" pitchFamily="34" charset="0"/>
                  <a:ea typeface="Arial-Rounded" panose="020B0500000000000000" pitchFamily="34" charset="0"/>
                  <a:cs typeface="Arial-Rounded" panose="020B0500000000000000" pitchFamily="34" charset="0"/>
                </a:rPr>
                <a:t>Sửa</a:t>
              </a:r>
              <a:r>
                <a:rPr lang="es-ES" sz="3200" dirty="0">
                  <a:latin typeface="Arial-Rounded" panose="020B0500000000000000" pitchFamily="34" charset="0"/>
                  <a:ea typeface="Arial-Rounded" panose="020B0500000000000000" pitchFamily="34" charset="0"/>
                  <a:cs typeface="Arial-Rounded" panose="020B0500000000000000" pitchFamily="34" charset="0"/>
                </a:rPr>
                <a:t> </a:t>
              </a:r>
              <a:r>
                <a:rPr lang="es-E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s-ES" sz="3200" dirty="0">
                  <a:latin typeface="Arial-Rounded" panose="020B0500000000000000" pitchFamily="34" charset="0"/>
                  <a:ea typeface="Arial-Rounded" panose="020B0500000000000000" pitchFamily="34" charset="0"/>
                  <a:cs typeface="Arial-Rounded" panose="020B0500000000000000" pitchFamily="34" charset="0"/>
                </a:rPr>
                <a:t> </a:t>
              </a:r>
              <a:r>
                <a:rPr lang="es-ES" sz="3200" dirty="0" err="1">
                  <a:latin typeface="Arial-Rounded" panose="020B0500000000000000" pitchFamily="34" charset="0"/>
                  <a:ea typeface="Arial-Rounded" panose="020B0500000000000000" pitchFamily="34" charset="0"/>
                  <a:cs typeface="Arial-Rounded" panose="020B0500000000000000" pitchFamily="34" charset="0"/>
                </a:rPr>
                <a:t>bài</a:t>
              </a:r>
              <a:r>
                <a:rPr lang="es-ES" sz="3200" dirty="0">
                  <a:latin typeface="Arial-Rounded" panose="020B0500000000000000" pitchFamily="34" charset="0"/>
                  <a:ea typeface="Arial-Rounded" panose="020B0500000000000000" pitchFamily="34" charset="0"/>
                  <a:cs typeface="Arial-Rounded" panose="020B0500000000000000" pitchFamily="34" charset="0"/>
                </a:rPr>
                <a:t> </a:t>
              </a:r>
              <a:r>
                <a:rPr lang="es-ES" sz="3200" dirty="0" err="1">
                  <a:latin typeface="Arial-Rounded" panose="020B0500000000000000" pitchFamily="34" charset="0"/>
                  <a:ea typeface="Arial-Rounded" panose="020B0500000000000000" pitchFamily="34" charset="0"/>
                  <a:cs typeface="Arial-Rounded" panose="020B0500000000000000" pitchFamily="34" charset="0"/>
                </a:rPr>
                <a:t>cho</a:t>
              </a:r>
              <a:r>
                <a:rPr lang="es-ES" sz="3200" dirty="0">
                  <a:latin typeface="Arial-Rounded" panose="020B0500000000000000" pitchFamily="34" charset="0"/>
                  <a:ea typeface="Arial-Rounded" panose="020B0500000000000000" pitchFamily="34" charset="0"/>
                  <a:cs typeface="Arial-Rounded" panose="020B0500000000000000" pitchFamily="34" charset="0"/>
                </a:rPr>
                <a:t> hay </a:t>
              </a:r>
              <a:r>
                <a:rPr lang="es-ES" sz="3200" dirty="0" err="1">
                  <a:latin typeface="Arial-Rounded" panose="020B0500000000000000" pitchFamily="34" charset="0"/>
                  <a:ea typeface="Arial-Rounded" panose="020B0500000000000000" pitchFamily="34" charset="0"/>
                  <a:cs typeface="Arial-Rounded" panose="020B0500000000000000" pitchFamily="34" charset="0"/>
                </a:rPr>
                <a:t>hơn</a:t>
              </a:r>
              <a:r>
                <a:rPr lang="es-ES" sz="3200"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328792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375" autoRev="1" fill="hold">
                                          <p:stCondLst>
                                            <p:cond delay="0"/>
                                          </p:stCondLst>
                                        </p:cTn>
                                        <p:tgtEl>
                                          <p:spTgt spid="5"/>
                                        </p:tgtEl>
                                        <p:attrNameLst>
                                          <p:attrName>ppt_w</p:attrName>
                                        </p:attrNameLst>
                                      </p:cBhvr>
                                    </p:anim>
                                    <p:anim by="(#ppt_w*0.50)" calcmode="lin" valueType="num">
                                      <p:cBhvr>
                                        <p:cTn id="8" dur="375" decel="50000" autoRev="1" fill="hold">
                                          <p:stCondLst>
                                            <p:cond delay="0"/>
                                          </p:stCondLst>
                                        </p:cTn>
                                        <p:tgtEl>
                                          <p:spTgt spid="5"/>
                                        </p:tgtEl>
                                        <p:attrNameLst>
                                          <p:attrName>ppt_x</p:attrName>
                                        </p:attrNameLst>
                                      </p:cBhvr>
                                    </p:anim>
                                    <p:anim from="(-#ppt_h/2)" to="(#ppt_y)" calcmode="lin" valueType="num">
                                      <p:cBhvr>
                                        <p:cTn id="9" dur="750" fill="hold">
                                          <p:stCondLst>
                                            <p:cond delay="0"/>
                                          </p:stCondLst>
                                        </p:cTn>
                                        <p:tgtEl>
                                          <p:spTgt spid="5"/>
                                        </p:tgtEl>
                                        <p:attrNameLst>
                                          <p:attrName>ppt_y</p:attrName>
                                        </p:attrNameLst>
                                      </p:cBhvr>
                                    </p:anim>
                                    <p:animRot by="21600000">
                                      <p:cBhvr>
                                        <p:cTn id="10" dur="75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par>
                          <p:cTn id="16" fill="hold">
                            <p:stCondLst>
                              <p:cond delay="500"/>
                            </p:stCondLst>
                            <p:childTnLst>
                              <p:par>
                                <p:cTn id="17" presetID="6"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1500"/>
                                        <p:tgtEl>
                                          <p:spTgt spid="10"/>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3" y="283054"/>
            <a:ext cx="1077123" cy="716337"/>
          </a:xfrm>
          <a:prstGeom prst="rect">
            <a:avLst/>
          </a:prstGeom>
        </p:spPr>
      </p:pic>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868"/>
          <a:stretch/>
        </p:blipFill>
        <p:spPr>
          <a:xfrm>
            <a:off x="9037250" y="4345941"/>
            <a:ext cx="3154751" cy="262333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5">
            <a:extLst>
              <a:ext uri="{28A0092B-C50C-407E-A947-70E740481C1C}">
                <a14:useLocalDpi xmlns:a14="http://schemas.microsoft.com/office/drawing/2010/main" val="0"/>
              </a:ext>
            </a:extLst>
          </a:blip>
          <a:srcRect l="76733" r="-1636" b="-5726"/>
          <a:stretch/>
        </p:blipFill>
        <p:spPr>
          <a:xfrm>
            <a:off x="9917013" y="231086"/>
            <a:ext cx="2274987" cy="1102415"/>
          </a:xfrm>
          <a:prstGeom prst="rect">
            <a:avLst/>
          </a:prstGeom>
        </p:spPr>
      </p:pic>
      <p:pic>
        <p:nvPicPr>
          <p:cNvPr id="18" name="图片 17">
            <a:extLst>
              <a:ext uri="{FF2B5EF4-FFF2-40B4-BE49-F238E27FC236}">
                <a16:creationId xmlns:a16="http://schemas.microsoft.com/office/drawing/2014/main" id="{013CBEC8-6275-4802-864B-E56EE4DBC8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2352" y="482600"/>
            <a:ext cx="2223499" cy="3589089"/>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14" name="图片 2">
            <a:extLst>
              <a:ext uri="{FF2B5EF4-FFF2-40B4-BE49-F238E27FC236}">
                <a16:creationId xmlns:a16="http://schemas.microsoft.com/office/drawing/2014/main" id="{9D3927D4-6CD8-442E-A847-F3304261B775}"/>
              </a:ext>
            </a:extLst>
          </p:cNvPr>
          <p:cNvPicPr>
            <a:picLocks noChangeAspect="1"/>
          </p:cNvPicPr>
          <p:nvPr/>
        </p:nvPicPr>
        <p:blipFill rotWithShape="1">
          <a:blip r:embed="rId8">
            <a:extLst>
              <a:ext uri="{28A0092B-C50C-407E-A947-70E740481C1C}">
                <a14:useLocalDpi xmlns:a14="http://schemas.microsoft.com/office/drawing/2010/main" val="0"/>
              </a:ext>
            </a:extLst>
          </a:blip>
          <a:srcRect t="24370"/>
          <a:stretch/>
        </p:blipFill>
        <p:spPr>
          <a:xfrm>
            <a:off x="3467654" y="-123425"/>
            <a:ext cx="8485543" cy="5422345"/>
          </a:xfrm>
          <a:prstGeom prst="rect">
            <a:avLst/>
          </a:prstGeom>
        </p:spPr>
      </p:pic>
      <p:sp>
        <p:nvSpPr>
          <p:cNvPr id="16" name="Rectangle 15"/>
          <p:cNvSpPr/>
          <p:nvPr/>
        </p:nvSpPr>
        <p:spPr>
          <a:xfrm>
            <a:off x="3740373" y="974469"/>
            <a:ext cx="7721600" cy="1785074"/>
          </a:xfrm>
          <a:prstGeom prst="rect">
            <a:avLst/>
          </a:prstGeom>
        </p:spPr>
        <p:txBody>
          <a:bodyPr wrap="square" lIns="121883" tIns="60945" rIns="121883" bIns="60945">
            <a:spAutoFit/>
          </a:bodyPr>
          <a:lstStyle/>
          <a:p>
            <a:pPr algn="ctr" defTabSz="1218702"/>
            <a:r>
              <a:rPr lang="en-US" sz="5400" b="1" dirty="0" err="1"/>
              <a:t>Giới</a:t>
            </a:r>
            <a:r>
              <a:rPr lang="en-US" sz="5400" b="1" dirty="0"/>
              <a:t> </a:t>
            </a:r>
            <a:r>
              <a:rPr lang="en-US" sz="5400" b="1" dirty="0" err="1"/>
              <a:t>thiệu</a:t>
            </a:r>
            <a:r>
              <a:rPr lang="en-US" sz="5400" b="1" dirty="0"/>
              <a:t> </a:t>
            </a:r>
            <a:r>
              <a:rPr lang="en-US" sz="5400" b="1" dirty="0" err="1"/>
              <a:t>và</a:t>
            </a:r>
            <a:r>
              <a:rPr lang="en-US" sz="5400" b="1" dirty="0"/>
              <a:t> </a:t>
            </a:r>
            <a:r>
              <a:rPr lang="en-US" sz="5400" b="1" dirty="0" err="1"/>
              <a:t>bình</a:t>
            </a:r>
            <a:r>
              <a:rPr lang="en-US" sz="5400" b="1" dirty="0"/>
              <a:t> </a:t>
            </a:r>
            <a:r>
              <a:rPr lang="en-US" sz="5400" b="1" dirty="0" err="1"/>
              <a:t>chọn</a:t>
            </a:r>
            <a:r>
              <a:rPr lang="en-US" sz="5400" b="1" dirty="0"/>
              <a:t> </a:t>
            </a:r>
            <a:r>
              <a:rPr lang="en-US" sz="5400" b="1" dirty="0" err="1"/>
              <a:t>các</a:t>
            </a:r>
            <a:r>
              <a:rPr lang="en-US" sz="5400" b="1" dirty="0"/>
              <a:t> </a:t>
            </a:r>
            <a:r>
              <a:rPr lang="en-US" sz="5400" b="1" dirty="0" err="1"/>
              <a:t>đoạn</a:t>
            </a:r>
            <a:r>
              <a:rPr lang="en-US" sz="5400" b="1" dirty="0"/>
              <a:t> </a:t>
            </a:r>
            <a:r>
              <a:rPr lang="en-US" sz="5400" b="1" dirty="0" err="1"/>
              <a:t>văn</a:t>
            </a:r>
            <a:r>
              <a:rPr lang="en-US" sz="5400" b="1" dirty="0"/>
              <a:t> hay.  </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2989" y1="20782" x2="51653" y2="79811"/>
                        <a14:foregroundMark x1="54959" y1="18887" x2="34298" y2="86797"/>
                        <a14:foregroundMark x1="22176" y1="45530" x2="32300" y2="49497"/>
                        <a14:foregroundMark x1="66667" y1="35879" x2="58747" y2="45352"/>
                      </a14:backgroundRemoval>
                    </a14:imgEffect>
                  </a14:imgLayer>
                </a14:imgProps>
              </a:ext>
              <a:ext uri="{28A0092B-C50C-407E-A947-70E740481C1C}">
                <a14:useLocalDpi xmlns:a14="http://schemas.microsoft.com/office/drawing/2010/main" val="0"/>
              </a:ext>
            </a:extLst>
          </a:blip>
          <a:srcRect l="18372" t="10401" r="27721" b="7120"/>
          <a:stretch/>
        </p:blipFill>
        <p:spPr>
          <a:xfrm>
            <a:off x="187960" y="627969"/>
            <a:ext cx="3614019" cy="6033140"/>
          </a:xfrm>
          <a:prstGeom prst="rect">
            <a:avLst/>
          </a:prstGeom>
        </p:spPr>
      </p:pic>
    </p:spTree>
    <p:extLst>
      <p:ext uri="{BB962C8B-B14F-4D97-AF65-F5344CB8AC3E}">
        <p14:creationId xmlns:p14="http://schemas.microsoft.com/office/powerpoint/2010/main" val="428028701"/>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5" y="283060"/>
            <a:ext cx="1077123" cy="716337"/>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4">
            <a:extLst>
              <a:ext uri="{28A0092B-C50C-407E-A947-70E740481C1C}">
                <a14:useLocalDpi xmlns:a14="http://schemas.microsoft.com/office/drawing/2010/main" val="0"/>
              </a:ext>
            </a:extLst>
          </a:blip>
          <a:srcRect l="76733" r="-1636" b="-5726"/>
          <a:stretch/>
        </p:blipFill>
        <p:spPr>
          <a:xfrm>
            <a:off x="9917013" y="231091"/>
            <a:ext cx="2274987" cy="1102415"/>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12" name="图片 6">
            <a:extLst>
              <a:ext uri="{FF2B5EF4-FFF2-40B4-BE49-F238E27FC236}">
                <a16:creationId xmlns:a16="http://schemas.microsoft.com/office/drawing/2014/main" id="{5C09F252-F7DB-494D-A868-3AA96ACEFA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5005" y="-818792"/>
            <a:ext cx="6956995" cy="4552592"/>
          </a:xfrm>
          <a:prstGeom prst="rect">
            <a:avLst/>
          </a:prstGeom>
        </p:spPr>
      </p:pic>
      <p:pic>
        <p:nvPicPr>
          <p:cNvPr id="13" name="图片 3">
            <a:extLst>
              <a:ext uri="{FF2B5EF4-FFF2-40B4-BE49-F238E27FC236}">
                <a16:creationId xmlns:a16="http://schemas.microsoft.com/office/drawing/2014/main" id="{88C024A3-7B6C-48F8-920A-ACE2F37BC2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9079" y="641227"/>
            <a:ext cx="6332927" cy="6332927"/>
          </a:xfrm>
          <a:prstGeom prst="rect">
            <a:avLst/>
          </a:prstGeom>
        </p:spPr>
      </p:pic>
      <p:sp>
        <p:nvSpPr>
          <p:cNvPr id="16" name="文本框 12">
            <a:extLst>
              <a:ext uri="{FF2B5EF4-FFF2-40B4-BE49-F238E27FC236}">
                <a16:creationId xmlns:a16="http://schemas.microsoft.com/office/drawing/2014/main" id="{280E0337-0763-4611-8687-43DD667EC7F9}"/>
              </a:ext>
            </a:extLst>
          </p:cNvPr>
          <p:cNvSpPr txBox="1"/>
          <p:nvPr/>
        </p:nvSpPr>
        <p:spPr>
          <a:xfrm rot="21333005">
            <a:off x="543990" y="1459138"/>
            <a:ext cx="6179039" cy="1260628"/>
          </a:xfrm>
          <a:prstGeom prst="rect">
            <a:avLst/>
          </a:prstGeom>
          <a:noFill/>
        </p:spPr>
        <p:txBody>
          <a:bodyPr wrap="square" lIns="121880" tIns="60941" rIns="121880" bIns="60941" rtlCol="0">
            <a:spAutoFit/>
          </a:bodyPr>
          <a:lstStyle/>
          <a:p>
            <a:pPr algn="ctr" defTabSz="1218582">
              <a:lnSpc>
                <a:spcPct val="120000"/>
              </a:lnSpc>
            </a:pPr>
            <a:r>
              <a:rPr lang="en-US" altLang="zh-CN" sz="6600" dirty="0" err="1">
                <a:solidFill>
                  <a:srgbClr val="0070C0"/>
                </a:solidFill>
                <a:latin typeface="SVN-Lobster" panose="02040603050506020204" pitchFamily="18" charset="0"/>
                <a:ea typeface="Arial-Rounded" panose="020B0500000000000000" pitchFamily="34" charset="0"/>
                <a:cs typeface="Arial-Rounded" panose="020B0500000000000000" pitchFamily="34" charset="0"/>
              </a:rPr>
              <a:t>Viết</a:t>
            </a:r>
            <a:r>
              <a:rPr lang="en-US" altLang="zh-CN" sz="6600" dirty="0">
                <a:solidFill>
                  <a:srgbClr val="0070C0"/>
                </a:solidFill>
                <a:latin typeface="SVN-Lobster" panose="02040603050506020204" pitchFamily="18" charset="0"/>
                <a:ea typeface="Arial-Rounded" panose="020B0500000000000000" pitchFamily="34" charset="0"/>
                <a:cs typeface="Arial-Rounded" panose="020B0500000000000000" pitchFamily="34" charset="0"/>
              </a:rPr>
              <a:t> </a:t>
            </a:r>
            <a:r>
              <a:rPr lang="en-US" altLang="zh-CN" sz="6600" dirty="0" err="1">
                <a:solidFill>
                  <a:srgbClr val="0070C0"/>
                </a:solidFill>
                <a:latin typeface="SVN-Lobster" panose="02040603050506020204" pitchFamily="18" charset="0"/>
                <a:ea typeface="Arial-Rounded" panose="020B0500000000000000" pitchFamily="34" charset="0"/>
                <a:cs typeface="Arial-Rounded" panose="020B0500000000000000" pitchFamily="34" charset="0"/>
              </a:rPr>
              <a:t>bài</a:t>
            </a:r>
            <a:r>
              <a:rPr lang="en-US" altLang="zh-CN" sz="6600" dirty="0">
                <a:solidFill>
                  <a:srgbClr val="0070C0"/>
                </a:solidFill>
                <a:latin typeface="SVN-Lobster" panose="02040603050506020204" pitchFamily="18" charset="0"/>
                <a:ea typeface="Arial-Rounded" panose="020B0500000000000000" pitchFamily="34" charset="0"/>
                <a:cs typeface="Arial-Rounded" panose="020B0500000000000000" pitchFamily="34" charset="0"/>
              </a:rPr>
              <a:t> </a:t>
            </a:r>
            <a:r>
              <a:rPr lang="en-US" altLang="zh-CN" sz="6600" err="1">
                <a:solidFill>
                  <a:srgbClr val="0070C0"/>
                </a:solidFill>
                <a:latin typeface="SVN-Lobster" panose="02040603050506020204" pitchFamily="18" charset="0"/>
                <a:ea typeface="Arial-Rounded" panose="020B0500000000000000" pitchFamily="34" charset="0"/>
                <a:cs typeface="Arial-Rounded" panose="020B0500000000000000" pitchFamily="34" charset="0"/>
              </a:rPr>
              <a:t>vào</a:t>
            </a:r>
            <a:r>
              <a:rPr lang="en-US" altLang="zh-CN" sz="6600">
                <a:solidFill>
                  <a:srgbClr val="0070C0"/>
                </a:solidFill>
                <a:latin typeface="SVN-Lobster" panose="02040603050506020204" pitchFamily="18" charset="0"/>
                <a:ea typeface="Arial-Rounded" panose="020B0500000000000000" pitchFamily="34" charset="0"/>
                <a:cs typeface="Arial-Rounded" panose="020B0500000000000000" pitchFamily="34" charset="0"/>
              </a:rPr>
              <a:t> vở</a:t>
            </a:r>
            <a:endParaRPr lang="en-US" altLang="zh-CN" sz="6600" b="1" dirty="0">
              <a:solidFill>
                <a:srgbClr val="FF0000"/>
              </a:solidFill>
              <a:latin typeface="SVN-Lobster" panose="02040603050506020204" pitchFamily="18" charset="0"/>
              <a:ea typeface="Arial-Rounded" panose="020B0500000000000000" pitchFamily="34" charset="0"/>
              <a:cs typeface="Arial-Rounded" panose="020B0500000000000000" pitchFamily="34" charset="0"/>
            </a:endParaRPr>
          </a:p>
        </p:txBody>
      </p:sp>
      <p:pic>
        <p:nvPicPr>
          <p:cNvPr id="20" name="图片 5">
            <a:extLst>
              <a:ext uri="{FF2B5EF4-FFF2-40B4-BE49-F238E27FC236}">
                <a16:creationId xmlns:a16="http://schemas.microsoft.com/office/drawing/2014/main" id="{844F8271-2CB8-4342-9AB7-EA26C95D23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453" y="4082595"/>
            <a:ext cx="2583361" cy="2480276"/>
          </a:xfrm>
          <a:prstGeom prst="rect">
            <a:avLst/>
          </a:prstGeom>
        </p:spPr>
      </p:pic>
    </p:spTree>
    <p:extLst>
      <p:ext uri="{BB962C8B-B14F-4D97-AF65-F5344CB8AC3E}">
        <p14:creationId xmlns:p14="http://schemas.microsoft.com/office/powerpoint/2010/main" val="2122608289"/>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511" y="419246"/>
            <a:ext cx="11566689" cy="6198369"/>
          </a:xfrm>
          <a:prstGeom prst="rect">
            <a:avLst/>
          </a:prstGeom>
          <a:ln>
            <a:noFill/>
          </a:ln>
          <a:effectLst>
            <a:softEdge rad="112500"/>
          </a:effectLst>
        </p:spPr>
      </p:pic>
      <p:pic>
        <p:nvPicPr>
          <p:cNvPr id="5" name="图片 5"/>
          <p:cNvPicPr>
            <a:picLocks noChangeAspect="1"/>
          </p:cNvPicPr>
          <p:nvPr/>
        </p:nvPicPr>
        <p:blipFill>
          <a:blip r:embed="rId3"/>
          <a:stretch>
            <a:fillRect/>
          </a:stretch>
        </p:blipFill>
        <p:spPr>
          <a:xfrm>
            <a:off x="7530585" y="93054"/>
            <a:ext cx="3894080" cy="1251597"/>
          </a:xfrm>
          <a:prstGeom prst="rect">
            <a:avLst/>
          </a:prstGeom>
        </p:spPr>
      </p:pic>
    </p:spTree>
    <p:extLst>
      <p:ext uri="{BB962C8B-B14F-4D97-AF65-F5344CB8AC3E}">
        <p14:creationId xmlns:p14="http://schemas.microsoft.com/office/powerpoint/2010/main" val="3055148543"/>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781050"/>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a typeface="思源黑体 CN Medium" pitchFamily="34" charset="-122"/>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rcRect b="17538"/>
          <a:stretch>
            <a:fillRect/>
          </a:stretch>
        </p:blipFill>
        <p:spPr>
          <a:xfrm>
            <a:off x="5044440" y="1188720"/>
            <a:ext cx="4512945" cy="5712460"/>
          </a:xfrm>
          <a:prstGeom prst="rect">
            <a:avLst/>
          </a:prstGeom>
        </p:spPr>
      </p:pic>
      <p:pic>
        <p:nvPicPr>
          <p:cNvPr id="25" name="图片 24" descr="0d3222cc4a8d954921ba47c65c29154b"/>
          <p:cNvPicPr>
            <a:picLocks noChangeAspect="1"/>
          </p:cNvPicPr>
          <p:nvPr/>
        </p:nvPicPr>
        <p:blipFill>
          <a:blip r:embed="rId5"/>
          <a:stretch>
            <a:fillRect/>
          </a:stretch>
        </p:blipFill>
        <p:spPr>
          <a:xfrm>
            <a:off x="9975850" y="1924050"/>
            <a:ext cx="2305050" cy="2305050"/>
          </a:xfrm>
          <a:prstGeom prst="rect">
            <a:avLst/>
          </a:prstGeom>
        </p:spPr>
      </p:pic>
      <p:pic>
        <p:nvPicPr>
          <p:cNvPr id="8" name="图片 7" descr="17"/>
          <p:cNvPicPr>
            <a:picLocks noChangeAspect="1"/>
          </p:cNvPicPr>
          <p:nvPr/>
        </p:nvPicPr>
        <p:blipFill>
          <a:blip r:embed="rId6"/>
          <a:stretch>
            <a:fillRect/>
          </a:stretch>
        </p:blipFill>
        <p:spPr>
          <a:xfrm>
            <a:off x="8653145" y="3168015"/>
            <a:ext cx="1421765" cy="3665855"/>
          </a:xfrm>
          <a:prstGeom prst="rect">
            <a:avLst/>
          </a:prstGeom>
        </p:spPr>
      </p:pic>
      <p:grpSp>
        <p:nvGrpSpPr>
          <p:cNvPr id="13" name="组合 12"/>
          <p:cNvGrpSpPr>
            <a:grpSpLocks noChangeAspect="1"/>
          </p:cNvGrpSpPr>
          <p:nvPr/>
        </p:nvGrpSpPr>
        <p:grpSpPr>
          <a:xfrm>
            <a:off x="7760335" y="3167380"/>
            <a:ext cx="4464685" cy="3666490"/>
            <a:chOff x="9839" y="3371"/>
            <a:chExt cx="9413" cy="7391"/>
          </a:xfrm>
          <a:effectLst>
            <a:outerShdw blurRad="63500" sx="102000" sy="102000" algn="ctr" rotWithShape="0">
              <a:prstClr val="black">
                <a:alpha val="40000"/>
              </a:prstClr>
            </a:outerShdw>
          </a:effectLst>
        </p:grpSpPr>
        <p:pic>
          <p:nvPicPr>
            <p:cNvPr id="5" name="图片 4" descr="15"/>
            <p:cNvPicPr>
              <a:picLocks noChangeAspect="1"/>
            </p:cNvPicPr>
            <p:nvPr/>
          </p:nvPicPr>
          <p:blipFill>
            <a:blip r:embed="rId7"/>
            <a:stretch>
              <a:fillRect/>
            </a:stretch>
          </p:blipFill>
          <p:spPr>
            <a:xfrm>
              <a:off x="13163" y="4292"/>
              <a:ext cx="4684" cy="5531"/>
            </a:xfrm>
            <a:prstGeom prst="rect">
              <a:avLst/>
            </a:prstGeom>
          </p:spPr>
        </p:pic>
        <p:pic>
          <p:nvPicPr>
            <p:cNvPr id="6" name="图片 5" descr="17"/>
            <p:cNvPicPr>
              <a:picLocks noChangeAspect="1"/>
            </p:cNvPicPr>
            <p:nvPr/>
          </p:nvPicPr>
          <p:blipFill>
            <a:blip r:embed="rId6"/>
            <a:stretch>
              <a:fillRect/>
            </a:stretch>
          </p:blipFill>
          <p:spPr>
            <a:xfrm>
              <a:off x="16866" y="3371"/>
              <a:ext cx="2386" cy="7391"/>
            </a:xfrm>
            <a:prstGeom prst="rect">
              <a:avLst/>
            </a:prstGeom>
          </p:spPr>
        </p:pic>
        <p:pic>
          <p:nvPicPr>
            <p:cNvPr id="7" name="图片 6" descr="18"/>
            <p:cNvPicPr>
              <a:picLocks noChangeAspect="1"/>
            </p:cNvPicPr>
            <p:nvPr/>
          </p:nvPicPr>
          <p:blipFill>
            <a:blip r:embed="rId8"/>
            <a:stretch>
              <a:fillRect/>
            </a:stretch>
          </p:blipFill>
          <p:spPr>
            <a:xfrm>
              <a:off x="15005" y="4638"/>
              <a:ext cx="2842" cy="6124"/>
            </a:xfrm>
            <a:prstGeom prst="rect">
              <a:avLst/>
            </a:prstGeom>
          </p:spPr>
        </p:pic>
        <p:pic>
          <p:nvPicPr>
            <p:cNvPr id="9" name="图片 8" descr="16"/>
            <p:cNvPicPr>
              <a:picLocks noChangeAspect="1"/>
            </p:cNvPicPr>
            <p:nvPr/>
          </p:nvPicPr>
          <p:blipFill>
            <a:blip r:embed="rId9"/>
            <a:stretch>
              <a:fillRect/>
            </a:stretch>
          </p:blipFill>
          <p:spPr>
            <a:xfrm>
              <a:off x="12769" y="6596"/>
              <a:ext cx="1740" cy="4166"/>
            </a:xfrm>
            <a:prstGeom prst="rect">
              <a:avLst/>
            </a:prstGeom>
          </p:spPr>
        </p:pic>
        <p:pic>
          <p:nvPicPr>
            <p:cNvPr id="11" name="图片 10" descr="18"/>
            <p:cNvPicPr>
              <a:picLocks noChangeAspect="1"/>
            </p:cNvPicPr>
            <p:nvPr/>
          </p:nvPicPr>
          <p:blipFill>
            <a:blip r:embed="rId8"/>
            <a:stretch>
              <a:fillRect/>
            </a:stretch>
          </p:blipFill>
          <p:spPr>
            <a:xfrm>
              <a:off x="10959" y="6445"/>
              <a:ext cx="1810" cy="3902"/>
            </a:xfrm>
            <a:prstGeom prst="rect">
              <a:avLst/>
            </a:prstGeom>
          </p:spPr>
        </p:pic>
        <p:pic>
          <p:nvPicPr>
            <p:cNvPr id="10" name="图片 9" descr="16"/>
            <p:cNvPicPr>
              <a:picLocks noChangeAspect="1"/>
            </p:cNvPicPr>
            <p:nvPr/>
          </p:nvPicPr>
          <p:blipFill>
            <a:blip r:embed="rId9"/>
            <a:stretch>
              <a:fillRect/>
            </a:stretch>
          </p:blipFill>
          <p:spPr>
            <a:xfrm>
              <a:off x="11887" y="6020"/>
              <a:ext cx="1740" cy="4166"/>
            </a:xfrm>
            <a:prstGeom prst="rect">
              <a:avLst/>
            </a:prstGeom>
          </p:spPr>
        </p:pic>
        <p:pic>
          <p:nvPicPr>
            <p:cNvPr id="12" name="图片 11" descr="15"/>
            <p:cNvPicPr>
              <a:picLocks noChangeAspect="1"/>
            </p:cNvPicPr>
            <p:nvPr/>
          </p:nvPicPr>
          <p:blipFill>
            <a:blip r:embed="rId7"/>
            <a:stretch>
              <a:fillRect/>
            </a:stretch>
          </p:blipFill>
          <p:spPr>
            <a:xfrm>
              <a:off x="9839" y="7553"/>
              <a:ext cx="1679" cy="2403"/>
            </a:xfrm>
            <a:prstGeom prst="rect">
              <a:avLst/>
            </a:prstGeom>
          </p:spPr>
        </p:pic>
      </p:grpSp>
      <p:pic>
        <p:nvPicPr>
          <p:cNvPr id="16" name="图片 15" descr="13"/>
          <p:cNvPicPr>
            <a:picLocks noChangeAspect="1"/>
          </p:cNvPicPr>
          <p:nvPr/>
        </p:nvPicPr>
        <p:blipFill>
          <a:blip r:embed="rId10"/>
          <a:stretch>
            <a:fillRect/>
          </a:stretch>
        </p:blipFill>
        <p:spPr>
          <a:xfrm>
            <a:off x="-16510" y="5620385"/>
            <a:ext cx="1565275" cy="1213485"/>
          </a:xfrm>
          <a:prstGeom prst="rect">
            <a:avLst/>
          </a:prstGeom>
        </p:spPr>
      </p:pic>
      <p:pic>
        <p:nvPicPr>
          <p:cNvPr id="17" name="图片 16" descr="13"/>
          <p:cNvPicPr>
            <a:picLocks noChangeAspect="1"/>
          </p:cNvPicPr>
          <p:nvPr/>
        </p:nvPicPr>
        <p:blipFill>
          <a:blip r:embed="rId10"/>
          <a:stretch>
            <a:fillRect/>
          </a:stretch>
        </p:blipFill>
        <p:spPr>
          <a:xfrm flipH="1">
            <a:off x="1644650" y="5620385"/>
            <a:ext cx="1565275" cy="1213485"/>
          </a:xfrm>
          <a:prstGeom prst="rect">
            <a:avLst/>
          </a:prstGeom>
        </p:spPr>
      </p:pic>
      <p:grpSp>
        <p:nvGrpSpPr>
          <p:cNvPr id="22" name="组合 21"/>
          <p:cNvGrpSpPr/>
          <p:nvPr/>
        </p:nvGrpSpPr>
        <p:grpSpPr>
          <a:xfrm>
            <a:off x="78105" y="5620385"/>
            <a:ext cx="12171680" cy="1213485"/>
            <a:chOff x="123" y="8851"/>
            <a:chExt cx="19168" cy="1911"/>
          </a:xfrm>
        </p:grpSpPr>
        <p:pic>
          <p:nvPicPr>
            <p:cNvPr id="14" name="图片 13" descr="12"/>
            <p:cNvPicPr>
              <a:picLocks noChangeAspect="1"/>
            </p:cNvPicPr>
            <p:nvPr/>
          </p:nvPicPr>
          <p:blipFill>
            <a:blip r:embed="rId11"/>
            <a:stretch>
              <a:fillRect/>
            </a:stretch>
          </p:blipFill>
          <p:spPr>
            <a:xfrm>
              <a:off x="9433" y="9268"/>
              <a:ext cx="2085" cy="1494"/>
            </a:xfrm>
            <a:prstGeom prst="rect">
              <a:avLst/>
            </a:prstGeom>
          </p:spPr>
        </p:pic>
        <p:pic>
          <p:nvPicPr>
            <p:cNvPr id="15" name="图片 14" descr="13"/>
            <p:cNvPicPr>
              <a:picLocks noChangeAspect="1"/>
            </p:cNvPicPr>
            <p:nvPr/>
          </p:nvPicPr>
          <p:blipFill>
            <a:blip r:embed="rId10"/>
            <a:stretch>
              <a:fillRect/>
            </a:stretch>
          </p:blipFill>
          <p:spPr>
            <a:xfrm>
              <a:off x="16826" y="8851"/>
              <a:ext cx="2465" cy="1911"/>
            </a:xfrm>
            <a:prstGeom prst="rect">
              <a:avLst/>
            </a:prstGeom>
          </p:spPr>
        </p:pic>
        <p:pic>
          <p:nvPicPr>
            <p:cNvPr id="20" name="图片 19" descr="13"/>
            <p:cNvPicPr>
              <a:picLocks noChangeAspect="1"/>
            </p:cNvPicPr>
            <p:nvPr/>
          </p:nvPicPr>
          <p:blipFill>
            <a:blip r:embed="rId10"/>
            <a:stretch>
              <a:fillRect/>
            </a:stretch>
          </p:blipFill>
          <p:spPr>
            <a:xfrm>
              <a:off x="123" y="8851"/>
              <a:ext cx="2465" cy="1911"/>
            </a:xfrm>
            <a:prstGeom prst="rect">
              <a:avLst/>
            </a:prstGeom>
          </p:spPr>
        </p:pic>
        <p:pic>
          <p:nvPicPr>
            <p:cNvPr id="21" name="图片 20" descr="13"/>
            <p:cNvPicPr>
              <a:picLocks noChangeAspect="1"/>
            </p:cNvPicPr>
            <p:nvPr/>
          </p:nvPicPr>
          <p:blipFill>
            <a:blip r:embed="rId10"/>
            <a:stretch>
              <a:fillRect/>
            </a:stretch>
          </p:blipFill>
          <p:spPr>
            <a:xfrm flipH="1">
              <a:off x="2564" y="8851"/>
              <a:ext cx="2465" cy="1911"/>
            </a:xfrm>
            <a:prstGeom prst="rect">
              <a:avLst/>
            </a:prstGeom>
          </p:spPr>
        </p:pic>
      </p:grpSp>
      <p:pic>
        <p:nvPicPr>
          <p:cNvPr id="23" name="图片 22" descr="11"/>
          <p:cNvPicPr>
            <a:picLocks noChangeAspect="1"/>
          </p:cNvPicPr>
          <p:nvPr/>
        </p:nvPicPr>
        <p:blipFill>
          <a:blip r:embed="rId12"/>
          <a:stretch>
            <a:fillRect/>
          </a:stretch>
        </p:blipFill>
        <p:spPr>
          <a:xfrm>
            <a:off x="15240" y="5620385"/>
            <a:ext cx="12265660" cy="1348105"/>
          </a:xfrm>
          <a:prstGeom prst="rect">
            <a:avLst/>
          </a:prstGeom>
        </p:spPr>
      </p:pic>
      <p:pic>
        <p:nvPicPr>
          <p:cNvPr id="24" name="图片 23" descr="aeb19cde47e7aa97862155156ef702af"/>
          <p:cNvPicPr>
            <a:picLocks noChangeAspect="1"/>
          </p:cNvPicPr>
          <p:nvPr/>
        </p:nvPicPr>
        <p:blipFill>
          <a:blip r:embed="rId13"/>
          <a:stretch>
            <a:fillRect/>
          </a:stretch>
        </p:blipFill>
        <p:spPr>
          <a:xfrm>
            <a:off x="-233045" y="4408805"/>
            <a:ext cx="2605405" cy="2605405"/>
          </a:xfrm>
          <a:prstGeom prst="rect">
            <a:avLst/>
          </a:prstGeom>
        </p:spPr>
      </p:pic>
      <p:pic>
        <p:nvPicPr>
          <p:cNvPr id="31" name="图片 30" descr="eee09a87966c6dfa136f866a90574d75"/>
          <p:cNvPicPr>
            <a:picLocks noChangeAspect="1"/>
          </p:cNvPicPr>
          <p:nvPr/>
        </p:nvPicPr>
        <p:blipFill>
          <a:blip r:embed="rId14"/>
          <a:stretch>
            <a:fillRect/>
          </a:stretch>
        </p:blipFill>
        <p:spPr>
          <a:xfrm rot="780000">
            <a:off x="829945" y="1388745"/>
            <a:ext cx="1114425" cy="1114425"/>
          </a:xfrm>
          <a:prstGeom prst="rect">
            <a:avLst/>
          </a:prstGeom>
        </p:spPr>
      </p:pic>
      <p:pic>
        <p:nvPicPr>
          <p:cNvPr id="2" name="Picture 1"/>
          <p:cNvPicPr>
            <a:picLocks noChangeAspect="1"/>
          </p:cNvPicPr>
          <p:nvPr/>
        </p:nvPicPr>
        <p:blipFill>
          <a:blip r:embed="rId15"/>
          <a:stretch>
            <a:fillRect/>
          </a:stretch>
        </p:blipFill>
        <p:spPr>
          <a:xfrm>
            <a:off x="1306915" y="2856650"/>
            <a:ext cx="4980864" cy="1018120"/>
          </a:xfrm>
          <a:prstGeom prst="rect">
            <a:avLst/>
          </a:prstGeom>
        </p:spPr>
      </p:pic>
    </p:spTree>
    <p:custDataLst>
      <p:tags r:id="rId1"/>
    </p:custDataLst>
    <p:extLst>
      <p:ext uri="{BB962C8B-B14F-4D97-AF65-F5344CB8AC3E}">
        <p14:creationId xmlns:p14="http://schemas.microsoft.com/office/powerpoint/2010/main" val="301432491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3549795" y="2391754"/>
            <a:ext cx="5991225" cy="0"/>
          </a:xfrm>
          <a:prstGeom prst="line">
            <a:avLst/>
          </a:prstGeom>
          <a:ln w="12700">
            <a:solidFill>
              <a:srgbClr val="328D8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12006" y="2760754"/>
            <a:ext cx="7693522" cy="3675587"/>
          </a:xfrm>
          <a:prstGeom prst="rect">
            <a:avLst/>
          </a:prstGeom>
        </p:spPr>
      </p:pic>
      <p:grpSp>
        <p:nvGrpSpPr>
          <p:cNvPr id="22" name="组合 21"/>
          <p:cNvGrpSpPr/>
          <p:nvPr/>
        </p:nvGrpSpPr>
        <p:grpSpPr>
          <a:xfrm>
            <a:off x="0" y="5957907"/>
            <a:ext cx="12171680" cy="1213485"/>
            <a:chOff x="123" y="8851"/>
            <a:chExt cx="19168" cy="1911"/>
          </a:xfrm>
        </p:grpSpPr>
        <p:pic>
          <p:nvPicPr>
            <p:cNvPr id="14" name="图片 13" descr="12"/>
            <p:cNvPicPr>
              <a:picLocks noChangeAspect="1"/>
            </p:cNvPicPr>
            <p:nvPr/>
          </p:nvPicPr>
          <p:blipFill>
            <a:blip r:embed="rId4"/>
            <a:stretch>
              <a:fillRect/>
            </a:stretch>
          </p:blipFill>
          <p:spPr>
            <a:xfrm>
              <a:off x="9433" y="9268"/>
              <a:ext cx="2085" cy="1494"/>
            </a:xfrm>
            <a:prstGeom prst="rect">
              <a:avLst/>
            </a:prstGeom>
          </p:spPr>
        </p:pic>
        <p:pic>
          <p:nvPicPr>
            <p:cNvPr id="15" name="图片 14" descr="13"/>
            <p:cNvPicPr>
              <a:picLocks noChangeAspect="1"/>
            </p:cNvPicPr>
            <p:nvPr/>
          </p:nvPicPr>
          <p:blipFill>
            <a:blip r:embed="rId5"/>
            <a:stretch>
              <a:fillRect/>
            </a:stretch>
          </p:blipFill>
          <p:spPr>
            <a:xfrm>
              <a:off x="16826" y="8851"/>
              <a:ext cx="2465" cy="1911"/>
            </a:xfrm>
            <a:prstGeom prst="rect">
              <a:avLst/>
            </a:prstGeom>
          </p:spPr>
        </p:pic>
        <p:pic>
          <p:nvPicPr>
            <p:cNvPr id="20" name="图片 19" descr="13"/>
            <p:cNvPicPr>
              <a:picLocks noChangeAspect="1"/>
            </p:cNvPicPr>
            <p:nvPr/>
          </p:nvPicPr>
          <p:blipFill>
            <a:blip r:embed="rId5"/>
            <a:stretch>
              <a:fillRect/>
            </a:stretch>
          </p:blipFill>
          <p:spPr>
            <a:xfrm>
              <a:off x="123" y="8851"/>
              <a:ext cx="2465" cy="1911"/>
            </a:xfrm>
            <a:prstGeom prst="rect">
              <a:avLst/>
            </a:prstGeom>
          </p:spPr>
        </p:pic>
        <p:pic>
          <p:nvPicPr>
            <p:cNvPr id="21" name="图片 20" descr="13"/>
            <p:cNvPicPr>
              <a:picLocks noChangeAspect="1"/>
            </p:cNvPicPr>
            <p:nvPr/>
          </p:nvPicPr>
          <p:blipFill>
            <a:blip r:embed="rId5"/>
            <a:stretch>
              <a:fillRect/>
            </a:stretch>
          </p:blipFill>
          <p:spPr>
            <a:xfrm flipH="1">
              <a:off x="2564" y="8851"/>
              <a:ext cx="2465" cy="1911"/>
            </a:xfrm>
            <a:prstGeom prst="rect">
              <a:avLst/>
            </a:prstGeom>
          </p:spPr>
        </p:pic>
      </p:grpSp>
      <p:grpSp>
        <p:nvGrpSpPr>
          <p:cNvPr id="13" name="组合 12"/>
          <p:cNvGrpSpPr>
            <a:grpSpLocks noChangeAspect="1"/>
          </p:cNvGrpSpPr>
          <p:nvPr/>
        </p:nvGrpSpPr>
        <p:grpSpPr>
          <a:xfrm>
            <a:off x="8627110" y="3924935"/>
            <a:ext cx="3468370" cy="2848610"/>
            <a:chOff x="9839" y="3371"/>
            <a:chExt cx="9413" cy="7391"/>
          </a:xfrm>
          <a:effectLst>
            <a:outerShdw blurRad="63500" sx="102000" sy="102000" algn="ctr" rotWithShape="0">
              <a:prstClr val="black">
                <a:alpha val="40000"/>
              </a:prstClr>
            </a:outerShdw>
          </a:effectLst>
        </p:grpSpPr>
        <p:pic>
          <p:nvPicPr>
            <p:cNvPr id="2" name="图片 1" descr="15"/>
            <p:cNvPicPr>
              <a:picLocks noChangeAspect="1"/>
            </p:cNvPicPr>
            <p:nvPr/>
          </p:nvPicPr>
          <p:blipFill>
            <a:blip r:embed="rId6"/>
            <a:stretch>
              <a:fillRect/>
            </a:stretch>
          </p:blipFill>
          <p:spPr>
            <a:xfrm>
              <a:off x="13163" y="4292"/>
              <a:ext cx="4684" cy="5531"/>
            </a:xfrm>
            <a:prstGeom prst="rect">
              <a:avLst/>
            </a:prstGeom>
          </p:spPr>
        </p:pic>
        <p:pic>
          <p:nvPicPr>
            <p:cNvPr id="9" name="图片 8" descr="17"/>
            <p:cNvPicPr>
              <a:picLocks noChangeAspect="1"/>
            </p:cNvPicPr>
            <p:nvPr/>
          </p:nvPicPr>
          <p:blipFill>
            <a:blip r:embed="rId7"/>
            <a:stretch>
              <a:fillRect/>
            </a:stretch>
          </p:blipFill>
          <p:spPr>
            <a:xfrm>
              <a:off x="16866" y="3371"/>
              <a:ext cx="2386" cy="7391"/>
            </a:xfrm>
            <a:prstGeom prst="rect">
              <a:avLst/>
            </a:prstGeom>
          </p:spPr>
        </p:pic>
        <p:pic>
          <p:nvPicPr>
            <p:cNvPr id="10" name="图片 9" descr="18"/>
            <p:cNvPicPr>
              <a:picLocks noChangeAspect="1"/>
            </p:cNvPicPr>
            <p:nvPr/>
          </p:nvPicPr>
          <p:blipFill>
            <a:blip r:embed="rId8"/>
            <a:stretch>
              <a:fillRect/>
            </a:stretch>
          </p:blipFill>
          <p:spPr>
            <a:xfrm>
              <a:off x="15005" y="4638"/>
              <a:ext cx="2842" cy="6124"/>
            </a:xfrm>
            <a:prstGeom prst="rect">
              <a:avLst/>
            </a:prstGeom>
          </p:spPr>
        </p:pic>
        <p:pic>
          <p:nvPicPr>
            <p:cNvPr id="11" name="图片 10" descr="16"/>
            <p:cNvPicPr>
              <a:picLocks noChangeAspect="1"/>
            </p:cNvPicPr>
            <p:nvPr/>
          </p:nvPicPr>
          <p:blipFill>
            <a:blip r:embed="rId9"/>
            <a:stretch>
              <a:fillRect/>
            </a:stretch>
          </p:blipFill>
          <p:spPr>
            <a:xfrm>
              <a:off x="12769" y="6596"/>
              <a:ext cx="1740" cy="4166"/>
            </a:xfrm>
            <a:prstGeom prst="rect">
              <a:avLst/>
            </a:prstGeom>
          </p:spPr>
        </p:pic>
        <p:pic>
          <p:nvPicPr>
            <p:cNvPr id="12" name="图片 11" descr="18"/>
            <p:cNvPicPr>
              <a:picLocks noChangeAspect="1"/>
            </p:cNvPicPr>
            <p:nvPr/>
          </p:nvPicPr>
          <p:blipFill>
            <a:blip r:embed="rId8"/>
            <a:stretch>
              <a:fillRect/>
            </a:stretch>
          </p:blipFill>
          <p:spPr>
            <a:xfrm>
              <a:off x="10959" y="6445"/>
              <a:ext cx="1810" cy="3902"/>
            </a:xfrm>
            <a:prstGeom prst="rect">
              <a:avLst/>
            </a:prstGeom>
          </p:spPr>
        </p:pic>
        <p:pic>
          <p:nvPicPr>
            <p:cNvPr id="17" name="图片 16" descr="16"/>
            <p:cNvPicPr>
              <a:picLocks noChangeAspect="1"/>
            </p:cNvPicPr>
            <p:nvPr/>
          </p:nvPicPr>
          <p:blipFill>
            <a:blip r:embed="rId9"/>
            <a:stretch>
              <a:fillRect/>
            </a:stretch>
          </p:blipFill>
          <p:spPr>
            <a:xfrm>
              <a:off x="11887" y="6020"/>
              <a:ext cx="1740" cy="4166"/>
            </a:xfrm>
            <a:prstGeom prst="rect">
              <a:avLst/>
            </a:prstGeom>
          </p:spPr>
        </p:pic>
        <p:pic>
          <p:nvPicPr>
            <p:cNvPr id="18" name="图片 17" descr="15"/>
            <p:cNvPicPr>
              <a:picLocks noChangeAspect="1"/>
            </p:cNvPicPr>
            <p:nvPr/>
          </p:nvPicPr>
          <p:blipFill>
            <a:blip r:embed="rId6"/>
            <a:stretch>
              <a:fillRect/>
            </a:stretch>
          </p:blipFill>
          <p:spPr>
            <a:xfrm>
              <a:off x="9839" y="7553"/>
              <a:ext cx="1679" cy="2403"/>
            </a:xfrm>
            <a:prstGeom prst="rect">
              <a:avLst/>
            </a:prstGeom>
          </p:spPr>
        </p:pic>
      </p:grpSp>
      <p:pic>
        <p:nvPicPr>
          <p:cNvPr id="23" name="图片 22" descr="11"/>
          <p:cNvPicPr>
            <a:picLocks noChangeAspect="1"/>
          </p:cNvPicPr>
          <p:nvPr/>
        </p:nvPicPr>
        <p:blipFill>
          <a:blip r:embed="rId10"/>
          <a:stretch>
            <a:fillRect/>
          </a:stretch>
        </p:blipFill>
        <p:spPr>
          <a:xfrm>
            <a:off x="-81336" y="6715347"/>
            <a:ext cx="12265660" cy="674052"/>
          </a:xfrm>
          <a:prstGeom prst="rect">
            <a:avLst/>
          </a:prstGeom>
        </p:spPr>
      </p:pic>
      <p:pic>
        <p:nvPicPr>
          <p:cNvPr id="24" name="图片 23" descr="aeb19cde47e7aa97862155156ef702af"/>
          <p:cNvPicPr>
            <a:picLocks noChangeAspect="1"/>
          </p:cNvPicPr>
          <p:nvPr/>
        </p:nvPicPr>
        <p:blipFill>
          <a:blip r:embed="rId11"/>
          <a:stretch>
            <a:fillRect/>
          </a:stretch>
        </p:blipFill>
        <p:spPr>
          <a:xfrm>
            <a:off x="139943" y="3637937"/>
            <a:ext cx="2605405" cy="2605405"/>
          </a:xfrm>
          <a:prstGeom prst="rect">
            <a:avLst/>
          </a:prstGeom>
        </p:spPr>
      </p:pic>
      <p:pic>
        <p:nvPicPr>
          <p:cNvPr id="19" name="图片 18" descr="eee09a87966c6dfa136f866a90574d75"/>
          <p:cNvPicPr>
            <a:picLocks noChangeAspect="1"/>
          </p:cNvPicPr>
          <p:nvPr/>
        </p:nvPicPr>
        <p:blipFill>
          <a:blip r:embed="rId12"/>
          <a:stretch>
            <a:fillRect/>
          </a:stretch>
        </p:blipFill>
        <p:spPr>
          <a:xfrm>
            <a:off x="-662844" y="-380577"/>
            <a:ext cx="3059430" cy="3059430"/>
          </a:xfrm>
          <a:prstGeom prst="rect">
            <a:avLst/>
          </a:prstGeom>
        </p:spPr>
      </p:pic>
      <p:pic>
        <p:nvPicPr>
          <p:cNvPr id="5" name="Picture 4"/>
          <p:cNvPicPr>
            <a:picLocks noChangeAspect="1"/>
          </p:cNvPicPr>
          <p:nvPr/>
        </p:nvPicPr>
        <p:blipFill>
          <a:blip r:embed="rId13"/>
          <a:stretch>
            <a:fillRect/>
          </a:stretch>
        </p:blipFill>
        <p:spPr>
          <a:xfrm>
            <a:off x="2790323" y="708277"/>
            <a:ext cx="7232536" cy="1654378"/>
          </a:xfrm>
          <a:prstGeom prst="rect">
            <a:avLst/>
          </a:prstGeom>
        </p:spPr>
      </p:pic>
    </p:spTree>
    <p:extLst>
      <p:ext uri="{BB962C8B-B14F-4D97-AF65-F5344CB8AC3E}">
        <p14:creationId xmlns:p14="http://schemas.microsoft.com/office/powerpoint/2010/main" val="1280951672"/>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35739" y="3360321"/>
            <a:ext cx="7898927" cy="3033428"/>
          </a:xfrm>
          <a:prstGeom prst="rect">
            <a:avLst/>
          </a:prstGeom>
        </p:spPr>
      </p:pic>
      <p:sp>
        <p:nvSpPr>
          <p:cNvPr id="4" name="TextBox 3"/>
          <p:cNvSpPr txBox="1"/>
          <p:nvPr/>
        </p:nvSpPr>
        <p:spPr>
          <a:xfrm>
            <a:off x="593888" y="228246"/>
            <a:ext cx="10605155" cy="954107"/>
          </a:xfrm>
          <a:prstGeom prst="rect">
            <a:avLst/>
          </a:prstGeom>
          <a:noFill/>
        </p:spPr>
        <p:txBody>
          <a:bodyPr wrap="square" rtlCol="0">
            <a:spAutoFit/>
          </a:bodyPr>
          <a:lstStyle/>
          <a:p>
            <a:r>
              <a:rPr lang="en-GB" sz="2800" b="1" dirty="0"/>
              <a:t>1. </a:t>
            </a:r>
            <a:r>
              <a:rPr lang="vi-VN" sz="2800" b="1" dirty="0"/>
              <a:t>Chọn 1 trong 2 đề sau:</a:t>
            </a:r>
            <a:endParaRPr lang="vi-VN" sz="2800" dirty="0"/>
          </a:p>
          <a:p>
            <a:r>
              <a:rPr lang="vi-VN" sz="2800" dirty="0"/>
              <a:t>a) Viết đoạn văn về một ngày tết hoặc lễ hội ở địa phương em.</a:t>
            </a:r>
          </a:p>
        </p:txBody>
      </p:sp>
      <p:sp>
        <p:nvSpPr>
          <p:cNvPr id="5" name="Rounded Rectangle 4"/>
          <p:cNvSpPr/>
          <p:nvPr/>
        </p:nvSpPr>
        <p:spPr>
          <a:xfrm>
            <a:off x="1451728" y="1663496"/>
            <a:ext cx="7550870" cy="169682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 Đó là ngày tết (lễ hội) nào?</a:t>
            </a:r>
          </a:p>
          <a:p>
            <a:r>
              <a:rPr lang="vi-VN" sz="2400" b="1" dirty="0">
                <a:solidFill>
                  <a:schemeClr val="tx1"/>
                </a:solidFill>
              </a:rPr>
              <a:t>- Ngày tết (lễ hội) diễn ra vào thời gian nào trong năm?</a:t>
            </a:r>
          </a:p>
          <a:p>
            <a:r>
              <a:rPr lang="vi-VN" sz="2400" b="1" dirty="0">
                <a:solidFill>
                  <a:schemeClr val="tx1"/>
                </a:solidFill>
              </a:rPr>
              <a:t>- Mọi người thường làm gì trong những ngày đó?</a:t>
            </a:r>
          </a:p>
          <a:p>
            <a:r>
              <a:rPr lang="vi-VN" sz="2400" b="1" dirty="0">
                <a:solidFill>
                  <a:schemeClr val="tx1"/>
                </a:solidFill>
              </a:rPr>
              <a:t>- Vào những ngày đó, em có cảm xúc như thế nào? </a:t>
            </a:r>
          </a:p>
        </p:txBody>
      </p:sp>
      <p:pic>
        <p:nvPicPr>
          <p:cNvPr id="6"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9899" l="0" r="89474">
                        <a14:foregroundMark x1="72180" y1="27273" x2="12030" y2="5858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19660" y="1104980"/>
            <a:ext cx="1452199" cy="111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27627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68923" y="3289955"/>
            <a:ext cx="9049732" cy="3007151"/>
          </a:xfrm>
          <a:prstGeom prst="rect">
            <a:avLst/>
          </a:prstGeom>
          <a:ln>
            <a:noFill/>
          </a:ln>
          <a:effectLst>
            <a:softEdge rad="112500"/>
          </a:effectLst>
        </p:spPr>
      </p:pic>
      <p:pic>
        <p:nvPicPr>
          <p:cNvPr id="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9899" l="0" r="89474">
                        <a14:foregroundMark x1="72180" y1="27273" x2="12030" y2="5858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2425" y="758222"/>
            <a:ext cx="1219200" cy="83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470582" y="1160964"/>
            <a:ext cx="7550870" cy="18715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 </a:t>
            </a:r>
            <a:r>
              <a:rPr lang="en-US" sz="2400" b="1" dirty="0" err="1">
                <a:solidFill>
                  <a:schemeClr val="tx1"/>
                </a:solidFill>
              </a:rPr>
              <a:t>Đó</a:t>
            </a:r>
            <a:r>
              <a:rPr lang="en-US" sz="2400" b="1" dirty="0">
                <a:solidFill>
                  <a:schemeClr val="tx1"/>
                </a:solidFill>
              </a:rPr>
              <a:t> </a:t>
            </a:r>
            <a:r>
              <a:rPr lang="en-US" sz="2400" b="1" dirty="0" err="1">
                <a:solidFill>
                  <a:schemeClr val="tx1"/>
                </a:solidFill>
              </a:rPr>
              <a:t>là</a:t>
            </a:r>
            <a:r>
              <a:rPr lang="en-US" sz="2400" b="1" dirty="0">
                <a:solidFill>
                  <a:schemeClr val="tx1"/>
                </a:solidFill>
              </a:rPr>
              <a:t> </a:t>
            </a:r>
            <a:r>
              <a:rPr lang="en-US" sz="2400" b="1" dirty="0" err="1">
                <a:solidFill>
                  <a:schemeClr val="tx1"/>
                </a:solidFill>
              </a:rPr>
              <a:t>trang</a:t>
            </a:r>
            <a:r>
              <a:rPr lang="en-US" sz="2400" b="1" dirty="0">
                <a:solidFill>
                  <a:schemeClr val="tx1"/>
                </a:solidFill>
              </a:rPr>
              <a:t> </a:t>
            </a:r>
            <a:r>
              <a:rPr lang="en-US" sz="2400" b="1" dirty="0" err="1">
                <a:solidFill>
                  <a:schemeClr val="tx1"/>
                </a:solidFill>
              </a:rPr>
              <a:t>phục</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dân</a:t>
            </a:r>
            <a:r>
              <a:rPr lang="en-US" sz="2400" b="1" dirty="0">
                <a:solidFill>
                  <a:schemeClr val="tx1"/>
                </a:solidFill>
              </a:rPr>
              <a:t> </a:t>
            </a:r>
            <a:r>
              <a:rPr lang="en-US" sz="2400" b="1" dirty="0" err="1">
                <a:solidFill>
                  <a:schemeClr val="tx1"/>
                </a:solidFill>
              </a:rPr>
              <a:t>tộc</a:t>
            </a:r>
            <a:r>
              <a:rPr lang="en-US" sz="2400" b="1" dirty="0">
                <a:solidFill>
                  <a:schemeClr val="tx1"/>
                </a:solidFill>
              </a:rPr>
              <a:t> </a:t>
            </a:r>
            <a:r>
              <a:rPr lang="en-US" sz="2400" b="1" dirty="0" err="1">
                <a:solidFill>
                  <a:schemeClr val="tx1"/>
                </a:solidFill>
              </a:rPr>
              <a:t>nào</a:t>
            </a:r>
            <a:r>
              <a:rPr lang="en-US" sz="2400" b="1" dirty="0">
                <a:solidFill>
                  <a:schemeClr val="tx1"/>
                </a:solidFill>
              </a:rPr>
              <a:t>?</a:t>
            </a:r>
          </a:p>
          <a:p>
            <a:r>
              <a:rPr lang="en-US" sz="2400" b="1" dirty="0">
                <a:solidFill>
                  <a:schemeClr val="tx1"/>
                </a:solidFill>
              </a:rPr>
              <a:t>- </a:t>
            </a:r>
            <a:r>
              <a:rPr lang="en-US" sz="2400" b="1" dirty="0" err="1">
                <a:solidFill>
                  <a:schemeClr val="tx1"/>
                </a:solidFill>
              </a:rPr>
              <a:t>Trang</a:t>
            </a:r>
            <a:r>
              <a:rPr lang="en-US" sz="2400" b="1" dirty="0">
                <a:solidFill>
                  <a:schemeClr val="tx1"/>
                </a:solidFill>
              </a:rPr>
              <a:t> </a:t>
            </a:r>
            <a:r>
              <a:rPr lang="en-US" sz="2400" b="1" dirty="0" err="1">
                <a:solidFill>
                  <a:schemeClr val="tx1"/>
                </a:solidFill>
              </a:rPr>
              <a:t>phục</a:t>
            </a:r>
            <a:r>
              <a:rPr lang="en-US" sz="2400" b="1" dirty="0">
                <a:solidFill>
                  <a:schemeClr val="tx1"/>
                </a:solidFill>
              </a:rPr>
              <a:t> </a:t>
            </a:r>
            <a:r>
              <a:rPr lang="en-US" sz="2400" b="1" dirty="0" err="1">
                <a:solidFill>
                  <a:schemeClr val="tx1"/>
                </a:solidFill>
              </a:rPr>
              <a:t>đó</a:t>
            </a:r>
            <a:r>
              <a:rPr lang="en-US" sz="2400" b="1" dirty="0">
                <a:solidFill>
                  <a:schemeClr val="tx1"/>
                </a:solidFill>
              </a:rPr>
              <a:t> </a:t>
            </a:r>
            <a:r>
              <a:rPr lang="en-US" sz="2400" b="1" dirty="0" err="1">
                <a:solidFill>
                  <a:schemeClr val="tx1"/>
                </a:solidFill>
              </a:rPr>
              <a:t>gồm</a:t>
            </a:r>
            <a:r>
              <a:rPr lang="en-US" sz="2400" b="1" dirty="0">
                <a:solidFill>
                  <a:schemeClr val="tx1"/>
                </a:solidFill>
              </a:rPr>
              <a:t> </a:t>
            </a:r>
            <a:r>
              <a:rPr lang="en-US" sz="2400" b="1" dirty="0" err="1">
                <a:solidFill>
                  <a:schemeClr val="tx1"/>
                </a:solidFill>
              </a:rPr>
              <a:t>có</a:t>
            </a:r>
            <a:r>
              <a:rPr lang="en-US" sz="2400" b="1" dirty="0">
                <a:solidFill>
                  <a:schemeClr val="tx1"/>
                </a:solidFill>
              </a:rPr>
              <a:t> </a:t>
            </a:r>
            <a:r>
              <a:rPr lang="en-US" sz="2400" b="1" dirty="0" err="1">
                <a:solidFill>
                  <a:schemeClr val="tx1"/>
                </a:solidFill>
              </a:rPr>
              <a:t>những</a:t>
            </a:r>
            <a:r>
              <a:rPr lang="en-US" sz="2400" b="1" dirty="0">
                <a:solidFill>
                  <a:schemeClr val="tx1"/>
                </a:solidFill>
              </a:rPr>
              <a:t> </a:t>
            </a:r>
            <a:r>
              <a:rPr lang="en-US" sz="2400" b="1" dirty="0" err="1">
                <a:solidFill>
                  <a:schemeClr val="tx1"/>
                </a:solidFill>
              </a:rPr>
              <a:t>gì</a:t>
            </a:r>
            <a:r>
              <a:rPr lang="en-US" sz="2400" b="1" dirty="0">
                <a:solidFill>
                  <a:schemeClr val="tx1"/>
                </a:solidFill>
              </a:rPr>
              <a:t> (</a:t>
            </a:r>
            <a:r>
              <a:rPr lang="en-US" sz="2400" b="1" dirty="0" err="1">
                <a:solidFill>
                  <a:schemeClr val="tx1"/>
                </a:solidFill>
              </a:rPr>
              <a:t>áo</a:t>
            </a:r>
            <a:r>
              <a:rPr lang="en-US" sz="2400" b="1" dirty="0">
                <a:solidFill>
                  <a:schemeClr val="tx1"/>
                </a:solidFill>
              </a:rPr>
              <a:t>, </a:t>
            </a:r>
            <a:r>
              <a:rPr lang="en-US" sz="2400" b="1" dirty="0" err="1">
                <a:solidFill>
                  <a:schemeClr val="tx1"/>
                </a:solidFill>
              </a:rPr>
              <a:t>quần</a:t>
            </a:r>
            <a:r>
              <a:rPr lang="en-US" sz="2400" b="1" dirty="0">
                <a:solidFill>
                  <a:schemeClr val="tx1"/>
                </a:solidFill>
              </a:rPr>
              <a:t>, </a:t>
            </a:r>
            <a:r>
              <a:rPr lang="en-US" sz="2400" b="1" dirty="0" err="1">
                <a:solidFill>
                  <a:schemeClr val="tx1"/>
                </a:solidFill>
              </a:rPr>
              <a:t>váy</a:t>
            </a:r>
            <a:r>
              <a:rPr lang="en-US" sz="2400" b="1" dirty="0">
                <a:solidFill>
                  <a:schemeClr val="tx1"/>
                </a:solidFill>
              </a:rPr>
              <a:t>, </a:t>
            </a:r>
            <a:r>
              <a:rPr lang="en-US" sz="2400" b="1" dirty="0" err="1">
                <a:solidFill>
                  <a:schemeClr val="tx1"/>
                </a:solidFill>
              </a:rPr>
              <a:t>khăn</a:t>
            </a:r>
            <a:r>
              <a:rPr lang="en-US" sz="2400" b="1" dirty="0">
                <a:solidFill>
                  <a:schemeClr val="tx1"/>
                </a:solidFill>
              </a:rPr>
              <a:t>,...)?</a:t>
            </a:r>
          </a:p>
          <a:p>
            <a:r>
              <a:rPr lang="en-US" sz="2400" b="1" dirty="0">
                <a:solidFill>
                  <a:schemeClr val="tx1"/>
                </a:solidFill>
              </a:rPr>
              <a:t>- </a:t>
            </a:r>
            <a:r>
              <a:rPr lang="en-US" sz="2400" b="1" dirty="0" err="1">
                <a:solidFill>
                  <a:schemeClr val="tx1"/>
                </a:solidFill>
              </a:rPr>
              <a:t>Trang</a:t>
            </a:r>
            <a:r>
              <a:rPr lang="en-US" sz="2400" b="1" dirty="0">
                <a:solidFill>
                  <a:schemeClr val="tx1"/>
                </a:solidFill>
              </a:rPr>
              <a:t> </a:t>
            </a:r>
            <a:r>
              <a:rPr lang="en-US" sz="2400" b="1" dirty="0" err="1">
                <a:solidFill>
                  <a:schemeClr val="tx1"/>
                </a:solidFill>
              </a:rPr>
              <a:t>phục</a:t>
            </a:r>
            <a:r>
              <a:rPr lang="en-US" sz="2400" b="1" dirty="0">
                <a:solidFill>
                  <a:schemeClr val="tx1"/>
                </a:solidFill>
              </a:rPr>
              <a:t> </a:t>
            </a:r>
            <a:r>
              <a:rPr lang="en-US" sz="2400" b="1" dirty="0" err="1">
                <a:solidFill>
                  <a:schemeClr val="tx1"/>
                </a:solidFill>
              </a:rPr>
              <a:t>đó</a:t>
            </a:r>
            <a:r>
              <a:rPr lang="en-US" sz="2400" b="1" dirty="0">
                <a:solidFill>
                  <a:schemeClr val="tx1"/>
                </a:solidFill>
              </a:rPr>
              <a:t> </a:t>
            </a:r>
            <a:r>
              <a:rPr lang="en-US" sz="2400" b="1" dirty="0" err="1">
                <a:solidFill>
                  <a:schemeClr val="tx1"/>
                </a:solidFill>
              </a:rPr>
              <a:t>có</a:t>
            </a:r>
            <a:r>
              <a:rPr lang="en-US" sz="2400" b="1" dirty="0">
                <a:solidFill>
                  <a:schemeClr val="tx1"/>
                </a:solidFill>
              </a:rPr>
              <a:t> </a:t>
            </a:r>
            <a:r>
              <a:rPr lang="en-US" sz="2400" b="1" dirty="0" err="1">
                <a:solidFill>
                  <a:schemeClr val="tx1"/>
                </a:solidFill>
              </a:rPr>
              <a:t>gì</a:t>
            </a:r>
            <a:r>
              <a:rPr lang="en-US" sz="2400" b="1" dirty="0">
                <a:solidFill>
                  <a:schemeClr val="tx1"/>
                </a:solidFill>
              </a:rPr>
              <a:t> </a:t>
            </a:r>
            <a:r>
              <a:rPr lang="en-US" sz="2400" b="1" dirty="0" err="1">
                <a:solidFill>
                  <a:schemeClr val="tx1"/>
                </a:solidFill>
              </a:rPr>
              <a:t>đặc</a:t>
            </a:r>
            <a:r>
              <a:rPr lang="en-US" sz="2400" b="1" dirty="0">
                <a:solidFill>
                  <a:schemeClr val="tx1"/>
                </a:solidFill>
              </a:rPr>
              <a:t> </a:t>
            </a:r>
            <a:r>
              <a:rPr lang="en-US" sz="2400" b="1" dirty="0" err="1">
                <a:solidFill>
                  <a:schemeClr val="tx1"/>
                </a:solidFill>
              </a:rPr>
              <a:t>biệt</a:t>
            </a:r>
            <a:r>
              <a:rPr lang="en-US" sz="2400" b="1" dirty="0">
                <a:solidFill>
                  <a:schemeClr val="tx1"/>
                </a:solidFill>
              </a:rPr>
              <a:t> (</a:t>
            </a:r>
            <a:r>
              <a:rPr lang="en-US" sz="2400" b="1" dirty="0" err="1">
                <a:solidFill>
                  <a:schemeClr val="tx1"/>
                </a:solidFill>
              </a:rPr>
              <a:t>chất</a:t>
            </a:r>
            <a:r>
              <a:rPr lang="en-US" sz="2400" b="1" dirty="0">
                <a:solidFill>
                  <a:schemeClr val="tx1"/>
                </a:solidFill>
              </a:rPr>
              <a:t> </a:t>
            </a:r>
            <a:r>
              <a:rPr lang="en-US" sz="2400" b="1" dirty="0" err="1">
                <a:solidFill>
                  <a:schemeClr val="tx1"/>
                </a:solidFill>
              </a:rPr>
              <a:t>liệu</a:t>
            </a:r>
            <a:r>
              <a:rPr lang="en-US" sz="2400" b="1" dirty="0">
                <a:solidFill>
                  <a:schemeClr val="tx1"/>
                </a:solidFill>
              </a:rPr>
              <a:t> </a:t>
            </a:r>
            <a:r>
              <a:rPr lang="en-US" sz="2400" b="1" dirty="0" err="1">
                <a:solidFill>
                  <a:schemeClr val="tx1"/>
                </a:solidFill>
              </a:rPr>
              <a:t>vải</a:t>
            </a:r>
            <a:r>
              <a:rPr lang="en-US" sz="2400" b="1" dirty="0">
                <a:solidFill>
                  <a:schemeClr val="tx1"/>
                </a:solidFill>
              </a:rPr>
              <a:t>, </a:t>
            </a:r>
            <a:r>
              <a:rPr lang="en-US" sz="2400" b="1" dirty="0" err="1">
                <a:solidFill>
                  <a:schemeClr val="tx1"/>
                </a:solidFill>
              </a:rPr>
              <a:t>hình</a:t>
            </a:r>
            <a:r>
              <a:rPr lang="en-US" sz="2400" b="1" dirty="0">
                <a:solidFill>
                  <a:schemeClr val="tx1"/>
                </a:solidFill>
              </a:rPr>
              <a:t> </a:t>
            </a:r>
            <a:r>
              <a:rPr lang="en-US" sz="2400" b="1" dirty="0" err="1">
                <a:solidFill>
                  <a:schemeClr val="tx1"/>
                </a:solidFill>
              </a:rPr>
              <a:t>dáng</a:t>
            </a:r>
            <a:r>
              <a:rPr lang="en-US" sz="2400" b="1" dirty="0">
                <a:solidFill>
                  <a:schemeClr val="tx1"/>
                </a:solidFill>
              </a:rPr>
              <a:t>, </a:t>
            </a:r>
            <a:r>
              <a:rPr lang="en-US" sz="2400" b="1" dirty="0" err="1">
                <a:solidFill>
                  <a:schemeClr val="tx1"/>
                </a:solidFill>
              </a:rPr>
              <a:t>màu</a:t>
            </a:r>
            <a:r>
              <a:rPr lang="en-US" sz="2400" b="1" dirty="0">
                <a:solidFill>
                  <a:schemeClr val="tx1"/>
                </a:solidFill>
              </a:rPr>
              <a:t> </a:t>
            </a:r>
            <a:r>
              <a:rPr lang="en-US" sz="2400" b="1" dirty="0" err="1">
                <a:solidFill>
                  <a:schemeClr val="tx1"/>
                </a:solidFill>
              </a:rPr>
              <a:t>sắc</a:t>
            </a:r>
            <a:r>
              <a:rPr lang="en-US" sz="2400" b="1" dirty="0">
                <a:solidFill>
                  <a:schemeClr val="tx1"/>
                </a:solidFill>
              </a:rPr>
              <a:t>,...) </a:t>
            </a:r>
            <a:r>
              <a:rPr lang="en-US" sz="2400" b="1" dirty="0" err="1">
                <a:solidFill>
                  <a:schemeClr val="tx1"/>
                </a:solidFill>
              </a:rPr>
              <a:t>khiến</a:t>
            </a:r>
            <a:r>
              <a:rPr lang="en-US" sz="2400" b="1" dirty="0">
                <a:solidFill>
                  <a:schemeClr val="tx1"/>
                </a:solidFill>
              </a:rPr>
              <a:t> </a:t>
            </a:r>
            <a:r>
              <a:rPr lang="en-US" sz="2400" b="1" dirty="0" err="1">
                <a:solidFill>
                  <a:schemeClr val="tx1"/>
                </a:solidFill>
              </a:rPr>
              <a:t>em</a:t>
            </a:r>
            <a:r>
              <a:rPr lang="en-US" sz="2400" b="1" dirty="0">
                <a:solidFill>
                  <a:schemeClr val="tx1"/>
                </a:solidFill>
              </a:rPr>
              <a:t> </a:t>
            </a:r>
            <a:r>
              <a:rPr lang="en-US" sz="2400" b="1" dirty="0" err="1">
                <a:solidFill>
                  <a:schemeClr val="tx1"/>
                </a:solidFill>
              </a:rPr>
              <a:t>yêu</a:t>
            </a:r>
            <a:r>
              <a:rPr lang="en-US" sz="2400" b="1" dirty="0">
                <a:solidFill>
                  <a:schemeClr val="tx1"/>
                </a:solidFill>
              </a:rPr>
              <a:t> </a:t>
            </a:r>
            <a:r>
              <a:rPr lang="en-US" sz="2400" b="1" dirty="0" err="1">
                <a:solidFill>
                  <a:schemeClr val="tx1"/>
                </a:solidFill>
              </a:rPr>
              <a:t>thích</a:t>
            </a:r>
            <a:r>
              <a:rPr lang="en-US" sz="2400" b="1" dirty="0">
                <a:solidFill>
                  <a:schemeClr val="tx1"/>
                </a:solidFill>
              </a:rPr>
              <a:t>? </a:t>
            </a:r>
          </a:p>
        </p:txBody>
      </p:sp>
      <p:sp>
        <p:nvSpPr>
          <p:cNvPr id="5" name="TextBox 4"/>
          <p:cNvSpPr txBox="1"/>
          <p:nvPr/>
        </p:nvSpPr>
        <p:spPr>
          <a:xfrm>
            <a:off x="1548667" y="498424"/>
            <a:ext cx="9247695" cy="461665"/>
          </a:xfrm>
          <a:prstGeom prst="rect">
            <a:avLst/>
          </a:prstGeom>
          <a:noFill/>
        </p:spPr>
        <p:txBody>
          <a:bodyPr wrap="square" rtlCol="0">
            <a:spAutoFit/>
          </a:bodyPr>
          <a:lstStyle/>
          <a:p>
            <a:r>
              <a:rPr lang="en-US" sz="2400" b="1" dirty="0"/>
              <a:t>b) </a:t>
            </a:r>
            <a:r>
              <a:rPr lang="en-US" sz="2400" b="1" dirty="0" err="1"/>
              <a:t>Viết</a:t>
            </a:r>
            <a:r>
              <a:rPr lang="en-US" sz="2400" b="1" dirty="0"/>
              <a:t> </a:t>
            </a:r>
            <a:r>
              <a:rPr lang="en-US" sz="2400" b="1" dirty="0" err="1"/>
              <a:t>đoạn</a:t>
            </a:r>
            <a:r>
              <a:rPr lang="en-US" sz="2400" b="1" dirty="0"/>
              <a:t> </a:t>
            </a:r>
            <a:r>
              <a:rPr lang="en-US" sz="2400" b="1" dirty="0" err="1"/>
              <a:t>văn</a:t>
            </a:r>
            <a:r>
              <a:rPr lang="en-US" sz="2400" b="1" dirty="0"/>
              <a:t> </a:t>
            </a:r>
            <a:r>
              <a:rPr lang="en-US" sz="2400" b="1" dirty="0" err="1"/>
              <a:t>về</a:t>
            </a:r>
            <a:r>
              <a:rPr lang="en-US" sz="2400" b="1" dirty="0"/>
              <a:t> </a:t>
            </a:r>
            <a:r>
              <a:rPr lang="en-US" sz="2400" b="1" dirty="0" err="1"/>
              <a:t>trang</a:t>
            </a:r>
            <a:r>
              <a:rPr lang="en-US" sz="2400" b="1" dirty="0"/>
              <a:t> </a:t>
            </a:r>
            <a:r>
              <a:rPr lang="en-US" sz="2400" b="1" dirty="0" err="1"/>
              <a:t>phục</a:t>
            </a:r>
            <a:r>
              <a:rPr lang="en-US" sz="2400" b="1" dirty="0"/>
              <a:t> </a:t>
            </a:r>
            <a:r>
              <a:rPr lang="en-US" sz="2400" b="1" dirty="0" err="1"/>
              <a:t>của</a:t>
            </a:r>
            <a:r>
              <a:rPr lang="en-US" sz="2400" b="1" dirty="0"/>
              <a:t> </a:t>
            </a:r>
            <a:r>
              <a:rPr lang="en-US" sz="2400" b="1" dirty="0" err="1"/>
              <a:t>một</a:t>
            </a:r>
            <a:r>
              <a:rPr lang="en-US" sz="2400" b="1" dirty="0"/>
              <a:t> </a:t>
            </a:r>
            <a:r>
              <a:rPr lang="en-US" sz="2400" b="1" dirty="0" err="1"/>
              <a:t>dân</a:t>
            </a:r>
            <a:r>
              <a:rPr lang="en-US" sz="2400" b="1" dirty="0"/>
              <a:t> </a:t>
            </a:r>
            <a:r>
              <a:rPr lang="en-US" sz="2400" b="1" dirty="0" err="1"/>
              <a:t>tộc</a:t>
            </a:r>
            <a:r>
              <a:rPr lang="en-US" sz="2400" b="1" dirty="0"/>
              <a:t> </a:t>
            </a:r>
            <a:r>
              <a:rPr lang="en-US" sz="2400" b="1" dirty="0" err="1"/>
              <a:t>mà</a:t>
            </a:r>
            <a:r>
              <a:rPr lang="en-US" sz="2400" b="1" dirty="0"/>
              <a:t> </a:t>
            </a:r>
            <a:r>
              <a:rPr lang="en-US" sz="2400" b="1" dirty="0" err="1"/>
              <a:t>em</a:t>
            </a:r>
            <a:r>
              <a:rPr lang="en-US" sz="2400" b="1" dirty="0"/>
              <a:t> </a:t>
            </a:r>
            <a:r>
              <a:rPr lang="en-US" sz="2400" b="1" dirty="0" err="1"/>
              <a:t>biết</a:t>
            </a:r>
            <a:r>
              <a:rPr lang="en-US" sz="2400" b="1" dirty="0"/>
              <a:t>.</a:t>
            </a:r>
          </a:p>
        </p:txBody>
      </p:sp>
    </p:spTree>
    <p:extLst>
      <p:ext uri="{BB962C8B-B14F-4D97-AF65-F5344CB8AC3E}">
        <p14:creationId xmlns:p14="http://schemas.microsoft.com/office/powerpoint/2010/main" val="21314571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7563" y="303311"/>
            <a:ext cx="10646004" cy="523220"/>
          </a:xfrm>
          <a:prstGeom prst="rect">
            <a:avLst/>
          </a:prstGeom>
          <a:noFill/>
        </p:spPr>
        <p:txBody>
          <a:bodyPr wrap="square" rtlCol="0">
            <a:spAutoFit/>
          </a:bodyPr>
          <a:lstStyle/>
          <a:p>
            <a:r>
              <a:rPr lang="vi-VN" sz="2800" b="1" dirty="0"/>
              <a:t>Gắn vào bài viết tranh ảnh mà em sưu tầm, vẽ hoặc cắt dán. </a:t>
            </a:r>
            <a:endParaRPr lang="en-US" sz="2800" b="1" dirty="0"/>
          </a:p>
        </p:txBody>
      </p:sp>
      <p:sp>
        <p:nvSpPr>
          <p:cNvPr id="4" name="Oval 3"/>
          <p:cNvSpPr/>
          <p:nvPr/>
        </p:nvSpPr>
        <p:spPr>
          <a:xfrm>
            <a:off x="2894029" y="1602556"/>
            <a:ext cx="6099142" cy="454371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930975" y="1016269"/>
            <a:ext cx="5165155" cy="1283744"/>
          </a:xfrm>
          <a:prstGeom prst="roundRect">
            <a:avLst/>
          </a:prstGeom>
          <a:solidFill>
            <a:srgbClr val="DA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sz="2400" b="1" dirty="0" err="1">
                <a:solidFill>
                  <a:schemeClr val="tx1"/>
                </a:solidFill>
              </a:rPr>
              <a:t>Viết</a:t>
            </a:r>
            <a:r>
              <a:rPr lang="en-GB" sz="2400" b="1" dirty="0">
                <a:solidFill>
                  <a:schemeClr val="tx1"/>
                </a:solidFill>
              </a:rPr>
              <a:t> </a:t>
            </a:r>
            <a:r>
              <a:rPr lang="en-GB" sz="2400" b="1" dirty="0" err="1">
                <a:solidFill>
                  <a:schemeClr val="tx1"/>
                </a:solidFill>
              </a:rPr>
              <a:t>về</a:t>
            </a:r>
            <a:r>
              <a:rPr lang="en-GB" sz="2400" b="1" dirty="0">
                <a:solidFill>
                  <a:schemeClr val="tx1"/>
                </a:solidFill>
              </a:rPr>
              <a:t> </a:t>
            </a:r>
            <a:r>
              <a:rPr lang="en-GB" sz="2400" b="1" dirty="0" err="1">
                <a:solidFill>
                  <a:schemeClr val="tx1"/>
                </a:solidFill>
              </a:rPr>
              <a:t>gì</a:t>
            </a:r>
            <a:r>
              <a:rPr lang="en-GB" sz="2400" b="1" dirty="0">
                <a:solidFill>
                  <a:schemeClr val="tx1"/>
                </a:solidFill>
              </a:rPr>
              <a:t>? </a:t>
            </a:r>
          </a:p>
          <a:p>
            <a:pPr marL="285750" indent="-285750">
              <a:buFontTx/>
              <a:buChar char="-"/>
            </a:pPr>
            <a:r>
              <a:rPr lang="en-GB" sz="2400" b="1" dirty="0" err="1">
                <a:solidFill>
                  <a:schemeClr val="tx1"/>
                </a:solidFill>
              </a:rPr>
              <a:t>Tết</a:t>
            </a:r>
            <a:r>
              <a:rPr lang="en-GB" sz="2400" b="1" dirty="0">
                <a:solidFill>
                  <a:schemeClr val="tx1"/>
                </a:solidFill>
              </a:rPr>
              <a:t>( </a:t>
            </a:r>
            <a:r>
              <a:rPr lang="en-GB" sz="2400" b="1" dirty="0" err="1">
                <a:solidFill>
                  <a:schemeClr val="tx1"/>
                </a:solidFill>
              </a:rPr>
              <a:t>lễ</a:t>
            </a:r>
            <a:r>
              <a:rPr lang="en-GB" sz="2400" b="1" dirty="0">
                <a:solidFill>
                  <a:schemeClr val="tx1"/>
                </a:solidFill>
              </a:rPr>
              <a:t> </a:t>
            </a:r>
            <a:r>
              <a:rPr lang="en-GB" sz="2400" b="1" dirty="0" err="1">
                <a:solidFill>
                  <a:schemeClr val="tx1"/>
                </a:solidFill>
              </a:rPr>
              <a:t>hội</a:t>
            </a:r>
            <a:r>
              <a:rPr lang="en-GB" sz="2400" b="1" dirty="0">
                <a:solidFill>
                  <a:schemeClr val="tx1"/>
                </a:solidFill>
              </a:rPr>
              <a:t>) </a:t>
            </a:r>
            <a:r>
              <a:rPr lang="en-GB" sz="2400" b="1" dirty="0" err="1">
                <a:solidFill>
                  <a:schemeClr val="tx1"/>
                </a:solidFill>
              </a:rPr>
              <a:t>của</a:t>
            </a:r>
            <a:r>
              <a:rPr lang="en-GB" sz="2400" b="1" dirty="0">
                <a:solidFill>
                  <a:schemeClr val="tx1"/>
                </a:solidFill>
              </a:rPr>
              <a:t> </a:t>
            </a:r>
            <a:r>
              <a:rPr lang="en-GB" sz="2400" b="1" dirty="0" err="1">
                <a:solidFill>
                  <a:schemeClr val="tx1"/>
                </a:solidFill>
              </a:rPr>
              <a:t>dân</a:t>
            </a:r>
            <a:r>
              <a:rPr lang="en-GB" sz="2400" b="1" dirty="0">
                <a:solidFill>
                  <a:schemeClr val="tx1"/>
                </a:solidFill>
              </a:rPr>
              <a:t> </a:t>
            </a:r>
            <a:r>
              <a:rPr lang="en-GB" sz="2400" b="1" dirty="0" err="1">
                <a:solidFill>
                  <a:schemeClr val="tx1"/>
                </a:solidFill>
              </a:rPr>
              <a:t>tộc</a:t>
            </a:r>
            <a:r>
              <a:rPr lang="en-GB" sz="2400" b="1" dirty="0">
                <a:solidFill>
                  <a:schemeClr val="tx1"/>
                </a:solidFill>
              </a:rPr>
              <a:t> </a:t>
            </a:r>
            <a:r>
              <a:rPr lang="en-GB" sz="2400" b="1" dirty="0" err="1">
                <a:solidFill>
                  <a:schemeClr val="tx1"/>
                </a:solidFill>
              </a:rPr>
              <a:t>nào</a:t>
            </a:r>
            <a:r>
              <a:rPr lang="en-GB" sz="2400" b="1" dirty="0">
                <a:solidFill>
                  <a:schemeClr val="tx1"/>
                </a:solidFill>
              </a:rPr>
              <a:t>?</a:t>
            </a:r>
          </a:p>
          <a:p>
            <a:pPr marL="285750" indent="-285750">
              <a:buFontTx/>
              <a:buChar char="-"/>
            </a:pPr>
            <a:r>
              <a:rPr lang="en-GB" sz="2400" b="1" dirty="0" err="1">
                <a:solidFill>
                  <a:schemeClr val="tx1"/>
                </a:solidFill>
              </a:rPr>
              <a:t>Trang</a:t>
            </a:r>
            <a:r>
              <a:rPr lang="en-GB" sz="2400" b="1" dirty="0">
                <a:solidFill>
                  <a:schemeClr val="tx1"/>
                </a:solidFill>
              </a:rPr>
              <a:t> </a:t>
            </a:r>
            <a:r>
              <a:rPr lang="en-GB" sz="2400" b="1" dirty="0" err="1">
                <a:solidFill>
                  <a:schemeClr val="tx1"/>
                </a:solidFill>
              </a:rPr>
              <a:t>phục</a:t>
            </a:r>
            <a:r>
              <a:rPr lang="en-GB" sz="2400" b="1" dirty="0">
                <a:solidFill>
                  <a:schemeClr val="tx1"/>
                </a:solidFill>
              </a:rPr>
              <a:t> </a:t>
            </a:r>
            <a:r>
              <a:rPr lang="en-GB" sz="2400" b="1" dirty="0" err="1">
                <a:solidFill>
                  <a:schemeClr val="tx1"/>
                </a:solidFill>
              </a:rPr>
              <a:t>của</a:t>
            </a:r>
            <a:r>
              <a:rPr lang="en-GB" sz="2400" b="1" dirty="0">
                <a:solidFill>
                  <a:schemeClr val="tx1"/>
                </a:solidFill>
              </a:rPr>
              <a:t> </a:t>
            </a:r>
            <a:r>
              <a:rPr lang="en-GB" sz="2400" b="1" dirty="0" err="1">
                <a:solidFill>
                  <a:schemeClr val="tx1"/>
                </a:solidFill>
              </a:rPr>
              <a:t>dân</a:t>
            </a:r>
            <a:r>
              <a:rPr lang="en-GB" sz="2400" b="1" dirty="0">
                <a:solidFill>
                  <a:schemeClr val="tx1"/>
                </a:solidFill>
              </a:rPr>
              <a:t> </a:t>
            </a:r>
            <a:r>
              <a:rPr lang="en-GB" sz="2400" b="1" dirty="0" err="1">
                <a:solidFill>
                  <a:schemeClr val="tx1"/>
                </a:solidFill>
              </a:rPr>
              <a:t>tộc</a:t>
            </a:r>
            <a:r>
              <a:rPr lang="en-GB" sz="2400" b="1" dirty="0">
                <a:solidFill>
                  <a:schemeClr val="tx1"/>
                </a:solidFill>
              </a:rPr>
              <a:t> </a:t>
            </a:r>
            <a:r>
              <a:rPr lang="en-GB" sz="2400" b="1" dirty="0" err="1">
                <a:solidFill>
                  <a:schemeClr val="tx1"/>
                </a:solidFill>
              </a:rPr>
              <a:t>nào</a:t>
            </a:r>
            <a:r>
              <a:rPr lang="en-GB" sz="2400" b="1" dirty="0">
                <a:solidFill>
                  <a:schemeClr val="tx1"/>
                </a:solidFill>
              </a:rPr>
              <a:t>? </a:t>
            </a:r>
            <a:endParaRPr lang="en-US" sz="2400" b="1" dirty="0">
              <a:solidFill>
                <a:schemeClr val="tx1"/>
              </a:solidFill>
            </a:endParaRPr>
          </a:p>
        </p:txBody>
      </p:sp>
      <p:sp>
        <p:nvSpPr>
          <p:cNvPr id="6" name="Rounded Rectangle 5"/>
          <p:cNvSpPr/>
          <p:nvPr/>
        </p:nvSpPr>
        <p:spPr>
          <a:xfrm>
            <a:off x="6660260" y="2564090"/>
            <a:ext cx="5165155" cy="1866507"/>
          </a:xfrm>
          <a:prstGeom prst="roundRect">
            <a:avLst/>
          </a:prstGeom>
          <a:solidFill>
            <a:srgbClr val="DA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2. </a:t>
            </a:r>
            <a:r>
              <a:rPr lang="en-GB" sz="2400" b="1" dirty="0" err="1">
                <a:solidFill>
                  <a:schemeClr val="tx1"/>
                </a:solidFill>
              </a:rPr>
              <a:t>Tìm</a:t>
            </a:r>
            <a:r>
              <a:rPr lang="en-GB" sz="2400" b="1" dirty="0">
                <a:solidFill>
                  <a:schemeClr val="tx1"/>
                </a:solidFill>
              </a:rPr>
              <a:t> ý </a:t>
            </a:r>
          </a:p>
          <a:p>
            <a:r>
              <a:rPr lang="en-GB" sz="2400" b="1" dirty="0">
                <a:solidFill>
                  <a:schemeClr val="tx1"/>
                </a:solidFill>
              </a:rPr>
              <a:t>- </a:t>
            </a:r>
            <a:r>
              <a:rPr lang="en-GB" sz="2400" b="1" dirty="0" err="1">
                <a:solidFill>
                  <a:schemeClr val="tx1"/>
                </a:solidFill>
              </a:rPr>
              <a:t>Tết</a:t>
            </a:r>
            <a:r>
              <a:rPr lang="en-GB" sz="2400" b="1" dirty="0">
                <a:solidFill>
                  <a:schemeClr val="tx1"/>
                </a:solidFill>
              </a:rPr>
              <a:t> ( </a:t>
            </a:r>
            <a:r>
              <a:rPr lang="en-GB" sz="2400" b="1" dirty="0" err="1">
                <a:solidFill>
                  <a:schemeClr val="tx1"/>
                </a:solidFill>
              </a:rPr>
              <a:t>lễ</a:t>
            </a:r>
            <a:r>
              <a:rPr lang="en-GB" sz="2400" b="1" dirty="0">
                <a:solidFill>
                  <a:schemeClr val="tx1"/>
                </a:solidFill>
              </a:rPr>
              <a:t> </a:t>
            </a:r>
            <a:r>
              <a:rPr lang="en-GB" sz="2400" b="1" dirty="0" err="1">
                <a:solidFill>
                  <a:schemeClr val="tx1"/>
                </a:solidFill>
              </a:rPr>
              <a:t>hội</a:t>
            </a:r>
            <a:r>
              <a:rPr lang="en-GB" sz="2400" b="1" dirty="0">
                <a:solidFill>
                  <a:schemeClr val="tx1"/>
                </a:solidFill>
              </a:rPr>
              <a:t>) </a:t>
            </a:r>
            <a:r>
              <a:rPr lang="en-GB" sz="2400" b="1" dirty="0" err="1">
                <a:solidFill>
                  <a:schemeClr val="tx1"/>
                </a:solidFill>
              </a:rPr>
              <a:t>thời</a:t>
            </a:r>
            <a:r>
              <a:rPr lang="en-GB" sz="2400" b="1" dirty="0">
                <a:solidFill>
                  <a:schemeClr val="tx1"/>
                </a:solidFill>
              </a:rPr>
              <a:t> </a:t>
            </a:r>
            <a:r>
              <a:rPr lang="en-GB" sz="2400" b="1" dirty="0" err="1">
                <a:solidFill>
                  <a:schemeClr val="tx1"/>
                </a:solidFill>
              </a:rPr>
              <a:t>gian</a:t>
            </a:r>
            <a:r>
              <a:rPr lang="en-GB" sz="2400" b="1" dirty="0">
                <a:solidFill>
                  <a:schemeClr val="tx1"/>
                </a:solidFill>
              </a:rPr>
              <a:t>, </a:t>
            </a:r>
            <a:r>
              <a:rPr lang="en-GB" sz="2400" b="1" dirty="0" err="1">
                <a:solidFill>
                  <a:schemeClr val="tx1"/>
                </a:solidFill>
              </a:rPr>
              <a:t>địa</a:t>
            </a:r>
            <a:r>
              <a:rPr lang="en-GB" sz="2400" b="1" dirty="0">
                <a:solidFill>
                  <a:schemeClr val="tx1"/>
                </a:solidFill>
              </a:rPr>
              <a:t> </a:t>
            </a:r>
            <a:r>
              <a:rPr lang="en-GB" sz="2400" b="1" dirty="0" err="1">
                <a:solidFill>
                  <a:schemeClr val="tx1"/>
                </a:solidFill>
              </a:rPr>
              <a:t>điểm</a:t>
            </a:r>
            <a:r>
              <a:rPr lang="en-GB" sz="2400" b="1" dirty="0">
                <a:solidFill>
                  <a:schemeClr val="tx1"/>
                </a:solidFill>
              </a:rPr>
              <a:t>, </a:t>
            </a:r>
            <a:r>
              <a:rPr lang="en-GB" sz="2400" b="1" dirty="0" err="1">
                <a:solidFill>
                  <a:schemeClr val="tx1"/>
                </a:solidFill>
              </a:rPr>
              <a:t>hoạt</a:t>
            </a:r>
            <a:r>
              <a:rPr lang="en-GB" sz="2400" b="1" dirty="0">
                <a:solidFill>
                  <a:schemeClr val="tx1"/>
                </a:solidFill>
              </a:rPr>
              <a:t> </a:t>
            </a:r>
            <a:r>
              <a:rPr lang="en-GB" sz="2400" b="1" dirty="0" err="1">
                <a:solidFill>
                  <a:schemeClr val="tx1"/>
                </a:solidFill>
              </a:rPr>
              <a:t>động</a:t>
            </a:r>
            <a:r>
              <a:rPr lang="en-GB" sz="2400" b="1" dirty="0">
                <a:solidFill>
                  <a:schemeClr val="tx1"/>
                </a:solidFill>
              </a:rPr>
              <a:t> </a:t>
            </a:r>
            <a:r>
              <a:rPr lang="en-GB" sz="2400" b="1" dirty="0" err="1">
                <a:solidFill>
                  <a:schemeClr val="tx1"/>
                </a:solidFill>
              </a:rPr>
              <a:t>cảm</a:t>
            </a:r>
            <a:r>
              <a:rPr lang="en-GB" sz="2400" b="1" dirty="0">
                <a:solidFill>
                  <a:schemeClr val="tx1"/>
                </a:solidFill>
              </a:rPr>
              <a:t> </a:t>
            </a:r>
            <a:r>
              <a:rPr lang="en-GB" sz="2400" b="1" dirty="0" err="1">
                <a:solidFill>
                  <a:schemeClr val="tx1"/>
                </a:solidFill>
              </a:rPr>
              <a:t>xúc</a:t>
            </a:r>
            <a:r>
              <a:rPr lang="en-GB" sz="2400" b="1" dirty="0">
                <a:solidFill>
                  <a:schemeClr val="tx1"/>
                </a:solidFill>
              </a:rPr>
              <a:t> </a:t>
            </a:r>
            <a:r>
              <a:rPr lang="en-GB" sz="2400" b="1" dirty="0" err="1">
                <a:solidFill>
                  <a:schemeClr val="tx1"/>
                </a:solidFill>
              </a:rPr>
              <a:t>của</a:t>
            </a:r>
            <a:r>
              <a:rPr lang="en-GB" sz="2400" b="1" dirty="0">
                <a:solidFill>
                  <a:schemeClr val="tx1"/>
                </a:solidFill>
              </a:rPr>
              <a:t> </a:t>
            </a:r>
            <a:r>
              <a:rPr lang="en-GB" sz="2400" b="1" dirty="0" err="1">
                <a:solidFill>
                  <a:schemeClr val="tx1"/>
                </a:solidFill>
              </a:rPr>
              <a:t>em</a:t>
            </a:r>
            <a:r>
              <a:rPr lang="en-GB" sz="2400" b="1" dirty="0">
                <a:solidFill>
                  <a:schemeClr val="tx1"/>
                </a:solidFill>
              </a:rPr>
              <a:t>.</a:t>
            </a:r>
          </a:p>
          <a:p>
            <a:r>
              <a:rPr lang="en-GB" sz="2400" b="1" dirty="0">
                <a:solidFill>
                  <a:schemeClr val="tx1"/>
                </a:solidFill>
              </a:rPr>
              <a:t>- </a:t>
            </a:r>
            <a:r>
              <a:rPr lang="en-GB" sz="2400" b="1" dirty="0" err="1">
                <a:solidFill>
                  <a:schemeClr val="tx1"/>
                </a:solidFill>
              </a:rPr>
              <a:t>Trang</a:t>
            </a:r>
            <a:r>
              <a:rPr lang="en-GB" sz="2400" b="1" dirty="0">
                <a:solidFill>
                  <a:schemeClr val="tx1"/>
                </a:solidFill>
              </a:rPr>
              <a:t> </a:t>
            </a:r>
            <a:r>
              <a:rPr lang="en-GB" sz="2400" b="1" dirty="0" err="1">
                <a:solidFill>
                  <a:schemeClr val="tx1"/>
                </a:solidFill>
              </a:rPr>
              <a:t>phục</a:t>
            </a:r>
            <a:r>
              <a:rPr lang="en-GB" sz="2400" b="1" dirty="0">
                <a:solidFill>
                  <a:schemeClr val="tx1"/>
                </a:solidFill>
              </a:rPr>
              <a:t>; </a:t>
            </a:r>
            <a:r>
              <a:rPr lang="en-GB" sz="2400" b="1" dirty="0" err="1">
                <a:solidFill>
                  <a:schemeClr val="tx1"/>
                </a:solidFill>
              </a:rPr>
              <a:t>hình</a:t>
            </a:r>
            <a:r>
              <a:rPr lang="en-GB" sz="2400" b="1" dirty="0">
                <a:solidFill>
                  <a:schemeClr val="tx1"/>
                </a:solidFill>
              </a:rPr>
              <a:t> </a:t>
            </a:r>
            <a:r>
              <a:rPr lang="en-GB" sz="2400" b="1" dirty="0" err="1">
                <a:solidFill>
                  <a:schemeClr val="tx1"/>
                </a:solidFill>
              </a:rPr>
              <a:t>dáng</a:t>
            </a:r>
            <a:r>
              <a:rPr lang="en-GB" sz="2400" b="1" dirty="0">
                <a:solidFill>
                  <a:schemeClr val="tx1"/>
                </a:solidFill>
              </a:rPr>
              <a:t> </a:t>
            </a:r>
            <a:r>
              <a:rPr lang="en-GB" sz="2400" b="1" dirty="0" err="1">
                <a:solidFill>
                  <a:schemeClr val="tx1"/>
                </a:solidFill>
              </a:rPr>
              <a:t>màu</a:t>
            </a:r>
            <a:r>
              <a:rPr lang="en-GB" sz="2400" b="1" dirty="0">
                <a:solidFill>
                  <a:schemeClr val="tx1"/>
                </a:solidFill>
              </a:rPr>
              <a:t> </a:t>
            </a:r>
            <a:r>
              <a:rPr lang="en-GB" sz="2400" b="1" dirty="0" err="1">
                <a:solidFill>
                  <a:schemeClr val="tx1"/>
                </a:solidFill>
              </a:rPr>
              <a:t>sắc</a:t>
            </a:r>
            <a:r>
              <a:rPr lang="en-GB" sz="2400" b="1" dirty="0">
                <a:solidFill>
                  <a:schemeClr val="tx1"/>
                </a:solidFill>
              </a:rPr>
              <a:t>; </a:t>
            </a:r>
            <a:r>
              <a:rPr lang="en-GB" sz="2400" b="1" dirty="0" err="1">
                <a:solidFill>
                  <a:schemeClr val="tx1"/>
                </a:solidFill>
              </a:rPr>
              <a:t>cảm</a:t>
            </a:r>
            <a:r>
              <a:rPr lang="en-GB" sz="2400" b="1" dirty="0">
                <a:solidFill>
                  <a:schemeClr val="tx1"/>
                </a:solidFill>
              </a:rPr>
              <a:t> </a:t>
            </a:r>
            <a:r>
              <a:rPr lang="en-GB" sz="2400" b="1" dirty="0" err="1">
                <a:solidFill>
                  <a:schemeClr val="tx1"/>
                </a:solidFill>
              </a:rPr>
              <a:t>nghĩ</a:t>
            </a:r>
            <a:r>
              <a:rPr lang="en-GB" sz="2400" b="1" dirty="0">
                <a:solidFill>
                  <a:schemeClr val="tx1"/>
                </a:solidFill>
              </a:rPr>
              <a:t>  </a:t>
            </a:r>
            <a:r>
              <a:rPr lang="en-GB" sz="2400" b="1" dirty="0" err="1">
                <a:solidFill>
                  <a:schemeClr val="tx1"/>
                </a:solidFill>
              </a:rPr>
              <a:t>của</a:t>
            </a:r>
            <a:r>
              <a:rPr lang="en-GB" sz="2400" b="1" dirty="0">
                <a:solidFill>
                  <a:schemeClr val="tx1"/>
                </a:solidFill>
              </a:rPr>
              <a:t> </a:t>
            </a:r>
            <a:r>
              <a:rPr lang="en-GB" sz="2400" b="1" dirty="0" err="1">
                <a:solidFill>
                  <a:schemeClr val="tx1"/>
                </a:solidFill>
              </a:rPr>
              <a:t>em</a:t>
            </a:r>
            <a:r>
              <a:rPr lang="en-GB" sz="2400" b="1" dirty="0">
                <a:solidFill>
                  <a:schemeClr val="tx1"/>
                </a:solidFill>
              </a:rPr>
              <a:t>.</a:t>
            </a:r>
            <a:endParaRPr lang="en-US" sz="2400" b="1" dirty="0">
              <a:solidFill>
                <a:schemeClr val="tx1"/>
              </a:solidFill>
            </a:endParaRPr>
          </a:p>
        </p:txBody>
      </p:sp>
      <p:sp>
        <p:nvSpPr>
          <p:cNvPr id="7" name="Rounded Rectangle 6"/>
          <p:cNvSpPr/>
          <p:nvPr/>
        </p:nvSpPr>
        <p:spPr>
          <a:xfrm>
            <a:off x="5653457" y="4718745"/>
            <a:ext cx="4849786" cy="1346772"/>
          </a:xfrm>
          <a:prstGeom prst="roundRect">
            <a:avLst/>
          </a:prstGeom>
          <a:solidFill>
            <a:srgbClr val="DA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3. </a:t>
            </a:r>
            <a:r>
              <a:rPr lang="en-GB" sz="2400" b="1" dirty="0" err="1">
                <a:solidFill>
                  <a:schemeClr val="tx1"/>
                </a:solidFill>
              </a:rPr>
              <a:t>Sắp</a:t>
            </a:r>
            <a:r>
              <a:rPr lang="en-GB" sz="2400" b="1" dirty="0">
                <a:solidFill>
                  <a:schemeClr val="tx1"/>
                </a:solidFill>
              </a:rPr>
              <a:t> </a:t>
            </a:r>
            <a:r>
              <a:rPr lang="en-GB" sz="2400" b="1" dirty="0" err="1">
                <a:solidFill>
                  <a:schemeClr val="tx1"/>
                </a:solidFill>
              </a:rPr>
              <a:t>xếp</a:t>
            </a:r>
            <a:r>
              <a:rPr lang="en-GB" sz="2400" b="1" dirty="0">
                <a:solidFill>
                  <a:schemeClr val="tx1"/>
                </a:solidFill>
              </a:rPr>
              <a:t> ý</a:t>
            </a:r>
          </a:p>
          <a:p>
            <a:r>
              <a:rPr lang="en-GB" sz="2400" b="1" dirty="0">
                <a:solidFill>
                  <a:schemeClr val="tx1"/>
                </a:solidFill>
              </a:rPr>
              <a:t>- Theo </a:t>
            </a:r>
            <a:r>
              <a:rPr lang="en-GB" sz="2400" b="1" dirty="0" err="1">
                <a:solidFill>
                  <a:schemeClr val="tx1"/>
                </a:solidFill>
              </a:rPr>
              <a:t>gợi</a:t>
            </a:r>
            <a:r>
              <a:rPr lang="en-GB" sz="2400" b="1" dirty="0">
                <a:solidFill>
                  <a:schemeClr val="tx1"/>
                </a:solidFill>
              </a:rPr>
              <a:t> ý ở </a:t>
            </a:r>
            <a:r>
              <a:rPr lang="en-GB" sz="2400" b="1" dirty="0" err="1">
                <a:solidFill>
                  <a:schemeClr val="tx1"/>
                </a:solidFill>
              </a:rPr>
              <a:t>sách</a:t>
            </a:r>
            <a:r>
              <a:rPr lang="en-GB" sz="2400" b="1" dirty="0">
                <a:solidFill>
                  <a:schemeClr val="tx1"/>
                </a:solidFill>
              </a:rPr>
              <a:t> </a:t>
            </a:r>
            <a:r>
              <a:rPr lang="en-GB" sz="2400" b="1" dirty="0" err="1">
                <a:solidFill>
                  <a:schemeClr val="tx1"/>
                </a:solidFill>
              </a:rPr>
              <a:t>giáo</a:t>
            </a:r>
            <a:r>
              <a:rPr lang="en-GB" sz="2400" b="1" dirty="0">
                <a:solidFill>
                  <a:schemeClr val="tx1"/>
                </a:solidFill>
              </a:rPr>
              <a:t> </a:t>
            </a:r>
            <a:r>
              <a:rPr lang="en-GB" sz="2400" b="1" dirty="0" err="1">
                <a:solidFill>
                  <a:schemeClr val="tx1"/>
                </a:solidFill>
              </a:rPr>
              <a:t>khoa</a:t>
            </a:r>
            <a:r>
              <a:rPr lang="en-GB" sz="2400" b="1" dirty="0">
                <a:solidFill>
                  <a:schemeClr val="tx1"/>
                </a:solidFill>
              </a:rPr>
              <a:t>.</a:t>
            </a:r>
          </a:p>
          <a:p>
            <a:r>
              <a:rPr lang="en-GB" sz="2400" b="1" dirty="0">
                <a:solidFill>
                  <a:schemeClr val="tx1"/>
                </a:solidFill>
              </a:rPr>
              <a:t>- Theo </a:t>
            </a:r>
            <a:r>
              <a:rPr lang="en-GB" sz="2400" b="1" dirty="0" err="1">
                <a:solidFill>
                  <a:schemeClr val="tx1"/>
                </a:solidFill>
              </a:rPr>
              <a:t>suy</a:t>
            </a:r>
            <a:r>
              <a:rPr lang="en-GB" sz="2400" b="1" dirty="0">
                <a:solidFill>
                  <a:schemeClr val="tx1"/>
                </a:solidFill>
              </a:rPr>
              <a:t> </a:t>
            </a:r>
            <a:r>
              <a:rPr lang="en-GB" sz="2400" b="1" dirty="0" err="1">
                <a:solidFill>
                  <a:schemeClr val="tx1"/>
                </a:solidFill>
              </a:rPr>
              <a:t>nghĩ</a:t>
            </a:r>
            <a:r>
              <a:rPr lang="en-GB" sz="2400" b="1" dirty="0">
                <a:solidFill>
                  <a:schemeClr val="tx1"/>
                </a:solidFill>
              </a:rPr>
              <a:t> </a:t>
            </a:r>
            <a:r>
              <a:rPr lang="en-GB" sz="2400" b="1" dirty="0" err="1">
                <a:solidFill>
                  <a:schemeClr val="tx1"/>
                </a:solidFill>
              </a:rPr>
              <a:t>của</a:t>
            </a:r>
            <a:r>
              <a:rPr lang="en-GB" sz="2400" b="1" dirty="0">
                <a:solidFill>
                  <a:schemeClr val="tx1"/>
                </a:solidFill>
              </a:rPr>
              <a:t> </a:t>
            </a:r>
            <a:r>
              <a:rPr lang="en-GB" sz="2400" b="1" dirty="0" err="1">
                <a:solidFill>
                  <a:schemeClr val="tx1"/>
                </a:solidFill>
              </a:rPr>
              <a:t>em</a:t>
            </a:r>
            <a:r>
              <a:rPr lang="en-GB" sz="2400" b="1" dirty="0">
                <a:solidFill>
                  <a:schemeClr val="tx1"/>
                </a:solidFill>
              </a:rPr>
              <a:t>.</a:t>
            </a:r>
            <a:endParaRPr lang="en-US" sz="2400" b="1" dirty="0">
              <a:solidFill>
                <a:schemeClr val="tx1"/>
              </a:solidFill>
            </a:endParaRPr>
          </a:p>
        </p:txBody>
      </p:sp>
      <p:sp>
        <p:nvSpPr>
          <p:cNvPr id="9" name="Rounded Rectangle 8"/>
          <p:cNvSpPr/>
          <p:nvPr/>
        </p:nvSpPr>
        <p:spPr>
          <a:xfrm>
            <a:off x="1545996" y="4139375"/>
            <a:ext cx="3985745" cy="1293942"/>
          </a:xfrm>
          <a:prstGeom prst="roundRect">
            <a:avLst/>
          </a:prstGeom>
          <a:solidFill>
            <a:srgbClr val="DA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4. </a:t>
            </a:r>
            <a:r>
              <a:rPr lang="en-GB" sz="2400" b="1" dirty="0" err="1">
                <a:solidFill>
                  <a:schemeClr val="tx1"/>
                </a:solidFill>
              </a:rPr>
              <a:t>Viết</a:t>
            </a:r>
            <a:endParaRPr lang="en-GB" sz="2400" b="1" dirty="0">
              <a:solidFill>
                <a:schemeClr val="tx1"/>
              </a:solidFill>
            </a:endParaRPr>
          </a:p>
          <a:p>
            <a:r>
              <a:rPr lang="en-GB" sz="2400" b="1" dirty="0">
                <a:solidFill>
                  <a:schemeClr val="tx1"/>
                </a:solidFill>
              </a:rPr>
              <a:t>- </a:t>
            </a:r>
            <a:r>
              <a:rPr lang="en-GB" sz="2400" b="1" dirty="0" err="1">
                <a:solidFill>
                  <a:schemeClr val="tx1"/>
                </a:solidFill>
              </a:rPr>
              <a:t>Viết</a:t>
            </a:r>
            <a:r>
              <a:rPr lang="en-GB" sz="2400" b="1" dirty="0">
                <a:solidFill>
                  <a:schemeClr val="tx1"/>
                </a:solidFill>
              </a:rPr>
              <a:t> </a:t>
            </a:r>
            <a:r>
              <a:rPr lang="en-GB" sz="2400" b="1" dirty="0" err="1">
                <a:solidFill>
                  <a:schemeClr val="tx1"/>
                </a:solidFill>
              </a:rPr>
              <a:t>theo</a:t>
            </a:r>
            <a:r>
              <a:rPr lang="en-GB" sz="2400" b="1" dirty="0">
                <a:solidFill>
                  <a:schemeClr val="tx1"/>
                </a:solidFill>
              </a:rPr>
              <a:t> ý </a:t>
            </a:r>
            <a:r>
              <a:rPr lang="en-GB" sz="2400" b="1" dirty="0" err="1">
                <a:solidFill>
                  <a:schemeClr val="tx1"/>
                </a:solidFill>
              </a:rPr>
              <a:t>đã</a:t>
            </a:r>
            <a:r>
              <a:rPr lang="en-GB" sz="2400" b="1" dirty="0">
                <a:solidFill>
                  <a:schemeClr val="tx1"/>
                </a:solidFill>
              </a:rPr>
              <a:t> </a:t>
            </a:r>
            <a:r>
              <a:rPr lang="en-GB" sz="2400" b="1" dirty="0" err="1">
                <a:solidFill>
                  <a:schemeClr val="tx1"/>
                </a:solidFill>
              </a:rPr>
              <a:t>sắp</a:t>
            </a:r>
            <a:r>
              <a:rPr lang="en-GB" sz="2400" b="1" dirty="0">
                <a:solidFill>
                  <a:schemeClr val="tx1"/>
                </a:solidFill>
              </a:rPr>
              <a:t> </a:t>
            </a:r>
            <a:r>
              <a:rPr lang="en-GB" sz="2400" b="1" dirty="0" err="1">
                <a:solidFill>
                  <a:schemeClr val="tx1"/>
                </a:solidFill>
              </a:rPr>
              <a:t>xếp</a:t>
            </a:r>
            <a:endParaRPr lang="en-GB" sz="2400" b="1" dirty="0">
              <a:solidFill>
                <a:schemeClr val="tx1"/>
              </a:solidFill>
            </a:endParaRPr>
          </a:p>
          <a:p>
            <a:r>
              <a:rPr lang="en-GB" sz="2400" b="1" dirty="0">
                <a:solidFill>
                  <a:schemeClr val="tx1"/>
                </a:solidFill>
              </a:rPr>
              <a:t>- </a:t>
            </a:r>
            <a:r>
              <a:rPr lang="en-GB" sz="2400" b="1" dirty="0" err="1">
                <a:solidFill>
                  <a:schemeClr val="tx1"/>
                </a:solidFill>
              </a:rPr>
              <a:t>Viết</a:t>
            </a:r>
            <a:r>
              <a:rPr lang="en-GB" sz="2400" b="1" dirty="0">
                <a:solidFill>
                  <a:schemeClr val="tx1"/>
                </a:solidFill>
              </a:rPr>
              <a:t> </a:t>
            </a:r>
            <a:r>
              <a:rPr lang="en-GB" sz="2400" b="1" dirty="0" err="1">
                <a:solidFill>
                  <a:schemeClr val="tx1"/>
                </a:solidFill>
              </a:rPr>
              <a:t>câu</a:t>
            </a:r>
            <a:r>
              <a:rPr lang="en-GB" sz="2400" b="1" dirty="0">
                <a:solidFill>
                  <a:schemeClr val="tx1"/>
                </a:solidFill>
              </a:rPr>
              <a:t> </a:t>
            </a:r>
            <a:r>
              <a:rPr lang="en-GB" sz="2400" b="1" dirty="0" err="1">
                <a:solidFill>
                  <a:schemeClr val="tx1"/>
                </a:solidFill>
              </a:rPr>
              <a:t>đúng</a:t>
            </a:r>
            <a:r>
              <a:rPr lang="en-GB" sz="2400" b="1" dirty="0">
                <a:solidFill>
                  <a:schemeClr val="tx1"/>
                </a:solidFill>
              </a:rPr>
              <a:t> </a:t>
            </a:r>
            <a:r>
              <a:rPr lang="en-GB" sz="2400" b="1" dirty="0" err="1">
                <a:solidFill>
                  <a:schemeClr val="tx1"/>
                </a:solidFill>
              </a:rPr>
              <a:t>liền</a:t>
            </a:r>
            <a:r>
              <a:rPr lang="en-GB" sz="2400" b="1" dirty="0">
                <a:solidFill>
                  <a:schemeClr val="tx1"/>
                </a:solidFill>
              </a:rPr>
              <a:t> </a:t>
            </a:r>
            <a:r>
              <a:rPr lang="en-GB" sz="2400" b="1" dirty="0" err="1">
                <a:solidFill>
                  <a:schemeClr val="tx1"/>
                </a:solidFill>
              </a:rPr>
              <a:t>mạch</a:t>
            </a:r>
            <a:endParaRPr lang="en-US" sz="2400" b="1" dirty="0">
              <a:solidFill>
                <a:schemeClr val="tx1"/>
              </a:solidFill>
            </a:endParaRPr>
          </a:p>
        </p:txBody>
      </p:sp>
      <p:sp>
        <p:nvSpPr>
          <p:cNvPr id="10" name="Rounded Rectangle 9"/>
          <p:cNvSpPr/>
          <p:nvPr/>
        </p:nvSpPr>
        <p:spPr>
          <a:xfrm>
            <a:off x="2324449" y="2452916"/>
            <a:ext cx="3329007" cy="1298951"/>
          </a:xfrm>
          <a:prstGeom prst="roundRect">
            <a:avLst/>
          </a:prstGeom>
          <a:solidFill>
            <a:srgbClr val="DA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5. </a:t>
            </a:r>
            <a:r>
              <a:rPr lang="en-GB" sz="2400" b="1" dirty="0" err="1">
                <a:solidFill>
                  <a:schemeClr val="tx1"/>
                </a:solidFill>
              </a:rPr>
              <a:t>Hoàn</a:t>
            </a:r>
            <a:r>
              <a:rPr lang="en-GB" sz="2400" b="1" dirty="0">
                <a:solidFill>
                  <a:schemeClr val="tx1"/>
                </a:solidFill>
              </a:rPr>
              <a:t> </a:t>
            </a:r>
            <a:r>
              <a:rPr lang="en-GB" sz="2400" b="1" dirty="0" err="1">
                <a:solidFill>
                  <a:schemeClr val="tx1"/>
                </a:solidFill>
              </a:rPr>
              <a:t>chỉnh</a:t>
            </a:r>
            <a:endParaRPr lang="en-GB" sz="2400" b="1" dirty="0">
              <a:solidFill>
                <a:schemeClr val="tx1"/>
              </a:solidFill>
            </a:endParaRPr>
          </a:p>
          <a:p>
            <a:r>
              <a:rPr lang="en-GB" sz="2400" b="1" dirty="0">
                <a:solidFill>
                  <a:schemeClr val="tx1"/>
                </a:solidFill>
              </a:rPr>
              <a:t>- </a:t>
            </a:r>
            <a:r>
              <a:rPr lang="en-GB" sz="2400" b="1" dirty="0" err="1">
                <a:solidFill>
                  <a:schemeClr val="tx1"/>
                </a:solidFill>
              </a:rPr>
              <a:t>Sửa</a:t>
            </a:r>
            <a:r>
              <a:rPr lang="en-GB" sz="2400" b="1" dirty="0">
                <a:solidFill>
                  <a:schemeClr val="tx1"/>
                </a:solidFill>
              </a:rPr>
              <a:t> </a:t>
            </a:r>
            <a:r>
              <a:rPr lang="en-GB" sz="2400" b="1" dirty="0" err="1">
                <a:solidFill>
                  <a:schemeClr val="tx1"/>
                </a:solidFill>
              </a:rPr>
              <a:t>lỗi</a:t>
            </a:r>
            <a:endParaRPr lang="en-GB" sz="2400" b="1" dirty="0">
              <a:solidFill>
                <a:schemeClr val="tx1"/>
              </a:solidFill>
            </a:endParaRPr>
          </a:p>
          <a:p>
            <a:r>
              <a:rPr lang="en-GB" sz="2400" b="1" dirty="0">
                <a:solidFill>
                  <a:schemeClr val="tx1"/>
                </a:solidFill>
              </a:rPr>
              <a:t>- </a:t>
            </a:r>
            <a:r>
              <a:rPr lang="en-GB" sz="2400" b="1" dirty="0" err="1">
                <a:solidFill>
                  <a:schemeClr val="tx1"/>
                </a:solidFill>
              </a:rPr>
              <a:t>Bổ</a:t>
            </a:r>
            <a:r>
              <a:rPr lang="en-GB" sz="2400" b="1" dirty="0">
                <a:solidFill>
                  <a:schemeClr val="tx1"/>
                </a:solidFill>
              </a:rPr>
              <a:t> sung ý hay.</a:t>
            </a:r>
            <a:endParaRPr lang="en-US" sz="2400" b="1" dirty="0">
              <a:solidFill>
                <a:schemeClr val="tx1"/>
              </a:solidFill>
            </a:endParaRPr>
          </a:p>
        </p:txBody>
      </p:sp>
    </p:spTree>
    <p:extLst>
      <p:ext uri="{BB962C8B-B14F-4D97-AF65-F5344CB8AC3E}">
        <p14:creationId xmlns:p14="http://schemas.microsoft.com/office/powerpoint/2010/main" val="155949168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3" y="283054"/>
            <a:ext cx="1077123" cy="716337"/>
          </a:xfrm>
          <a:prstGeom prst="rect">
            <a:avLst/>
          </a:prstGeom>
        </p:spPr>
      </p:pic>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868"/>
          <a:stretch/>
        </p:blipFill>
        <p:spPr>
          <a:xfrm>
            <a:off x="9037250" y="4345941"/>
            <a:ext cx="3154751" cy="262333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5">
            <a:extLst>
              <a:ext uri="{28A0092B-C50C-407E-A947-70E740481C1C}">
                <a14:useLocalDpi xmlns:a14="http://schemas.microsoft.com/office/drawing/2010/main" val="0"/>
              </a:ext>
            </a:extLst>
          </a:blip>
          <a:srcRect l="76733" r="-1636" b="-5726"/>
          <a:stretch/>
        </p:blipFill>
        <p:spPr>
          <a:xfrm>
            <a:off x="9917013" y="231086"/>
            <a:ext cx="2274987" cy="1102415"/>
          </a:xfrm>
          <a:prstGeom prst="rect">
            <a:avLst/>
          </a:prstGeom>
        </p:spPr>
      </p:pic>
      <p:pic>
        <p:nvPicPr>
          <p:cNvPr id="18" name="图片 17">
            <a:extLst>
              <a:ext uri="{FF2B5EF4-FFF2-40B4-BE49-F238E27FC236}">
                <a16:creationId xmlns:a16="http://schemas.microsoft.com/office/drawing/2014/main" id="{013CBEC8-6275-4802-864B-E56EE4DBC8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348" y="231085"/>
            <a:ext cx="2496317" cy="4029464"/>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10750" y1="59607" x2="15750" y2="93886"/>
                        <a14:foregroundMark x1="8250" y1="72926" x2="12875" y2="88865"/>
                        <a14:foregroundMark x1="65750" y1="92576" x2="90250" y2="90830"/>
                        <a14:foregroundMark x1="3000" y1="67904" x2="4375" y2="72489"/>
                      </a14:backgroundRemoval>
                    </a14:imgEffect>
                  </a14:imgLayer>
                </a14:imgProps>
              </a:ext>
              <a:ext uri="{28A0092B-C50C-407E-A947-70E740481C1C}">
                <a14:useLocalDpi xmlns:a14="http://schemas.microsoft.com/office/drawing/2010/main" val="0"/>
              </a:ext>
            </a:extLst>
          </a:blip>
          <a:stretch>
            <a:fillRect/>
          </a:stretch>
        </p:blipFill>
        <p:spPr>
          <a:xfrm>
            <a:off x="0" y="1027007"/>
            <a:ext cx="10160000" cy="5816600"/>
          </a:xfrm>
          <a:prstGeom prst="rect">
            <a:avLst/>
          </a:prstGeom>
        </p:spPr>
      </p:pic>
      <p:pic>
        <p:nvPicPr>
          <p:cNvPr id="16"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19967">
            <a:off x="2013163" y="-1328587"/>
            <a:ext cx="5851048" cy="4239832"/>
          </a:xfrm>
          <a:prstGeom prst="rect">
            <a:avLst/>
          </a:prstGeom>
        </p:spPr>
      </p:pic>
      <p:sp>
        <p:nvSpPr>
          <p:cNvPr id="20" name="TextBox 19"/>
          <p:cNvSpPr txBox="1"/>
          <p:nvPr/>
        </p:nvSpPr>
        <p:spPr>
          <a:xfrm>
            <a:off x="2810773" y="993820"/>
            <a:ext cx="4538455" cy="716019"/>
          </a:xfrm>
          <a:prstGeom prst="rect">
            <a:avLst/>
          </a:prstGeom>
          <a:noFill/>
        </p:spPr>
        <p:txBody>
          <a:bodyPr wrap="square" lIns="58792" tIns="29395" rIns="58792" bIns="29395" rtlCol="0">
            <a:spAutoFit/>
          </a:bodyPr>
          <a:lstStyle/>
          <a:p>
            <a:pPr algn="ctr"/>
            <a:r>
              <a:rPr lang="en-US" sz="426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 LUẬN NHÓM</a:t>
            </a:r>
          </a:p>
        </p:txBody>
      </p:sp>
    </p:spTree>
    <p:extLst>
      <p:ext uri="{BB962C8B-B14F-4D97-AF65-F5344CB8AC3E}">
        <p14:creationId xmlns:p14="http://schemas.microsoft.com/office/powerpoint/2010/main" val="207985804"/>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588B7F25-7CC6-4C12-A864-75D5D3478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8581">
            <a:off x="-146493" y="82852"/>
            <a:ext cx="1649860" cy="2140992"/>
          </a:xfrm>
          <a:prstGeom prst="rect">
            <a:avLst/>
          </a:prstGeom>
        </p:spPr>
      </p:pic>
      <p:grpSp>
        <p:nvGrpSpPr>
          <p:cNvPr id="7" name="组合 11">
            <a:extLst>
              <a:ext uri="{FF2B5EF4-FFF2-40B4-BE49-F238E27FC236}">
                <a16:creationId xmlns:a16="http://schemas.microsoft.com/office/drawing/2014/main" id="{B706C7B5-824D-409F-9866-3B58749FD788}"/>
              </a:ext>
            </a:extLst>
          </p:cNvPr>
          <p:cNvGrpSpPr/>
          <p:nvPr/>
        </p:nvGrpSpPr>
        <p:grpSpPr>
          <a:xfrm rot="1134518">
            <a:off x="8773748" y="1322008"/>
            <a:ext cx="1318757" cy="320845"/>
            <a:chOff x="4531763" y="904319"/>
            <a:chExt cx="3274666" cy="206375"/>
          </a:xfrm>
        </p:grpSpPr>
        <p:sp>
          <p:nvSpPr>
            <p:cNvPr id="8" name="Freeform 139">
              <a:extLst>
                <a:ext uri="{FF2B5EF4-FFF2-40B4-BE49-F238E27FC236}">
                  <a16:creationId xmlns:a16="http://schemas.microsoft.com/office/drawing/2014/main" id="{851FD985-B084-43F9-A5D4-26FFA98478F7}"/>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9" name="Freeform 139">
              <a:extLst>
                <a:ext uri="{FF2B5EF4-FFF2-40B4-BE49-F238E27FC236}">
                  <a16:creationId xmlns:a16="http://schemas.microsoft.com/office/drawing/2014/main" id="{9C5E37CF-A022-4268-9EAC-75F8C75BAD5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10" name="Freeform 139">
              <a:extLst>
                <a:ext uri="{FF2B5EF4-FFF2-40B4-BE49-F238E27FC236}">
                  <a16:creationId xmlns:a16="http://schemas.microsoft.com/office/drawing/2014/main" id="{62D08905-F5A7-41DE-8EFE-BA071CAA7955}"/>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11" name="Freeform 139">
              <a:extLst>
                <a:ext uri="{FF2B5EF4-FFF2-40B4-BE49-F238E27FC236}">
                  <a16:creationId xmlns:a16="http://schemas.microsoft.com/office/drawing/2014/main" id="{0369BA1A-8283-4297-B09A-B60CF47D53B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12" name="Freeform 139">
              <a:extLst>
                <a:ext uri="{FF2B5EF4-FFF2-40B4-BE49-F238E27FC236}">
                  <a16:creationId xmlns:a16="http://schemas.microsoft.com/office/drawing/2014/main" id="{BD55F051-2B59-4E3E-9025-DB6C724EB1B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13" name="Freeform 139">
              <a:extLst>
                <a:ext uri="{FF2B5EF4-FFF2-40B4-BE49-F238E27FC236}">
                  <a16:creationId xmlns:a16="http://schemas.microsoft.com/office/drawing/2014/main" id="{8EA3D07B-C902-49D2-B4DB-70AB769C021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14" name="Freeform 139">
              <a:extLst>
                <a:ext uri="{FF2B5EF4-FFF2-40B4-BE49-F238E27FC236}">
                  <a16:creationId xmlns:a16="http://schemas.microsoft.com/office/drawing/2014/main" id="{B7BFB22C-3456-4B12-83D4-2689FA1800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15" name="Freeform 139">
              <a:extLst>
                <a:ext uri="{FF2B5EF4-FFF2-40B4-BE49-F238E27FC236}">
                  <a16:creationId xmlns:a16="http://schemas.microsoft.com/office/drawing/2014/main" id="{2D646924-5126-4873-B5A1-9DF471A9A2E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16" name="Freeform 139">
              <a:extLst>
                <a:ext uri="{FF2B5EF4-FFF2-40B4-BE49-F238E27FC236}">
                  <a16:creationId xmlns:a16="http://schemas.microsoft.com/office/drawing/2014/main" id="{385D4465-7891-47B3-9AA6-B252111A2DA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17" name="Freeform 139">
              <a:extLst>
                <a:ext uri="{FF2B5EF4-FFF2-40B4-BE49-F238E27FC236}">
                  <a16:creationId xmlns:a16="http://schemas.microsoft.com/office/drawing/2014/main" id="{AD6892F8-8565-4461-AA20-147C8A52C9F8}"/>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grpSp>
      <p:grpSp>
        <p:nvGrpSpPr>
          <p:cNvPr id="18" name="组合 23">
            <a:extLst>
              <a:ext uri="{FF2B5EF4-FFF2-40B4-BE49-F238E27FC236}">
                <a16:creationId xmlns:a16="http://schemas.microsoft.com/office/drawing/2014/main" id="{C659CD8D-7413-4616-B389-2D19BFC3B480}"/>
              </a:ext>
            </a:extLst>
          </p:cNvPr>
          <p:cNvGrpSpPr/>
          <p:nvPr/>
        </p:nvGrpSpPr>
        <p:grpSpPr>
          <a:xfrm rot="21193181">
            <a:off x="9348397" y="469869"/>
            <a:ext cx="1260879" cy="861195"/>
            <a:chOff x="9015984" y="2528554"/>
            <a:chExt cx="2157344" cy="1473489"/>
          </a:xfrm>
        </p:grpSpPr>
        <p:sp>
          <p:nvSpPr>
            <p:cNvPr id="19" name="Freeform 166">
              <a:extLst>
                <a:ext uri="{FF2B5EF4-FFF2-40B4-BE49-F238E27FC236}">
                  <a16:creationId xmlns:a16="http://schemas.microsoft.com/office/drawing/2014/main" id="{CCC05074-DB93-4887-9E9E-FBBA31A1EF71}"/>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0" name="Freeform 167">
              <a:extLst>
                <a:ext uri="{FF2B5EF4-FFF2-40B4-BE49-F238E27FC236}">
                  <a16:creationId xmlns:a16="http://schemas.microsoft.com/office/drawing/2014/main" id="{E0080C94-C78D-4B4D-9FBC-261923BF82F4}"/>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1" name="Freeform 168">
              <a:extLst>
                <a:ext uri="{FF2B5EF4-FFF2-40B4-BE49-F238E27FC236}">
                  <a16:creationId xmlns:a16="http://schemas.microsoft.com/office/drawing/2014/main" id="{853EA083-3DCD-4E9E-869D-6F6683D2121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2" name="Freeform 169">
              <a:extLst>
                <a:ext uri="{FF2B5EF4-FFF2-40B4-BE49-F238E27FC236}">
                  <a16:creationId xmlns:a16="http://schemas.microsoft.com/office/drawing/2014/main" id="{36C90D80-22EA-47EF-B037-498040597F0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3" name="Freeform 170">
              <a:extLst>
                <a:ext uri="{FF2B5EF4-FFF2-40B4-BE49-F238E27FC236}">
                  <a16:creationId xmlns:a16="http://schemas.microsoft.com/office/drawing/2014/main" id="{FD74C569-FBAF-4B38-B801-A6AF868538C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4" name="Freeform 175">
              <a:extLst>
                <a:ext uri="{FF2B5EF4-FFF2-40B4-BE49-F238E27FC236}">
                  <a16:creationId xmlns:a16="http://schemas.microsoft.com/office/drawing/2014/main" id="{CCA089E2-72DB-42CF-BD5F-795DA207F3B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5" name="Freeform 176">
              <a:extLst>
                <a:ext uri="{FF2B5EF4-FFF2-40B4-BE49-F238E27FC236}">
                  <a16:creationId xmlns:a16="http://schemas.microsoft.com/office/drawing/2014/main" id="{08C86C53-607E-49A5-A604-AA89FED9BE0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6" name="Freeform 177">
              <a:extLst>
                <a:ext uri="{FF2B5EF4-FFF2-40B4-BE49-F238E27FC236}">
                  <a16:creationId xmlns:a16="http://schemas.microsoft.com/office/drawing/2014/main" id="{D87E7937-ACAC-4CA3-9DE2-6FECA5D21849}"/>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7" name="Freeform 178">
              <a:extLst>
                <a:ext uri="{FF2B5EF4-FFF2-40B4-BE49-F238E27FC236}">
                  <a16:creationId xmlns:a16="http://schemas.microsoft.com/office/drawing/2014/main" id="{3C7357D6-645F-4CE9-9F0B-5983CF0E72B8}"/>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sp>
          <p:nvSpPr>
            <p:cNvPr id="28" name="Freeform 179">
              <a:extLst>
                <a:ext uri="{FF2B5EF4-FFF2-40B4-BE49-F238E27FC236}">
                  <a16:creationId xmlns:a16="http://schemas.microsoft.com/office/drawing/2014/main" id="{C2CD47C3-376E-41A7-9C10-92978E7C228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8990">
                <a:defRPr/>
              </a:pPr>
              <a:endParaRPr lang="zh-CN" altLang="en-US" sz="2400">
                <a:solidFill>
                  <a:prstClr val="black"/>
                </a:solidFill>
                <a:latin typeface="等线" panose="020F0502020204030204"/>
              </a:endParaRPr>
            </a:p>
          </p:txBody>
        </p:sp>
      </p:grpSp>
      <p:pic>
        <p:nvPicPr>
          <p:cNvPr id="4" name="图片 2">
            <a:extLst>
              <a:ext uri="{FF2B5EF4-FFF2-40B4-BE49-F238E27FC236}">
                <a16:creationId xmlns:a16="http://schemas.microsoft.com/office/drawing/2014/main" id="{1472BCDB-2094-4A04-87A2-6CA5D4927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 y="4367045"/>
            <a:ext cx="1356865" cy="2490961"/>
          </a:xfrm>
          <a:prstGeom prst="rect">
            <a:avLst/>
          </a:prstGeom>
        </p:spPr>
      </p:pic>
      <p:pic>
        <p:nvPicPr>
          <p:cNvPr id="5" name="图片 5">
            <a:extLst>
              <a:ext uri="{FF2B5EF4-FFF2-40B4-BE49-F238E27FC236}">
                <a16:creationId xmlns:a16="http://schemas.microsoft.com/office/drawing/2014/main" id="{54E4E0F7-6B2D-4301-9581-556C59B1E9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0097" y="326054"/>
            <a:ext cx="1983355" cy="2971255"/>
          </a:xfrm>
          <a:prstGeom prst="rect">
            <a:avLst/>
          </a:prstGeom>
        </p:spPr>
      </p:pic>
      <p:grpSp>
        <p:nvGrpSpPr>
          <p:cNvPr id="3" name="Group 2"/>
          <p:cNvGrpSpPr/>
          <p:nvPr/>
        </p:nvGrpSpPr>
        <p:grpSpPr>
          <a:xfrm>
            <a:off x="375011" y="12030"/>
            <a:ext cx="12108472" cy="7430703"/>
            <a:chOff x="2716769" y="-288758"/>
            <a:chExt cx="11738543" cy="7430703"/>
          </a:xfrm>
        </p:grpSpPr>
        <p:pic>
          <p:nvPicPr>
            <p:cNvPr id="29"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7165"/>
            <a:stretch/>
          </p:blipFill>
          <p:spPr>
            <a:xfrm>
              <a:off x="2716769" y="-288758"/>
              <a:ext cx="11738543" cy="7430703"/>
            </a:xfrm>
            <a:prstGeom prst="rect">
              <a:avLst/>
            </a:prstGeom>
          </p:spPr>
        </p:pic>
        <p:pic>
          <p:nvPicPr>
            <p:cNvPr id="2" name="Picture 1"/>
            <p:cNvPicPr>
              <a:picLocks noChangeAspect="1"/>
            </p:cNvPicPr>
            <p:nvPr/>
          </p:nvPicPr>
          <p:blipFill>
            <a:blip r:embed="rId7"/>
            <a:stretch>
              <a:fillRect/>
            </a:stretch>
          </p:blipFill>
          <p:spPr>
            <a:xfrm>
              <a:off x="5817312" y="-142773"/>
              <a:ext cx="5101389" cy="887551"/>
            </a:xfrm>
            <a:prstGeom prst="rect">
              <a:avLst/>
            </a:prstGeom>
          </p:spPr>
        </p:pic>
      </p:grpSp>
      <p:sp>
        <p:nvSpPr>
          <p:cNvPr id="30" name="Rectangle 29"/>
          <p:cNvSpPr/>
          <p:nvPr/>
        </p:nvSpPr>
        <p:spPr>
          <a:xfrm>
            <a:off x="1341821" y="2258135"/>
            <a:ext cx="10412880" cy="4001081"/>
          </a:xfrm>
          <a:prstGeom prst="rect">
            <a:avLst/>
          </a:prstGeom>
        </p:spPr>
        <p:txBody>
          <a:bodyPr wrap="square" lIns="121907" tIns="60953" rIns="121907" bIns="60953">
            <a:spAutoFit/>
          </a:bodyPr>
          <a:lstStyle/>
          <a:p>
            <a:r>
              <a:rPr lang="en-US" sz="2800" b="1"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t> Vào mồng năm tháng giêng hàng năm, hội Gò Đống Đa bắt đầu diễn ra. Hội tổ chức tại Gò Đống Đa. Mọi người đi xem rất đông, ai cũng muốn xem tượng đài Quang Trung. Hội bắt đầu bằng hoạt động tưởng nhớ tới anh hùng áo vải Quang Trung Nguyễn Huệ. Hội có những trò chơi như: chơi cờ, đánh đu, chọi gà,… Khi hội kết thúc, em vẫn thấy nuối tiếc và nhớ tới vị anh hùng áo vải Nguyễn Huệ. Em sẽ học thật giỏi để phục vụ đất nước. Hội Gò Đống Đa đã để lại ấn tượng thật sâu sắc cho em.</a:t>
            </a:r>
            <a:r>
              <a:rPr lang="en-GB" sz="2800" b="1" dirty="0"/>
              <a:t> </a:t>
            </a:r>
            <a:endParaRPr lang="en-US" sz="2800" b="1" dirty="0">
              <a:solidFill>
                <a:srgbClr val="D60093"/>
              </a:solidFill>
            </a:endParaRPr>
          </a:p>
        </p:txBody>
      </p:sp>
      <p:sp>
        <p:nvSpPr>
          <p:cNvPr id="31" name="TextBox 30"/>
          <p:cNvSpPr txBox="1"/>
          <p:nvPr/>
        </p:nvSpPr>
        <p:spPr>
          <a:xfrm>
            <a:off x="1215609" y="1364635"/>
            <a:ext cx="8724414" cy="954107"/>
          </a:xfrm>
          <a:prstGeom prst="rect">
            <a:avLst/>
          </a:prstGeom>
          <a:noFill/>
        </p:spPr>
        <p:txBody>
          <a:bodyPr wrap="square" rtlCol="0">
            <a:spAutoFit/>
          </a:bodyPr>
          <a:lstStyle/>
          <a:p>
            <a:r>
              <a:rPr lang="en-GB" sz="2800" b="1" dirty="0"/>
              <a:t>1. </a:t>
            </a:r>
            <a:r>
              <a:rPr lang="vi-VN" sz="2800" b="1" dirty="0"/>
              <a:t>a) Viết đoạn văn về một ngày tết hoặc lễ hội ở địa phương em.</a:t>
            </a:r>
          </a:p>
        </p:txBody>
      </p:sp>
    </p:spTree>
    <p:extLst>
      <p:ext uri="{BB962C8B-B14F-4D97-AF65-F5344CB8AC3E}">
        <p14:creationId xmlns:p14="http://schemas.microsoft.com/office/powerpoint/2010/main" val="98328355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588B7F25-7CC6-4C12-A864-75D5D3478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8581">
            <a:off x="-146493" y="82852"/>
            <a:ext cx="1649860" cy="2140992"/>
          </a:xfrm>
          <a:prstGeom prst="rect">
            <a:avLst/>
          </a:prstGeom>
        </p:spPr>
      </p:pic>
      <p:pic>
        <p:nvPicPr>
          <p:cNvPr id="4" name="图片 2">
            <a:extLst>
              <a:ext uri="{FF2B5EF4-FFF2-40B4-BE49-F238E27FC236}">
                <a16:creationId xmlns:a16="http://schemas.microsoft.com/office/drawing/2014/main" id="{1472BCDB-2094-4A04-87A2-6CA5D4927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 y="4367045"/>
            <a:ext cx="1356865" cy="2490961"/>
          </a:xfrm>
          <a:prstGeom prst="rect">
            <a:avLst/>
          </a:prstGeom>
        </p:spPr>
      </p:pic>
      <p:pic>
        <p:nvPicPr>
          <p:cNvPr id="5" name="图片 5">
            <a:extLst>
              <a:ext uri="{FF2B5EF4-FFF2-40B4-BE49-F238E27FC236}">
                <a16:creationId xmlns:a16="http://schemas.microsoft.com/office/drawing/2014/main" id="{54E4E0F7-6B2D-4301-9581-556C59B1E9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0097" y="326054"/>
            <a:ext cx="1983355" cy="2971255"/>
          </a:xfrm>
          <a:prstGeom prst="rect">
            <a:avLst/>
          </a:prstGeom>
        </p:spPr>
      </p:pic>
      <p:sp>
        <p:nvSpPr>
          <p:cNvPr id="30" name="Rectangle 29"/>
          <p:cNvSpPr/>
          <p:nvPr/>
        </p:nvSpPr>
        <p:spPr>
          <a:xfrm>
            <a:off x="1255501" y="1021542"/>
            <a:ext cx="9846644" cy="5078299"/>
          </a:xfrm>
          <a:prstGeom prst="rect">
            <a:avLst/>
          </a:prstGeom>
        </p:spPr>
        <p:txBody>
          <a:bodyPr wrap="square" lIns="121907" tIns="60953" rIns="121907" bIns="60953">
            <a:spAutoFit/>
          </a:bodyPr>
          <a:lstStyle/>
          <a:p>
            <a:r>
              <a:rPr lang="en-US" sz="2300" b="1"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t>Nước ta có 54 dân tộc anh em, mỗi dân tộc có một kiểu trang phục truyền thống riêng. Trong đó, em đã có lần được nhìn thấy tận mắt bộ trang phục của người phụ nữ HMông trong một chuyến du lịch vùng cao. Bộ quần áo của phụ nữ dân tộc Mông gồm có khăn quấn đầu, khăn len đội đầu được dệt bằng tay, váy, yếm được thêu bằng tay. </a:t>
            </a:r>
          </a:p>
          <a:p>
            <a:r>
              <a:rPr lang="vi-VN" sz="2300" b="1" dirty="0"/>
              <a:t>Bộ trang phục được đính những hạt cườm rất cầu kỳ, tỉ mỉ. Chính vì vậy, để hoàn thành một bộ trang phục mất khá nhiều thời gian. Các hoa văn, họa tiết trên trang phục của người Mông thiên về màu sắc. Đó là sự kết hợp giữa các màu nóng, tạo cảm giác nổi bật, ấn tượng. </a:t>
            </a:r>
          </a:p>
          <a:p>
            <a:r>
              <a:rPr lang="vi-VN" sz="2300" b="1" dirty="0"/>
              <a:t>Nhìn những bộ trang phục được dệt bằng thổ cẩm nhiều màu sắc như vậy, em thấy rất đẹp và bắt mắt. Nếu có cơ hội, em rất muốn được mặc thử những bộ trang phục này.</a:t>
            </a:r>
          </a:p>
        </p:txBody>
      </p:sp>
      <p:sp>
        <p:nvSpPr>
          <p:cNvPr id="34" name="Rectangle 33"/>
          <p:cNvSpPr/>
          <p:nvPr/>
        </p:nvSpPr>
        <p:spPr>
          <a:xfrm>
            <a:off x="1683321" y="458860"/>
            <a:ext cx="7832593" cy="461665"/>
          </a:xfrm>
          <a:prstGeom prst="rect">
            <a:avLst/>
          </a:prstGeom>
        </p:spPr>
        <p:txBody>
          <a:bodyPr wrap="none">
            <a:spAutoFit/>
          </a:bodyPr>
          <a:lstStyle/>
          <a:p>
            <a:r>
              <a:rPr lang="en-US" sz="2400" b="1" dirty="0">
                <a:solidFill>
                  <a:srgbClr val="002060"/>
                </a:solidFill>
              </a:rPr>
              <a:t>b) </a:t>
            </a:r>
            <a:r>
              <a:rPr lang="en-US" sz="2400" b="1" dirty="0" err="1">
                <a:solidFill>
                  <a:srgbClr val="002060"/>
                </a:solidFill>
              </a:rPr>
              <a:t>Viết</a:t>
            </a:r>
            <a:r>
              <a:rPr lang="en-US" sz="2400" b="1" dirty="0">
                <a:solidFill>
                  <a:srgbClr val="002060"/>
                </a:solidFill>
              </a:rPr>
              <a:t> </a:t>
            </a:r>
            <a:r>
              <a:rPr lang="en-US" sz="2400" b="1" dirty="0" err="1">
                <a:solidFill>
                  <a:srgbClr val="002060"/>
                </a:solidFill>
              </a:rPr>
              <a:t>đoạn</a:t>
            </a:r>
            <a:r>
              <a:rPr lang="en-US" sz="2400" b="1" dirty="0">
                <a:solidFill>
                  <a:srgbClr val="002060"/>
                </a:solidFill>
              </a:rPr>
              <a:t> </a:t>
            </a:r>
            <a:r>
              <a:rPr lang="en-US" sz="2400" b="1" dirty="0" err="1">
                <a:solidFill>
                  <a:srgbClr val="002060"/>
                </a:solidFill>
              </a:rPr>
              <a:t>văn</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trang</a:t>
            </a:r>
            <a:r>
              <a:rPr lang="en-US" sz="2400" b="1" dirty="0">
                <a:solidFill>
                  <a:srgbClr val="002060"/>
                </a:solidFill>
              </a:rPr>
              <a:t> </a:t>
            </a:r>
            <a:r>
              <a:rPr lang="en-US" sz="2400" b="1" dirty="0" err="1">
                <a:solidFill>
                  <a:srgbClr val="002060"/>
                </a:solidFill>
              </a:rPr>
              <a:t>phục</a:t>
            </a:r>
            <a:r>
              <a:rPr lang="en-US" sz="2400" b="1" dirty="0">
                <a:solidFill>
                  <a:srgbClr val="002060"/>
                </a:solidFill>
              </a:rPr>
              <a:t> </a:t>
            </a:r>
            <a:r>
              <a:rPr lang="en-US" sz="2400" b="1" dirty="0" err="1">
                <a:solidFill>
                  <a:srgbClr val="002060"/>
                </a:solidFill>
              </a:rPr>
              <a:t>của</a:t>
            </a:r>
            <a:r>
              <a:rPr lang="en-US" sz="2400" b="1" dirty="0">
                <a:solidFill>
                  <a:srgbClr val="002060"/>
                </a:solidFill>
              </a:rPr>
              <a: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dân</a:t>
            </a:r>
            <a:r>
              <a:rPr lang="en-US" sz="2400" b="1" dirty="0">
                <a:solidFill>
                  <a:srgbClr val="002060"/>
                </a:solidFill>
              </a:rPr>
              <a:t> </a:t>
            </a:r>
            <a:r>
              <a:rPr lang="en-US" sz="2400" b="1" dirty="0" err="1">
                <a:solidFill>
                  <a:srgbClr val="002060"/>
                </a:solidFill>
              </a:rPr>
              <a:t>tộc</a:t>
            </a:r>
            <a:r>
              <a:rPr lang="en-US" sz="2400" b="1" dirty="0">
                <a:solidFill>
                  <a:srgbClr val="002060"/>
                </a:solidFill>
              </a:rPr>
              <a:t> </a:t>
            </a:r>
            <a:r>
              <a:rPr lang="en-US" sz="2400" b="1" dirty="0" err="1">
                <a:solidFill>
                  <a:srgbClr val="002060"/>
                </a:solidFill>
              </a:rPr>
              <a:t>mà</a:t>
            </a:r>
            <a:r>
              <a:rPr lang="en-US" sz="2400" b="1" dirty="0">
                <a:solidFill>
                  <a:srgbClr val="002060"/>
                </a:solidFill>
              </a:rPr>
              <a:t> </a:t>
            </a:r>
            <a:r>
              <a:rPr lang="en-US" sz="2400" b="1" dirty="0" err="1">
                <a:solidFill>
                  <a:srgbClr val="002060"/>
                </a:solidFill>
              </a:rPr>
              <a:t>em</a:t>
            </a:r>
            <a:r>
              <a:rPr lang="en-US" sz="2400" b="1" dirty="0">
                <a:solidFill>
                  <a:srgbClr val="002060"/>
                </a:solidFill>
              </a:rPr>
              <a:t> </a:t>
            </a:r>
            <a:r>
              <a:rPr lang="en-US" sz="2400" b="1" dirty="0" err="1">
                <a:solidFill>
                  <a:srgbClr val="002060"/>
                </a:solidFill>
              </a:rPr>
              <a:t>biết</a:t>
            </a:r>
            <a:r>
              <a:rPr lang="en-US" sz="2400" b="1" dirty="0">
                <a:solidFill>
                  <a:srgbClr val="002060"/>
                </a:solidFill>
              </a:rPr>
              <a:t>.</a:t>
            </a:r>
          </a:p>
        </p:txBody>
      </p:sp>
    </p:spTree>
    <p:extLst>
      <p:ext uri="{BB962C8B-B14F-4D97-AF65-F5344CB8AC3E}">
        <p14:creationId xmlns:p14="http://schemas.microsoft.com/office/powerpoint/2010/main" val="30293605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588B7F25-7CC6-4C12-A864-75D5D3478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8581">
            <a:off x="-146493" y="82852"/>
            <a:ext cx="1649860" cy="2140992"/>
          </a:xfrm>
          <a:prstGeom prst="rect">
            <a:avLst/>
          </a:prstGeom>
        </p:spPr>
      </p:pic>
      <p:pic>
        <p:nvPicPr>
          <p:cNvPr id="4" name="图片 2">
            <a:extLst>
              <a:ext uri="{FF2B5EF4-FFF2-40B4-BE49-F238E27FC236}">
                <a16:creationId xmlns:a16="http://schemas.microsoft.com/office/drawing/2014/main" id="{1472BCDB-2094-4A04-87A2-6CA5D4927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 y="4367045"/>
            <a:ext cx="1356865" cy="2490961"/>
          </a:xfrm>
          <a:prstGeom prst="rect">
            <a:avLst/>
          </a:prstGeom>
        </p:spPr>
      </p:pic>
      <p:pic>
        <p:nvPicPr>
          <p:cNvPr id="5" name="图片 5">
            <a:extLst>
              <a:ext uri="{FF2B5EF4-FFF2-40B4-BE49-F238E27FC236}">
                <a16:creationId xmlns:a16="http://schemas.microsoft.com/office/drawing/2014/main" id="{54E4E0F7-6B2D-4301-9581-556C59B1E9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0097" y="326054"/>
            <a:ext cx="1983355" cy="2971255"/>
          </a:xfrm>
          <a:prstGeom prst="rect">
            <a:avLst/>
          </a:prstGeom>
        </p:spPr>
      </p:pic>
      <p:sp>
        <p:nvSpPr>
          <p:cNvPr id="30" name="Rectangle 29"/>
          <p:cNvSpPr/>
          <p:nvPr/>
        </p:nvSpPr>
        <p:spPr>
          <a:xfrm>
            <a:off x="1356871" y="980850"/>
            <a:ext cx="9846644" cy="4924411"/>
          </a:xfrm>
          <a:prstGeom prst="rect">
            <a:avLst/>
          </a:prstGeom>
        </p:spPr>
        <p:txBody>
          <a:bodyPr wrap="square" lIns="121907" tIns="60953" rIns="121907" bIns="60953">
            <a:spAutoFit/>
          </a:bodyPr>
          <a:lstStyle/>
          <a:p>
            <a:r>
              <a:rPr lang="en-US" sz="2400" b="1"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t>Trang phục truyền thống dân tộc H'Mông</a:t>
            </a:r>
          </a:p>
          <a:p>
            <a:r>
              <a:rPr lang="vi-VN" sz="2400" b="1" dirty="0"/>
              <a:t>Dân tộc H'Mông có trang phục truyền thống hết sức cầu kì và sặc sỡ, thường làm bằng vải lanh với nhiều màu sắc nổi bật cùng hoa văn đa dạng, cầu kì. Một bộ trang phục hoàn chỉnh thường gồm áo xẻ cổ, váy xòe xếp ly, xà cạp và mũ đội đầu. Nữ phục H'Mông rất đẹp và nổi bật, họ thường đính kèm các đồng xu, chuỗi hạt trên trang phục để tăng tính thẩm mỹ cũng như thể hiện các ý chí tâm linh truyền thống. Trang phục người Mông Hoa và Mông Trắng thì hoa văn chủ yếu tập trung trên lưng áo, đó là các họa tiết thổ cẩm hình chữ nhật, hình thoi,... Còn trang phục phụ nữ Mông Đen, Mông Đỏ thì họa tiết tập trung ở vùng tay áo và trước ngực. Váy của họ là váy xòe xếp ly, thường là màu trắng, đai thắt lưng dài có màu nổi bật như xanh, hồng,... Đi kèm với váy là xà cạp được thiết kế tỉ mỉ với các đồng xu bạc trang trí.</a:t>
            </a:r>
          </a:p>
        </p:txBody>
      </p:sp>
      <p:sp>
        <p:nvSpPr>
          <p:cNvPr id="34" name="Rectangle 33"/>
          <p:cNvSpPr/>
          <p:nvPr/>
        </p:nvSpPr>
        <p:spPr>
          <a:xfrm>
            <a:off x="1762450" y="519185"/>
            <a:ext cx="7832593" cy="461665"/>
          </a:xfrm>
          <a:prstGeom prst="rect">
            <a:avLst/>
          </a:prstGeom>
        </p:spPr>
        <p:txBody>
          <a:bodyPr wrap="none">
            <a:spAutoFit/>
          </a:bodyPr>
          <a:lstStyle/>
          <a:p>
            <a:r>
              <a:rPr lang="en-US" sz="2400" b="1" dirty="0">
                <a:solidFill>
                  <a:srgbClr val="002060"/>
                </a:solidFill>
              </a:rPr>
              <a:t>b) </a:t>
            </a:r>
            <a:r>
              <a:rPr lang="en-US" sz="2400" b="1" dirty="0" err="1">
                <a:solidFill>
                  <a:srgbClr val="002060"/>
                </a:solidFill>
              </a:rPr>
              <a:t>Viết</a:t>
            </a:r>
            <a:r>
              <a:rPr lang="en-US" sz="2400" b="1" dirty="0">
                <a:solidFill>
                  <a:srgbClr val="002060"/>
                </a:solidFill>
              </a:rPr>
              <a:t> </a:t>
            </a:r>
            <a:r>
              <a:rPr lang="en-US" sz="2400" b="1" dirty="0" err="1">
                <a:solidFill>
                  <a:srgbClr val="002060"/>
                </a:solidFill>
              </a:rPr>
              <a:t>đoạn</a:t>
            </a:r>
            <a:r>
              <a:rPr lang="en-US" sz="2400" b="1" dirty="0">
                <a:solidFill>
                  <a:srgbClr val="002060"/>
                </a:solidFill>
              </a:rPr>
              <a:t> </a:t>
            </a:r>
            <a:r>
              <a:rPr lang="en-US" sz="2400" b="1" dirty="0" err="1">
                <a:solidFill>
                  <a:srgbClr val="002060"/>
                </a:solidFill>
              </a:rPr>
              <a:t>văn</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trang</a:t>
            </a:r>
            <a:r>
              <a:rPr lang="en-US" sz="2400" b="1" dirty="0">
                <a:solidFill>
                  <a:srgbClr val="002060"/>
                </a:solidFill>
              </a:rPr>
              <a:t> </a:t>
            </a:r>
            <a:r>
              <a:rPr lang="en-US" sz="2400" b="1" dirty="0" err="1">
                <a:solidFill>
                  <a:srgbClr val="002060"/>
                </a:solidFill>
              </a:rPr>
              <a:t>phục</a:t>
            </a:r>
            <a:r>
              <a:rPr lang="en-US" sz="2400" b="1" dirty="0">
                <a:solidFill>
                  <a:srgbClr val="002060"/>
                </a:solidFill>
              </a:rPr>
              <a:t> </a:t>
            </a:r>
            <a:r>
              <a:rPr lang="en-US" sz="2400" b="1" dirty="0" err="1">
                <a:solidFill>
                  <a:srgbClr val="002060"/>
                </a:solidFill>
              </a:rPr>
              <a:t>của</a:t>
            </a:r>
            <a:r>
              <a:rPr lang="en-US" sz="2400" b="1" dirty="0">
                <a:solidFill>
                  <a:srgbClr val="002060"/>
                </a:solidFill>
              </a:rPr>
              <a: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dân</a:t>
            </a:r>
            <a:r>
              <a:rPr lang="en-US" sz="2400" b="1" dirty="0">
                <a:solidFill>
                  <a:srgbClr val="002060"/>
                </a:solidFill>
              </a:rPr>
              <a:t> </a:t>
            </a:r>
            <a:r>
              <a:rPr lang="en-US" sz="2400" b="1" dirty="0" err="1">
                <a:solidFill>
                  <a:srgbClr val="002060"/>
                </a:solidFill>
              </a:rPr>
              <a:t>tộc</a:t>
            </a:r>
            <a:r>
              <a:rPr lang="en-US" sz="2400" b="1" dirty="0">
                <a:solidFill>
                  <a:srgbClr val="002060"/>
                </a:solidFill>
              </a:rPr>
              <a:t> </a:t>
            </a:r>
            <a:r>
              <a:rPr lang="en-US" sz="2400" b="1" dirty="0" err="1">
                <a:solidFill>
                  <a:srgbClr val="002060"/>
                </a:solidFill>
              </a:rPr>
              <a:t>mà</a:t>
            </a:r>
            <a:r>
              <a:rPr lang="en-US" sz="2400" b="1" dirty="0">
                <a:solidFill>
                  <a:srgbClr val="002060"/>
                </a:solidFill>
              </a:rPr>
              <a:t> </a:t>
            </a:r>
            <a:r>
              <a:rPr lang="en-US" sz="2400" b="1" dirty="0" err="1">
                <a:solidFill>
                  <a:srgbClr val="002060"/>
                </a:solidFill>
              </a:rPr>
              <a:t>em</a:t>
            </a:r>
            <a:r>
              <a:rPr lang="en-US" sz="2400" b="1" dirty="0">
                <a:solidFill>
                  <a:srgbClr val="002060"/>
                </a:solidFill>
              </a:rPr>
              <a:t> </a:t>
            </a:r>
            <a:r>
              <a:rPr lang="en-US" sz="2400" b="1" dirty="0" err="1">
                <a:solidFill>
                  <a:srgbClr val="002060"/>
                </a:solidFill>
              </a:rPr>
              <a:t>biết</a:t>
            </a:r>
            <a:r>
              <a:rPr lang="en-US" sz="2400" b="1" dirty="0">
                <a:solidFill>
                  <a:srgbClr val="002060"/>
                </a:solidFill>
              </a:rPr>
              <a:t>.</a:t>
            </a:r>
          </a:p>
        </p:txBody>
      </p:sp>
    </p:spTree>
    <p:extLst>
      <p:ext uri="{BB962C8B-B14F-4D97-AF65-F5344CB8AC3E}">
        <p14:creationId xmlns:p14="http://schemas.microsoft.com/office/powerpoint/2010/main" val="234863685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937</Words>
  <Application>Microsoft Office PowerPoint</Application>
  <PresentationFormat>Widescreen</PresentationFormat>
  <Paragraphs>57</Paragraphs>
  <Slides>15</Slides>
  <Notes>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15</vt:i4>
      </vt:variant>
    </vt:vector>
  </HeadingPairs>
  <TitlesOfParts>
    <vt:vector size="30" baseType="lpstr">
      <vt:lpstr>等线</vt:lpstr>
      <vt:lpstr>等线 Light</vt:lpstr>
      <vt:lpstr>黑体</vt:lpstr>
      <vt:lpstr>华文细黑</vt:lpstr>
      <vt:lpstr>Arial</vt:lpstr>
      <vt:lpstr>Arial-Rounded</vt:lpstr>
      <vt:lpstr>Calibri</vt:lpstr>
      <vt:lpstr>SVN-Lobster</vt:lpstr>
      <vt:lpstr>Times New Roman</vt:lpstr>
      <vt:lpstr>Office 主题​​</vt:lpstr>
      <vt:lpstr>1_Office 主题​​</vt:lpstr>
      <vt:lpstr>Custom Design</vt:lpstr>
      <vt:lpstr>1_Custom Design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Hà Nguyễn Thị Thu</cp:lastModifiedBy>
  <cp:revision>223</cp:revision>
  <dcterms:created xsi:type="dcterms:W3CDTF">2019-05-21T02:50:11Z</dcterms:created>
  <dcterms:modified xsi:type="dcterms:W3CDTF">2023-03-19T09:27:53Z</dcterms:modified>
</cp:coreProperties>
</file>