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375" r:id="rId2"/>
    <p:sldId id="1261" r:id="rId3"/>
    <p:sldId id="1262" r:id="rId4"/>
    <p:sldId id="1263" r:id="rId5"/>
    <p:sldId id="1264" r:id="rId6"/>
    <p:sldId id="1265" r:id="rId7"/>
    <p:sldId id="1266" r:id="rId8"/>
    <p:sldId id="1267" r:id="rId9"/>
    <p:sldId id="1246" r:id="rId10"/>
    <p:sldId id="1248" r:id="rId11"/>
    <p:sldId id="1280" r:id="rId12"/>
    <p:sldId id="1268" r:id="rId13"/>
    <p:sldId id="1296" r:id="rId14"/>
    <p:sldId id="1273" r:id="rId15"/>
    <p:sldId id="1282" r:id="rId16"/>
    <p:sldId id="1283" r:id="rId17"/>
    <p:sldId id="1284" r:id="rId18"/>
    <p:sldId id="1297" r:id="rId19"/>
    <p:sldId id="1251" r:id="rId20"/>
    <p:sldId id="1254" r:id="rId21"/>
    <p:sldId id="1255" r:id="rId22"/>
    <p:sldId id="1290" r:id="rId23"/>
    <p:sldId id="1299" r:id="rId24"/>
    <p:sldId id="1300" r:id="rId25"/>
    <p:sldId id="1302" r:id="rId26"/>
    <p:sldId id="1303" r:id="rId27"/>
    <p:sldId id="1279" r:id="rId28"/>
    <p:sldId id="1291" r:id="rId29"/>
    <p:sldId id="1287" r:id="rId30"/>
    <p:sldId id="1305" r:id="rId31"/>
    <p:sldId id="1288" r:id="rId32"/>
    <p:sldId id="1294" r:id="rId3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1AF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0484" autoAdjust="0"/>
  </p:normalViewPr>
  <p:slideViewPr>
    <p:cSldViewPr snapToGrid="0" showGuides="1">
      <p:cViewPr varScale="1">
        <p:scale>
          <a:sx n="51" d="100"/>
          <a:sy n="51" d="100"/>
        </p:scale>
        <p:origin x="1256" y="36"/>
      </p:cViewPr>
      <p:guideLst>
        <p:guide orient="horz" pos="2183"/>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DCD68D-2474-4EA9-8395-5F46EF719BEA}" type="datetimeFigureOut">
              <a:rPr lang="zh-CN" altLang="en-US" smtClean="0"/>
              <a:t>2023/3/12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4FA19B-4A31-4E9C-B842-D62233C7D988}" type="slidenum">
              <a:rPr lang="zh-CN" altLang="en-US" smtClean="0"/>
              <a:t>‹#›</a:t>
            </a:fld>
            <a:endParaRPr lang="zh-CN" altLang="en-US"/>
          </a:p>
        </p:txBody>
      </p:sp>
    </p:spTree>
    <p:extLst>
      <p:ext uri="{BB962C8B-B14F-4D97-AF65-F5344CB8AC3E}">
        <p14:creationId xmlns:p14="http://schemas.microsoft.com/office/powerpoint/2010/main" val="4086510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6824821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2698F9-AF7E-4A6D-B7D1-C76D65D4902E}"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17487953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C16E22-001E-40AD-8B63-BCBF2D0E1166}" type="slidenum">
              <a:rPr lang="zh-CN" altLang="en-US" smtClean="0">
                <a:solidFill>
                  <a:prstClr val="black"/>
                </a:solidFill>
                <a:latin typeface="Calibri"/>
                <a:ea typeface="宋体"/>
              </a:rPr>
              <a:pPr/>
              <a:t>19</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32832093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2698F9-AF7E-4A6D-B7D1-C76D65D4902E}" type="slidenum">
              <a:rPr lang="en-US" smtClean="0"/>
              <a:t>21</a:t>
            </a:fld>
            <a:endParaRPr lang="en-US"/>
          </a:p>
        </p:txBody>
      </p:sp>
    </p:spTree>
    <p:extLst>
      <p:ext uri="{BB962C8B-B14F-4D97-AF65-F5344CB8AC3E}">
        <p14:creationId xmlns:p14="http://schemas.microsoft.com/office/powerpoint/2010/main" val="6505082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C16E22-001E-40AD-8B63-BCBF2D0E1166}" type="slidenum">
              <a:rPr lang="zh-CN" altLang="en-US" smtClean="0">
                <a:solidFill>
                  <a:prstClr val="black"/>
                </a:solidFill>
                <a:latin typeface="Calibri"/>
                <a:ea typeface="宋体"/>
              </a:rPr>
              <a:pPr/>
              <a:t>22</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5851061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B2AA4F-B828-4D7C-AFD3-893933DAFCB4}"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16364071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B2AA4F-B828-4D7C-AFD3-893933DAFCB4}"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26024354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B2AA4F-B828-4D7C-AFD3-893933DAFCB4}"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8371057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B2AA4F-B828-4D7C-AFD3-893933DAFCB4}"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20385261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C16E22-001E-40AD-8B63-BCBF2D0E1166}" type="slidenum">
              <a:rPr lang="zh-CN" altLang="en-US" smtClean="0">
                <a:solidFill>
                  <a:prstClr val="black"/>
                </a:solidFill>
                <a:latin typeface="Calibri"/>
                <a:ea typeface="宋体"/>
              </a:rPr>
              <a:pPr/>
              <a:t>27</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41749484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28</a:t>
            </a:fld>
            <a:endParaRPr lang="en-US"/>
          </a:p>
        </p:txBody>
      </p:sp>
    </p:spTree>
    <p:extLst>
      <p:ext uri="{BB962C8B-B14F-4D97-AF65-F5344CB8AC3E}">
        <p14:creationId xmlns:p14="http://schemas.microsoft.com/office/powerpoint/2010/main" val="3728073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18415" marR="46990" algn="just">
              <a:lnSpc>
                <a:spcPct val="115000"/>
              </a:lnSpc>
              <a:spcBef>
                <a:spcPts val="0"/>
              </a:spcBef>
              <a:spcAft>
                <a:spcPts val="0"/>
              </a:spcAft>
              <a:tabLst>
                <a:tab pos="162560" algn="l"/>
              </a:tabLst>
            </a:pPr>
            <a:endParaRPr lang="en-US" dirty="0"/>
          </a:p>
        </p:txBody>
      </p:sp>
      <p:sp>
        <p:nvSpPr>
          <p:cNvPr id="4" name="Slide Number Placeholder 3"/>
          <p:cNvSpPr>
            <a:spLocks noGrp="1"/>
          </p:cNvSpPr>
          <p:nvPr>
            <p:ph type="sldNum" sz="quarter" idx="5"/>
          </p:nvPr>
        </p:nvSpPr>
        <p:spPr/>
        <p:txBody>
          <a:bodyPr/>
          <a:lstStyle/>
          <a:p>
            <a:fld id="{0ED40AF1-241F-463A-8508-92C4EB2DF3E4}"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7626580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2698F9-AF7E-4A6D-B7D1-C76D65D4902E}" type="slidenum">
              <a:rPr lang="en-US" smtClean="0"/>
              <a:t>29</a:t>
            </a:fld>
            <a:endParaRPr lang="en-US"/>
          </a:p>
        </p:txBody>
      </p:sp>
    </p:spTree>
    <p:extLst>
      <p:ext uri="{BB962C8B-B14F-4D97-AF65-F5344CB8AC3E}">
        <p14:creationId xmlns:p14="http://schemas.microsoft.com/office/powerpoint/2010/main" val="4941109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2698F9-AF7E-4A6D-B7D1-C76D65D4902E}" type="slidenum">
              <a:rPr lang="en-US" smtClean="0"/>
              <a:t>30</a:t>
            </a:fld>
            <a:endParaRPr lang="en-US"/>
          </a:p>
        </p:txBody>
      </p:sp>
    </p:spTree>
    <p:extLst>
      <p:ext uri="{BB962C8B-B14F-4D97-AF65-F5344CB8AC3E}">
        <p14:creationId xmlns:p14="http://schemas.microsoft.com/office/powerpoint/2010/main" val="19823506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2698F9-AF7E-4A6D-B7D1-C76D65D4902E}" type="slidenum">
              <a:rPr lang="en-US" smtClean="0"/>
              <a:t>31</a:t>
            </a:fld>
            <a:endParaRPr lang="en-US"/>
          </a:p>
        </p:txBody>
      </p:sp>
    </p:spTree>
    <p:extLst>
      <p:ext uri="{BB962C8B-B14F-4D97-AF65-F5344CB8AC3E}">
        <p14:creationId xmlns:p14="http://schemas.microsoft.com/office/powerpoint/2010/main" val="14880906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a:p>
            <a:endParaRPr lang="zh-CN" altLang="en-US" dirty="0"/>
          </a:p>
        </p:txBody>
      </p:sp>
      <p:sp>
        <p:nvSpPr>
          <p:cNvPr id="4" name="灯片编号占位符 3"/>
          <p:cNvSpPr>
            <a:spLocks noGrp="1"/>
          </p:cNvSpPr>
          <p:nvPr>
            <p:ph type="sldNum" sz="quarter" idx="5"/>
          </p:nvPr>
        </p:nvSpPr>
        <p:spPr/>
        <p:txBody>
          <a:bodyPr/>
          <a:lstStyle/>
          <a:p>
            <a:pPr>
              <a:defRPr/>
            </a:pPr>
            <a:fld id="{51D70B0F-C3E8-4AD5-81B5-00D36B07F4A2}" type="slidenum">
              <a:rPr lang="zh-CN" altLang="en-US" smtClean="0">
                <a:solidFill>
                  <a:prstClr val="black"/>
                </a:solidFill>
                <a:latin typeface="等线" panose="020F0502020204030204"/>
              </a:rPr>
              <a:pPr>
                <a:defRPr/>
              </a:pPr>
              <a:t>32</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3150274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1F0E7279-724A-4B1E-A2CB-9886E1323D7D}" type="slidenum">
              <a:rPr lang="en-US" smtClean="0"/>
              <a:t>8</a:t>
            </a:fld>
            <a:endParaRPr lang="en-US"/>
          </a:p>
        </p:txBody>
      </p:sp>
    </p:spTree>
    <p:extLst>
      <p:ext uri="{BB962C8B-B14F-4D97-AF65-F5344CB8AC3E}">
        <p14:creationId xmlns:p14="http://schemas.microsoft.com/office/powerpoint/2010/main" val="2778743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87D367E-554B-4FB8-A3E5-8D8C90181557}" type="slidenum">
              <a:rPr lang="zh-CN" altLang="en-US" smtClean="0">
                <a:solidFill>
                  <a:prstClr val="black"/>
                </a:solidFill>
                <a:latin typeface="Calibri"/>
                <a:ea typeface="宋体"/>
              </a:rPr>
              <a:pPr/>
              <a:t>9</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776552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C16E22-001E-40AD-8B63-BCBF2D0E1166}" type="slidenum">
              <a:rPr lang="zh-CN" altLang="en-US" smtClean="0">
                <a:solidFill>
                  <a:prstClr val="black"/>
                </a:solidFill>
                <a:latin typeface="Calibri"/>
                <a:ea typeface="宋体"/>
              </a:rPr>
              <a:pPr/>
              <a:t>10</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32832093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C16E22-001E-40AD-8B63-BCBF2D0E1166}" type="slidenum">
              <a:rPr lang="zh-CN" altLang="en-US" smtClean="0">
                <a:solidFill>
                  <a:prstClr val="black"/>
                </a:solidFill>
                <a:latin typeface="Calibri"/>
                <a:ea typeface="宋体"/>
              </a:rPr>
              <a:pPr/>
              <a:t>12</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40864700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defTabSz="457082">
              <a:defRPr/>
            </a:pPr>
            <a:fld id="{97142ECE-E74C-4854-9A8F-D75032BF8885}" type="slidenum">
              <a:rPr lang="zh-CN" altLang="en-US" smtClean="0">
                <a:solidFill>
                  <a:prstClr val="black"/>
                </a:solidFill>
              </a:rPr>
              <a:pPr defTabSz="457082">
                <a:defRPr/>
              </a:pPr>
              <a:t>14</a:t>
            </a:fld>
            <a:endParaRPr lang="zh-CN" altLang="en-US">
              <a:solidFill>
                <a:prstClr val="black"/>
              </a:solidFill>
            </a:endParaRPr>
          </a:p>
        </p:txBody>
      </p:sp>
    </p:spTree>
    <p:extLst>
      <p:ext uri="{BB962C8B-B14F-4D97-AF65-F5344CB8AC3E}">
        <p14:creationId xmlns:p14="http://schemas.microsoft.com/office/powerpoint/2010/main" val="25656197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2698F9-AF7E-4A6D-B7D1-C76D65D4902E}"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4201446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86000" y="514350"/>
            <a:ext cx="4572000" cy="257175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3AC6D98-046A-405E-9FCB-494EC8D89F4D}" type="slidenum">
              <a:rPr lang="zh-CN" altLang="en-US" smtClean="0">
                <a:solidFill>
                  <a:prstClr val="black"/>
                </a:solidFill>
                <a:ea typeface="宋体"/>
              </a:rPr>
              <a:pPr/>
              <a:t>16</a:t>
            </a:fld>
            <a:endParaRPr lang="zh-CN" altLang="en-US">
              <a:solidFill>
                <a:prstClr val="black"/>
              </a:solidFill>
              <a:ea typeface="宋体"/>
            </a:endParaRPr>
          </a:p>
        </p:txBody>
      </p:sp>
    </p:spTree>
    <p:extLst>
      <p:ext uri="{BB962C8B-B14F-4D97-AF65-F5344CB8AC3E}">
        <p14:creationId xmlns:p14="http://schemas.microsoft.com/office/powerpoint/2010/main" val="2491915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7B4DE2-640B-401D-A6DC-06B3968A467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F5CDE2D2-4D78-4107-BCA4-36BE4A04572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D00593E-617D-4B12-B3BD-2DA5029B06AC}"/>
              </a:ext>
            </a:extLst>
          </p:cNvPr>
          <p:cNvSpPr>
            <a:spLocks noGrp="1"/>
          </p:cNvSpPr>
          <p:nvPr>
            <p:ph type="dt" sz="half" idx="10"/>
          </p:nvPr>
        </p:nvSpPr>
        <p:spPr/>
        <p:txBody>
          <a:bodyPr/>
          <a:lstStyle/>
          <a:p>
            <a:fld id="{14D9E75E-87A9-44FA-B7D8-711445E741E0}" type="datetimeFigureOut">
              <a:rPr lang="zh-CN" altLang="en-US" smtClean="0"/>
              <a:t>2023/3/12</a:t>
            </a:fld>
            <a:endParaRPr lang="zh-CN" altLang="en-US"/>
          </a:p>
        </p:txBody>
      </p:sp>
      <p:sp>
        <p:nvSpPr>
          <p:cNvPr id="5" name="页脚占位符 4">
            <a:extLst>
              <a:ext uri="{FF2B5EF4-FFF2-40B4-BE49-F238E27FC236}">
                <a16:creationId xmlns:a16="http://schemas.microsoft.com/office/drawing/2014/main" id="{8321DD4C-9EC7-4A23-8661-C334E199BC3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0F0C61-EE8D-4DF0-9DEF-6D743A41876B}"/>
              </a:ext>
            </a:extLst>
          </p:cNvPr>
          <p:cNvSpPr>
            <a:spLocks noGrp="1"/>
          </p:cNvSpPr>
          <p:nvPr>
            <p:ph type="sldNum" sz="quarter" idx="12"/>
          </p:nvPr>
        </p:nvSpPr>
        <p:spPr/>
        <p:txBody>
          <a:bodyPr/>
          <a:lstStyle/>
          <a:p>
            <a:fld id="{D24CD06F-DFED-40E1-B96D-3FBB48A6CB7F}" type="slidenum">
              <a:rPr lang="zh-CN" altLang="en-US" smtClean="0"/>
              <a:t>‹#›</a:t>
            </a:fld>
            <a:endParaRPr lang="zh-CN" altLang="en-US"/>
          </a:p>
        </p:txBody>
      </p:sp>
    </p:spTree>
    <p:extLst>
      <p:ext uri="{BB962C8B-B14F-4D97-AF65-F5344CB8AC3E}">
        <p14:creationId xmlns:p14="http://schemas.microsoft.com/office/powerpoint/2010/main" val="2826773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2A850D-DBF2-4ABA-8305-A19C4C22F9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2EBE7D2-A377-40F7-BB8C-B947371C8452}"/>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608D3ED-6754-412D-9EF1-1016C2774D18}"/>
              </a:ext>
            </a:extLst>
          </p:cNvPr>
          <p:cNvSpPr>
            <a:spLocks noGrp="1"/>
          </p:cNvSpPr>
          <p:nvPr>
            <p:ph type="dt" sz="half" idx="10"/>
          </p:nvPr>
        </p:nvSpPr>
        <p:spPr/>
        <p:txBody>
          <a:bodyPr/>
          <a:lstStyle/>
          <a:p>
            <a:fld id="{14D9E75E-87A9-44FA-B7D8-711445E741E0}" type="datetimeFigureOut">
              <a:rPr lang="zh-CN" altLang="en-US" smtClean="0"/>
              <a:t>2023/3/12</a:t>
            </a:fld>
            <a:endParaRPr lang="zh-CN" altLang="en-US"/>
          </a:p>
        </p:txBody>
      </p:sp>
      <p:sp>
        <p:nvSpPr>
          <p:cNvPr id="5" name="页脚占位符 4">
            <a:extLst>
              <a:ext uri="{FF2B5EF4-FFF2-40B4-BE49-F238E27FC236}">
                <a16:creationId xmlns:a16="http://schemas.microsoft.com/office/drawing/2014/main" id="{6D0B34BF-28F9-4BA0-82BE-08D281740A3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18A8D1A-E001-4A90-92F8-D2D22D04577F}"/>
              </a:ext>
            </a:extLst>
          </p:cNvPr>
          <p:cNvSpPr>
            <a:spLocks noGrp="1"/>
          </p:cNvSpPr>
          <p:nvPr>
            <p:ph type="sldNum" sz="quarter" idx="12"/>
          </p:nvPr>
        </p:nvSpPr>
        <p:spPr/>
        <p:txBody>
          <a:bodyPr/>
          <a:lstStyle/>
          <a:p>
            <a:fld id="{D24CD06F-DFED-40E1-B96D-3FBB48A6CB7F}" type="slidenum">
              <a:rPr lang="zh-CN" altLang="en-US" smtClean="0"/>
              <a:t>‹#›</a:t>
            </a:fld>
            <a:endParaRPr lang="zh-CN" altLang="en-US"/>
          </a:p>
        </p:txBody>
      </p:sp>
    </p:spTree>
    <p:extLst>
      <p:ext uri="{BB962C8B-B14F-4D97-AF65-F5344CB8AC3E}">
        <p14:creationId xmlns:p14="http://schemas.microsoft.com/office/powerpoint/2010/main" val="38867617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AD2D7C45-3539-4105-843A-61A6703E8583}"/>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089F3BE-F69E-4DA4-B36B-67C05334ABD2}"/>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4E28EC9-ECDB-41D6-B03C-36B2C55F2430}"/>
              </a:ext>
            </a:extLst>
          </p:cNvPr>
          <p:cNvSpPr>
            <a:spLocks noGrp="1"/>
          </p:cNvSpPr>
          <p:nvPr>
            <p:ph type="dt" sz="half" idx="10"/>
          </p:nvPr>
        </p:nvSpPr>
        <p:spPr/>
        <p:txBody>
          <a:bodyPr/>
          <a:lstStyle/>
          <a:p>
            <a:fld id="{14D9E75E-87A9-44FA-B7D8-711445E741E0}" type="datetimeFigureOut">
              <a:rPr lang="zh-CN" altLang="en-US" smtClean="0"/>
              <a:t>2023/3/12</a:t>
            </a:fld>
            <a:endParaRPr lang="zh-CN" altLang="en-US"/>
          </a:p>
        </p:txBody>
      </p:sp>
      <p:sp>
        <p:nvSpPr>
          <p:cNvPr id="5" name="页脚占位符 4">
            <a:extLst>
              <a:ext uri="{FF2B5EF4-FFF2-40B4-BE49-F238E27FC236}">
                <a16:creationId xmlns:a16="http://schemas.microsoft.com/office/drawing/2014/main" id="{CA6A2237-A801-48F9-B38F-88147B87F5A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A73E677-601E-415F-A3D8-4B9AFF85E8A0}"/>
              </a:ext>
            </a:extLst>
          </p:cNvPr>
          <p:cNvSpPr>
            <a:spLocks noGrp="1"/>
          </p:cNvSpPr>
          <p:nvPr>
            <p:ph type="sldNum" sz="quarter" idx="12"/>
          </p:nvPr>
        </p:nvSpPr>
        <p:spPr/>
        <p:txBody>
          <a:bodyPr/>
          <a:lstStyle/>
          <a:p>
            <a:fld id="{D24CD06F-DFED-40E1-B96D-3FBB48A6CB7F}" type="slidenum">
              <a:rPr lang="zh-CN" altLang="en-US" smtClean="0"/>
              <a:t>‹#›</a:t>
            </a:fld>
            <a:endParaRPr lang="zh-CN" altLang="en-US"/>
          </a:p>
        </p:txBody>
      </p:sp>
    </p:spTree>
    <p:extLst>
      <p:ext uri="{BB962C8B-B14F-4D97-AF65-F5344CB8AC3E}">
        <p14:creationId xmlns:p14="http://schemas.microsoft.com/office/powerpoint/2010/main" val="836910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自定义版式">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913096" y="1041982"/>
            <a:ext cx="5023237" cy="4847639"/>
          </a:xfrm>
          <a:custGeom>
            <a:avLst/>
            <a:gdLst>
              <a:gd name="connsiteX0" fmla="*/ 1060709 w 5023237"/>
              <a:gd name="connsiteY0" fmla="*/ 412 h 4847639"/>
              <a:gd name="connsiteX1" fmla="*/ 1141302 w 5023237"/>
              <a:gd name="connsiteY1" fmla="*/ 5495 h 4847639"/>
              <a:gd name="connsiteX2" fmla="*/ 2102254 w 5023237"/>
              <a:gd name="connsiteY2" fmla="*/ 320666 h 4847639"/>
              <a:gd name="connsiteX3" fmla="*/ 3095122 w 5023237"/>
              <a:gd name="connsiteY3" fmla="*/ 411767 h 4847639"/>
              <a:gd name="connsiteX4" fmla="*/ 4071439 w 5023237"/>
              <a:gd name="connsiteY4" fmla="*/ 730228 h 4847639"/>
              <a:gd name="connsiteX5" fmla="*/ 4841734 w 5023237"/>
              <a:gd name="connsiteY5" fmla="*/ 810121 h 4847639"/>
              <a:gd name="connsiteX6" fmla="*/ 5020382 w 5023237"/>
              <a:gd name="connsiteY6" fmla="*/ 1176509 h 4847639"/>
              <a:gd name="connsiteX7" fmla="*/ 4757353 w 5023237"/>
              <a:gd name="connsiteY7" fmla="*/ 2104566 h 4847639"/>
              <a:gd name="connsiteX8" fmla="*/ 4674594 w 5023237"/>
              <a:gd name="connsiteY8" fmla="*/ 3241371 h 4847639"/>
              <a:gd name="connsiteX9" fmla="*/ 4349673 w 5023237"/>
              <a:gd name="connsiteY9" fmla="*/ 4083256 h 4847639"/>
              <a:gd name="connsiteX10" fmla="*/ 4205774 w 5023237"/>
              <a:gd name="connsiteY10" fmla="*/ 4830226 h 4847639"/>
              <a:gd name="connsiteX11" fmla="*/ 3132725 w 5023237"/>
              <a:gd name="connsiteY11" fmla="*/ 4588272 h 4847639"/>
              <a:gd name="connsiteX12" fmla="*/ 1675990 w 5023237"/>
              <a:gd name="connsiteY12" fmla="*/ 4337067 h 4847639"/>
              <a:gd name="connsiteX13" fmla="*/ 510319 w 5023237"/>
              <a:gd name="connsiteY13" fmla="*/ 4002360 h 4847639"/>
              <a:gd name="connsiteX14" fmla="*/ 44397 w 5023237"/>
              <a:gd name="connsiteY14" fmla="*/ 3926886 h 4847639"/>
              <a:gd name="connsiteX15" fmla="*/ 47639 w 5023237"/>
              <a:gd name="connsiteY15" fmla="*/ 3611604 h 4847639"/>
              <a:gd name="connsiteX16" fmla="*/ 297471 w 5023237"/>
              <a:gd name="connsiteY16" fmla="*/ 3045308 h 4847639"/>
              <a:gd name="connsiteX17" fmla="*/ 399819 w 5023237"/>
              <a:gd name="connsiteY17" fmla="*/ 2192216 h 4847639"/>
              <a:gd name="connsiteX18" fmla="*/ 730904 w 5023237"/>
              <a:gd name="connsiteY18" fmla="*/ 1096440 h 4847639"/>
              <a:gd name="connsiteX19" fmla="*/ 730676 w 5023237"/>
              <a:gd name="connsiteY19" fmla="*/ 197074 h 4847639"/>
              <a:gd name="connsiteX20" fmla="*/ 1060709 w 5023237"/>
              <a:gd name="connsiteY20" fmla="*/ 412 h 4847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23237" h="4847639">
                <a:moveTo>
                  <a:pt x="1060709" y="412"/>
                </a:moveTo>
                <a:cubicBezTo>
                  <a:pt x="1085903" y="1163"/>
                  <a:pt x="1112728" y="2920"/>
                  <a:pt x="1141302" y="5495"/>
                </a:cubicBezTo>
                <a:cubicBezTo>
                  <a:pt x="1369898" y="26094"/>
                  <a:pt x="1776616" y="252955"/>
                  <a:pt x="2102254" y="320666"/>
                </a:cubicBezTo>
                <a:cubicBezTo>
                  <a:pt x="2427891" y="388378"/>
                  <a:pt x="2766925" y="343507"/>
                  <a:pt x="3095122" y="411767"/>
                </a:cubicBezTo>
                <a:cubicBezTo>
                  <a:pt x="3423319" y="480026"/>
                  <a:pt x="3780337" y="663836"/>
                  <a:pt x="4071439" y="730228"/>
                </a:cubicBezTo>
                <a:cubicBezTo>
                  <a:pt x="4362541" y="796620"/>
                  <a:pt x="4683577" y="735742"/>
                  <a:pt x="4841734" y="810121"/>
                </a:cubicBezTo>
                <a:cubicBezTo>
                  <a:pt x="4999891" y="884501"/>
                  <a:pt x="5034445" y="960768"/>
                  <a:pt x="5020382" y="1176509"/>
                </a:cubicBezTo>
                <a:cubicBezTo>
                  <a:pt x="5006318" y="1392250"/>
                  <a:pt x="4814985" y="1760423"/>
                  <a:pt x="4757353" y="2104566"/>
                </a:cubicBezTo>
                <a:cubicBezTo>
                  <a:pt x="4699723" y="2448710"/>
                  <a:pt x="4742540" y="2911589"/>
                  <a:pt x="4674594" y="3241371"/>
                </a:cubicBezTo>
                <a:cubicBezTo>
                  <a:pt x="4606648" y="3571152"/>
                  <a:pt x="4427810" y="3818446"/>
                  <a:pt x="4349673" y="4083256"/>
                </a:cubicBezTo>
                <a:cubicBezTo>
                  <a:pt x="4271537" y="4348065"/>
                  <a:pt x="4408599" y="4746057"/>
                  <a:pt x="4205774" y="4830226"/>
                </a:cubicBezTo>
                <a:cubicBezTo>
                  <a:pt x="4002949" y="4914395"/>
                  <a:pt x="3554356" y="4670465"/>
                  <a:pt x="3132725" y="4588272"/>
                </a:cubicBezTo>
                <a:cubicBezTo>
                  <a:pt x="2711095" y="4506079"/>
                  <a:pt x="2113058" y="4434719"/>
                  <a:pt x="1675990" y="4337067"/>
                </a:cubicBezTo>
                <a:cubicBezTo>
                  <a:pt x="1238922" y="4239415"/>
                  <a:pt x="782251" y="4070723"/>
                  <a:pt x="510319" y="4002360"/>
                </a:cubicBezTo>
                <a:cubicBezTo>
                  <a:pt x="238387" y="3933997"/>
                  <a:pt x="121511" y="3992012"/>
                  <a:pt x="44397" y="3926886"/>
                </a:cubicBezTo>
                <a:cubicBezTo>
                  <a:pt x="-32716" y="3861759"/>
                  <a:pt x="5460" y="3758533"/>
                  <a:pt x="47639" y="3611604"/>
                </a:cubicBezTo>
                <a:cubicBezTo>
                  <a:pt x="89818" y="3464675"/>
                  <a:pt x="238775" y="3281872"/>
                  <a:pt x="297471" y="3045308"/>
                </a:cubicBezTo>
                <a:cubicBezTo>
                  <a:pt x="356168" y="2808743"/>
                  <a:pt x="327580" y="2517027"/>
                  <a:pt x="399819" y="2192216"/>
                </a:cubicBezTo>
                <a:cubicBezTo>
                  <a:pt x="472059" y="1867405"/>
                  <a:pt x="675762" y="1428963"/>
                  <a:pt x="730904" y="1096440"/>
                </a:cubicBezTo>
                <a:cubicBezTo>
                  <a:pt x="786047" y="763916"/>
                  <a:pt x="665251" y="377510"/>
                  <a:pt x="730676" y="197074"/>
                </a:cubicBezTo>
                <a:cubicBezTo>
                  <a:pt x="787922" y="39193"/>
                  <a:pt x="884354" y="-4845"/>
                  <a:pt x="1060709" y="412"/>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0" name="图片占位符 9"/>
          <p:cNvSpPr>
            <a:spLocks noGrp="1"/>
          </p:cNvSpPr>
          <p:nvPr>
            <p:ph type="pic" sz="quarter" idx="11"/>
          </p:nvPr>
        </p:nvSpPr>
        <p:spPr>
          <a:xfrm>
            <a:off x="6088117" y="3588601"/>
            <a:ext cx="2199174" cy="2062196"/>
          </a:xfrm>
          <a:custGeom>
            <a:avLst/>
            <a:gdLst>
              <a:gd name="connsiteX0" fmla="*/ 1476780 w 2199174"/>
              <a:gd name="connsiteY0" fmla="*/ 390 h 2062196"/>
              <a:gd name="connsiteX1" fmla="*/ 1578419 w 2199174"/>
              <a:gd name="connsiteY1" fmla="*/ 21352 h 2062196"/>
              <a:gd name="connsiteX2" fmla="*/ 1986744 w 2199174"/>
              <a:gd name="connsiteY2" fmla="*/ 363502 h 2062196"/>
              <a:gd name="connsiteX3" fmla="*/ 2194070 w 2199174"/>
              <a:gd name="connsiteY3" fmla="*/ 829354 h 2062196"/>
              <a:gd name="connsiteX4" fmla="*/ 2099048 w 2199174"/>
              <a:gd name="connsiteY4" fmla="*/ 1455367 h 2062196"/>
              <a:gd name="connsiteX5" fmla="*/ 1709663 w 2199174"/>
              <a:gd name="connsiteY5" fmla="*/ 1985254 h 2062196"/>
              <a:gd name="connsiteX6" fmla="*/ 999938 w 2199174"/>
              <a:gd name="connsiteY6" fmla="*/ 2043689 h 2062196"/>
              <a:gd name="connsiteX7" fmla="*/ 375151 w 2199174"/>
              <a:gd name="connsiteY7" fmla="*/ 1834757 h 2062196"/>
              <a:gd name="connsiteX8" fmla="*/ 43896 w 2199174"/>
              <a:gd name="connsiteY8" fmla="*/ 1131607 h 2062196"/>
              <a:gd name="connsiteX9" fmla="*/ 16571 w 2199174"/>
              <a:gd name="connsiteY9" fmla="*/ 669000 h 2062196"/>
              <a:gd name="connsiteX10" fmla="*/ 170198 w 2199174"/>
              <a:gd name="connsiteY10" fmla="*/ 450062 h 2062196"/>
              <a:gd name="connsiteX11" fmla="*/ 655356 w 2199174"/>
              <a:gd name="connsiteY11" fmla="*/ 117789 h 2062196"/>
              <a:gd name="connsiteX12" fmla="*/ 1161038 w 2199174"/>
              <a:gd name="connsiteY12" fmla="*/ 44990 h 2062196"/>
              <a:gd name="connsiteX13" fmla="*/ 1476780 w 2199174"/>
              <a:gd name="connsiteY13" fmla="*/ 390 h 2062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9174" h="2062196">
                <a:moveTo>
                  <a:pt x="1476780" y="390"/>
                </a:moveTo>
                <a:cubicBezTo>
                  <a:pt x="1510341" y="1918"/>
                  <a:pt x="1544014" y="8081"/>
                  <a:pt x="1578419" y="21352"/>
                </a:cubicBezTo>
                <a:cubicBezTo>
                  <a:pt x="1716037" y="74437"/>
                  <a:pt x="1884136" y="228835"/>
                  <a:pt x="1986744" y="363502"/>
                </a:cubicBezTo>
                <a:cubicBezTo>
                  <a:pt x="2089353" y="498169"/>
                  <a:pt x="2175353" y="647376"/>
                  <a:pt x="2194070" y="829354"/>
                </a:cubicBezTo>
                <a:cubicBezTo>
                  <a:pt x="2212788" y="1011331"/>
                  <a:pt x="2179782" y="1262717"/>
                  <a:pt x="2099048" y="1455367"/>
                </a:cubicBezTo>
                <a:cubicBezTo>
                  <a:pt x="2018313" y="1648017"/>
                  <a:pt x="1892848" y="1887200"/>
                  <a:pt x="1709663" y="1985254"/>
                </a:cubicBezTo>
                <a:cubicBezTo>
                  <a:pt x="1526478" y="2083307"/>
                  <a:pt x="1222356" y="2068772"/>
                  <a:pt x="999938" y="2043689"/>
                </a:cubicBezTo>
                <a:cubicBezTo>
                  <a:pt x="777519" y="2018606"/>
                  <a:pt x="534492" y="1986771"/>
                  <a:pt x="375151" y="1834757"/>
                </a:cubicBezTo>
                <a:cubicBezTo>
                  <a:pt x="215811" y="1682743"/>
                  <a:pt x="103659" y="1325899"/>
                  <a:pt x="43896" y="1131607"/>
                </a:cubicBezTo>
                <a:cubicBezTo>
                  <a:pt x="-15867" y="937314"/>
                  <a:pt x="-3563" y="782459"/>
                  <a:pt x="16571" y="669000"/>
                </a:cubicBezTo>
                <a:cubicBezTo>
                  <a:pt x="36706" y="555541"/>
                  <a:pt x="63734" y="541931"/>
                  <a:pt x="170198" y="450062"/>
                </a:cubicBezTo>
                <a:cubicBezTo>
                  <a:pt x="276662" y="358194"/>
                  <a:pt x="490216" y="185301"/>
                  <a:pt x="655356" y="117789"/>
                </a:cubicBezTo>
                <a:cubicBezTo>
                  <a:pt x="820496" y="50277"/>
                  <a:pt x="1007194" y="61063"/>
                  <a:pt x="1161038" y="44990"/>
                </a:cubicBezTo>
                <a:cubicBezTo>
                  <a:pt x="1276420" y="32935"/>
                  <a:pt x="1376096" y="-4194"/>
                  <a:pt x="1476780" y="390"/>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1" name="图片占位符 10"/>
          <p:cNvSpPr>
            <a:spLocks noGrp="1"/>
          </p:cNvSpPr>
          <p:nvPr>
            <p:ph type="pic" sz="quarter" idx="12"/>
          </p:nvPr>
        </p:nvSpPr>
        <p:spPr>
          <a:xfrm>
            <a:off x="9094547" y="3559318"/>
            <a:ext cx="2199175" cy="2062196"/>
          </a:xfrm>
          <a:custGeom>
            <a:avLst/>
            <a:gdLst>
              <a:gd name="connsiteX0" fmla="*/ 1476781 w 2199175"/>
              <a:gd name="connsiteY0" fmla="*/ 390 h 2062196"/>
              <a:gd name="connsiteX1" fmla="*/ 1578420 w 2199175"/>
              <a:gd name="connsiteY1" fmla="*/ 21352 h 2062196"/>
              <a:gd name="connsiteX2" fmla="*/ 1986745 w 2199175"/>
              <a:gd name="connsiteY2" fmla="*/ 363502 h 2062196"/>
              <a:gd name="connsiteX3" fmla="*/ 2194071 w 2199175"/>
              <a:gd name="connsiteY3" fmla="*/ 829354 h 2062196"/>
              <a:gd name="connsiteX4" fmla="*/ 2099048 w 2199175"/>
              <a:gd name="connsiteY4" fmla="*/ 1455367 h 2062196"/>
              <a:gd name="connsiteX5" fmla="*/ 1709664 w 2199175"/>
              <a:gd name="connsiteY5" fmla="*/ 1985254 h 2062196"/>
              <a:gd name="connsiteX6" fmla="*/ 999938 w 2199175"/>
              <a:gd name="connsiteY6" fmla="*/ 2043689 h 2062196"/>
              <a:gd name="connsiteX7" fmla="*/ 375152 w 2199175"/>
              <a:gd name="connsiteY7" fmla="*/ 1834757 h 2062196"/>
              <a:gd name="connsiteX8" fmla="*/ 43897 w 2199175"/>
              <a:gd name="connsiteY8" fmla="*/ 1131607 h 2062196"/>
              <a:gd name="connsiteX9" fmla="*/ 16572 w 2199175"/>
              <a:gd name="connsiteY9" fmla="*/ 669000 h 2062196"/>
              <a:gd name="connsiteX10" fmla="*/ 170198 w 2199175"/>
              <a:gd name="connsiteY10" fmla="*/ 450062 h 2062196"/>
              <a:gd name="connsiteX11" fmla="*/ 655357 w 2199175"/>
              <a:gd name="connsiteY11" fmla="*/ 117789 h 2062196"/>
              <a:gd name="connsiteX12" fmla="*/ 1161039 w 2199175"/>
              <a:gd name="connsiteY12" fmla="*/ 44990 h 2062196"/>
              <a:gd name="connsiteX13" fmla="*/ 1476781 w 2199175"/>
              <a:gd name="connsiteY13" fmla="*/ 390 h 2062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9175" h="2062196">
                <a:moveTo>
                  <a:pt x="1476781" y="390"/>
                </a:moveTo>
                <a:cubicBezTo>
                  <a:pt x="1510342" y="1918"/>
                  <a:pt x="1544016" y="8081"/>
                  <a:pt x="1578420" y="21352"/>
                </a:cubicBezTo>
                <a:cubicBezTo>
                  <a:pt x="1716037" y="74437"/>
                  <a:pt x="1884137" y="228835"/>
                  <a:pt x="1986745" y="363502"/>
                </a:cubicBezTo>
                <a:cubicBezTo>
                  <a:pt x="2089353" y="498169"/>
                  <a:pt x="2175354" y="647376"/>
                  <a:pt x="2194071" y="829354"/>
                </a:cubicBezTo>
                <a:cubicBezTo>
                  <a:pt x="2212789" y="1011331"/>
                  <a:pt x="2179783" y="1262717"/>
                  <a:pt x="2099048" y="1455367"/>
                </a:cubicBezTo>
                <a:cubicBezTo>
                  <a:pt x="2018314" y="1648017"/>
                  <a:pt x="1892849" y="1887200"/>
                  <a:pt x="1709664" y="1985254"/>
                </a:cubicBezTo>
                <a:cubicBezTo>
                  <a:pt x="1526479" y="2083307"/>
                  <a:pt x="1222357" y="2068772"/>
                  <a:pt x="999938" y="2043689"/>
                </a:cubicBezTo>
                <a:cubicBezTo>
                  <a:pt x="777520" y="2018606"/>
                  <a:pt x="534492" y="1986771"/>
                  <a:pt x="375152" y="1834757"/>
                </a:cubicBezTo>
                <a:cubicBezTo>
                  <a:pt x="215812" y="1682743"/>
                  <a:pt x="103660" y="1325899"/>
                  <a:pt x="43897" y="1131607"/>
                </a:cubicBezTo>
                <a:cubicBezTo>
                  <a:pt x="-15867" y="937314"/>
                  <a:pt x="-3562" y="782459"/>
                  <a:pt x="16572" y="669000"/>
                </a:cubicBezTo>
                <a:cubicBezTo>
                  <a:pt x="36706" y="555541"/>
                  <a:pt x="63735" y="541931"/>
                  <a:pt x="170198" y="450062"/>
                </a:cubicBezTo>
                <a:cubicBezTo>
                  <a:pt x="276662" y="358194"/>
                  <a:pt x="490217" y="185301"/>
                  <a:pt x="655357" y="117789"/>
                </a:cubicBezTo>
                <a:cubicBezTo>
                  <a:pt x="820497" y="50277"/>
                  <a:pt x="1007195" y="61063"/>
                  <a:pt x="1161039" y="44990"/>
                </a:cubicBezTo>
                <a:cubicBezTo>
                  <a:pt x="1276421" y="32935"/>
                  <a:pt x="1376097" y="-4194"/>
                  <a:pt x="1476781" y="390"/>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38152822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09482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60167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55626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a:prstGeom prst="rect">
            <a:avLst/>
          </a:prstGeom>
        </p:spPr>
        <p:txBody>
          <a:bodyPr/>
          <a:lstStyle/>
          <a:p>
            <a:r>
              <a:rPr lang="en-US"/>
              <a:t>Click to edit Master title style</a:t>
            </a:r>
            <a:endParaRPr lang="vi-VN"/>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609601" y="6356352"/>
            <a:ext cx="2844800" cy="365125"/>
          </a:xfrm>
          <a:prstGeom prst="rect">
            <a:avLst/>
          </a:prstGeom>
        </p:spPr>
        <p:txBody>
          <a:bodyPr/>
          <a:lstStyle/>
          <a:p>
            <a:fld id="{CDB73A91-D8D7-4A88-AF8A-3383793B11E7}" type="datetimeFigureOut">
              <a:rPr lang="vi-VN" smtClean="0"/>
              <a:t>12/03/2023</a:t>
            </a:fld>
            <a:endParaRPr lang="vi-VN"/>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737601" y="6356352"/>
            <a:ext cx="2844800" cy="365125"/>
          </a:xfrm>
          <a:prstGeom prst="rect">
            <a:avLst/>
          </a:prstGeom>
        </p:spPr>
        <p:txBody>
          <a:bodyPr/>
          <a:lstStyle/>
          <a:p>
            <a:fld id="{B92213A0-3C65-47A7-84BB-BD1EED854B47}" type="slidenum">
              <a:rPr lang="vi-VN" smtClean="0"/>
              <a:t>‹#›</a:t>
            </a:fld>
            <a:endParaRPr lang="vi-VN"/>
          </a:p>
        </p:txBody>
      </p:sp>
    </p:spTree>
    <p:extLst>
      <p:ext uri="{BB962C8B-B14F-4D97-AF65-F5344CB8AC3E}">
        <p14:creationId xmlns:p14="http://schemas.microsoft.com/office/powerpoint/2010/main" val="41979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25130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FCA2278-1B90-4221-BD79-00F43364D25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5047638-63CE-4224-A36A-77CD8DDF49B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9D7EFAFA-FBF2-46B6-B317-6BC0268469F4}"/>
              </a:ext>
            </a:extLst>
          </p:cNvPr>
          <p:cNvSpPr>
            <a:spLocks noGrp="1"/>
          </p:cNvSpPr>
          <p:nvPr>
            <p:ph type="dt" sz="half" idx="10"/>
          </p:nvPr>
        </p:nvSpPr>
        <p:spPr/>
        <p:txBody>
          <a:bodyPr/>
          <a:lstStyle/>
          <a:p>
            <a:fld id="{14D9E75E-87A9-44FA-B7D8-711445E741E0}" type="datetimeFigureOut">
              <a:rPr lang="zh-CN" altLang="en-US" smtClean="0"/>
              <a:t>2023/3/12</a:t>
            </a:fld>
            <a:endParaRPr lang="zh-CN" altLang="en-US"/>
          </a:p>
        </p:txBody>
      </p:sp>
      <p:sp>
        <p:nvSpPr>
          <p:cNvPr id="5" name="页脚占位符 4">
            <a:extLst>
              <a:ext uri="{FF2B5EF4-FFF2-40B4-BE49-F238E27FC236}">
                <a16:creationId xmlns:a16="http://schemas.microsoft.com/office/drawing/2014/main" id="{6E923272-30E9-4A40-A4EC-396E49FCFAD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26ED2CD-9609-4D28-A996-97D255E7F3D6}"/>
              </a:ext>
            </a:extLst>
          </p:cNvPr>
          <p:cNvSpPr>
            <a:spLocks noGrp="1"/>
          </p:cNvSpPr>
          <p:nvPr>
            <p:ph type="sldNum" sz="quarter" idx="12"/>
          </p:nvPr>
        </p:nvSpPr>
        <p:spPr/>
        <p:txBody>
          <a:bodyPr/>
          <a:lstStyle/>
          <a:p>
            <a:fld id="{D24CD06F-DFED-40E1-B96D-3FBB48A6CB7F}" type="slidenum">
              <a:rPr lang="zh-CN" altLang="en-US" smtClean="0"/>
              <a:t>‹#›</a:t>
            </a:fld>
            <a:endParaRPr lang="zh-CN" altLang="en-US"/>
          </a:p>
        </p:txBody>
      </p:sp>
    </p:spTree>
    <p:extLst>
      <p:ext uri="{BB962C8B-B14F-4D97-AF65-F5344CB8AC3E}">
        <p14:creationId xmlns:p14="http://schemas.microsoft.com/office/powerpoint/2010/main" val="12265783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23AFC7-0B5E-4169-A70D-79B6758C74A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E30CB5E-EBF1-4883-9C78-23945FA8091E}"/>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260F4A-B248-4D3E-AECB-783EEF545A92}"/>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AA9C17ED-2D96-4734-B0BA-0FAD301A6B28}"/>
              </a:ext>
            </a:extLst>
          </p:cNvPr>
          <p:cNvSpPr>
            <a:spLocks noGrp="1"/>
          </p:cNvSpPr>
          <p:nvPr>
            <p:ph type="dt" sz="half" idx="10"/>
          </p:nvPr>
        </p:nvSpPr>
        <p:spPr/>
        <p:txBody>
          <a:bodyPr/>
          <a:lstStyle/>
          <a:p>
            <a:fld id="{14D9E75E-87A9-44FA-B7D8-711445E741E0}" type="datetimeFigureOut">
              <a:rPr lang="zh-CN" altLang="en-US" smtClean="0"/>
              <a:t>2023/3/12</a:t>
            </a:fld>
            <a:endParaRPr lang="zh-CN" altLang="en-US"/>
          </a:p>
        </p:txBody>
      </p:sp>
      <p:sp>
        <p:nvSpPr>
          <p:cNvPr id="6" name="页脚占位符 5">
            <a:extLst>
              <a:ext uri="{FF2B5EF4-FFF2-40B4-BE49-F238E27FC236}">
                <a16:creationId xmlns:a16="http://schemas.microsoft.com/office/drawing/2014/main" id="{128B501B-3506-472D-AC1F-54122545DB8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D1BDD56-43EA-4552-8870-FD3B80335F2F}"/>
              </a:ext>
            </a:extLst>
          </p:cNvPr>
          <p:cNvSpPr>
            <a:spLocks noGrp="1"/>
          </p:cNvSpPr>
          <p:nvPr>
            <p:ph type="sldNum" sz="quarter" idx="12"/>
          </p:nvPr>
        </p:nvSpPr>
        <p:spPr/>
        <p:txBody>
          <a:bodyPr/>
          <a:lstStyle/>
          <a:p>
            <a:fld id="{D24CD06F-DFED-40E1-B96D-3FBB48A6CB7F}" type="slidenum">
              <a:rPr lang="zh-CN" altLang="en-US" smtClean="0"/>
              <a:t>‹#›</a:t>
            </a:fld>
            <a:endParaRPr lang="zh-CN" altLang="en-US"/>
          </a:p>
        </p:txBody>
      </p:sp>
    </p:spTree>
    <p:extLst>
      <p:ext uri="{BB962C8B-B14F-4D97-AF65-F5344CB8AC3E}">
        <p14:creationId xmlns:p14="http://schemas.microsoft.com/office/powerpoint/2010/main" val="2836733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1750BA-6571-481F-9060-8CC065FB60F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272A4A9-D9B1-4EBA-8972-BF8616C2E7A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1EB0C928-6240-4CC1-BF02-EE3C936A588B}"/>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D5F5BA87-8500-487F-BCE6-5733C86DAB4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B5491981-41A2-41C1-94E4-CC9320EE9069}"/>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DED09E0-E3C6-4DC0-BF13-2615F210D647}"/>
              </a:ext>
            </a:extLst>
          </p:cNvPr>
          <p:cNvSpPr>
            <a:spLocks noGrp="1"/>
          </p:cNvSpPr>
          <p:nvPr>
            <p:ph type="dt" sz="half" idx="10"/>
          </p:nvPr>
        </p:nvSpPr>
        <p:spPr/>
        <p:txBody>
          <a:bodyPr/>
          <a:lstStyle/>
          <a:p>
            <a:fld id="{14D9E75E-87A9-44FA-B7D8-711445E741E0}" type="datetimeFigureOut">
              <a:rPr lang="zh-CN" altLang="en-US" smtClean="0"/>
              <a:t>2023/3/12</a:t>
            </a:fld>
            <a:endParaRPr lang="zh-CN" altLang="en-US"/>
          </a:p>
        </p:txBody>
      </p:sp>
      <p:sp>
        <p:nvSpPr>
          <p:cNvPr id="8" name="页脚占位符 7">
            <a:extLst>
              <a:ext uri="{FF2B5EF4-FFF2-40B4-BE49-F238E27FC236}">
                <a16:creationId xmlns:a16="http://schemas.microsoft.com/office/drawing/2014/main" id="{CB1F207A-147F-4E1F-AC28-AA973EEFC13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D01166C8-C203-49A9-8A86-9231C7F543CC}"/>
              </a:ext>
            </a:extLst>
          </p:cNvPr>
          <p:cNvSpPr>
            <a:spLocks noGrp="1"/>
          </p:cNvSpPr>
          <p:nvPr>
            <p:ph type="sldNum" sz="quarter" idx="12"/>
          </p:nvPr>
        </p:nvSpPr>
        <p:spPr/>
        <p:txBody>
          <a:bodyPr/>
          <a:lstStyle/>
          <a:p>
            <a:fld id="{D24CD06F-DFED-40E1-B96D-3FBB48A6CB7F}" type="slidenum">
              <a:rPr lang="zh-CN" altLang="en-US" smtClean="0"/>
              <a:t>‹#›</a:t>
            </a:fld>
            <a:endParaRPr lang="zh-CN" altLang="en-US"/>
          </a:p>
        </p:txBody>
      </p:sp>
    </p:spTree>
    <p:extLst>
      <p:ext uri="{BB962C8B-B14F-4D97-AF65-F5344CB8AC3E}">
        <p14:creationId xmlns:p14="http://schemas.microsoft.com/office/powerpoint/2010/main" val="1298434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596AE9-C429-43E8-8A78-1A6DEC2103D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797FF47-2EA8-463C-8C20-82A06CDF4B3B}"/>
              </a:ext>
            </a:extLst>
          </p:cNvPr>
          <p:cNvSpPr>
            <a:spLocks noGrp="1"/>
          </p:cNvSpPr>
          <p:nvPr>
            <p:ph type="dt" sz="half" idx="10"/>
          </p:nvPr>
        </p:nvSpPr>
        <p:spPr/>
        <p:txBody>
          <a:bodyPr/>
          <a:lstStyle/>
          <a:p>
            <a:fld id="{14D9E75E-87A9-44FA-B7D8-711445E741E0}" type="datetimeFigureOut">
              <a:rPr lang="zh-CN" altLang="en-US" smtClean="0"/>
              <a:t>2023/3/12</a:t>
            </a:fld>
            <a:endParaRPr lang="zh-CN" altLang="en-US"/>
          </a:p>
        </p:txBody>
      </p:sp>
      <p:sp>
        <p:nvSpPr>
          <p:cNvPr id="4" name="页脚占位符 3">
            <a:extLst>
              <a:ext uri="{FF2B5EF4-FFF2-40B4-BE49-F238E27FC236}">
                <a16:creationId xmlns:a16="http://schemas.microsoft.com/office/drawing/2014/main" id="{4BDAD345-5697-4284-92F2-0D944FCDD33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E1567703-EF38-47DB-8548-31D1F0D4466C}"/>
              </a:ext>
            </a:extLst>
          </p:cNvPr>
          <p:cNvSpPr>
            <a:spLocks noGrp="1"/>
          </p:cNvSpPr>
          <p:nvPr>
            <p:ph type="sldNum" sz="quarter" idx="12"/>
          </p:nvPr>
        </p:nvSpPr>
        <p:spPr/>
        <p:txBody>
          <a:bodyPr/>
          <a:lstStyle/>
          <a:p>
            <a:fld id="{D24CD06F-DFED-40E1-B96D-3FBB48A6CB7F}" type="slidenum">
              <a:rPr lang="zh-CN" altLang="en-US" smtClean="0"/>
              <a:t>‹#›</a:t>
            </a:fld>
            <a:endParaRPr lang="zh-CN" altLang="en-US"/>
          </a:p>
        </p:txBody>
      </p:sp>
    </p:spTree>
    <p:extLst>
      <p:ext uri="{BB962C8B-B14F-4D97-AF65-F5344CB8AC3E}">
        <p14:creationId xmlns:p14="http://schemas.microsoft.com/office/powerpoint/2010/main" val="690344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9D73E34-5420-4F47-8E53-3004594C0979}"/>
              </a:ext>
            </a:extLst>
          </p:cNvPr>
          <p:cNvSpPr>
            <a:spLocks noGrp="1"/>
          </p:cNvSpPr>
          <p:nvPr>
            <p:ph type="dt" sz="half" idx="10"/>
          </p:nvPr>
        </p:nvSpPr>
        <p:spPr/>
        <p:txBody>
          <a:bodyPr/>
          <a:lstStyle/>
          <a:p>
            <a:fld id="{14D9E75E-87A9-44FA-B7D8-711445E741E0}" type="datetimeFigureOut">
              <a:rPr lang="zh-CN" altLang="en-US" smtClean="0"/>
              <a:t>2023/3/12</a:t>
            </a:fld>
            <a:endParaRPr lang="zh-CN" altLang="en-US"/>
          </a:p>
        </p:txBody>
      </p:sp>
      <p:sp>
        <p:nvSpPr>
          <p:cNvPr id="3" name="页脚占位符 2">
            <a:extLst>
              <a:ext uri="{FF2B5EF4-FFF2-40B4-BE49-F238E27FC236}">
                <a16:creationId xmlns:a16="http://schemas.microsoft.com/office/drawing/2014/main" id="{78AF2528-4438-450C-9E21-15DA30CFB39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37CE6D50-7088-4C53-82F4-41EB5599D7EB}"/>
              </a:ext>
            </a:extLst>
          </p:cNvPr>
          <p:cNvSpPr>
            <a:spLocks noGrp="1"/>
          </p:cNvSpPr>
          <p:nvPr>
            <p:ph type="sldNum" sz="quarter" idx="12"/>
          </p:nvPr>
        </p:nvSpPr>
        <p:spPr/>
        <p:txBody>
          <a:bodyPr/>
          <a:lstStyle/>
          <a:p>
            <a:fld id="{D24CD06F-DFED-40E1-B96D-3FBB48A6CB7F}" type="slidenum">
              <a:rPr lang="zh-CN" altLang="en-US" smtClean="0"/>
              <a:t>‹#›</a:t>
            </a:fld>
            <a:endParaRPr lang="zh-CN" altLang="en-US"/>
          </a:p>
        </p:txBody>
      </p:sp>
    </p:spTree>
    <p:extLst>
      <p:ext uri="{BB962C8B-B14F-4D97-AF65-F5344CB8AC3E}">
        <p14:creationId xmlns:p14="http://schemas.microsoft.com/office/powerpoint/2010/main" val="27898894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8BC574-0821-4A1B-9D49-DCA98313CA0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6E15830-E524-4646-A0F2-DAC10AE2900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8A0D105C-4307-42EF-B983-6F37C9B1116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FDEB887-ECAB-4889-8BD9-084D93EDF59A}"/>
              </a:ext>
            </a:extLst>
          </p:cNvPr>
          <p:cNvSpPr>
            <a:spLocks noGrp="1"/>
          </p:cNvSpPr>
          <p:nvPr>
            <p:ph type="dt" sz="half" idx="10"/>
          </p:nvPr>
        </p:nvSpPr>
        <p:spPr/>
        <p:txBody>
          <a:bodyPr/>
          <a:lstStyle/>
          <a:p>
            <a:fld id="{14D9E75E-87A9-44FA-B7D8-711445E741E0}" type="datetimeFigureOut">
              <a:rPr lang="zh-CN" altLang="en-US" smtClean="0"/>
              <a:t>2023/3/12</a:t>
            </a:fld>
            <a:endParaRPr lang="zh-CN" altLang="en-US"/>
          </a:p>
        </p:txBody>
      </p:sp>
      <p:sp>
        <p:nvSpPr>
          <p:cNvPr id="6" name="页脚占位符 5">
            <a:extLst>
              <a:ext uri="{FF2B5EF4-FFF2-40B4-BE49-F238E27FC236}">
                <a16:creationId xmlns:a16="http://schemas.microsoft.com/office/drawing/2014/main" id="{2CE4A1A9-201E-4CFA-A18D-AE7D20C3210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DD82AAA-794E-42A1-BD06-3BEE649931FF}"/>
              </a:ext>
            </a:extLst>
          </p:cNvPr>
          <p:cNvSpPr>
            <a:spLocks noGrp="1"/>
          </p:cNvSpPr>
          <p:nvPr>
            <p:ph type="sldNum" sz="quarter" idx="12"/>
          </p:nvPr>
        </p:nvSpPr>
        <p:spPr/>
        <p:txBody>
          <a:bodyPr/>
          <a:lstStyle/>
          <a:p>
            <a:fld id="{D24CD06F-DFED-40E1-B96D-3FBB48A6CB7F}" type="slidenum">
              <a:rPr lang="zh-CN" altLang="en-US" smtClean="0"/>
              <a:t>‹#›</a:t>
            </a:fld>
            <a:endParaRPr lang="zh-CN" altLang="en-US"/>
          </a:p>
        </p:txBody>
      </p:sp>
    </p:spTree>
    <p:extLst>
      <p:ext uri="{BB962C8B-B14F-4D97-AF65-F5344CB8AC3E}">
        <p14:creationId xmlns:p14="http://schemas.microsoft.com/office/powerpoint/2010/main" val="37406736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1463BA5-12E5-45DD-97B3-EA45F5BAA9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281733D-35AD-411E-93ED-69E25FFB6A6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13FDB634-54E8-445A-8EE5-C0535E0E1BF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BF2D2B0-BB89-4788-B38B-0DD6F55B52CF}"/>
              </a:ext>
            </a:extLst>
          </p:cNvPr>
          <p:cNvSpPr>
            <a:spLocks noGrp="1"/>
          </p:cNvSpPr>
          <p:nvPr>
            <p:ph type="dt" sz="half" idx="10"/>
          </p:nvPr>
        </p:nvSpPr>
        <p:spPr/>
        <p:txBody>
          <a:bodyPr/>
          <a:lstStyle/>
          <a:p>
            <a:fld id="{14D9E75E-87A9-44FA-B7D8-711445E741E0}" type="datetimeFigureOut">
              <a:rPr lang="zh-CN" altLang="en-US" smtClean="0"/>
              <a:t>2023/3/12</a:t>
            </a:fld>
            <a:endParaRPr lang="zh-CN" altLang="en-US"/>
          </a:p>
        </p:txBody>
      </p:sp>
      <p:sp>
        <p:nvSpPr>
          <p:cNvPr id="6" name="页脚占位符 5">
            <a:extLst>
              <a:ext uri="{FF2B5EF4-FFF2-40B4-BE49-F238E27FC236}">
                <a16:creationId xmlns:a16="http://schemas.microsoft.com/office/drawing/2014/main" id="{C5A5DAF6-8B13-45CD-9235-2D6F4CB2680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7A031EA-BE0F-494D-8624-7A4FEC8DD411}"/>
              </a:ext>
            </a:extLst>
          </p:cNvPr>
          <p:cNvSpPr>
            <a:spLocks noGrp="1"/>
          </p:cNvSpPr>
          <p:nvPr>
            <p:ph type="sldNum" sz="quarter" idx="12"/>
          </p:nvPr>
        </p:nvSpPr>
        <p:spPr/>
        <p:txBody>
          <a:bodyPr/>
          <a:lstStyle/>
          <a:p>
            <a:fld id="{D24CD06F-DFED-40E1-B96D-3FBB48A6CB7F}" type="slidenum">
              <a:rPr lang="zh-CN" altLang="en-US" smtClean="0"/>
              <a:t>‹#›</a:t>
            </a:fld>
            <a:endParaRPr lang="zh-CN" altLang="en-US"/>
          </a:p>
        </p:txBody>
      </p:sp>
    </p:spTree>
    <p:extLst>
      <p:ext uri="{BB962C8B-B14F-4D97-AF65-F5344CB8AC3E}">
        <p14:creationId xmlns:p14="http://schemas.microsoft.com/office/powerpoint/2010/main" val="20973767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981E37CF-9B45-47F8-936B-397D16E66F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D9E75E-87A9-44FA-B7D8-711445E741E0}" type="datetimeFigureOut">
              <a:rPr lang="zh-CN" altLang="en-US" smtClean="0"/>
              <a:t>2023/3/12</a:t>
            </a:fld>
            <a:endParaRPr lang="zh-CN" altLang="en-US"/>
          </a:p>
        </p:txBody>
      </p:sp>
      <p:sp>
        <p:nvSpPr>
          <p:cNvPr id="5" name="页脚占位符 4">
            <a:extLst>
              <a:ext uri="{FF2B5EF4-FFF2-40B4-BE49-F238E27FC236}">
                <a16:creationId xmlns:a16="http://schemas.microsoft.com/office/drawing/2014/main" id="{8DFB2370-4AF8-479C-9F30-96F5754100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912971C3-F1EF-4B97-943B-6B73D194D0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4CD06F-DFED-40E1-B96D-3FBB48A6CB7F}" type="slidenum">
              <a:rPr lang="zh-CN" altLang="en-US" smtClean="0"/>
              <a:t>‹#›</a:t>
            </a:fld>
            <a:endParaRPr lang="zh-CN" altLang="en-US"/>
          </a:p>
        </p:txBody>
      </p:sp>
      <p:pic>
        <p:nvPicPr>
          <p:cNvPr id="7" name="Picture 6"/>
          <p:cNvPicPr>
            <a:picLocks noChangeAspect="1"/>
          </p:cNvPicPr>
          <p:nvPr userDrawn="1"/>
        </p:nvPicPr>
        <p:blipFill>
          <a:blip r:embed="rId18"/>
          <a:stretch>
            <a:fillRect/>
          </a:stretch>
        </p:blipFill>
        <p:spPr>
          <a:xfrm>
            <a:off x="0" y="0"/>
            <a:ext cx="12150615" cy="6858000"/>
          </a:xfrm>
          <a:prstGeom prst="rect">
            <a:avLst/>
          </a:prstGeom>
        </p:spPr>
      </p:pic>
      <p:grpSp>
        <p:nvGrpSpPr>
          <p:cNvPr id="8" name="组合 6">
            <a:extLst>
              <a:ext uri="{FF2B5EF4-FFF2-40B4-BE49-F238E27FC236}">
                <a16:creationId xmlns:a16="http://schemas.microsoft.com/office/drawing/2014/main" id="{7BA1F288-ADE7-94E8-463A-033C82135417}"/>
              </a:ext>
            </a:extLst>
          </p:cNvPr>
          <p:cNvGrpSpPr/>
          <p:nvPr userDrawn="1"/>
        </p:nvGrpSpPr>
        <p:grpSpPr>
          <a:xfrm>
            <a:off x="190500" y="227465"/>
            <a:ext cx="11803232" cy="6421909"/>
            <a:chOff x="6244935" y="1077300"/>
            <a:chExt cx="4800600" cy="4711700"/>
          </a:xfrm>
        </p:grpSpPr>
        <p:sp>
          <p:nvSpPr>
            <p:cNvPr id="9" name="矩形: 圆角 7">
              <a:extLst>
                <a:ext uri="{FF2B5EF4-FFF2-40B4-BE49-F238E27FC236}">
                  <a16:creationId xmlns:a16="http://schemas.microsoft.com/office/drawing/2014/main" id="{31D5E7AC-FBBD-1DD7-34A9-6A41468D3007}"/>
                </a:ext>
              </a:extLst>
            </p:cNvPr>
            <p:cNvSpPr/>
            <p:nvPr userDrawn="1"/>
          </p:nvSpPr>
          <p:spPr>
            <a:xfrm>
              <a:off x="6244935" y="1077300"/>
              <a:ext cx="4800600" cy="4711700"/>
            </a:xfrm>
            <a:prstGeom prst="roundRect">
              <a:avLst>
                <a:gd name="adj" fmla="val 8846"/>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ln w="28575">
                  <a:solidFill>
                    <a:schemeClr val="tx1"/>
                  </a:solidFill>
                </a:ln>
              </a:endParaRPr>
            </a:p>
          </p:txBody>
        </p:sp>
        <p:sp>
          <p:nvSpPr>
            <p:cNvPr id="10" name="矩形: 圆角 8">
              <a:extLst>
                <a:ext uri="{FF2B5EF4-FFF2-40B4-BE49-F238E27FC236}">
                  <a16:creationId xmlns:a16="http://schemas.microsoft.com/office/drawing/2014/main" id="{8883F85C-7EA3-F3E0-4113-1FEA655EBF63}"/>
                </a:ext>
              </a:extLst>
            </p:cNvPr>
            <p:cNvSpPr/>
            <p:nvPr userDrawn="1"/>
          </p:nvSpPr>
          <p:spPr>
            <a:xfrm>
              <a:off x="6286634" y="1188424"/>
              <a:ext cx="4711990"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grpSp>
    </p:spTree>
    <p:extLst>
      <p:ext uri="{BB962C8B-B14F-4D97-AF65-F5344CB8AC3E}">
        <p14:creationId xmlns:p14="http://schemas.microsoft.com/office/powerpoint/2010/main" val="23426942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85" r:id="rId13"/>
    <p:sldLayoutId id="2147483686" r:id="rId14"/>
    <p:sldLayoutId id="2147483690" r:id="rId15"/>
    <p:sldLayoutId id="2147483692"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5.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media/image41.emf"/><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34.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36.png"/><Relationship Id="rId2" Type="http://schemas.openxmlformats.org/officeDocument/2006/relationships/slideLayout" Target="../slideLayouts/slideLayout15.xml"/><Relationship Id="rId1" Type="http://schemas.openxmlformats.org/officeDocument/2006/relationships/tags" Target="../tags/tag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51.png"/><Relationship Id="rId7"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3.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gif"/></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63.gif"/><Relationship Id="rId4" Type="http://schemas.openxmlformats.org/officeDocument/2006/relationships/image" Target="../media/image62.gif"/></Relationships>
</file>

<file path=ppt/slides/_rels/slide25.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gif"/></Relationships>
</file>

<file path=ppt/slides/_rels/slide26.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gif"/></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67.png"/><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1.mp3"/><Relationship Id="rId7" Type="http://schemas.openxmlformats.org/officeDocument/2006/relationships/image" Target="../media/image9.png"/><Relationship Id="rId12" Type="http://schemas.openxmlformats.org/officeDocument/2006/relationships/image" Target="../media/image14.png"/><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notesSlide" Target="../notesSlides/notesSlide2.xml"/><Relationship Id="rId10" Type="http://schemas.openxmlformats.org/officeDocument/2006/relationships/image" Target="../media/image12.png"/><Relationship Id="rId4" Type="http://schemas.openxmlformats.org/officeDocument/2006/relationships/slideLayout" Target="../slideLayouts/slideLayout7.xml"/><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microsoft.com/office/2007/relationships/hdphoto" Target="../media/hdphoto3.wdp"/></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3" Type="http://schemas.openxmlformats.org/officeDocument/2006/relationships/image" Target="../media/image68.jpg"/><Relationship Id="rId7" Type="http://schemas.openxmlformats.org/officeDocument/2006/relationships/image" Target="../media/image72.png"/><Relationship Id="rId12" Type="http://schemas.openxmlformats.org/officeDocument/2006/relationships/image" Target="../media/image77.png"/><Relationship Id="rId2" Type="http://schemas.openxmlformats.org/officeDocument/2006/relationships/notesSlide" Target="../notesSlides/notesSlide23.xml"/><Relationship Id="rId1" Type="http://schemas.openxmlformats.org/officeDocument/2006/relationships/slideLayout" Target="../slideLayouts/slideLayout16.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18" Type="http://schemas.openxmlformats.org/officeDocument/2006/relationships/audio" Target="NULL"/><Relationship Id="rId3" Type="http://schemas.openxmlformats.org/officeDocument/2006/relationships/slideLayout" Target="../slideLayouts/slideLayout7.xml"/><Relationship Id="rId21" Type="http://schemas.openxmlformats.org/officeDocument/2006/relationships/audio" Target="NULL"/><Relationship Id="rId7" Type="http://schemas.openxmlformats.org/officeDocument/2006/relationships/audio" Target="../media/audio4.wav"/><Relationship Id="rId12" Type="http://schemas.openxmlformats.org/officeDocument/2006/relationships/image" Target="../media/image19.emf"/><Relationship Id="rId17" Type="http://schemas.openxmlformats.org/officeDocument/2006/relationships/image" Target="../media/image23.png"/><Relationship Id="rId2" Type="http://schemas.openxmlformats.org/officeDocument/2006/relationships/audio" Target="../media/media2.mp3"/><Relationship Id="rId16" Type="http://schemas.openxmlformats.org/officeDocument/2006/relationships/image" Target="../media/image22.png"/><Relationship Id="rId20" Type="http://schemas.openxmlformats.org/officeDocument/2006/relationships/audio" Target="NULL"/><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8.png"/><Relationship Id="rId5" Type="http://schemas.openxmlformats.org/officeDocument/2006/relationships/audio" Target="../media/audio2.wav"/><Relationship Id="rId15" Type="http://schemas.openxmlformats.org/officeDocument/2006/relationships/image" Target="../media/image13.png"/><Relationship Id="rId10" Type="http://schemas.openxmlformats.org/officeDocument/2006/relationships/image" Target="../media/image17.png"/><Relationship Id="rId19" Type="http://schemas.openxmlformats.org/officeDocument/2006/relationships/audio" Target="NULL"/><Relationship Id="rId4" Type="http://schemas.openxmlformats.org/officeDocument/2006/relationships/audio" Target="../media/audio1.wav"/><Relationship Id="rId9" Type="http://schemas.openxmlformats.org/officeDocument/2006/relationships/image" Target="../media/image16.emf"/><Relationship Id="rId1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18" Type="http://schemas.openxmlformats.org/officeDocument/2006/relationships/audio" Target="NULL"/><Relationship Id="rId3" Type="http://schemas.openxmlformats.org/officeDocument/2006/relationships/slideLayout" Target="../slideLayouts/slideLayout7.xml"/><Relationship Id="rId21" Type="http://schemas.openxmlformats.org/officeDocument/2006/relationships/audio" Target="NULL"/><Relationship Id="rId7" Type="http://schemas.openxmlformats.org/officeDocument/2006/relationships/audio" Target="../media/audio4.wav"/><Relationship Id="rId12" Type="http://schemas.openxmlformats.org/officeDocument/2006/relationships/image" Target="../media/image19.emf"/><Relationship Id="rId17" Type="http://schemas.openxmlformats.org/officeDocument/2006/relationships/image" Target="../media/image25.png"/><Relationship Id="rId2" Type="http://schemas.openxmlformats.org/officeDocument/2006/relationships/audio" Target="../media/media2.mp3"/><Relationship Id="rId16" Type="http://schemas.openxmlformats.org/officeDocument/2006/relationships/image" Target="../media/image24.png"/><Relationship Id="rId20" Type="http://schemas.openxmlformats.org/officeDocument/2006/relationships/audio" Target="NULL"/><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8.png"/><Relationship Id="rId5" Type="http://schemas.openxmlformats.org/officeDocument/2006/relationships/audio" Target="../media/audio2.wav"/><Relationship Id="rId15" Type="http://schemas.openxmlformats.org/officeDocument/2006/relationships/image" Target="../media/image13.png"/><Relationship Id="rId10" Type="http://schemas.openxmlformats.org/officeDocument/2006/relationships/image" Target="../media/image17.png"/><Relationship Id="rId19" Type="http://schemas.openxmlformats.org/officeDocument/2006/relationships/audio" Target="NULL"/><Relationship Id="rId4" Type="http://schemas.openxmlformats.org/officeDocument/2006/relationships/audio" Target="../media/audio1.wav"/><Relationship Id="rId9" Type="http://schemas.openxmlformats.org/officeDocument/2006/relationships/image" Target="../media/image16.emf"/><Relationship Id="rId1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18" Type="http://schemas.openxmlformats.org/officeDocument/2006/relationships/image" Target="../media/image27.gif"/><Relationship Id="rId3" Type="http://schemas.openxmlformats.org/officeDocument/2006/relationships/slideLayout" Target="../slideLayouts/slideLayout7.xml"/><Relationship Id="rId21" Type="http://schemas.openxmlformats.org/officeDocument/2006/relationships/audio" Target="NULL"/><Relationship Id="rId7" Type="http://schemas.openxmlformats.org/officeDocument/2006/relationships/audio" Target="../media/audio4.wav"/><Relationship Id="rId12" Type="http://schemas.openxmlformats.org/officeDocument/2006/relationships/image" Target="../media/image19.emf"/><Relationship Id="rId17" Type="http://schemas.openxmlformats.org/officeDocument/2006/relationships/image" Target="../media/image25.png"/><Relationship Id="rId2" Type="http://schemas.openxmlformats.org/officeDocument/2006/relationships/audio" Target="../media/media2.mp3"/><Relationship Id="rId16" Type="http://schemas.openxmlformats.org/officeDocument/2006/relationships/image" Target="../media/image26.png"/><Relationship Id="rId20" Type="http://schemas.openxmlformats.org/officeDocument/2006/relationships/audio" Target="NULL"/><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8.png"/><Relationship Id="rId5" Type="http://schemas.openxmlformats.org/officeDocument/2006/relationships/audio" Target="../media/audio2.wav"/><Relationship Id="rId15" Type="http://schemas.openxmlformats.org/officeDocument/2006/relationships/image" Target="../media/image13.png"/><Relationship Id="rId10" Type="http://schemas.openxmlformats.org/officeDocument/2006/relationships/image" Target="../media/image17.png"/><Relationship Id="rId19" Type="http://schemas.openxmlformats.org/officeDocument/2006/relationships/audio" Target="NULL"/><Relationship Id="rId4" Type="http://schemas.openxmlformats.org/officeDocument/2006/relationships/audio" Target="../media/audio1.wav"/><Relationship Id="rId9" Type="http://schemas.openxmlformats.org/officeDocument/2006/relationships/image" Target="../media/image16.emf"/><Relationship Id="rId14" Type="http://schemas.openxmlformats.org/officeDocument/2006/relationships/image" Target="../media/image21.png"/><Relationship Id="rId22" Type="http://schemas.openxmlformats.org/officeDocument/2006/relationships/audio" Target="NUL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18" Type="http://schemas.openxmlformats.org/officeDocument/2006/relationships/audio" Target="NULL"/><Relationship Id="rId3" Type="http://schemas.openxmlformats.org/officeDocument/2006/relationships/slideLayout" Target="../slideLayouts/slideLayout7.xml"/><Relationship Id="rId21" Type="http://schemas.openxmlformats.org/officeDocument/2006/relationships/audio" Target="NULL"/><Relationship Id="rId7" Type="http://schemas.openxmlformats.org/officeDocument/2006/relationships/audio" Target="../media/audio4.wav"/><Relationship Id="rId12" Type="http://schemas.openxmlformats.org/officeDocument/2006/relationships/image" Target="../media/image19.emf"/><Relationship Id="rId17" Type="http://schemas.openxmlformats.org/officeDocument/2006/relationships/image" Target="../media/image29.png"/><Relationship Id="rId2" Type="http://schemas.openxmlformats.org/officeDocument/2006/relationships/audio" Target="../media/media2.mp3"/><Relationship Id="rId16" Type="http://schemas.openxmlformats.org/officeDocument/2006/relationships/image" Target="../media/image28.png"/><Relationship Id="rId20" Type="http://schemas.openxmlformats.org/officeDocument/2006/relationships/audio" Target="NULL"/><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8.png"/><Relationship Id="rId5" Type="http://schemas.openxmlformats.org/officeDocument/2006/relationships/audio" Target="../media/audio2.wav"/><Relationship Id="rId15" Type="http://schemas.openxmlformats.org/officeDocument/2006/relationships/image" Target="../media/image13.png"/><Relationship Id="rId10" Type="http://schemas.openxmlformats.org/officeDocument/2006/relationships/image" Target="../media/image17.png"/><Relationship Id="rId19" Type="http://schemas.openxmlformats.org/officeDocument/2006/relationships/audio" Target="NULL"/><Relationship Id="rId4" Type="http://schemas.openxmlformats.org/officeDocument/2006/relationships/audio" Target="../media/audio1.wav"/><Relationship Id="rId9" Type="http://schemas.openxmlformats.org/officeDocument/2006/relationships/image" Target="../media/image16.emf"/><Relationship Id="rId1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737" y="26853"/>
            <a:ext cx="12096531" cy="6804299"/>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2025569" y="1291071"/>
            <a:ext cx="8140876" cy="45306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79"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79"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48808" y="3933044"/>
            <a:ext cx="8494392" cy="2804325"/>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52"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52" b="1">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52"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0449" y="837111"/>
            <a:ext cx="1298356" cy="1331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2493396" y="4515581"/>
            <a:ext cx="7032048" cy="1013613"/>
          </a:xfrm>
          <a:prstGeom prst="rect">
            <a:avLst/>
          </a:prstGeom>
          <a:noFill/>
        </p:spPr>
        <p:txBody>
          <a:bodyPr wrap="none" lIns="90612" tIns="45308" rIns="90612" bIns="45308">
            <a:spAutoFit/>
          </a:bodyPr>
          <a:lstStyle/>
          <a:p>
            <a:pPr algn="ctr">
              <a:defRPr/>
            </a:pPr>
            <a:r>
              <a:rPr lang="en-US" sz="5992"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MÔN: TIẾNG VIỆT</a:t>
            </a:r>
            <a:endParaRPr lang="vi-VN" sz="5992"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3453412" y="288851"/>
            <a:ext cx="5680461" cy="597559"/>
          </a:xfrm>
          <a:prstGeom prst="rect">
            <a:avLst/>
          </a:prstGeom>
          <a:noFill/>
        </p:spPr>
        <p:txBody>
          <a:bodyPr wrap="square" lIns="104098" tIns="52050" rIns="104098" bIns="52050" rtlCol="0">
            <a:spAutoFit/>
          </a:bodyPr>
          <a:lstStyle/>
          <a:p>
            <a:pPr algn="ctr"/>
            <a:r>
              <a:rPr lang="en-US" sz="3200" dirty="0" err="1">
                <a:ln>
                  <a:solidFill>
                    <a:srgbClr val="FF0000"/>
                  </a:solidFill>
                </a:ln>
                <a:solidFill>
                  <a:srgbClr val="00B0F0"/>
                </a:solidFill>
                <a:latin typeface="Coiny" panose="02000903060500060000" pitchFamily="2" charset="0"/>
                <a:ea typeface="Arial-Rounded" pitchFamily="34" charset="0"/>
                <a:cs typeface="Arial-Rounded" pitchFamily="34" charset="0"/>
              </a:rPr>
              <a:t>HỘI</a:t>
            </a:r>
            <a:r>
              <a:rPr lang="en-US" sz="3200" dirty="0">
                <a:ln>
                  <a:solidFill>
                    <a:srgbClr val="FF0000"/>
                  </a:solidFill>
                </a:ln>
                <a:solidFill>
                  <a:srgbClr val="00B0F0"/>
                </a:solidFill>
                <a:latin typeface="Coiny" panose="02000903060500060000" pitchFamily="2" charset="0"/>
                <a:ea typeface="Arial-Rounded" pitchFamily="34" charset="0"/>
                <a:cs typeface="Arial-Rounded" pitchFamily="34" charset="0"/>
              </a:rPr>
              <a:t> </a:t>
            </a:r>
            <a:r>
              <a:rPr lang="en-US" sz="3200" dirty="0" err="1">
                <a:ln>
                  <a:solidFill>
                    <a:srgbClr val="FF0000"/>
                  </a:solidFill>
                </a:ln>
                <a:solidFill>
                  <a:srgbClr val="00B0F0"/>
                </a:solidFill>
                <a:latin typeface="Coiny" panose="02000903060500060000" pitchFamily="2" charset="0"/>
                <a:ea typeface="Arial-Rounded" pitchFamily="34" charset="0"/>
                <a:cs typeface="Arial-Rounded" pitchFamily="34" charset="0"/>
              </a:rPr>
              <a:t>ĐUA</a:t>
            </a:r>
            <a:r>
              <a:rPr lang="en-US" sz="3200" dirty="0">
                <a:ln>
                  <a:solidFill>
                    <a:srgbClr val="FF0000"/>
                  </a:solidFill>
                </a:ln>
                <a:solidFill>
                  <a:srgbClr val="00B0F0"/>
                </a:solidFill>
                <a:latin typeface="Coiny" panose="02000903060500060000" pitchFamily="2" charset="0"/>
                <a:ea typeface="Arial-Rounded" pitchFamily="34" charset="0"/>
                <a:cs typeface="Arial-Rounded" pitchFamily="34" charset="0"/>
              </a:rPr>
              <a:t> </a:t>
            </a:r>
            <a:r>
              <a:rPr lang="en-US" sz="3200" err="1">
                <a:ln>
                  <a:solidFill>
                    <a:srgbClr val="FF0000"/>
                  </a:solidFill>
                </a:ln>
                <a:solidFill>
                  <a:srgbClr val="00B0F0"/>
                </a:solidFill>
                <a:latin typeface="Coiny" panose="02000903060500060000" pitchFamily="2" charset="0"/>
                <a:ea typeface="Arial-Rounded" pitchFamily="34" charset="0"/>
                <a:cs typeface="Arial-Rounded" pitchFamily="34" charset="0"/>
              </a:rPr>
              <a:t>GHE</a:t>
            </a:r>
            <a:r>
              <a:rPr lang="en-US" sz="3200">
                <a:ln>
                  <a:solidFill>
                    <a:srgbClr val="FF0000"/>
                  </a:solidFill>
                </a:ln>
                <a:solidFill>
                  <a:srgbClr val="00B0F0"/>
                </a:solidFill>
                <a:latin typeface="Coiny" panose="02000903060500060000" pitchFamily="2" charset="0"/>
                <a:ea typeface="Arial-Rounded" pitchFamily="34" charset="0"/>
                <a:cs typeface="Arial-Rounded" pitchFamily="34" charset="0"/>
              </a:rPr>
              <a:t> NGO</a:t>
            </a:r>
            <a:endParaRPr lang="en-US" sz="3200" dirty="0">
              <a:ln>
                <a:solidFill>
                  <a:srgbClr val="FF0000"/>
                </a:solidFill>
              </a:ln>
              <a:solidFill>
                <a:srgbClr val="00B0F0"/>
              </a:solidFill>
              <a:latin typeface="Coiny" panose="02000903060500060000" pitchFamily="2" charset="0"/>
              <a:ea typeface="Arial-Rounded" pitchFamily="34" charset="0"/>
              <a:cs typeface="Arial-Rounded" pitchFamily="34" charset="0"/>
            </a:endParaRPr>
          </a:p>
        </p:txBody>
      </p:sp>
      <p:sp>
        <p:nvSpPr>
          <p:cNvPr id="15" name="TextBox 14"/>
          <p:cNvSpPr txBox="1"/>
          <p:nvPr/>
        </p:nvSpPr>
        <p:spPr>
          <a:xfrm>
            <a:off x="280987" y="735411"/>
            <a:ext cx="11630025" cy="5506595"/>
          </a:xfrm>
          <a:prstGeom prst="rect">
            <a:avLst/>
          </a:prstGeom>
          <a:noFill/>
        </p:spPr>
        <p:txBody>
          <a:bodyPr wrap="square" lIns="104098" tIns="52050" rIns="104098" bIns="52050" rtlCol="0">
            <a:spAutoFit/>
          </a:bodyPr>
          <a:lstStyle/>
          <a:p>
            <a:r>
              <a:rPr lang="en-GB" sz="2700" dirty="0"/>
              <a:t>    </a:t>
            </a:r>
            <a:r>
              <a:rPr lang="vi-VN" sz="2700" dirty="0"/>
              <a:t>Hội đua ghe ngo diễn ra vào dịp lễ hội Cúng Trăng giữa tháng 10 âm lịch hằng năm.</a:t>
            </a:r>
          </a:p>
          <a:p>
            <a:r>
              <a:rPr lang="en-GB" sz="2700" dirty="0"/>
              <a:t>     </a:t>
            </a:r>
            <a:r>
              <a:rPr lang="vi-VN" sz="2700" dirty="0"/>
              <a:t>Ghe ngo được làm từ gỗ cây sao, dài từ 10 mét trở lên, chứa được từ 20 đến 40 tay chèo. Ghe được chà nhẵn bóng để lướt nhanh trên dòng sông. Mũi và đuôi ghe cong vút, tạo hình rắn thần. Thân ghe vẽ hoa văn và sơn màu sặc sỡ. Mỗi ghe ngo là của một hoặc một vài phum, sóc. Ghe được cất giữ ở chùa, mỗi năm chỉ được hạ thủy một lần vào dịp hội. Trước ngày hội, các tay đua còn phải tập chèo theo nhịp trên cạn cho quen.</a:t>
            </a:r>
          </a:p>
          <a:p>
            <a:r>
              <a:rPr lang="en-GB" sz="2700" dirty="0"/>
              <a:t>     </a:t>
            </a:r>
            <a:r>
              <a:rPr lang="vi-VN" sz="2700" dirty="0"/>
              <a:t>Vào cuộc đua, mỗi ghe có một người giỏi tay chèo ngồi đằng mũi chỉ huy và một người đứng giữa ghe giữ nhịp. Theo hiệu lệnh, những mái chèo đưa nhanh thoăn thoắt, đều tăm tắp, đẩy chiếc ghe lướt nhanh trên sông. Tiếng trống hội, tiếng hò reo cổ vũ vang dội cả một vùng sông nước.</a:t>
            </a:r>
          </a:p>
          <a:p>
            <a:r>
              <a:rPr lang="en-GB" sz="2700" dirty="0"/>
              <a:t>                                                                        </a:t>
            </a:r>
            <a:r>
              <a:rPr lang="vi-VN" sz="2700" dirty="0"/>
              <a:t>Theo PHƯƠNG NGHI</a:t>
            </a:r>
          </a:p>
        </p:txBody>
      </p:sp>
      <p:sp>
        <p:nvSpPr>
          <p:cNvPr id="16" name="Rounded Rectangle 15"/>
          <p:cNvSpPr/>
          <p:nvPr/>
        </p:nvSpPr>
        <p:spPr>
          <a:xfrm>
            <a:off x="393267" y="235159"/>
            <a:ext cx="1867830" cy="462340"/>
          </a:xfrm>
          <a:prstGeom prst="roundRect">
            <a:avLst>
              <a:gd name="adj" fmla="val 50000"/>
            </a:avLst>
          </a:prstGeom>
          <a:solidFill>
            <a:sysClr val="window" lastClr="FFFFFF"/>
          </a:solidFill>
          <a:ln w="38100" cap="flat" cmpd="sng" algn="ctr">
            <a:solidFill>
              <a:srgbClr val="F6A0AE"/>
            </a:solidFill>
            <a:prstDash val="solid"/>
            <a:miter lim="800000"/>
          </a:ln>
          <a:effectLst/>
        </p:spPr>
        <p:txBody>
          <a:bodyPr lIns="90730" tIns="45358" rIns="90730" bIns="4535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latin typeface="Arial-Rounded" pitchFamily="34" charset="0"/>
                <a:ea typeface="Arial-Rounded" pitchFamily="34" charset="0"/>
                <a:cs typeface="Arial-Rounded" pitchFamily="34" charset="0"/>
              </a:rPr>
              <a:t>ĐỌC MẪU</a:t>
            </a:r>
          </a:p>
        </p:txBody>
      </p:sp>
    </p:spTree>
    <p:extLst>
      <p:ext uri="{BB962C8B-B14F-4D97-AF65-F5344CB8AC3E}">
        <p14:creationId xmlns:p14="http://schemas.microsoft.com/office/powerpoint/2010/main" val="44997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954311" y="639928"/>
            <a:ext cx="6530622" cy="2254504"/>
            <a:chOff x="695888" y="2997382"/>
            <a:chExt cx="10446274" cy="3864458"/>
          </a:xfrm>
        </p:grpSpPr>
        <p:sp>
          <p:nvSpPr>
            <p:cNvPr id="8" name="圆角矩形 4"/>
            <p:cNvSpPr/>
            <p:nvPr/>
          </p:nvSpPr>
          <p:spPr bwMode="auto">
            <a:xfrm>
              <a:off x="695888" y="4134593"/>
              <a:ext cx="9852634" cy="2727247"/>
            </a:xfrm>
            <a:prstGeom prst="roundRect">
              <a:avLst>
                <a:gd name="adj" fmla="val 0"/>
              </a:avLst>
            </a:prstGeom>
            <a:solidFill>
              <a:srgbClr val="FFFF99"/>
            </a:solidFill>
            <a:ln w="38100" cap="flat" cmpd="sng" algn="ctr">
              <a:solidFill>
                <a:srgbClr val="FFCC66"/>
              </a:solidFill>
              <a:prstDash val="dash"/>
              <a:miter lim="800000"/>
            </a:ln>
            <a:effectLst/>
          </p:spPr>
          <p:txBody>
            <a:bodyPr lIns="76187" tIns="38094" rIns="76187" bIns="38094" anchor="ctr">
              <a:sp3d/>
            </a:bodyPr>
            <a:lstStyle/>
            <a:p>
              <a:pPr marL="0" lvl="2" algn="ctr" defTabSz="428425" eaLnBrk="0" fontAlgn="ctr" hangingPunct="0">
                <a:buClr>
                  <a:srgbClr val="FF0000"/>
                </a:buClr>
                <a:buSzPct val="70000"/>
                <a:tabLst>
                  <a:tab pos="85277" algn="l"/>
                </a:tabLst>
                <a:defRPr/>
              </a:pPr>
              <a:r>
                <a:rPr lang="en-US" altLang="zh-CN" sz="3667"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Nhẹ</a:t>
              </a:r>
              <a:r>
                <a:rPr lang="en-US" altLang="zh-CN" sz="3667"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67"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nhàng</a:t>
              </a:r>
              <a:r>
                <a:rPr lang="en-US" altLang="zh-CN" sz="3667"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67"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tình</a:t>
              </a:r>
              <a:r>
                <a:rPr lang="en-US" altLang="zh-CN" sz="3667"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67"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cảm</a:t>
              </a:r>
              <a:r>
                <a:rPr lang="en-US" altLang="zh-CN" sz="3667"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zh-CN" altLang="en-US" sz="3667"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Google Shape;726;p43"/>
            <p:cNvSpPr/>
            <p:nvPr/>
          </p:nvSpPr>
          <p:spPr>
            <a:xfrm rot="632919">
              <a:off x="9011602" y="2997382"/>
              <a:ext cx="2130560" cy="2168693"/>
            </a:xfrm>
            <a:custGeom>
              <a:avLst/>
              <a:gdLst/>
              <a:ahLst/>
              <a:cxnLst/>
              <a:rect l="l" t="t" r="r" b="b"/>
              <a:pathLst>
                <a:path w="14711" h="15312" extrusionOk="0">
                  <a:moveTo>
                    <a:pt x="7739" y="1"/>
                  </a:moveTo>
                  <a:cubicBezTo>
                    <a:pt x="7305" y="34"/>
                    <a:pt x="6838" y="267"/>
                    <a:pt x="6505" y="534"/>
                  </a:cubicBezTo>
                  <a:cubicBezTo>
                    <a:pt x="5704" y="1101"/>
                    <a:pt x="5137" y="2035"/>
                    <a:pt x="4670" y="2869"/>
                  </a:cubicBezTo>
                  <a:cubicBezTo>
                    <a:pt x="4537" y="3069"/>
                    <a:pt x="4403" y="3336"/>
                    <a:pt x="4270" y="3570"/>
                  </a:cubicBezTo>
                  <a:cubicBezTo>
                    <a:pt x="4003" y="3536"/>
                    <a:pt x="3669" y="3536"/>
                    <a:pt x="3369" y="3536"/>
                  </a:cubicBezTo>
                  <a:cubicBezTo>
                    <a:pt x="3036" y="3536"/>
                    <a:pt x="2702" y="3536"/>
                    <a:pt x="2402" y="3570"/>
                  </a:cubicBezTo>
                  <a:cubicBezTo>
                    <a:pt x="1901" y="3603"/>
                    <a:pt x="1501" y="3737"/>
                    <a:pt x="1168" y="3903"/>
                  </a:cubicBezTo>
                  <a:cubicBezTo>
                    <a:pt x="934" y="4003"/>
                    <a:pt x="767" y="4104"/>
                    <a:pt x="601" y="4270"/>
                  </a:cubicBezTo>
                  <a:cubicBezTo>
                    <a:pt x="434" y="4437"/>
                    <a:pt x="300" y="4671"/>
                    <a:pt x="167" y="4904"/>
                  </a:cubicBezTo>
                  <a:cubicBezTo>
                    <a:pt x="67" y="5071"/>
                    <a:pt x="0" y="5338"/>
                    <a:pt x="0" y="5571"/>
                  </a:cubicBezTo>
                  <a:cubicBezTo>
                    <a:pt x="0" y="5771"/>
                    <a:pt x="0" y="6038"/>
                    <a:pt x="33" y="6238"/>
                  </a:cubicBezTo>
                  <a:cubicBezTo>
                    <a:pt x="167" y="6705"/>
                    <a:pt x="367" y="7139"/>
                    <a:pt x="734" y="7573"/>
                  </a:cubicBezTo>
                  <a:cubicBezTo>
                    <a:pt x="1001" y="7906"/>
                    <a:pt x="1334" y="8240"/>
                    <a:pt x="1768" y="8607"/>
                  </a:cubicBezTo>
                  <a:cubicBezTo>
                    <a:pt x="1868" y="8673"/>
                    <a:pt x="1901" y="8707"/>
                    <a:pt x="2002" y="8774"/>
                  </a:cubicBezTo>
                  <a:lnTo>
                    <a:pt x="1735" y="9674"/>
                  </a:lnTo>
                  <a:cubicBezTo>
                    <a:pt x="1635" y="10175"/>
                    <a:pt x="1501" y="10675"/>
                    <a:pt x="1401" y="11175"/>
                  </a:cubicBezTo>
                  <a:cubicBezTo>
                    <a:pt x="1301" y="12143"/>
                    <a:pt x="1301" y="13243"/>
                    <a:pt x="2068" y="13911"/>
                  </a:cubicBezTo>
                  <a:cubicBezTo>
                    <a:pt x="2235" y="14044"/>
                    <a:pt x="2402" y="14177"/>
                    <a:pt x="2602" y="14211"/>
                  </a:cubicBezTo>
                  <a:cubicBezTo>
                    <a:pt x="2791" y="14258"/>
                    <a:pt x="2946" y="14305"/>
                    <a:pt x="3127" y="14305"/>
                  </a:cubicBezTo>
                  <a:cubicBezTo>
                    <a:pt x="3202" y="14305"/>
                    <a:pt x="3281" y="14297"/>
                    <a:pt x="3369" y="14277"/>
                  </a:cubicBezTo>
                  <a:cubicBezTo>
                    <a:pt x="3569" y="14277"/>
                    <a:pt x="3769" y="14244"/>
                    <a:pt x="4003" y="14177"/>
                  </a:cubicBezTo>
                  <a:cubicBezTo>
                    <a:pt x="4203" y="14111"/>
                    <a:pt x="4403" y="14011"/>
                    <a:pt x="4603" y="13911"/>
                  </a:cubicBezTo>
                  <a:cubicBezTo>
                    <a:pt x="5437" y="13510"/>
                    <a:pt x="6205" y="12843"/>
                    <a:pt x="6872" y="12176"/>
                  </a:cubicBezTo>
                  <a:cubicBezTo>
                    <a:pt x="6905" y="12243"/>
                    <a:pt x="6972" y="12276"/>
                    <a:pt x="6972" y="12376"/>
                  </a:cubicBezTo>
                  <a:cubicBezTo>
                    <a:pt x="7205" y="12843"/>
                    <a:pt x="7472" y="13277"/>
                    <a:pt x="7806" y="13710"/>
                  </a:cubicBezTo>
                  <a:cubicBezTo>
                    <a:pt x="8073" y="14111"/>
                    <a:pt x="8439" y="14511"/>
                    <a:pt x="8873" y="14778"/>
                  </a:cubicBezTo>
                  <a:cubicBezTo>
                    <a:pt x="9073" y="14911"/>
                    <a:pt x="9240" y="15045"/>
                    <a:pt x="9507" y="15111"/>
                  </a:cubicBezTo>
                  <a:lnTo>
                    <a:pt x="9874" y="15245"/>
                  </a:lnTo>
                  <a:cubicBezTo>
                    <a:pt x="10007" y="15312"/>
                    <a:pt x="10174" y="15312"/>
                    <a:pt x="10307" y="15312"/>
                  </a:cubicBezTo>
                  <a:cubicBezTo>
                    <a:pt x="10508" y="15312"/>
                    <a:pt x="10708" y="15245"/>
                    <a:pt x="10908" y="15178"/>
                  </a:cubicBezTo>
                  <a:cubicBezTo>
                    <a:pt x="11141" y="15078"/>
                    <a:pt x="11342" y="14911"/>
                    <a:pt x="11508" y="14744"/>
                  </a:cubicBezTo>
                  <a:cubicBezTo>
                    <a:pt x="11809" y="14478"/>
                    <a:pt x="12009" y="14077"/>
                    <a:pt x="12142" y="13710"/>
                  </a:cubicBezTo>
                  <a:cubicBezTo>
                    <a:pt x="12476" y="12810"/>
                    <a:pt x="12509" y="11776"/>
                    <a:pt x="12509" y="10842"/>
                  </a:cubicBezTo>
                  <a:cubicBezTo>
                    <a:pt x="12509" y="10508"/>
                    <a:pt x="12509" y="10175"/>
                    <a:pt x="12476" y="9841"/>
                  </a:cubicBezTo>
                  <a:cubicBezTo>
                    <a:pt x="12909" y="9574"/>
                    <a:pt x="13343" y="9307"/>
                    <a:pt x="13710" y="8974"/>
                  </a:cubicBezTo>
                  <a:cubicBezTo>
                    <a:pt x="13877" y="8840"/>
                    <a:pt x="14010" y="8673"/>
                    <a:pt x="14177" y="8507"/>
                  </a:cubicBezTo>
                  <a:cubicBezTo>
                    <a:pt x="14310" y="8340"/>
                    <a:pt x="14410" y="8140"/>
                    <a:pt x="14510" y="7973"/>
                  </a:cubicBezTo>
                  <a:cubicBezTo>
                    <a:pt x="14644" y="7706"/>
                    <a:pt x="14711" y="7239"/>
                    <a:pt x="14644" y="6839"/>
                  </a:cubicBezTo>
                  <a:cubicBezTo>
                    <a:pt x="14510" y="6138"/>
                    <a:pt x="13977" y="5571"/>
                    <a:pt x="12976" y="5171"/>
                  </a:cubicBezTo>
                  <a:cubicBezTo>
                    <a:pt x="12376" y="4904"/>
                    <a:pt x="11708" y="4737"/>
                    <a:pt x="11041" y="4637"/>
                  </a:cubicBezTo>
                  <a:cubicBezTo>
                    <a:pt x="11041" y="4537"/>
                    <a:pt x="11041" y="4404"/>
                    <a:pt x="11008" y="4337"/>
                  </a:cubicBezTo>
                  <a:cubicBezTo>
                    <a:pt x="10908" y="3803"/>
                    <a:pt x="10841" y="3303"/>
                    <a:pt x="10708" y="2736"/>
                  </a:cubicBezTo>
                  <a:cubicBezTo>
                    <a:pt x="10574" y="2236"/>
                    <a:pt x="10408" y="1735"/>
                    <a:pt x="10174" y="1335"/>
                  </a:cubicBezTo>
                  <a:cubicBezTo>
                    <a:pt x="10041" y="1135"/>
                    <a:pt x="9907" y="968"/>
                    <a:pt x="9807" y="801"/>
                  </a:cubicBezTo>
                  <a:cubicBezTo>
                    <a:pt x="9707" y="701"/>
                    <a:pt x="9640" y="634"/>
                    <a:pt x="9507" y="534"/>
                  </a:cubicBezTo>
                  <a:lnTo>
                    <a:pt x="9140" y="267"/>
                  </a:lnTo>
                  <a:cubicBezTo>
                    <a:pt x="8906" y="167"/>
                    <a:pt x="8673" y="67"/>
                    <a:pt x="8473" y="34"/>
                  </a:cubicBezTo>
                  <a:cubicBezTo>
                    <a:pt x="8339" y="1"/>
                    <a:pt x="8173" y="1"/>
                    <a:pt x="8039" y="1"/>
                  </a:cubicBezTo>
                  <a:close/>
                </a:path>
              </a:pathLst>
            </a:custGeom>
            <a:solidFill>
              <a:srgbClr val="FEB508"/>
            </a:solidFill>
            <a:ln>
              <a:noFill/>
            </a:ln>
          </p:spPr>
          <p:txBody>
            <a:bodyPr spcFirstLastPara="1" wrap="square" lIns="76188" tIns="76188" rIns="76188" bIns="7618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428425"/>
              <a:endParaRPr sz="1167" kern="0">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9" name="圆角矩形 4"/>
          <p:cNvSpPr/>
          <p:nvPr/>
        </p:nvSpPr>
        <p:spPr bwMode="auto">
          <a:xfrm>
            <a:off x="6545438" y="922360"/>
            <a:ext cx="3348369" cy="783296"/>
          </a:xfrm>
          <a:prstGeom prst="roundRect">
            <a:avLst>
              <a:gd name="adj" fmla="val 0"/>
            </a:avLst>
          </a:prstGeom>
          <a:solidFill>
            <a:srgbClr val="FFFF99"/>
          </a:solidFill>
          <a:ln w="38100" cap="flat" cmpd="sng" algn="ctr">
            <a:noFill/>
            <a:prstDash val="dash"/>
            <a:miter lim="800000"/>
          </a:ln>
          <a:effectLst/>
        </p:spPr>
        <p:txBody>
          <a:bodyPr lIns="76181" tIns="38092" rIns="76181" bIns="38092" anchor="ctr">
            <a:sp3d/>
          </a:bodyPr>
          <a:lstStyle/>
          <a:p>
            <a:pPr marL="0" lvl="2" algn="ctr" defTabSz="428425" eaLnBrk="0" fontAlgn="ctr" hangingPunct="0">
              <a:buClr>
                <a:srgbClr val="FF0000"/>
              </a:buClr>
              <a:buSzPct val="70000"/>
              <a:tabLst>
                <a:tab pos="85277" algn="l"/>
              </a:tabLst>
              <a:defRPr/>
            </a:pPr>
            <a:r>
              <a:rPr lang="en-US" sz="4500" b="1" u="sng" kern="0" dirty="0" err="1">
                <a:solidFill>
                  <a:srgbClr val="FF0000"/>
                </a:solidFill>
                <a:latin typeface="Coiny" panose="02000903060500060000" pitchFamily="2" charset="0"/>
                <a:ea typeface="Arial-Rounded" pitchFamily="34" charset="0"/>
                <a:cs typeface="Arial-Rounded" pitchFamily="34" charset="0"/>
              </a:rPr>
              <a:t>Giọng</a:t>
            </a:r>
            <a:r>
              <a:rPr lang="en-US" sz="4500" b="1" u="sng" kern="0" dirty="0">
                <a:solidFill>
                  <a:srgbClr val="FF0000"/>
                </a:solidFill>
                <a:latin typeface="Coiny" panose="02000903060500060000" pitchFamily="2" charset="0"/>
                <a:ea typeface="Arial-Rounded" pitchFamily="34" charset="0"/>
                <a:cs typeface="Arial-Rounded" pitchFamily="34" charset="0"/>
              </a:rPr>
              <a:t> </a:t>
            </a:r>
            <a:r>
              <a:rPr lang="en-US" sz="4500" b="1" u="sng" kern="0" dirty="0" err="1">
                <a:solidFill>
                  <a:srgbClr val="FF0000"/>
                </a:solidFill>
                <a:latin typeface="Coiny" panose="02000903060500060000" pitchFamily="2" charset="0"/>
                <a:ea typeface="Arial-Rounded" pitchFamily="34" charset="0"/>
                <a:cs typeface="Arial-Rounded" pitchFamily="34" charset="0"/>
              </a:rPr>
              <a:t>đọc</a:t>
            </a:r>
            <a:endParaRPr lang="en-US" sz="4500" b="1" u="sng" kern="0" dirty="0">
              <a:solidFill>
                <a:srgbClr val="FF0000"/>
              </a:solidFill>
              <a:latin typeface="Coiny" panose="02000903060500060000" pitchFamily="2" charset="0"/>
              <a:ea typeface="Arial-Rounded" pitchFamily="34" charset="0"/>
              <a:cs typeface="Arial-Rounded" pitchFamily="34" charset="0"/>
            </a:endParaRPr>
          </a:p>
        </p:txBody>
      </p:sp>
      <p:pic>
        <p:nvPicPr>
          <p:cNvPr id="13" name="Picture 12">
            <a:extLst>
              <a:ext uri="{FF2B5EF4-FFF2-40B4-BE49-F238E27FC236}">
                <a16:creationId xmlns:a16="http://schemas.microsoft.com/office/drawing/2014/main" id="{16EB6B96-7BB3-4EF9-B583-92F214621D81}"/>
              </a:ext>
            </a:extLst>
          </p:cNvPr>
          <p:cNvPicPr>
            <a:picLocks noChangeAspect="1"/>
          </p:cNvPicPr>
          <p:nvPr/>
        </p:nvPicPr>
        <p:blipFill rotWithShape="1">
          <a:blip r:embed="rId2">
            <a:extLst>
              <a:ext uri="{28A0092B-C50C-407E-A947-70E740481C1C}">
                <a14:useLocalDpi xmlns:a14="http://schemas.microsoft.com/office/drawing/2010/main" val="0"/>
              </a:ext>
            </a:extLst>
          </a:blip>
          <a:srcRect l="2801" t="12569" r="717" b="8681"/>
          <a:stretch/>
        </p:blipFill>
        <p:spPr>
          <a:xfrm>
            <a:off x="0" y="1865537"/>
            <a:ext cx="6837993" cy="3881975"/>
          </a:xfrm>
          <a:prstGeom prst="rect">
            <a:avLst/>
          </a:prstGeom>
        </p:spPr>
      </p:pic>
      <p:sp>
        <p:nvSpPr>
          <p:cNvPr id="14" name="Flowchart: Document 13"/>
          <p:cNvSpPr/>
          <p:nvPr/>
        </p:nvSpPr>
        <p:spPr>
          <a:xfrm>
            <a:off x="5539216" y="3427978"/>
            <a:ext cx="5360811" cy="2969691"/>
          </a:xfrm>
          <a:prstGeom prst="flowChartDocument">
            <a:avLst/>
          </a:prstGeom>
          <a:solidFill>
            <a:srgbClr val="FBDC8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76188" tIns="38093" rIns="76188" bIns="38093" spcCol="0" rtlCol="0" anchor="ctr"/>
          <a:lstStyle/>
          <a:p>
            <a:pPr algn="ctr" defTabSz="867159">
              <a:lnSpc>
                <a:spcPct val="110000"/>
              </a:lnSpc>
            </a:pPr>
            <a:r>
              <a:rPr lang="en-US" sz="4500" i="1" u="sng" dirty="0" err="1">
                <a:solidFill>
                  <a:srgbClr val="C0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Lưu</a:t>
            </a:r>
            <a:r>
              <a:rPr lang="en-US" sz="4500" i="1" u="sng" dirty="0">
                <a:solidFill>
                  <a:srgbClr val="C0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ý:</a:t>
            </a:r>
            <a:r>
              <a:rPr lang="en-US" sz="45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rPr>
              <a:t>Đọc</a:t>
            </a:r>
            <a:r>
              <a:rPr lang="en-US" sz="3600" b="1" dirty="0">
                <a:solidFill>
                  <a:srgbClr val="002060"/>
                </a:solidFill>
              </a:rPr>
              <a:t> </a:t>
            </a:r>
            <a:r>
              <a:rPr lang="en-US" sz="3600" b="1" dirty="0" err="1">
                <a:solidFill>
                  <a:srgbClr val="002060"/>
                </a:solidFill>
              </a:rPr>
              <a:t>diễn</a:t>
            </a:r>
            <a:r>
              <a:rPr lang="en-US" sz="3600" b="1" dirty="0">
                <a:solidFill>
                  <a:srgbClr val="002060"/>
                </a:solidFill>
              </a:rPr>
              <a:t> </a:t>
            </a:r>
            <a:r>
              <a:rPr lang="en-US" sz="3600" b="1" dirty="0" err="1">
                <a:solidFill>
                  <a:srgbClr val="002060"/>
                </a:solidFill>
              </a:rPr>
              <a:t>cảm</a:t>
            </a:r>
            <a:r>
              <a:rPr lang="en-US" sz="3600" b="1" dirty="0">
                <a:solidFill>
                  <a:srgbClr val="002060"/>
                </a:solidFill>
              </a:rPr>
              <a:t>, </a:t>
            </a:r>
            <a:r>
              <a:rPr lang="en-US" sz="3600" b="1" dirty="0" err="1">
                <a:solidFill>
                  <a:srgbClr val="002060"/>
                </a:solidFill>
              </a:rPr>
              <a:t>nhấn</a:t>
            </a:r>
            <a:r>
              <a:rPr lang="en-US" sz="3600" b="1" dirty="0">
                <a:solidFill>
                  <a:srgbClr val="002060"/>
                </a:solidFill>
              </a:rPr>
              <a:t> </a:t>
            </a:r>
            <a:r>
              <a:rPr lang="en-US" sz="3600" b="1" dirty="0" err="1">
                <a:solidFill>
                  <a:srgbClr val="002060"/>
                </a:solidFill>
              </a:rPr>
              <a:t>giọng</a:t>
            </a:r>
            <a:r>
              <a:rPr lang="en-US" sz="3600" b="1" dirty="0">
                <a:solidFill>
                  <a:srgbClr val="002060"/>
                </a:solidFill>
              </a:rPr>
              <a:t> ở </a:t>
            </a:r>
            <a:r>
              <a:rPr lang="en-US" sz="3600" b="1" dirty="0" err="1">
                <a:solidFill>
                  <a:srgbClr val="002060"/>
                </a:solidFill>
              </a:rPr>
              <a:t>những</a:t>
            </a:r>
            <a:r>
              <a:rPr lang="en-US" sz="3600" b="1" dirty="0">
                <a:solidFill>
                  <a:srgbClr val="002060"/>
                </a:solidFill>
              </a:rPr>
              <a:t> </a:t>
            </a:r>
            <a:r>
              <a:rPr lang="en-US" sz="3600" b="1" dirty="0" err="1">
                <a:solidFill>
                  <a:srgbClr val="002060"/>
                </a:solidFill>
              </a:rPr>
              <a:t>từ</a:t>
            </a:r>
            <a:r>
              <a:rPr lang="en-US" sz="3600" b="1" dirty="0">
                <a:solidFill>
                  <a:srgbClr val="002060"/>
                </a:solidFill>
              </a:rPr>
              <a:t> </a:t>
            </a:r>
            <a:r>
              <a:rPr lang="en-US" sz="3600" b="1" dirty="0" err="1">
                <a:solidFill>
                  <a:srgbClr val="002060"/>
                </a:solidFill>
              </a:rPr>
              <a:t>ngữ</a:t>
            </a:r>
            <a:r>
              <a:rPr lang="en-US" sz="3600" b="1" dirty="0">
                <a:solidFill>
                  <a:srgbClr val="002060"/>
                </a:solidFill>
              </a:rPr>
              <a:t> </a:t>
            </a:r>
            <a:r>
              <a:rPr lang="en-US" sz="3600" b="1" dirty="0" err="1">
                <a:solidFill>
                  <a:srgbClr val="002060"/>
                </a:solidFill>
              </a:rPr>
              <a:t>giàu</a:t>
            </a:r>
            <a:r>
              <a:rPr lang="en-US" sz="3600" b="1" dirty="0">
                <a:solidFill>
                  <a:srgbClr val="002060"/>
                </a:solidFill>
              </a:rPr>
              <a:t> </a:t>
            </a:r>
            <a:r>
              <a:rPr lang="en-US" sz="3600" b="1" dirty="0" err="1">
                <a:solidFill>
                  <a:srgbClr val="002060"/>
                </a:solidFill>
              </a:rPr>
              <a:t>sức</a:t>
            </a:r>
            <a:r>
              <a:rPr lang="en-US" sz="3600" b="1" dirty="0">
                <a:solidFill>
                  <a:srgbClr val="002060"/>
                </a:solidFill>
              </a:rPr>
              <a:t> </a:t>
            </a:r>
            <a:r>
              <a:rPr lang="en-US" sz="3600" b="1" dirty="0" err="1">
                <a:solidFill>
                  <a:srgbClr val="002060"/>
                </a:solidFill>
              </a:rPr>
              <a:t>gợi</a:t>
            </a:r>
            <a:r>
              <a:rPr lang="en-US" sz="3600" b="1" dirty="0">
                <a:solidFill>
                  <a:srgbClr val="002060"/>
                </a:solidFill>
              </a:rPr>
              <a:t> </a:t>
            </a:r>
            <a:r>
              <a:rPr lang="en-US" sz="3600" b="1" dirty="0" err="1">
                <a:solidFill>
                  <a:srgbClr val="002060"/>
                </a:solidFill>
              </a:rPr>
              <a:t>tả</a:t>
            </a:r>
            <a:r>
              <a:rPr lang="en-US" sz="3600" b="1" dirty="0">
                <a:solidFill>
                  <a:srgbClr val="002060"/>
                </a:solidFill>
              </a:rPr>
              <a:t>, </a:t>
            </a:r>
            <a:r>
              <a:rPr lang="en-US" sz="3600" b="1" dirty="0" err="1">
                <a:solidFill>
                  <a:srgbClr val="002060"/>
                </a:solidFill>
              </a:rPr>
              <a:t>gợi</a:t>
            </a:r>
            <a:r>
              <a:rPr lang="en-US" sz="3600" b="1" dirty="0">
                <a:solidFill>
                  <a:srgbClr val="002060"/>
                </a:solidFill>
              </a:rPr>
              <a:t> </a:t>
            </a:r>
            <a:r>
              <a:rPr lang="en-US" sz="3600" b="1" dirty="0" err="1">
                <a:solidFill>
                  <a:srgbClr val="002060"/>
                </a:solidFill>
              </a:rPr>
              <a:t>cảm</a:t>
            </a:r>
            <a:r>
              <a:rPr lang="en-US" sz="3600" dirty="0"/>
              <a:t>. </a:t>
            </a:r>
            <a:endParaRPr lang="en-US" sz="3667" i="1" u="sng" dirty="0">
              <a:solidFill>
                <a:srgbClr val="C0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6651739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322851" y="860870"/>
            <a:ext cx="11630025" cy="6091371"/>
          </a:xfrm>
          <a:prstGeom prst="rect">
            <a:avLst/>
          </a:prstGeom>
          <a:noFill/>
        </p:spPr>
        <p:txBody>
          <a:bodyPr wrap="square" lIns="104098" tIns="52050" rIns="104098" bIns="52050" rtlCol="0">
            <a:spAutoFit/>
          </a:bodyPr>
          <a:lstStyle/>
          <a:p>
            <a:r>
              <a:rPr lang="en-GB" sz="2800" dirty="0"/>
              <a:t>    </a:t>
            </a:r>
            <a:r>
              <a:rPr lang="vi-VN" sz="2800" dirty="0"/>
              <a:t>Hội đua ghe ngo diễn ra vào dịp lễ hội Cúng Trăng giữa tháng 10 âm lịch hằng năm.</a:t>
            </a:r>
          </a:p>
          <a:p>
            <a:r>
              <a:rPr lang="en-GB" sz="2800" dirty="0"/>
              <a:t>     </a:t>
            </a:r>
            <a:r>
              <a:rPr lang="vi-VN" sz="2800" dirty="0"/>
              <a:t>Ghe ngo được làm từ gỗ cây sao, dài từ 10 mét trở lên, chứa được từ 20 đến 40 tay chèo. Ghe được chà nhẵn bóng để lướt nhanh trên dòng sông. Mũi và đuôi ghe cong vút, tạo hình rắn thần. Thân ghe vẽ hoa văn và sơn màu sặc sỡ. Mỗi ghe ngo là của một hoặc một vài phum, sóc. Ghe được cất giữ ở chùa, mỗi năm chỉ được hạ thủy một lần vào dịp hội. Trước ngày hội, các tay đua còn phải tập chèo theo nhịp trên cạn cho quen.</a:t>
            </a:r>
          </a:p>
          <a:p>
            <a:r>
              <a:rPr lang="en-GB" sz="2800" dirty="0"/>
              <a:t>  </a:t>
            </a:r>
            <a:r>
              <a:rPr lang="en-GB" sz="2700" dirty="0"/>
              <a:t>   </a:t>
            </a:r>
            <a:r>
              <a:rPr lang="vi-VN" sz="2700" dirty="0"/>
              <a:t>Vào cuộc đua, mỗi ghe có một người giỏi tay chèo ngồi đằng mũi chỉ huy và một người đứng giữa ghe giữ nhịp. Theo hiệu lệnh, những mái chèo đưa nhanh thoăn thoắt, đều tăm tắp, đẩy chiếc ghe lướt nhanh trên sông. Tiếng trống hội, tiếng hò reo cổ vũ vang dội cả một vùng sông nước.</a:t>
            </a:r>
          </a:p>
          <a:p>
            <a:r>
              <a:rPr lang="en-GB" sz="2400"/>
              <a:t>                                                                                       </a:t>
            </a:r>
            <a:r>
              <a:rPr lang="vi-VN" sz="2400" dirty="0"/>
              <a:t>Theo PHƯƠNG NGHI</a:t>
            </a:r>
          </a:p>
        </p:txBody>
      </p:sp>
      <p:sp>
        <p:nvSpPr>
          <p:cNvPr id="6" name="Rounded Rectangle 5"/>
          <p:cNvSpPr/>
          <p:nvPr/>
        </p:nvSpPr>
        <p:spPr>
          <a:xfrm>
            <a:off x="363429" y="274203"/>
            <a:ext cx="3260680" cy="542016"/>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0952" tIns="45474" rIns="90952" bIns="45474" rtlCol="0" anchor="ctr"/>
          <a:lstStyle/>
          <a:p>
            <a:pPr algn="ctr"/>
            <a:r>
              <a:rPr lang="en-US" sz="2400" b="1" dirty="0" err="1">
                <a:solidFill>
                  <a:prstClr val="black"/>
                </a:solidFill>
                <a:latin typeface="Arial-Rounded" pitchFamily="34" charset="0"/>
                <a:ea typeface="Arial-Rounded" pitchFamily="34" charset="0"/>
                <a:cs typeface="Arial-Rounded" pitchFamily="34" charset="0"/>
              </a:rPr>
              <a:t>Bài</a:t>
            </a:r>
            <a:r>
              <a:rPr lang="en-US" sz="2400" b="1" dirty="0">
                <a:solidFill>
                  <a:prstClr val="black"/>
                </a:solidFill>
                <a:latin typeface="Arial-Rounded" pitchFamily="34" charset="0"/>
                <a:ea typeface="Arial-Rounded" pitchFamily="34" charset="0"/>
                <a:cs typeface="Arial-Rounded" pitchFamily="34" charset="0"/>
              </a:rPr>
              <a:t> </a:t>
            </a:r>
            <a:r>
              <a:rPr lang="en-US" sz="2400" b="1" dirty="0" err="1">
                <a:solidFill>
                  <a:prstClr val="black"/>
                </a:solidFill>
                <a:latin typeface="Arial-Rounded" pitchFamily="34" charset="0"/>
                <a:ea typeface="Arial-Rounded" pitchFamily="34" charset="0"/>
                <a:cs typeface="Arial-Rounded" pitchFamily="34" charset="0"/>
              </a:rPr>
              <a:t>văn</a:t>
            </a:r>
            <a:r>
              <a:rPr lang="en-US" sz="2400" b="1" dirty="0">
                <a:solidFill>
                  <a:prstClr val="black"/>
                </a:solidFill>
                <a:latin typeface="Arial-Rounded" pitchFamily="34" charset="0"/>
                <a:ea typeface="Arial-Rounded" pitchFamily="34" charset="0"/>
                <a:cs typeface="Arial-Rounded" pitchFamily="34" charset="0"/>
              </a:rPr>
              <a:t> </a:t>
            </a:r>
            <a:r>
              <a:rPr lang="en-US" sz="2400" b="1" dirty="0" err="1">
                <a:solidFill>
                  <a:prstClr val="black"/>
                </a:solidFill>
                <a:latin typeface="Arial-Rounded" pitchFamily="34" charset="0"/>
                <a:ea typeface="Arial-Rounded" pitchFamily="34" charset="0"/>
                <a:cs typeface="Arial-Rounded" pitchFamily="34" charset="0"/>
              </a:rPr>
              <a:t>có</a:t>
            </a:r>
            <a:r>
              <a:rPr lang="en-US" sz="2400" b="1" dirty="0">
                <a:solidFill>
                  <a:prstClr val="black"/>
                </a:solidFill>
                <a:latin typeface="Arial-Rounded" pitchFamily="34" charset="0"/>
                <a:ea typeface="Arial-Rounded" pitchFamily="34" charset="0"/>
                <a:cs typeface="Arial-Rounded" pitchFamily="34" charset="0"/>
              </a:rPr>
              <a:t> </a:t>
            </a:r>
            <a:r>
              <a:rPr lang="en-US" sz="2400" b="1" dirty="0" err="1">
                <a:solidFill>
                  <a:prstClr val="black"/>
                </a:solidFill>
                <a:latin typeface="Arial-Rounded" pitchFamily="34" charset="0"/>
                <a:ea typeface="Arial-Rounded" pitchFamily="34" charset="0"/>
                <a:cs typeface="Arial-Rounded" pitchFamily="34" charset="0"/>
              </a:rPr>
              <a:t>mấy</a:t>
            </a:r>
            <a:r>
              <a:rPr lang="en-US" sz="2400" b="1" dirty="0">
                <a:solidFill>
                  <a:prstClr val="black"/>
                </a:solidFill>
                <a:latin typeface="Arial-Rounded" pitchFamily="34" charset="0"/>
                <a:ea typeface="Arial-Rounded" pitchFamily="34" charset="0"/>
                <a:cs typeface="Arial-Rounded" pitchFamily="34" charset="0"/>
              </a:rPr>
              <a:t> </a:t>
            </a:r>
            <a:r>
              <a:rPr lang="en-US" sz="2400" b="1" dirty="0" err="1">
                <a:solidFill>
                  <a:prstClr val="black"/>
                </a:solidFill>
                <a:latin typeface="Arial-Rounded" pitchFamily="34" charset="0"/>
                <a:ea typeface="Arial-Rounded" pitchFamily="34" charset="0"/>
                <a:cs typeface="Arial-Rounded" pitchFamily="34" charset="0"/>
              </a:rPr>
              <a:t>đoạn</a:t>
            </a:r>
            <a:r>
              <a:rPr lang="en-US" sz="2400" b="1" dirty="0">
                <a:solidFill>
                  <a:prstClr val="black"/>
                </a:solidFill>
                <a:latin typeface="Arial-Rounded" pitchFamily="34" charset="0"/>
                <a:ea typeface="Arial-Rounded" pitchFamily="34" charset="0"/>
                <a:cs typeface="Arial-Rounded" pitchFamily="34" charset="0"/>
              </a:rPr>
              <a:t>?</a:t>
            </a:r>
          </a:p>
        </p:txBody>
      </p:sp>
      <p:sp>
        <p:nvSpPr>
          <p:cNvPr id="7" name="Rounded Rectangle 6"/>
          <p:cNvSpPr/>
          <p:nvPr/>
        </p:nvSpPr>
        <p:spPr>
          <a:xfrm>
            <a:off x="322850" y="303662"/>
            <a:ext cx="4274201" cy="549450"/>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150" tIns="45582" rIns="91150" bIns="45582" rtlCol="0" anchor="ctr"/>
          <a:lstStyle/>
          <a:p>
            <a:pPr algn="ctr"/>
            <a:r>
              <a:rPr lang="en-US" sz="2400" b="1" dirty="0" err="1">
                <a:solidFill>
                  <a:schemeClr val="tx1"/>
                </a:solidFill>
                <a:latin typeface="Arial-Rounded" pitchFamily="34" charset="0"/>
                <a:ea typeface="Arial-Rounded" pitchFamily="34" charset="0"/>
                <a:cs typeface="Arial-Rounded" pitchFamily="34" charset="0"/>
              </a:rPr>
              <a:t>Đọc</a:t>
            </a:r>
            <a:r>
              <a:rPr lang="en-US" sz="2400" b="1" dirty="0">
                <a:solidFill>
                  <a:schemeClr val="tx1"/>
                </a:solidFill>
                <a:latin typeface="Arial-Rounded" pitchFamily="34" charset="0"/>
                <a:ea typeface="Arial-Rounded" pitchFamily="34" charset="0"/>
                <a:cs typeface="Arial-Rounded" pitchFamily="34" charset="0"/>
              </a:rPr>
              <a:t> </a:t>
            </a:r>
            <a:r>
              <a:rPr lang="en-US" sz="2400" b="1" dirty="0" err="1">
                <a:solidFill>
                  <a:schemeClr val="tx1"/>
                </a:solidFill>
                <a:latin typeface="Arial-Rounded" pitchFamily="34" charset="0"/>
                <a:ea typeface="Arial-Rounded" pitchFamily="34" charset="0"/>
                <a:cs typeface="Arial-Rounded" pitchFamily="34" charset="0"/>
              </a:rPr>
              <a:t>nối</a:t>
            </a:r>
            <a:r>
              <a:rPr lang="en-US" sz="2400" b="1" dirty="0">
                <a:solidFill>
                  <a:schemeClr val="tx1"/>
                </a:solidFill>
                <a:latin typeface="Arial-Rounded" pitchFamily="34" charset="0"/>
                <a:ea typeface="Arial-Rounded" pitchFamily="34" charset="0"/>
                <a:cs typeface="Arial-Rounded" pitchFamily="34" charset="0"/>
              </a:rPr>
              <a:t> </a:t>
            </a:r>
            <a:r>
              <a:rPr lang="en-US" sz="2400" b="1" dirty="0" err="1">
                <a:solidFill>
                  <a:schemeClr val="tx1"/>
                </a:solidFill>
                <a:latin typeface="Arial-Rounded" pitchFamily="34" charset="0"/>
                <a:ea typeface="Arial-Rounded" pitchFamily="34" charset="0"/>
                <a:cs typeface="Arial-Rounded" pitchFamily="34" charset="0"/>
              </a:rPr>
              <a:t>tiếp</a:t>
            </a:r>
            <a:r>
              <a:rPr lang="en-US" sz="2400" b="1" dirty="0">
                <a:solidFill>
                  <a:schemeClr val="tx1"/>
                </a:solidFill>
                <a:latin typeface="Arial-Rounded" pitchFamily="34" charset="0"/>
                <a:ea typeface="Arial-Rounded" pitchFamily="34" charset="0"/>
                <a:cs typeface="Arial-Rounded" pitchFamily="34" charset="0"/>
              </a:rPr>
              <a:t> </a:t>
            </a:r>
            <a:r>
              <a:rPr lang="en-US" sz="2400" b="1" err="1">
                <a:solidFill>
                  <a:schemeClr val="tx1"/>
                </a:solidFill>
                <a:latin typeface="Arial-Rounded" pitchFamily="34" charset="0"/>
                <a:ea typeface="Arial-Rounded" pitchFamily="34" charset="0"/>
                <a:cs typeface="Arial-Rounded" pitchFamily="34" charset="0"/>
              </a:rPr>
              <a:t>từng</a:t>
            </a:r>
            <a:r>
              <a:rPr lang="en-US" sz="2400" b="1">
                <a:solidFill>
                  <a:schemeClr val="tx1"/>
                </a:solidFill>
                <a:latin typeface="Arial-Rounded" pitchFamily="34" charset="0"/>
                <a:ea typeface="Arial-Rounded" pitchFamily="34" charset="0"/>
                <a:cs typeface="Arial-Rounded" pitchFamily="34" charset="0"/>
              </a:rPr>
              <a:t> đoạn</a:t>
            </a:r>
            <a:endParaRPr lang="en-US" sz="2400" b="1" dirty="0">
              <a:solidFill>
                <a:schemeClr val="tx1"/>
              </a:solidFill>
              <a:latin typeface="Arial-Rounded" pitchFamily="34" charset="0"/>
              <a:ea typeface="Arial-Rounded" pitchFamily="34" charset="0"/>
              <a:cs typeface="Arial-Rounded" pitchFamily="34" charset="0"/>
            </a:endParaRPr>
          </a:p>
        </p:txBody>
      </p:sp>
      <p:pic>
        <p:nvPicPr>
          <p:cNvPr id="2" name="Picture 1"/>
          <p:cNvPicPr>
            <a:picLocks noChangeAspect="1"/>
          </p:cNvPicPr>
          <p:nvPr/>
        </p:nvPicPr>
        <p:blipFill>
          <a:blip r:embed="rId3"/>
          <a:stretch>
            <a:fillRect/>
          </a:stretch>
        </p:blipFill>
        <p:spPr>
          <a:xfrm>
            <a:off x="3630135" y="379876"/>
            <a:ext cx="5675868" cy="597460"/>
          </a:xfrm>
          <a:prstGeom prst="rect">
            <a:avLst/>
          </a:prstGeom>
        </p:spPr>
      </p:pic>
      <p:grpSp>
        <p:nvGrpSpPr>
          <p:cNvPr id="3" name="Group 2"/>
          <p:cNvGrpSpPr/>
          <p:nvPr/>
        </p:nvGrpSpPr>
        <p:grpSpPr>
          <a:xfrm>
            <a:off x="103335" y="785802"/>
            <a:ext cx="11655890" cy="971227"/>
            <a:chOff x="107023" y="617564"/>
            <a:chExt cx="11655890" cy="1068253"/>
          </a:xfrm>
        </p:grpSpPr>
        <p:sp>
          <p:nvSpPr>
            <p:cNvPr id="9" name="Rounded Rectangle 8"/>
            <p:cNvSpPr/>
            <p:nvPr/>
          </p:nvSpPr>
          <p:spPr>
            <a:xfrm>
              <a:off x="408938" y="835400"/>
              <a:ext cx="11353975" cy="850417"/>
            </a:xfrm>
            <a:prstGeom prst="roundRect">
              <a:avLst>
                <a:gd name="adj" fmla="val 10463"/>
              </a:avLst>
            </a:prstGeom>
            <a:noFill/>
            <a:ln w="28575" cap="flat" cmpd="sng" algn="ctr">
              <a:solidFill>
                <a:srgbClr val="FF0000"/>
              </a:solidFill>
              <a:prstDash val="dash"/>
              <a:miter lim="800000"/>
            </a:ln>
            <a:effectLst/>
          </p:spPr>
          <p:txBody>
            <a:bodyPr lIns="90833" tIns="45410" rIns="90833" bIns="45410" rtlCol="0" anchor="ctr"/>
            <a:lstStyle/>
            <a:p>
              <a:pPr algn="ctr" defTabSz="914256"/>
              <a:endParaRPr lang="en-US" kern="0">
                <a:solidFill>
                  <a:sysClr val="window" lastClr="FFFFFF"/>
                </a:solidFill>
              </a:endParaRPr>
            </a:p>
          </p:txBody>
        </p:sp>
        <p:grpSp>
          <p:nvGrpSpPr>
            <p:cNvPr id="13" name="Group 12">
              <a:extLst>
                <a:ext uri="{FF2B5EF4-FFF2-40B4-BE49-F238E27FC236}">
                  <a16:creationId xmlns:a16="http://schemas.microsoft.com/office/drawing/2014/main" id="{860CFDE3-AE3F-4C4A-A9F9-A7ABA774BFDC}"/>
                </a:ext>
              </a:extLst>
            </p:cNvPr>
            <p:cNvGrpSpPr/>
            <p:nvPr/>
          </p:nvGrpSpPr>
          <p:grpSpPr>
            <a:xfrm>
              <a:off x="107023" y="617564"/>
              <a:ext cx="611717" cy="546352"/>
              <a:chOff x="-28110" y="914314"/>
              <a:chExt cx="851094" cy="584333"/>
            </a:xfrm>
          </p:grpSpPr>
          <p:pic>
            <p:nvPicPr>
              <p:cNvPr id="14" name="Picture 13">
                <a:extLst>
                  <a:ext uri="{FF2B5EF4-FFF2-40B4-BE49-F238E27FC236}">
                    <a16:creationId xmlns:a16="http://schemas.microsoft.com/office/drawing/2014/main" id="{35B57650-C006-41EB-95E9-0C9B29AAD0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6" name="TextBox 15">
                <a:extLst>
                  <a:ext uri="{FF2B5EF4-FFF2-40B4-BE49-F238E27FC236}">
                    <a16:creationId xmlns:a16="http://schemas.microsoft.com/office/drawing/2014/main" id="{CA600B2F-F095-44A9-82BE-E79732540D2B}"/>
                  </a:ext>
                </a:extLst>
              </p:cNvPr>
              <p:cNvSpPr txBox="1"/>
              <p:nvPr/>
            </p:nvSpPr>
            <p:spPr>
              <a:xfrm>
                <a:off x="127236" y="926423"/>
                <a:ext cx="527172" cy="559593"/>
              </a:xfrm>
              <a:prstGeom prst="rect">
                <a:avLst/>
              </a:prstGeom>
              <a:noFill/>
            </p:spPr>
            <p:txBody>
              <a:bodyPr wrap="square" rtlCol="0">
                <a:spAutoFit/>
              </a:bodyPr>
              <a:lstStyle/>
              <a:p>
                <a:pPr defTabSz="609539"/>
                <a:r>
                  <a:rPr lang="en-GB"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1</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endParaRPr>
              </a:p>
            </p:txBody>
          </p:sp>
        </p:grpSp>
      </p:grpSp>
      <p:grpSp>
        <p:nvGrpSpPr>
          <p:cNvPr id="4" name="Group 3"/>
          <p:cNvGrpSpPr/>
          <p:nvPr/>
        </p:nvGrpSpPr>
        <p:grpSpPr>
          <a:xfrm>
            <a:off x="57061" y="1680628"/>
            <a:ext cx="11678154" cy="2669932"/>
            <a:chOff x="84759" y="1599643"/>
            <a:chExt cx="11678154" cy="2752507"/>
          </a:xfrm>
        </p:grpSpPr>
        <p:sp>
          <p:nvSpPr>
            <p:cNvPr id="11" name="Rounded Rectangle 10"/>
            <p:cNvSpPr/>
            <p:nvPr/>
          </p:nvSpPr>
          <p:spPr>
            <a:xfrm>
              <a:off x="358550" y="1712216"/>
              <a:ext cx="11404363" cy="2639934"/>
            </a:xfrm>
            <a:prstGeom prst="roundRect">
              <a:avLst>
                <a:gd name="adj" fmla="val 10463"/>
              </a:avLst>
            </a:prstGeom>
            <a:noFill/>
            <a:ln w="28575" cap="flat" cmpd="sng" algn="ctr">
              <a:solidFill>
                <a:srgbClr val="FF0000"/>
              </a:solidFill>
              <a:prstDash val="dash"/>
              <a:miter lim="800000"/>
            </a:ln>
            <a:effectLst/>
          </p:spPr>
          <p:txBody>
            <a:bodyPr lIns="90833" tIns="45410" rIns="90833" bIns="45410" rtlCol="0" anchor="ctr"/>
            <a:lstStyle/>
            <a:p>
              <a:pPr algn="ctr" defTabSz="914256"/>
              <a:endParaRPr lang="en-US" kern="0">
                <a:solidFill>
                  <a:sysClr val="window" lastClr="FFFFFF"/>
                </a:solidFill>
              </a:endParaRPr>
            </a:p>
          </p:txBody>
        </p:sp>
        <p:grpSp>
          <p:nvGrpSpPr>
            <p:cNvPr id="18" name="Group 17">
              <a:extLst>
                <a:ext uri="{FF2B5EF4-FFF2-40B4-BE49-F238E27FC236}">
                  <a16:creationId xmlns:a16="http://schemas.microsoft.com/office/drawing/2014/main" id="{860CFDE3-AE3F-4C4A-A9F9-A7ABA774BFDC}"/>
                </a:ext>
              </a:extLst>
            </p:cNvPr>
            <p:cNvGrpSpPr/>
            <p:nvPr/>
          </p:nvGrpSpPr>
          <p:grpSpPr>
            <a:xfrm>
              <a:off x="84759" y="1599643"/>
              <a:ext cx="611717" cy="561398"/>
              <a:chOff x="-28110" y="914314"/>
              <a:chExt cx="851094" cy="600425"/>
            </a:xfrm>
          </p:grpSpPr>
          <p:pic>
            <p:nvPicPr>
              <p:cNvPr id="19" name="Picture 18">
                <a:extLst>
                  <a:ext uri="{FF2B5EF4-FFF2-40B4-BE49-F238E27FC236}">
                    <a16:creationId xmlns:a16="http://schemas.microsoft.com/office/drawing/2014/main" id="{35B57650-C006-41EB-95E9-0C9B29AAD0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20" name="TextBox 19">
                <a:extLst>
                  <a:ext uri="{FF2B5EF4-FFF2-40B4-BE49-F238E27FC236}">
                    <a16:creationId xmlns:a16="http://schemas.microsoft.com/office/drawing/2014/main" id="{CA600B2F-F095-44A9-82BE-E79732540D2B}"/>
                  </a:ext>
                </a:extLst>
              </p:cNvPr>
              <p:cNvSpPr txBox="1"/>
              <p:nvPr/>
            </p:nvSpPr>
            <p:spPr>
              <a:xfrm>
                <a:off x="142915" y="955146"/>
                <a:ext cx="527172" cy="559593"/>
              </a:xfrm>
              <a:prstGeom prst="rect">
                <a:avLst/>
              </a:prstGeom>
              <a:noFill/>
            </p:spPr>
            <p:txBody>
              <a:bodyPr wrap="square" rtlCol="0">
                <a:spAutoFit/>
              </a:bodyPr>
              <a:lstStyle/>
              <a:p>
                <a:pPr defTabSz="609539"/>
                <a:r>
                  <a:rPr lang="vi-VN"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2</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endParaRPr>
              </a:p>
            </p:txBody>
          </p:sp>
        </p:grpSp>
      </p:grpSp>
      <p:grpSp>
        <p:nvGrpSpPr>
          <p:cNvPr id="5" name="Group 4"/>
          <p:cNvGrpSpPr/>
          <p:nvPr/>
        </p:nvGrpSpPr>
        <p:grpSpPr>
          <a:xfrm>
            <a:off x="51056" y="4156150"/>
            <a:ext cx="11655891" cy="2701850"/>
            <a:chOff x="107023" y="4165028"/>
            <a:chExt cx="11655891" cy="1799693"/>
          </a:xfrm>
        </p:grpSpPr>
        <p:sp>
          <p:nvSpPr>
            <p:cNvPr id="8" name="Rounded Rectangle 7"/>
            <p:cNvSpPr/>
            <p:nvPr/>
          </p:nvSpPr>
          <p:spPr>
            <a:xfrm>
              <a:off x="390618" y="4367196"/>
              <a:ext cx="11372296" cy="1597525"/>
            </a:xfrm>
            <a:prstGeom prst="roundRect">
              <a:avLst>
                <a:gd name="adj" fmla="val 10463"/>
              </a:avLst>
            </a:prstGeom>
            <a:noFill/>
            <a:ln w="28575" cap="flat" cmpd="sng" algn="ctr">
              <a:solidFill>
                <a:srgbClr val="FF0000"/>
              </a:solidFill>
              <a:prstDash val="dash"/>
              <a:miter lim="800000"/>
            </a:ln>
            <a:effectLst/>
          </p:spPr>
          <p:txBody>
            <a:bodyPr lIns="90833" tIns="45410" rIns="90833" bIns="45410" rtlCol="0" anchor="ctr"/>
            <a:lstStyle/>
            <a:p>
              <a:pPr algn="ctr" defTabSz="914256"/>
              <a:endParaRPr lang="en-US" kern="0">
                <a:solidFill>
                  <a:sysClr val="window" lastClr="FFFFFF"/>
                </a:solidFill>
              </a:endParaRPr>
            </a:p>
          </p:txBody>
        </p:sp>
        <p:grpSp>
          <p:nvGrpSpPr>
            <p:cNvPr id="21" name="Group 20">
              <a:extLst>
                <a:ext uri="{FF2B5EF4-FFF2-40B4-BE49-F238E27FC236}">
                  <a16:creationId xmlns:a16="http://schemas.microsoft.com/office/drawing/2014/main" id="{860CFDE3-AE3F-4C4A-A9F9-A7ABA774BFDC}"/>
                </a:ext>
              </a:extLst>
            </p:cNvPr>
            <p:cNvGrpSpPr/>
            <p:nvPr/>
          </p:nvGrpSpPr>
          <p:grpSpPr>
            <a:xfrm>
              <a:off x="107023" y="4165028"/>
              <a:ext cx="611717" cy="619025"/>
              <a:chOff x="-28110" y="914314"/>
              <a:chExt cx="851094" cy="662058"/>
            </a:xfrm>
          </p:grpSpPr>
          <p:pic>
            <p:nvPicPr>
              <p:cNvPr id="22" name="Picture 21">
                <a:extLst>
                  <a:ext uri="{FF2B5EF4-FFF2-40B4-BE49-F238E27FC236}">
                    <a16:creationId xmlns:a16="http://schemas.microsoft.com/office/drawing/2014/main" id="{35B57650-C006-41EB-95E9-0C9B29AAD0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23" name="TextBox 22">
                <a:extLst>
                  <a:ext uri="{FF2B5EF4-FFF2-40B4-BE49-F238E27FC236}">
                    <a16:creationId xmlns:a16="http://schemas.microsoft.com/office/drawing/2014/main" id="{CA600B2F-F095-44A9-82BE-E79732540D2B}"/>
                  </a:ext>
                </a:extLst>
              </p:cNvPr>
              <p:cNvSpPr txBox="1"/>
              <p:nvPr/>
            </p:nvSpPr>
            <p:spPr>
              <a:xfrm>
                <a:off x="182245" y="1016779"/>
                <a:ext cx="527172" cy="559593"/>
              </a:xfrm>
              <a:prstGeom prst="rect">
                <a:avLst/>
              </a:prstGeom>
              <a:noFill/>
            </p:spPr>
            <p:txBody>
              <a:bodyPr wrap="square" rtlCol="0">
                <a:spAutoFit/>
              </a:bodyPr>
              <a:lstStyle/>
              <a:p>
                <a:pPr defTabSz="609539"/>
                <a:r>
                  <a:rPr lang="en-GB"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3</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endParaRPr>
              </a:p>
            </p:txBody>
          </p:sp>
        </p:grpSp>
      </p:grpSp>
    </p:spTree>
    <p:extLst>
      <p:ext uri="{BB962C8B-B14F-4D97-AF65-F5344CB8AC3E}">
        <p14:creationId xmlns:p14="http://schemas.microsoft.com/office/powerpoint/2010/main" val="3953014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25944" y="409721"/>
            <a:ext cx="3401863" cy="896190"/>
          </a:xfrm>
          <a:prstGeom prst="rect">
            <a:avLst/>
          </a:prstGeom>
        </p:spPr>
      </p:pic>
      <p:sp>
        <p:nvSpPr>
          <p:cNvPr id="4" name="Rectangle: Rounded Corners 16">
            <a:extLst>
              <a:ext uri="{FF2B5EF4-FFF2-40B4-BE49-F238E27FC236}">
                <a16:creationId xmlns:a16="http://schemas.microsoft.com/office/drawing/2014/main" id="{05ADC6D8-371F-4699-9721-047AE4D7AD9B}"/>
              </a:ext>
            </a:extLst>
          </p:cNvPr>
          <p:cNvSpPr/>
          <p:nvPr/>
        </p:nvSpPr>
        <p:spPr>
          <a:xfrm>
            <a:off x="2142226" y="4217079"/>
            <a:ext cx="2429774" cy="680047"/>
          </a:xfrm>
          <a:custGeom>
            <a:avLst/>
            <a:gdLst>
              <a:gd name="connsiteX0" fmla="*/ 0 w 2429774"/>
              <a:gd name="connsiteY0" fmla="*/ 340024 h 680047"/>
              <a:gd name="connsiteX1" fmla="*/ 340024 w 2429774"/>
              <a:gd name="connsiteY1" fmla="*/ 0 h 680047"/>
              <a:gd name="connsiteX2" fmla="*/ 940764 w 2429774"/>
              <a:gd name="connsiteY2" fmla="*/ 0 h 680047"/>
              <a:gd name="connsiteX3" fmla="*/ 1489011 w 2429774"/>
              <a:gd name="connsiteY3" fmla="*/ 0 h 680047"/>
              <a:gd name="connsiteX4" fmla="*/ 2089751 w 2429774"/>
              <a:gd name="connsiteY4" fmla="*/ 0 h 680047"/>
              <a:gd name="connsiteX5" fmla="*/ 2429775 w 2429774"/>
              <a:gd name="connsiteY5" fmla="*/ 340024 h 680047"/>
              <a:gd name="connsiteX6" fmla="*/ 2429774 w 2429774"/>
              <a:gd name="connsiteY6" fmla="*/ 340024 h 680047"/>
              <a:gd name="connsiteX7" fmla="*/ 2089750 w 2429774"/>
              <a:gd name="connsiteY7" fmla="*/ 680048 h 680047"/>
              <a:gd name="connsiteX8" fmla="*/ 1559000 w 2429774"/>
              <a:gd name="connsiteY8" fmla="*/ 680048 h 680047"/>
              <a:gd name="connsiteX9" fmla="*/ 940763 w 2429774"/>
              <a:gd name="connsiteY9" fmla="*/ 680047 h 680047"/>
              <a:gd name="connsiteX10" fmla="*/ 340024 w 2429774"/>
              <a:gd name="connsiteY10" fmla="*/ 680047 h 680047"/>
              <a:gd name="connsiteX11" fmla="*/ 0 w 2429774"/>
              <a:gd name="connsiteY11" fmla="*/ 340023 h 680047"/>
              <a:gd name="connsiteX12" fmla="*/ 0 w 2429774"/>
              <a:gd name="connsiteY12" fmla="*/ 340024 h 680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29774" h="680047" fill="none" extrusionOk="0">
                <a:moveTo>
                  <a:pt x="0" y="340024"/>
                </a:moveTo>
                <a:cubicBezTo>
                  <a:pt x="24686" y="183374"/>
                  <a:pt x="175886" y="15971"/>
                  <a:pt x="340024" y="0"/>
                </a:cubicBezTo>
                <a:cubicBezTo>
                  <a:pt x="507100" y="13797"/>
                  <a:pt x="748934" y="-18167"/>
                  <a:pt x="940764" y="0"/>
                </a:cubicBezTo>
                <a:cubicBezTo>
                  <a:pt x="1132594" y="18167"/>
                  <a:pt x="1290747" y="19161"/>
                  <a:pt x="1489011" y="0"/>
                </a:cubicBezTo>
                <a:cubicBezTo>
                  <a:pt x="1687275" y="-19161"/>
                  <a:pt x="1823365" y="-2842"/>
                  <a:pt x="2089751" y="0"/>
                </a:cubicBezTo>
                <a:cubicBezTo>
                  <a:pt x="2310249" y="1558"/>
                  <a:pt x="2413728" y="111484"/>
                  <a:pt x="2429775" y="340024"/>
                </a:cubicBezTo>
                <a:lnTo>
                  <a:pt x="2429774" y="340024"/>
                </a:lnTo>
                <a:cubicBezTo>
                  <a:pt x="2402090" y="541006"/>
                  <a:pt x="2281484" y="653912"/>
                  <a:pt x="2089750" y="680048"/>
                </a:cubicBezTo>
                <a:cubicBezTo>
                  <a:pt x="1843183" y="656538"/>
                  <a:pt x="1705103" y="693400"/>
                  <a:pt x="1559000" y="680048"/>
                </a:cubicBezTo>
                <a:cubicBezTo>
                  <a:pt x="1412897" y="666696"/>
                  <a:pt x="1172916" y="698883"/>
                  <a:pt x="940763" y="680047"/>
                </a:cubicBezTo>
                <a:cubicBezTo>
                  <a:pt x="708609" y="661211"/>
                  <a:pt x="510089" y="696649"/>
                  <a:pt x="340024" y="680047"/>
                </a:cubicBezTo>
                <a:cubicBezTo>
                  <a:pt x="120562" y="665134"/>
                  <a:pt x="11288" y="530308"/>
                  <a:pt x="0" y="340023"/>
                </a:cubicBezTo>
                <a:lnTo>
                  <a:pt x="0" y="340024"/>
                </a:lnTo>
                <a:close/>
              </a:path>
              <a:path w="2429774" h="680047" stroke="0" extrusionOk="0">
                <a:moveTo>
                  <a:pt x="0" y="340024"/>
                </a:moveTo>
                <a:cubicBezTo>
                  <a:pt x="-8293" y="160938"/>
                  <a:pt x="158068" y="24678"/>
                  <a:pt x="340024" y="0"/>
                </a:cubicBezTo>
                <a:cubicBezTo>
                  <a:pt x="482764" y="23241"/>
                  <a:pt x="619644" y="-2682"/>
                  <a:pt x="888272" y="0"/>
                </a:cubicBezTo>
                <a:cubicBezTo>
                  <a:pt x="1156900" y="2682"/>
                  <a:pt x="1182541" y="3791"/>
                  <a:pt x="1454017" y="0"/>
                </a:cubicBezTo>
                <a:cubicBezTo>
                  <a:pt x="1725494" y="-3791"/>
                  <a:pt x="1848637" y="-11271"/>
                  <a:pt x="2089751" y="0"/>
                </a:cubicBezTo>
                <a:cubicBezTo>
                  <a:pt x="2272275" y="-20446"/>
                  <a:pt x="2450063" y="176511"/>
                  <a:pt x="2429775" y="340024"/>
                </a:cubicBezTo>
                <a:lnTo>
                  <a:pt x="2429774" y="340024"/>
                </a:lnTo>
                <a:cubicBezTo>
                  <a:pt x="2422761" y="523617"/>
                  <a:pt x="2272552" y="726279"/>
                  <a:pt x="2089750" y="680048"/>
                </a:cubicBezTo>
                <a:cubicBezTo>
                  <a:pt x="1822772" y="660295"/>
                  <a:pt x="1802507" y="690845"/>
                  <a:pt x="1524005" y="680048"/>
                </a:cubicBezTo>
                <a:cubicBezTo>
                  <a:pt x="1245504" y="669250"/>
                  <a:pt x="1161713" y="700582"/>
                  <a:pt x="958261" y="680047"/>
                </a:cubicBezTo>
                <a:cubicBezTo>
                  <a:pt x="754809" y="659512"/>
                  <a:pt x="562426" y="660604"/>
                  <a:pt x="340024" y="680047"/>
                </a:cubicBezTo>
                <a:cubicBezTo>
                  <a:pt x="127612" y="711605"/>
                  <a:pt x="29576" y="506545"/>
                  <a:pt x="0" y="340023"/>
                </a:cubicBezTo>
                <a:lnTo>
                  <a:pt x="0" y="340024"/>
                </a:lnTo>
                <a:close/>
              </a:path>
            </a:pathLst>
          </a:custGeom>
          <a:ln w="28575">
            <a:prstDash val="sysDot"/>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Hoa</a:t>
            </a:r>
            <a:r>
              <a:rPr lang="en-US" sz="32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văn</a:t>
            </a:r>
            <a:endParaRPr lang="en-US" sz="32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Rounded Corners 16">
            <a:extLst>
              <a:ext uri="{FF2B5EF4-FFF2-40B4-BE49-F238E27FC236}">
                <a16:creationId xmlns:a16="http://schemas.microsoft.com/office/drawing/2014/main" id="{05ADC6D8-371F-4699-9721-047AE4D7AD9B}"/>
              </a:ext>
            </a:extLst>
          </p:cNvPr>
          <p:cNvSpPr/>
          <p:nvPr/>
        </p:nvSpPr>
        <p:spPr>
          <a:xfrm>
            <a:off x="7446235" y="4145052"/>
            <a:ext cx="3050575" cy="680047"/>
          </a:xfrm>
          <a:custGeom>
            <a:avLst/>
            <a:gdLst>
              <a:gd name="connsiteX0" fmla="*/ 0 w 3050575"/>
              <a:gd name="connsiteY0" fmla="*/ 340024 h 680047"/>
              <a:gd name="connsiteX1" fmla="*/ 340024 w 3050575"/>
              <a:gd name="connsiteY1" fmla="*/ 0 h 680047"/>
              <a:gd name="connsiteX2" fmla="*/ 908951 w 3050575"/>
              <a:gd name="connsiteY2" fmla="*/ 0 h 680047"/>
              <a:gd name="connsiteX3" fmla="*/ 1525288 w 3050575"/>
              <a:gd name="connsiteY3" fmla="*/ 0 h 680047"/>
              <a:gd name="connsiteX4" fmla="*/ 2094215 w 3050575"/>
              <a:gd name="connsiteY4" fmla="*/ 0 h 680047"/>
              <a:gd name="connsiteX5" fmla="*/ 2710552 w 3050575"/>
              <a:gd name="connsiteY5" fmla="*/ 0 h 680047"/>
              <a:gd name="connsiteX6" fmla="*/ 3050576 w 3050575"/>
              <a:gd name="connsiteY6" fmla="*/ 340024 h 680047"/>
              <a:gd name="connsiteX7" fmla="*/ 3050575 w 3050575"/>
              <a:gd name="connsiteY7" fmla="*/ 340024 h 680047"/>
              <a:gd name="connsiteX8" fmla="*/ 2710551 w 3050575"/>
              <a:gd name="connsiteY8" fmla="*/ 680048 h 680047"/>
              <a:gd name="connsiteX9" fmla="*/ 2070509 w 3050575"/>
              <a:gd name="connsiteY9" fmla="*/ 680048 h 680047"/>
              <a:gd name="connsiteX10" fmla="*/ 1430466 w 3050575"/>
              <a:gd name="connsiteY10" fmla="*/ 680047 h 680047"/>
              <a:gd name="connsiteX11" fmla="*/ 861540 w 3050575"/>
              <a:gd name="connsiteY11" fmla="*/ 680047 h 680047"/>
              <a:gd name="connsiteX12" fmla="*/ 340024 w 3050575"/>
              <a:gd name="connsiteY12" fmla="*/ 680047 h 680047"/>
              <a:gd name="connsiteX13" fmla="*/ 0 w 3050575"/>
              <a:gd name="connsiteY13" fmla="*/ 340023 h 680047"/>
              <a:gd name="connsiteX14" fmla="*/ 0 w 3050575"/>
              <a:gd name="connsiteY14" fmla="*/ 340024 h 680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0575" h="680047" fill="none" extrusionOk="0">
                <a:moveTo>
                  <a:pt x="0" y="340024"/>
                </a:moveTo>
                <a:cubicBezTo>
                  <a:pt x="40819" y="159401"/>
                  <a:pt x="185367" y="-11588"/>
                  <a:pt x="340024" y="0"/>
                </a:cubicBezTo>
                <a:cubicBezTo>
                  <a:pt x="612957" y="-24148"/>
                  <a:pt x="753127" y="-5574"/>
                  <a:pt x="908951" y="0"/>
                </a:cubicBezTo>
                <a:cubicBezTo>
                  <a:pt x="1064775" y="5574"/>
                  <a:pt x="1342578" y="26207"/>
                  <a:pt x="1525288" y="0"/>
                </a:cubicBezTo>
                <a:cubicBezTo>
                  <a:pt x="1707998" y="-26207"/>
                  <a:pt x="1846048" y="-24198"/>
                  <a:pt x="2094215" y="0"/>
                </a:cubicBezTo>
                <a:cubicBezTo>
                  <a:pt x="2342382" y="24198"/>
                  <a:pt x="2564232" y="-18382"/>
                  <a:pt x="2710552" y="0"/>
                </a:cubicBezTo>
                <a:cubicBezTo>
                  <a:pt x="2936164" y="-2412"/>
                  <a:pt x="3022376" y="143161"/>
                  <a:pt x="3050576" y="340024"/>
                </a:cubicBezTo>
                <a:lnTo>
                  <a:pt x="3050575" y="340024"/>
                </a:lnTo>
                <a:cubicBezTo>
                  <a:pt x="3058721" y="541956"/>
                  <a:pt x="2914423" y="700699"/>
                  <a:pt x="2710551" y="680048"/>
                </a:cubicBezTo>
                <a:cubicBezTo>
                  <a:pt x="2443333" y="688636"/>
                  <a:pt x="2343175" y="668877"/>
                  <a:pt x="2070509" y="680048"/>
                </a:cubicBezTo>
                <a:cubicBezTo>
                  <a:pt x="1797843" y="691219"/>
                  <a:pt x="1706205" y="650849"/>
                  <a:pt x="1430466" y="680047"/>
                </a:cubicBezTo>
                <a:cubicBezTo>
                  <a:pt x="1154727" y="709245"/>
                  <a:pt x="991917" y="658301"/>
                  <a:pt x="861540" y="680047"/>
                </a:cubicBezTo>
                <a:cubicBezTo>
                  <a:pt x="731163" y="701793"/>
                  <a:pt x="589270" y="693329"/>
                  <a:pt x="340024" y="680047"/>
                </a:cubicBezTo>
                <a:cubicBezTo>
                  <a:pt x="120125" y="665337"/>
                  <a:pt x="7804" y="515690"/>
                  <a:pt x="0" y="340023"/>
                </a:cubicBezTo>
                <a:lnTo>
                  <a:pt x="0" y="340024"/>
                </a:lnTo>
                <a:close/>
              </a:path>
              <a:path w="3050575" h="680047" stroke="0" extrusionOk="0">
                <a:moveTo>
                  <a:pt x="0" y="340024"/>
                </a:moveTo>
                <a:cubicBezTo>
                  <a:pt x="-8293" y="160938"/>
                  <a:pt x="158068" y="24678"/>
                  <a:pt x="340024" y="0"/>
                </a:cubicBezTo>
                <a:cubicBezTo>
                  <a:pt x="473785" y="-15109"/>
                  <a:pt x="707074" y="-25688"/>
                  <a:pt x="885245" y="0"/>
                </a:cubicBezTo>
                <a:cubicBezTo>
                  <a:pt x="1063416" y="25688"/>
                  <a:pt x="1255479" y="-2764"/>
                  <a:pt x="1454172" y="0"/>
                </a:cubicBezTo>
                <a:cubicBezTo>
                  <a:pt x="1652865" y="2764"/>
                  <a:pt x="1830541" y="-9890"/>
                  <a:pt x="1975688" y="0"/>
                </a:cubicBezTo>
                <a:cubicBezTo>
                  <a:pt x="2120835" y="9890"/>
                  <a:pt x="2358574" y="563"/>
                  <a:pt x="2710552" y="0"/>
                </a:cubicBezTo>
                <a:cubicBezTo>
                  <a:pt x="2865893" y="26455"/>
                  <a:pt x="3071669" y="157537"/>
                  <a:pt x="3050576" y="340024"/>
                </a:cubicBezTo>
                <a:lnTo>
                  <a:pt x="3050575" y="340024"/>
                </a:lnTo>
                <a:cubicBezTo>
                  <a:pt x="3062818" y="556906"/>
                  <a:pt x="2852535" y="674906"/>
                  <a:pt x="2710551" y="680048"/>
                </a:cubicBezTo>
                <a:cubicBezTo>
                  <a:pt x="2589241" y="679919"/>
                  <a:pt x="2253863" y="680804"/>
                  <a:pt x="2117919" y="680048"/>
                </a:cubicBezTo>
                <a:cubicBezTo>
                  <a:pt x="1981975" y="679292"/>
                  <a:pt x="1723620" y="683435"/>
                  <a:pt x="1525288" y="680048"/>
                </a:cubicBezTo>
                <a:cubicBezTo>
                  <a:pt x="1326956" y="676660"/>
                  <a:pt x="1040266" y="694447"/>
                  <a:pt x="908950" y="680047"/>
                </a:cubicBezTo>
                <a:cubicBezTo>
                  <a:pt x="777634" y="665648"/>
                  <a:pt x="612202" y="698742"/>
                  <a:pt x="340024" y="680047"/>
                </a:cubicBezTo>
                <a:cubicBezTo>
                  <a:pt x="175886" y="696018"/>
                  <a:pt x="-12255" y="529506"/>
                  <a:pt x="0" y="340023"/>
                </a:cubicBezTo>
                <a:lnTo>
                  <a:pt x="0" y="340024"/>
                </a:lnTo>
                <a:close/>
              </a:path>
            </a:pathLst>
          </a:custGeom>
          <a:ln w="28575">
            <a:prstDash val="sysDot"/>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Phum</a:t>
            </a:r>
            <a:r>
              <a:rPr lang="en-US" sz="32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sóc</a:t>
            </a:r>
            <a:endParaRPr lang="en-US" sz="32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p:cNvPicPr>
            <a:picLocks noChangeAspect="1"/>
          </p:cNvPicPr>
          <p:nvPr/>
        </p:nvPicPr>
        <p:blipFill>
          <a:blip r:embed="rId3"/>
          <a:stretch>
            <a:fillRect/>
          </a:stretch>
        </p:blipFill>
        <p:spPr>
          <a:xfrm>
            <a:off x="631103" y="1020852"/>
            <a:ext cx="5715000" cy="3124200"/>
          </a:xfrm>
          <a:prstGeom prst="rect">
            <a:avLst/>
          </a:prstGeom>
          <a:ln>
            <a:noFill/>
          </a:ln>
          <a:effectLst>
            <a:softEdge rad="112500"/>
          </a:effectLst>
        </p:spPr>
      </p:pic>
      <p:sp>
        <p:nvSpPr>
          <p:cNvPr id="7" name="TextBox 6"/>
          <p:cNvSpPr txBox="1"/>
          <p:nvPr/>
        </p:nvSpPr>
        <p:spPr>
          <a:xfrm>
            <a:off x="1179576" y="5157236"/>
            <a:ext cx="4577767" cy="523220"/>
          </a:xfrm>
          <a:prstGeom prst="rect">
            <a:avLst/>
          </a:prstGeom>
          <a:solidFill>
            <a:schemeClr val="accent4">
              <a:lumMod val="20000"/>
              <a:lumOff val="80000"/>
            </a:schemeClr>
          </a:solidFill>
          <a:effectLst>
            <a:softEdge rad="127000"/>
          </a:effectLst>
        </p:spPr>
        <p:txBody>
          <a:bodyPr wrap="square" rtlCol="0">
            <a:spAutoFit/>
          </a:bodyPr>
          <a:lstStyle/>
          <a:p>
            <a:r>
              <a:rPr lang="en-GB" sz="2800" b="1" dirty="0" err="1"/>
              <a:t>Hình</a:t>
            </a:r>
            <a:r>
              <a:rPr lang="en-GB" sz="2800" b="1" dirty="0"/>
              <a:t> </a:t>
            </a:r>
            <a:r>
              <a:rPr lang="en-GB" sz="2800" b="1" dirty="0" err="1"/>
              <a:t>trang</a:t>
            </a:r>
            <a:r>
              <a:rPr lang="en-GB" sz="2800" b="1" dirty="0"/>
              <a:t> </a:t>
            </a:r>
            <a:r>
              <a:rPr lang="en-GB" sz="2800" b="1" dirty="0" err="1"/>
              <a:t>trí</a:t>
            </a:r>
            <a:r>
              <a:rPr lang="en-GB" sz="2800" b="1" dirty="0"/>
              <a:t> </a:t>
            </a:r>
            <a:r>
              <a:rPr lang="en-GB" sz="2800" b="1" dirty="0" err="1"/>
              <a:t>lên</a:t>
            </a:r>
            <a:r>
              <a:rPr lang="en-GB" sz="2800" b="1" dirty="0"/>
              <a:t> </a:t>
            </a:r>
            <a:r>
              <a:rPr lang="en-GB" sz="2800" b="1" dirty="0" err="1"/>
              <a:t>các</a:t>
            </a:r>
            <a:r>
              <a:rPr lang="en-GB" sz="2800" b="1" dirty="0"/>
              <a:t> </a:t>
            </a:r>
            <a:r>
              <a:rPr lang="en-GB" sz="2800" b="1" dirty="0" err="1"/>
              <a:t>đồ</a:t>
            </a:r>
            <a:r>
              <a:rPr lang="en-GB" sz="2800" b="1" dirty="0"/>
              <a:t> </a:t>
            </a:r>
            <a:r>
              <a:rPr lang="en-GB" sz="2800" b="1" dirty="0" err="1"/>
              <a:t>vật</a:t>
            </a:r>
            <a:r>
              <a:rPr lang="en-GB" sz="2800" b="1" dirty="0"/>
              <a:t>.</a:t>
            </a:r>
            <a:endParaRPr lang="en-US" sz="2800" b="1" dirty="0"/>
          </a:p>
        </p:txBody>
      </p:sp>
      <p:sp>
        <p:nvSpPr>
          <p:cNvPr id="8" name="TextBox 7"/>
          <p:cNvSpPr txBox="1"/>
          <p:nvPr/>
        </p:nvSpPr>
        <p:spPr>
          <a:xfrm>
            <a:off x="6372239" y="5071892"/>
            <a:ext cx="4577767" cy="954107"/>
          </a:xfrm>
          <a:prstGeom prst="rect">
            <a:avLst/>
          </a:prstGeom>
          <a:solidFill>
            <a:schemeClr val="accent4">
              <a:lumMod val="20000"/>
              <a:lumOff val="80000"/>
            </a:schemeClr>
          </a:solidFill>
          <a:effectLst>
            <a:softEdge rad="127000"/>
          </a:effectLst>
        </p:spPr>
        <p:txBody>
          <a:bodyPr wrap="square" rtlCol="0">
            <a:spAutoFit/>
          </a:bodyPr>
          <a:lstStyle/>
          <a:p>
            <a:pPr algn="ctr"/>
            <a:r>
              <a:rPr lang="en-GB" sz="2800" b="1" dirty="0" err="1"/>
              <a:t>Xóm</a:t>
            </a:r>
            <a:r>
              <a:rPr lang="en-GB" sz="2800" b="1" dirty="0"/>
              <a:t>, </a:t>
            </a:r>
            <a:r>
              <a:rPr lang="en-GB" sz="2800" b="1" dirty="0" err="1"/>
              <a:t>làng</a:t>
            </a:r>
            <a:r>
              <a:rPr lang="en-GB" sz="2800" b="1" dirty="0"/>
              <a:t> ở </a:t>
            </a:r>
            <a:r>
              <a:rPr lang="en-GB" sz="2800" b="1" dirty="0" err="1"/>
              <a:t>vùng</a:t>
            </a:r>
            <a:r>
              <a:rPr lang="en-GB" sz="2800" b="1" dirty="0"/>
              <a:t> </a:t>
            </a:r>
            <a:r>
              <a:rPr lang="en-GB" sz="2800" b="1" dirty="0" err="1"/>
              <a:t>đồng</a:t>
            </a:r>
            <a:r>
              <a:rPr lang="en-GB" sz="2800" b="1" dirty="0"/>
              <a:t> </a:t>
            </a:r>
            <a:r>
              <a:rPr lang="en-GB" sz="2800" b="1" dirty="0" err="1"/>
              <a:t>bào</a:t>
            </a:r>
            <a:r>
              <a:rPr lang="en-GB" sz="2800" b="1" dirty="0"/>
              <a:t> </a:t>
            </a:r>
            <a:r>
              <a:rPr lang="en-GB" sz="2800" b="1" dirty="0" err="1"/>
              <a:t>dân</a:t>
            </a:r>
            <a:r>
              <a:rPr lang="en-GB" sz="2800" b="1" dirty="0"/>
              <a:t> </a:t>
            </a:r>
            <a:r>
              <a:rPr lang="en-GB" sz="2800" b="1" dirty="0" err="1"/>
              <a:t>tộc</a:t>
            </a:r>
            <a:r>
              <a:rPr lang="en-GB" sz="2800" b="1" dirty="0"/>
              <a:t> </a:t>
            </a:r>
            <a:r>
              <a:rPr lang="en-GB" sz="2800" b="1" dirty="0" err="1"/>
              <a:t>Khomer</a:t>
            </a:r>
            <a:r>
              <a:rPr lang="en-GB" sz="2800" b="1" dirty="0"/>
              <a:t>.</a:t>
            </a:r>
            <a:endParaRPr lang="en-US" sz="2800" b="1" dirty="0"/>
          </a:p>
        </p:txBody>
      </p:sp>
      <p:pic>
        <p:nvPicPr>
          <p:cNvPr id="9" name="Picture 8"/>
          <p:cNvPicPr>
            <a:picLocks noChangeAspect="1"/>
          </p:cNvPicPr>
          <p:nvPr/>
        </p:nvPicPr>
        <p:blipFill>
          <a:blip r:embed="rId4"/>
          <a:stretch>
            <a:fillRect/>
          </a:stretch>
        </p:blipFill>
        <p:spPr>
          <a:xfrm>
            <a:off x="6611996" y="1020852"/>
            <a:ext cx="4759156" cy="3021832"/>
          </a:xfrm>
          <a:prstGeom prst="rect">
            <a:avLst/>
          </a:prstGeom>
          <a:ln>
            <a:noFill/>
          </a:ln>
          <a:effectLst>
            <a:softEdge rad="112500"/>
          </a:effectLst>
        </p:spPr>
      </p:pic>
    </p:spTree>
    <p:extLst>
      <p:ext uri="{BB962C8B-B14F-4D97-AF65-F5344CB8AC3E}">
        <p14:creationId xmlns:p14="http://schemas.microsoft.com/office/powerpoint/2010/main" val="3673700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par>
                                <p:cTn id="26" presetID="16" presetClass="entr" presetSubtype="21"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4204629-0D19-498D-8800-2B49ECFBB774}"/>
              </a:ext>
            </a:extLst>
          </p:cNvPr>
          <p:cNvPicPr>
            <a:picLocks noChangeAspect="1"/>
          </p:cNvPicPr>
          <p:nvPr/>
        </p:nvPicPr>
        <p:blipFill rotWithShape="1">
          <a:blip r:embed="rId3">
            <a:extLst>
              <a:ext uri="{28A0092B-C50C-407E-A947-70E740481C1C}">
                <a14:useLocalDpi xmlns:a14="http://schemas.microsoft.com/office/drawing/2010/main" val="0"/>
              </a:ext>
            </a:extLst>
          </a:blip>
          <a:srcRect l="20572" t="78444" r="38630"/>
          <a:stretch/>
        </p:blipFill>
        <p:spPr>
          <a:xfrm>
            <a:off x="-98442" y="59379"/>
            <a:ext cx="10114157" cy="8041584"/>
          </a:xfrm>
          <a:prstGeom prst="rect">
            <a:avLst/>
          </a:prstGeom>
        </p:spPr>
      </p:pic>
      <p:pic>
        <p:nvPicPr>
          <p:cNvPr id="6" name="图片 5">
            <a:extLst>
              <a:ext uri="{FF2B5EF4-FFF2-40B4-BE49-F238E27FC236}">
                <a16:creationId xmlns:a16="http://schemas.microsoft.com/office/drawing/2014/main" id="{8B15A21D-8D0E-4BB3-ADC0-4C2820D91A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88155" y="3429015"/>
            <a:ext cx="3797816" cy="3310135"/>
          </a:xfrm>
          <a:prstGeom prst="rect">
            <a:avLst/>
          </a:prstGeom>
        </p:spPr>
      </p:pic>
      <p:pic>
        <p:nvPicPr>
          <p:cNvPr id="7" name="图片 6">
            <a:extLst>
              <a:ext uri="{FF2B5EF4-FFF2-40B4-BE49-F238E27FC236}">
                <a16:creationId xmlns:a16="http://schemas.microsoft.com/office/drawing/2014/main" id="{67AAA53E-E867-425F-8008-71166613BD98}"/>
              </a:ext>
            </a:extLst>
          </p:cNvPr>
          <p:cNvPicPr>
            <a:picLocks noChangeAspect="1"/>
          </p:cNvPicPr>
          <p:nvPr/>
        </p:nvPicPr>
        <p:blipFill>
          <a:blip r:embed="rId5"/>
          <a:stretch>
            <a:fillRect/>
          </a:stretch>
        </p:blipFill>
        <p:spPr>
          <a:xfrm>
            <a:off x="914400" y="1325412"/>
            <a:ext cx="1767592" cy="1082193"/>
          </a:xfrm>
          <a:prstGeom prst="rect">
            <a:avLst/>
          </a:prstGeom>
        </p:spPr>
      </p:pic>
      <p:pic>
        <p:nvPicPr>
          <p:cNvPr id="2" name="Picture 1"/>
          <p:cNvPicPr>
            <a:picLocks noChangeAspect="1"/>
          </p:cNvPicPr>
          <p:nvPr/>
        </p:nvPicPr>
        <p:blipFill>
          <a:blip r:embed="rId6"/>
          <a:stretch>
            <a:fillRect/>
          </a:stretch>
        </p:blipFill>
        <p:spPr>
          <a:xfrm>
            <a:off x="1459868" y="1730239"/>
            <a:ext cx="6221092" cy="3886797"/>
          </a:xfrm>
          <a:prstGeom prst="rect">
            <a:avLst/>
          </a:prstGeom>
        </p:spPr>
      </p:pic>
    </p:spTree>
    <p:extLst>
      <p:ext uri="{BB962C8B-B14F-4D97-AF65-F5344CB8AC3E}">
        <p14:creationId xmlns:p14="http://schemas.microsoft.com/office/powerpoint/2010/main" val="11698159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42762" y="1136403"/>
            <a:ext cx="11454063" cy="1195569"/>
          </a:xfrm>
          <a:prstGeom prst="rect">
            <a:avLst/>
          </a:prstGeom>
          <a:noFill/>
        </p:spPr>
        <p:txBody>
          <a:bodyPr wrap="square" lIns="86725" tIns="43363" rIns="86725" bIns="43363" rtlCol="0">
            <a:spAutoFit/>
          </a:bodyPr>
          <a:lstStyle/>
          <a:p>
            <a:r>
              <a:rPr lang="en-GB" sz="3600" dirty="0">
                <a:latin typeface="Arial-Rounded" panose="020B0500000000000000" pitchFamily="34" charset="0"/>
                <a:ea typeface="Arial-Rounded" panose="020B0500000000000000" pitchFamily="34" charset="0"/>
                <a:cs typeface="Arial-Rounded" panose="020B0500000000000000" pitchFamily="34" charset="0"/>
              </a:rPr>
              <a:t>     </a:t>
            </a:r>
            <a:r>
              <a:rPr lang="vi-VN" sz="3600" dirty="0"/>
              <a:t>Hội đua ghe ngo diễn ra vào dịp lễ hội Cúng Trăng giữa tháng 10 âm lịch hằng năm.</a:t>
            </a:r>
          </a:p>
        </p:txBody>
      </p:sp>
      <p:sp>
        <p:nvSpPr>
          <p:cNvPr id="11" name="Rounded Rectangular Callout 10"/>
          <p:cNvSpPr/>
          <p:nvPr/>
        </p:nvSpPr>
        <p:spPr>
          <a:xfrm>
            <a:off x="5327504" y="4085102"/>
            <a:ext cx="3678710" cy="1326142"/>
          </a:xfrm>
          <a:prstGeom prst="wedgeRoundRectCallout">
            <a:avLst>
              <a:gd name="adj1" fmla="val 58934"/>
              <a:gd name="adj2" fmla="val -95161"/>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76183" tIns="38092" rIns="76183" bIns="38092" spcCol="0" rtlCol="0" anchor="ctr"/>
          <a:lstStyle/>
          <a:p>
            <a:pPr algn="ctr"/>
            <a:r>
              <a:rPr lang="en-US" sz="3667" b="1" dirty="0" err="1">
                <a:solidFill>
                  <a:srgbClr val="FF0000"/>
                </a:solidFill>
              </a:rPr>
              <a:t>Tìm</a:t>
            </a:r>
            <a:r>
              <a:rPr lang="en-US" sz="3667" b="1" dirty="0">
                <a:solidFill>
                  <a:srgbClr val="FF0000"/>
                </a:solidFill>
              </a:rPr>
              <a:t> </a:t>
            </a:r>
            <a:r>
              <a:rPr lang="en-US" sz="3667" b="1" dirty="0" err="1">
                <a:solidFill>
                  <a:srgbClr val="FF0000"/>
                </a:solidFill>
              </a:rPr>
              <a:t>từ</a:t>
            </a:r>
            <a:r>
              <a:rPr lang="en-US" sz="3667" b="1" dirty="0">
                <a:solidFill>
                  <a:srgbClr val="FF0000"/>
                </a:solidFill>
              </a:rPr>
              <a:t> </a:t>
            </a:r>
            <a:r>
              <a:rPr lang="en-US" sz="3667" b="1" dirty="0" err="1">
                <a:solidFill>
                  <a:srgbClr val="FF0000"/>
                </a:solidFill>
              </a:rPr>
              <a:t>khó</a:t>
            </a:r>
            <a:r>
              <a:rPr lang="en-US" sz="3667" b="1" dirty="0">
                <a:solidFill>
                  <a:srgbClr val="FF0000"/>
                </a:solidFill>
              </a:rPr>
              <a:t> </a:t>
            </a:r>
            <a:r>
              <a:rPr lang="en-US" sz="3667" b="1" dirty="0" err="1">
                <a:solidFill>
                  <a:srgbClr val="FF0000"/>
                </a:solidFill>
              </a:rPr>
              <a:t>đọc</a:t>
            </a:r>
            <a:r>
              <a:rPr lang="en-US" sz="3667" b="1" dirty="0">
                <a:solidFill>
                  <a:srgbClr val="FF0000"/>
                </a:solidFill>
              </a:rPr>
              <a:t>.</a:t>
            </a:r>
          </a:p>
        </p:txBody>
      </p:sp>
      <p:cxnSp>
        <p:nvCxnSpPr>
          <p:cNvPr id="16" name="Straight Connector 15"/>
          <p:cNvCxnSpPr/>
          <p:nvPr/>
        </p:nvCxnSpPr>
        <p:spPr>
          <a:xfrm>
            <a:off x="7993161" y="1728247"/>
            <a:ext cx="79759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Rounded Rectangular Callout 17"/>
          <p:cNvSpPr/>
          <p:nvPr/>
        </p:nvSpPr>
        <p:spPr>
          <a:xfrm>
            <a:off x="5018763" y="2247209"/>
            <a:ext cx="3270250" cy="784160"/>
          </a:xfrm>
          <a:prstGeom prst="wedgeRoundRectCallout">
            <a:avLst>
              <a:gd name="adj1" fmla="val 50196"/>
              <a:gd name="adj2" fmla="val 87040"/>
              <a:gd name="adj3" fmla="val 16667"/>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lIns="76183" tIns="38092" rIns="76183" bIns="38092" spcCol="0" rtlCol="0" anchor="ctr"/>
          <a:lstStyle/>
          <a:p>
            <a:pPr algn="ctr"/>
            <a:r>
              <a:rPr lang="en-US" sz="3333" b="1" dirty="0" err="1">
                <a:solidFill>
                  <a:srgbClr val="FF0000"/>
                </a:solidFill>
              </a:rPr>
              <a:t>Luyện</a:t>
            </a:r>
            <a:r>
              <a:rPr lang="en-US" sz="3333" b="1" dirty="0">
                <a:solidFill>
                  <a:srgbClr val="FF0000"/>
                </a:solidFill>
              </a:rPr>
              <a:t> </a:t>
            </a:r>
            <a:r>
              <a:rPr lang="en-US" sz="3333" b="1" dirty="0" err="1">
                <a:solidFill>
                  <a:srgbClr val="FF0000"/>
                </a:solidFill>
              </a:rPr>
              <a:t>đọc</a:t>
            </a:r>
            <a:r>
              <a:rPr lang="en-US" sz="3333" b="1" dirty="0">
                <a:solidFill>
                  <a:srgbClr val="FF0000"/>
                </a:solidFill>
              </a:rPr>
              <a:t> </a:t>
            </a:r>
            <a:r>
              <a:rPr lang="en-US" sz="3333" b="1" dirty="0" err="1">
                <a:solidFill>
                  <a:srgbClr val="FF0000"/>
                </a:solidFill>
              </a:rPr>
              <a:t>từ</a:t>
            </a:r>
            <a:r>
              <a:rPr lang="en-US" sz="3333" b="1" dirty="0">
                <a:solidFill>
                  <a:srgbClr val="FF0000"/>
                </a:solidFill>
              </a:rPr>
              <a:t> </a:t>
            </a:r>
            <a:r>
              <a:rPr lang="en-US" sz="3333" b="1" dirty="0" err="1">
                <a:solidFill>
                  <a:srgbClr val="FF0000"/>
                </a:solidFill>
              </a:rPr>
              <a:t>khó</a:t>
            </a:r>
            <a:endParaRPr lang="en-US" sz="3333" b="1" dirty="0">
              <a:solidFill>
                <a:srgbClr val="FF0000"/>
              </a:solidFill>
            </a:endParaRPr>
          </a:p>
        </p:txBody>
      </p:sp>
      <p:sp>
        <p:nvSpPr>
          <p:cNvPr id="30" name="Rounded Rectangle 29"/>
          <p:cNvSpPr/>
          <p:nvPr/>
        </p:nvSpPr>
        <p:spPr>
          <a:xfrm>
            <a:off x="265177" y="272479"/>
            <a:ext cx="3289896" cy="593969"/>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75958" tIns="37985" rIns="75958" bIns="37985" rtlCol="0" anchor="ctr"/>
          <a:lstStyle/>
          <a:p>
            <a:pPr algn="ctr"/>
            <a:r>
              <a:rPr lang="en-US" sz="2667" b="1" dirty="0">
                <a:solidFill>
                  <a:schemeClr val="tx1"/>
                </a:solidFill>
              </a:rPr>
              <a:t>Luyện </a:t>
            </a:r>
            <a:r>
              <a:rPr lang="en-US" sz="2667" b="1" dirty="0" err="1">
                <a:solidFill>
                  <a:schemeClr val="tx1"/>
                </a:solidFill>
              </a:rPr>
              <a:t>đọc</a:t>
            </a:r>
            <a:r>
              <a:rPr lang="en-US" sz="2667" b="1" dirty="0">
                <a:solidFill>
                  <a:schemeClr val="tx1"/>
                </a:solidFill>
              </a:rPr>
              <a:t> </a:t>
            </a:r>
            <a:r>
              <a:rPr lang="en-US" sz="2667" b="1" dirty="0" err="1">
                <a:solidFill>
                  <a:schemeClr val="tx1"/>
                </a:solidFill>
              </a:rPr>
              <a:t>đoạn</a:t>
            </a:r>
            <a:r>
              <a:rPr lang="en-US" sz="2667" b="1" dirty="0">
                <a:solidFill>
                  <a:schemeClr val="tx1"/>
                </a:solidFill>
              </a:rPr>
              <a:t> 1</a:t>
            </a:r>
          </a:p>
        </p:txBody>
      </p:sp>
      <p:pic>
        <p:nvPicPr>
          <p:cNvPr id="32" name="Picture 31"/>
          <p:cNvPicPr>
            <a:picLocks noChangeAspect="1"/>
          </p:cNvPicPr>
          <p:nvPr/>
        </p:nvPicPr>
        <p:blipFill>
          <a:blip r:embed="rId3">
            <a:extLst>
              <a:ext uri="{BEBA8EAE-BF5A-486C-A8C5-ECC9F3942E4B}">
                <a14:imgProps xmlns:a14="http://schemas.microsoft.com/office/drawing/2010/main">
                  <a14:imgLayer r:embed="rId4">
                    <a14:imgEffect>
                      <a14:backgroundRemoval t="1765" b="97941" l="10000" r="76765"/>
                    </a14:imgEffect>
                  </a14:imgLayer>
                </a14:imgProps>
              </a:ext>
            </a:extLst>
          </a:blip>
          <a:stretch>
            <a:fillRect/>
          </a:stretch>
        </p:blipFill>
        <p:spPr>
          <a:xfrm>
            <a:off x="8418426" y="2514600"/>
            <a:ext cx="4439146" cy="4418924"/>
          </a:xfrm>
          <a:prstGeom prst="rect">
            <a:avLst/>
          </a:prstGeom>
        </p:spPr>
      </p:pic>
      <p:cxnSp>
        <p:nvCxnSpPr>
          <p:cNvPr id="33" name="Straight Connector 32"/>
          <p:cNvCxnSpPr/>
          <p:nvPr/>
        </p:nvCxnSpPr>
        <p:spPr>
          <a:xfrm>
            <a:off x="2864682" y="1739763"/>
            <a:ext cx="12963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5"/>
          <a:stretch>
            <a:fillRect/>
          </a:stretch>
        </p:blipFill>
        <p:spPr>
          <a:xfrm>
            <a:off x="3114886" y="504031"/>
            <a:ext cx="5675868" cy="597460"/>
          </a:xfrm>
          <a:prstGeom prst="rect">
            <a:avLst/>
          </a:prstGeom>
        </p:spPr>
      </p:pic>
      <p:grpSp>
        <p:nvGrpSpPr>
          <p:cNvPr id="19" name="Group 18">
            <a:extLst>
              <a:ext uri="{FF2B5EF4-FFF2-40B4-BE49-F238E27FC236}">
                <a16:creationId xmlns:a16="http://schemas.microsoft.com/office/drawing/2014/main" id="{1CCC4E70-5D83-4398-80AC-9BF12CBB16FA}"/>
              </a:ext>
            </a:extLst>
          </p:cNvPr>
          <p:cNvGrpSpPr/>
          <p:nvPr/>
        </p:nvGrpSpPr>
        <p:grpSpPr>
          <a:xfrm>
            <a:off x="1068787" y="2871882"/>
            <a:ext cx="3932260" cy="1031631"/>
            <a:chOff x="6308591" y="1081302"/>
            <a:chExt cx="4535254" cy="1031631"/>
          </a:xfrm>
        </p:grpSpPr>
        <p:sp>
          <p:nvSpPr>
            <p:cNvPr id="20" name="Rectangle: Rounded Corners 11">
              <a:extLst>
                <a:ext uri="{FF2B5EF4-FFF2-40B4-BE49-F238E27FC236}">
                  <a16:creationId xmlns:a16="http://schemas.microsoft.com/office/drawing/2014/main" id="{B0464D05-D861-4E5A-A3B1-3EDB25A859DB}"/>
                </a:ext>
              </a:extLst>
            </p:cNvPr>
            <p:cNvSpPr/>
            <p:nvPr/>
          </p:nvSpPr>
          <p:spPr>
            <a:xfrm>
              <a:off x="6824406" y="1268211"/>
              <a:ext cx="4019439"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Ghe</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ngo</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1" name="Picture 20">
              <a:extLst>
                <a:ext uri="{FF2B5EF4-FFF2-40B4-BE49-F238E27FC236}">
                  <a16:creationId xmlns:a16="http://schemas.microsoft.com/office/drawing/2014/main" id="{206F1DCF-4875-4993-ABF5-0CD1F17A36C4}"/>
                </a:ext>
              </a:extLst>
            </p:cNvPr>
            <p:cNvPicPr>
              <a:picLocks noChangeAspect="1"/>
            </p:cNvPicPr>
            <p:nvPr/>
          </p:nvPicPr>
          <p:blipFill>
            <a:blip r:embed="rId6"/>
            <a:stretch>
              <a:fillRect/>
            </a:stretch>
          </p:blipFill>
          <p:spPr>
            <a:xfrm>
              <a:off x="6308591" y="1081302"/>
              <a:ext cx="1031631" cy="1031631"/>
            </a:xfrm>
            <a:prstGeom prst="rect">
              <a:avLst/>
            </a:prstGeom>
          </p:spPr>
        </p:pic>
      </p:grpSp>
      <p:grpSp>
        <p:nvGrpSpPr>
          <p:cNvPr id="22" name="Group 21">
            <a:extLst>
              <a:ext uri="{FF2B5EF4-FFF2-40B4-BE49-F238E27FC236}">
                <a16:creationId xmlns:a16="http://schemas.microsoft.com/office/drawing/2014/main" id="{68C7F647-EE1A-48DA-A3C5-59EEA78744FE}"/>
              </a:ext>
            </a:extLst>
          </p:cNvPr>
          <p:cNvGrpSpPr/>
          <p:nvPr/>
        </p:nvGrpSpPr>
        <p:grpSpPr>
          <a:xfrm>
            <a:off x="1015657" y="3999112"/>
            <a:ext cx="3932260" cy="1035920"/>
            <a:chOff x="6308591" y="2204685"/>
            <a:chExt cx="4535254" cy="1035920"/>
          </a:xfrm>
        </p:grpSpPr>
        <p:sp>
          <p:nvSpPr>
            <p:cNvPr id="26" name="Rectangle: Rounded Corners 14">
              <a:extLst>
                <a:ext uri="{FF2B5EF4-FFF2-40B4-BE49-F238E27FC236}">
                  <a16:creationId xmlns:a16="http://schemas.microsoft.com/office/drawing/2014/main" id="{ED36138F-D218-4369-B805-229C0A2AD6ED}"/>
                </a:ext>
              </a:extLst>
            </p:cNvPr>
            <p:cNvSpPr/>
            <p:nvPr/>
          </p:nvSpPr>
          <p:spPr>
            <a:xfrm>
              <a:off x="6824407" y="2395883"/>
              <a:ext cx="4019438"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Lễ</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hội</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7" name="Picture 26">
              <a:extLst>
                <a:ext uri="{FF2B5EF4-FFF2-40B4-BE49-F238E27FC236}">
                  <a16:creationId xmlns:a16="http://schemas.microsoft.com/office/drawing/2014/main" id="{B08E88A1-24E1-459A-A398-D473892C381B}"/>
                </a:ext>
              </a:extLst>
            </p:cNvPr>
            <p:cNvPicPr>
              <a:picLocks noChangeAspect="1"/>
            </p:cNvPicPr>
            <p:nvPr/>
          </p:nvPicPr>
          <p:blipFill>
            <a:blip r:embed="rId7"/>
            <a:stretch>
              <a:fillRect/>
            </a:stretch>
          </p:blipFill>
          <p:spPr>
            <a:xfrm>
              <a:off x="6308591" y="2204685"/>
              <a:ext cx="1031631" cy="1031631"/>
            </a:xfrm>
            <a:prstGeom prst="rect">
              <a:avLst/>
            </a:prstGeom>
          </p:spPr>
        </p:pic>
      </p:grpSp>
    </p:spTree>
    <p:extLst>
      <p:ext uri="{BB962C8B-B14F-4D97-AF65-F5344CB8AC3E}">
        <p14:creationId xmlns:p14="http://schemas.microsoft.com/office/powerpoint/2010/main" val="2388987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1000"/>
                                        <p:tgtEl>
                                          <p:spTgt spid="32"/>
                                        </p:tgtEl>
                                      </p:cBhvr>
                                    </p:animEffect>
                                    <p:anim calcmode="lin" valueType="num">
                                      <p:cBhvr>
                                        <p:cTn id="19" dur="1000" fill="hold"/>
                                        <p:tgtEl>
                                          <p:spTgt spid="32"/>
                                        </p:tgtEl>
                                        <p:attrNameLst>
                                          <p:attrName>ppt_x</p:attrName>
                                        </p:attrNameLst>
                                      </p:cBhvr>
                                      <p:tavLst>
                                        <p:tav tm="0">
                                          <p:val>
                                            <p:strVal val="#ppt_x"/>
                                          </p:val>
                                        </p:tav>
                                        <p:tav tm="100000">
                                          <p:val>
                                            <p:strVal val="#ppt_x"/>
                                          </p:val>
                                        </p:tav>
                                      </p:tavLst>
                                    </p:anim>
                                    <p:anim calcmode="lin" valueType="num">
                                      <p:cBhvr>
                                        <p:cTn id="20" dur="1000" fill="hold"/>
                                        <p:tgtEl>
                                          <p:spTgt spid="32"/>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barn(inVertical)">
                                      <p:cBhvr>
                                        <p:cTn id="30" dur="500"/>
                                        <p:tgtEl>
                                          <p:spTgt spid="33"/>
                                        </p:tgtEl>
                                      </p:cBhvr>
                                    </p:animEffect>
                                  </p:childTnLst>
                                </p:cTn>
                              </p:par>
                              <p:par>
                                <p:cTn id="31" presetID="16" presetClass="entr" presetSubtype="21"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xit" presetSubtype="21" fill="hold" grpId="1" nodeType="clickEffect">
                                  <p:stCondLst>
                                    <p:cond delay="0"/>
                                  </p:stCondLst>
                                  <p:childTnLst>
                                    <p:animEffect transition="out" filter="barn(inVertical)">
                                      <p:cBhvr>
                                        <p:cTn id="37" dur="500"/>
                                        <p:tgtEl>
                                          <p:spTgt spid="11"/>
                                        </p:tgtEl>
                                      </p:cBhvr>
                                    </p:animEffect>
                                    <p:set>
                                      <p:cBhvr>
                                        <p:cTn id="38" dur="1" fill="hold">
                                          <p:stCondLst>
                                            <p:cond delay="499"/>
                                          </p:stCondLst>
                                        </p:cTn>
                                        <p:tgtEl>
                                          <p:spTgt spid="11"/>
                                        </p:tgtEl>
                                        <p:attrNameLst>
                                          <p:attrName>style.visibility</p:attrName>
                                        </p:attrNameLst>
                                      </p:cBhvr>
                                      <p:to>
                                        <p:strVal val="hidden"/>
                                      </p:to>
                                    </p:set>
                                  </p:childTnLst>
                                </p:cTn>
                              </p:par>
                              <p:par>
                                <p:cTn id="39" presetID="42"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1000"/>
                                        <p:tgtEl>
                                          <p:spTgt spid="18"/>
                                        </p:tgtEl>
                                      </p:cBhvr>
                                    </p:animEffect>
                                    <p:anim calcmode="lin" valueType="num">
                                      <p:cBhvr>
                                        <p:cTn id="42" dur="1000" fill="hold"/>
                                        <p:tgtEl>
                                          <p:spTgt spid="18"/>
                                        </p:tgtEl>
                                        <p:attrNameLst>
                                          <p:attrName>ppt_x</p:attrName>
                                        </p:attrNameLst>
                                      </p:cBhvr>
                                      <p:tavLst>
                                        <p:tav tm="0">
                                          <p:val>
                                            <p:strVal val="#ppt_x"/>
                                          </p:val>
                                        </p:tav>
                                        <p:tav tm="100000">
                                          <p:val>
                                            <p:strVal val="#ppt_x"/>
                                          </p:val>
                                        </p:tav>
                                      </p:tavLst>
                                    </p:anim>
                                    <p:anim calcmode="lin" valueType="num">
                                      <p:cBhvr>
                                        <p:cTn id="4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barn(inVertical)">
                                      <p:cBhvr>
                                        <p:cTn id="48" dur="500"/>
                                        <p:tgtEl>
                                          <p:spTgt spid="19"/>
                                        </p:tgtEl>
                                      </p:cBhvr>
                                    </p:animEffect>
                                  </p:childTnLst>
                                </p:cTn>
                              </p:par>
                              <p:par>
                                <p:cTn id="49" presetID="16" presetClass="entr" presetSubtype="21"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barn(inVertical)">
                                      <p:cBhvr>
                                        <p:cTn id="5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P spid="11" grpId="1" animBg="1"/>
      <p:bldP spid="18" grpId="0" animBg="1"/>
      <p:bldP spid="3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222141" y="5040452"/>
            <a:ext cx="10145295" cy="984174"/>
          </a:xfrm>
          <a:prstGeom prst="rect">
            <a:avLst/>
          </a:prstGeom>
          <a:noFill/>
        </p:spPr>
        <p:txBody>
          <a:bodyPr wrap="square" lIns="121213" tIns="60608" rIns="121213" bIns="60608" rtlCol="0">
            <a:spAutoFit/>
          </a:bodyPr>
          <a:lstStyle/>
          <a:p>
            <a:pPr algn="ctr" defTabSz="787950"/>
            <a:r>
              <a:rPr lang="en-US" sz="2800" b="1" dirty="0">
                <a:solidFill>
                  <a:prstClr val="black"/>
                </a:solidFill>
              </a:rPr>
              <a:t>( Ok Om Bok): </a:t>
            </a:r>
            <a:r>
              <a:rPr lang="en-US" sz="2800" b="1" dirty="0" err="1">
                <a:solidFill>
                  <a:prstClr val="black"/>
                </a:solidFill>
              </a:rPr>
              <a:t>Lễ</a:t>
            </a:r>
            <a:r>
              <a:rPr lang="en-US" sz="2800" b="1" dirty="0">
                <a:solidFill>
                  <a:prstClr val="black"/>
                </a:solidFill>
              </a:rPr>
              <a:t> </a:t>
            </a:r>
            <a:r>
              <a:rPr lang="en-US" sz="2800" b="1" dirty="0" err="1">
                <a:solidFill>
                  <a:prstClr val="black"/>
                </a:solidFill>
              </a:rPr>
              <a:t>hội</a:t>
            </a:r>
            <a:r>
              <a:rPr lang="en-US" sz="2800" b="1" dirty="0">
                <a:solidFill>
                  <a:prstClr val="black"/>
                </a:solidFill>
              </a:rPr>
              <a:t> </a:t>
            </a:r>
            <a:r>
              <a:rPr lang="en-US" sz="2800" b="1" dirty="0" err="1">
                <a:solidFill>
                  <a:prstClr val="black"/>
                </a:solidFill>
              </a:rPr>
              <a:t>truyền</a:t>
            </a:r>
            <a:r>
              <a:rPr lang="en-US" sz="2800" b="1" dirty="0">
                <a:solidFill>
                  <a:prstClr val="black"/>
                </a:solidFill>
              </a:rPr>
              <a:t> </a:t>
            </a:r>
            <a:r>
              <a:rPr lang="en-US" sz="2800" b="1" dirty="0" err="1">
                <a:solidFill>
                  <a:prstClr val="black"/>
                </a:solidFill>
              </a:rPr>
              <a:t>thống</a:t>
            </a:r>
            <a:r>
              <a:rPr lang="en-US" sz="2800" b="1" dirty="0">
                <a:solidFill>
                  <a:prstClr val="black"/>
                </a:solidFill>
              </a:rPr>
              <a:t> </a:t>
            </a:r>
            <a:r>
              <a:rPr lang="en-US" sz="2800" b="1" dirty="0" err="1">
                <a:solidFill>
                  <a:prstClr val="black"/>
                </a:solidFill>
              </a:rPr>
              <a:t>của</a:t>
            </a:r>
            <a:r>
              <a:rPr lang="en-US" sz="2800" b="1" dirty="0">
                <a:solidFill>
                  <a:prstClr val="black"/>
                </a:solidFill>
              </a:rPr>
              <a:t> </a:t>
            </a:r>
            <a:r>
              <a:rPr lang="en-US" sz="2800" b="1" dirty="0" err="1">
                <a:solidFill>
                  <a:prstClr val="black"/>
                </a:solidFill>
              </a:rPr>
              <a:t>đồng</a:t>
            </a:r>
            <a:r>
              <a:rPr lang="en-US" sz="2800" b="1" dirty="0">
                <a:solidFill>
                  <a:prstClr val="black"/>
                </a:solidFill>
              </a:rPr>
              <a:t> </a:t>
            </a:r>
            <a:r>
              <a:rPr lang="en-US" sz="2800" b="1" dirty="0" err="1">
                <a:solidFill>
                  <a:prstClr val="black"/>
                </a:solidFill>
              </a:rPr>
              <a:t>bào</a:t>
            </a:r>
            <a:r>
              <a:rPr lang="en-US" sz="2800" b="1" dirty="0">
                <a:solidFill>
                  <a:prstClr val="black"/>
                </a:solidFill>
              </a:rPr>
              <a:t> </a:t>
            </a:r>
            <a:r>
              <a:rPr lang="en-US" sz="2800" b="1" dirty="0" err="1">
                <a:solidFill>
                  <a:prstClr val="black"/>
                </a:solidFill>
              </a:rPr>
              <a:t>dân</a:t>
            </a:r>
            <a:r>
              <a:rPr lang="en-US" sz="2800" b="1" dirty="0">
                <a:solidFill>
                  <a:prstClr val="black"/>
                </a:solidFill>
              </a:rPr>
              <a:t> </a:t>
            </a:r>
            <a:r>
              <a:rPr lang="en-US" sz="2800" b="1" dirty="0" err="1">
                <a:solidFill>
                  <a:prstClr val="black"/>
                </a:solidFill>
              </a:rPr>
              <a:t>tộc</a:t>
            </a:r>
            <a:r>
              <a:rPr lang="en-US" sz="2800" b="1" dirty="0">
                <a:solidFill>
                  <a:prstClr val="black"/>
                </a:solidFill>
              </a:rPr>
              <a:t> Khmer </a:t>
            </a:r>
            <a:r>
              <a:rPr lang="en-US" sz="2800" b="1" dirty="0" err="1">
                <a:solidFill>
                  <a:prstClr val="black"/>
                </a:solidFill>
              </a:rPr>
              <a:t>để</a:t>
            </a:r>
            <a:r>
              <a:rPr lang="en-US" sz="2800" b="1" dirty="0">
                <a:solidFill>
                  <a:prstClr val="black"/>
                </a:solidFill>
              </a:rPr>
              <a:t> </a:t>
            </a:r>
            <a:r>
              <a:rPr lang="en-US" sz="2800" b="1" dirty="0" err="1">
                <a:solidFill>
                  <a:prstClr val="black"/>
                </a:solidFill>
              </a:rPr>
              <a:t>tỏ</a:t>
            </a:r>
            <a:r>
              <a:rPr lang="en-US" sz="2800" b="1" dirty="0">
                <a:solidFill>
                  <a:prstClr val="black"/>
                </a:solidFill>
              </a:rPr>
              <a:t> </a:t>
            </a:r>
            <a:r>
              <a:rPr lang="en-US" sz="2800" b="1" dirty="0" err="1">
                <a:solidFill>
                  <a:prstClr val="black"/>
                </a:solidFill>
              </a:rPr>
              <a:t>lòng</a:t>
            </a:r>
            <a:r>
              <a:rPr lang="en-US" sz="2800" b="1" dirty="0">
                <a:solidFill>
                  <a:prstClr val="black"/>
                </a:solidFill>
              </a:rPr>
              <a:t> </a:t>
            </a:r>
            <a:r>
              <a:rPr lang="en-US" sz="2800" b="1" dirty="0" err="1">
                <a:solidFill>
                  <a:prstClr val="black"/>
                </a:solidFill>
              </a:rPr>
              <a:t>biết</a:t>
            </a:r>
            <a:r>
              <a:rPr lang="en-US" sz="2800" b="1" dirty="0">
                <a:solidFill>
                  <a:prstClr val="black"/>
                </a:solidFill>
              </a:rPr>
              <a:t> </a:t>
            </a:r>
            <a:r>
              <a:rPr lang="en-US" sz="2800" b="1" dirty="0" err="1">
                <a:solidFill>
                  <a:prstClr val="black"/>
                </a:solidFill>
              </a:rPr>
              <a:t>ơn</a:t>
            </a:r>
            <a:r>
              <a:rPr lang="en-US" sz="2800" b="1" dirty="0">
                <a:solidFill>
                  <a:prstClr val="black"/>
                </a:solidFill>
              </a:rPr>
              <a:t> </a:t>
            </a:r>
            <a:r>
              <a:rPr lang="en-US" sz="2800" b="1" dirty="0" err="1">
                <a:solidFill>
                  <a:prstClr val="black"/>
                </a:solidFill>
              </a:rPr>
              <a:t>đối</a:t>
            </a:r>
            <a:r>
              <a:rPr lang="en-US" sz="2800" b="1" dirty="0">
                <a:solidFill>
                  <a:prstClr val="black"/>
                </a:solidFill>
              </a:rPr>
              <a:t> </a:t>
            </a:r>
            <a:r>
              <a:rPr lang="en-US" sz="2800" b="1" dirty="0" err="1">
                <a:solidFill>
                  <a:prstClr val="black"/>
                </a:solidFill>
              </a:rPr>
              <a:t>với</a:t>
            </a:r>
            <a:r>
              <a:rPr lang="en-US" sz="2800" b="1" dirty="0">
                <a:solidFill>
                  <a:prstClr val="black"/>
                </a:solidFill>
              </a:rPr>
              <a:t> </a:t>
            </a:r>
            <a:r>
              <a:rPr lang="en-US" sz="2800" b="1" dirty="0" err="1">
                <a:solidFill>
                  <a:prstClr val="black"/>
                </a:solidFill>
              </a:rPr>
              <a:t>Thần</a:t>
            </a:r>
            <a:r>
              <a:rPr lang="en-US" sz="2800" b="1" dirty="0">
                <a:solidFill>
                  <a:prstClr val="black"/>
                </a:solidFill>
              </a:rPr>
              <a:t> </a:t>
            </a:r>
            <a:r>
              <a:rPr lang="en-US" sz="2800" b="1" dirty="0" err="1">
                <a:solidFill>
                  <a:prstClr val="black"/>
                </a:solidFill>
              </a:rPr>
              <a:t>Mặt</a:t>
            </a:r>
            <a:r>
              <a:rPr lang="en-US" sz="2800" b="1" dirty="0">
                <a:solidFill>
                  <a:prstClr val="black"/>
                </a:solidFill>
              </a:rPr>
              <a:t> </a:t>
            </a:r>
            <a:r>
              <a:rPr lang="en-US" sz="2800" b="1" dirty="0" err="1">
                <a:solidFill>
                  <a:prstClr val="black"/>
                </a:solidFill>
              </a:rPr>
              <a:t>Trăng</a:t>
            </a:r>
            <a:r>
              <a:rPr lang="en-US" sz="2800" b="1" dirty="0">
                <a:solidFill>
                  <a:prstClr val="black"/>
                </a:solidFill>
              </a:rPr>
              <a:t>.</a:t>
            </a:r>
          </a:p>
        </p:txBody>
      </p:sp>
      <p:sp>
        <p:nvSpPr>
          <p:cNvPr id="12" name="AutoShape 14"/>
          <p:cNvSpPr/>
          <p:nvPr>
            <p:custDataLst>
              <p:tags r:id="rId1"/>
            </p:custDataLst>
          </p:nvPr>
        </p:nvSpPr>
        <p:spPr>
          <a:xfrm>
            <a:off x="4812284" y="4304697"/>
            <a:ext cx="3792220" cy="594784"/>
          </a:xfrm>
          <a:prstGeom prst="homePlate">
            <a:avLst>
              <a:gd name="adj" fmla="val 115909"/>
            </a:avLst>
          </a:prstGeom>
          <a:noFill/>
          <a:ln w="38100" cap="rnd" cmpd="sng">
            <a:solidFill>
              <a:srgbClr val="808080"/>
            </a:solidFill>
            <a:prstDash val="sysDot"/>
            <a:miter/>
            <a:headEnd type="none" w="med" len="med"/>
            <a:tailEnd type="none" w="med" len="med"/>
          </a:ln>
        </p:spPr>
        <p:txBody>
          <a:bodyPr lIns="90906" tIns="45450" rIns="90906" bIns="45450" anchor="ctr"/>
          <a:lstStyle/>
          <a:p>
            <a:pPr algn="ctr" defTabSz="787950"/>
            <a:r>
              <a:rPr lang="en-US" altLang="zh-CN" sz="3200" dirty="0" err="1">
                <a:solidFill>
                  <a:srgbClr val="FF0000"/>
                </a:solidFill>
                <a:ea typeface="Arial-Rounded" pitchFamily="34" charset="0"/>
                <a:cs typeface="Arial-Rounded" pitchFamily="34" charset="0"/>
              </a:rPr>
              <a:t>Lễ</a:t>
            </a:r>
            <a:r>
              <a:rPr lang="en-US" altLang="zh-CN" sz="3200" dirty="0">
                <a:solidFill>
                  <a:srgbClr val="FF0000"/>
                </a:solidFill>
                <a:ea typeface="Arial-Rounded" pitchFamily="34" charset="0"/>
                <a:cs typeface="Arial-Rounded" pitchFamily="34" charset="0"/>
              </a:rPr>
              <a:t> </a:t>
            </a:r>
            <a:r>
              <a:rPr lang="en-US" altLang="zh-CN" sz="3200" dirty="0" err="1">
                <a:solidFill>
                  <a:srgbClr val="FF0000"/>
                </a:solidFill>
                <a:ea typeface="Arial-Rounded" pitchFamily="34" charset="0"/>
                <a:cs typeface="Arial-Rounded" pitchFamily="34" charset="0"/>
              </a:rPr>
              <a:t>hội</a:t>
            </a:r>
            <a:r>
              <a:rPr lang="en-US" altLang="zh-CN" sz="3200" dirty="0">
                <a:solidFill>
                  <a:srgbClr val="FF0000"/>
                </a:solidFill>
                <a:ea typeface="Arial-Rounded" pitchFamily="34" charset="0"/>
                <a:cs typeface="Arial-Rounded" pitchFamily="34" charset="0"/>
              </a:rPr>
              <a:t> </a:t>
            </a:r>
            <a:r>
              <a:rPr lang="en-US" altLang="zh-CN" sz="3200" dirty="0" err="1">
                <a:solidFill>
                  <a:srgbClr val="FF0000"/>
                </a:solidFill>
                <a:ea typeface="Arial-Rounded" pitchFamily="34" charset="0"/>
                <a:cs typeface="Arial-Rounded" pitchFamily="34" charset="0"/>
              </a:rPr>
              <a:t>cúng</a:t>
            </a:r>
            <a:r>
              <a:rPr lang="en-US" altLang="zh-CN" sz="3200" dirty="0">
                <a:solidFill>
                  <a:srgbClr val="FF0000"/>
                </a:solidFill>
                <a:ea typeface="Arial-Rounded" pitchFamily="34" charset="0"/>
                <a:cs typeface="Arial-Rounded" pitchFamily="34" charset="0"/>
              </a:rPr>
              <a:t> </a:t>
            </a:r>
            <a:r>
              <a:rPr lang="en-US" altLang="zh-CN" sz="3200" dirty="0" err="1">
                <a:solidFill>
                  <a:srgbClr val="FF0000"/>
                </a:solidFill>
                <a:ea typeface="Arial-Rounded" pitchFamily="34" charset="0"/>
                <a:cs typeface="Arial-Rounded" pitchFamily="34" charset="0"/>
              </a:rPr>
              <a:t>trăng</a:t>
            </a:r>
            <a:endParaRPr lang="zh-CN" altLang="en-US" sz="3200" dirty="0">
              <a:solidFill>
                <a:srgbClr val="FF0000"/>
              </a:solidFill>
              <a:ea typeface="Arial-Rounded" pitchFamily="34" charset="0"/>
              <a:cs typeface="Arial-Rounded" pitchFamily="34" charset="0"/>
            </a:endParaRPr>
          </a:p>
        </p:txBody>
      </p:sp>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66204" y="-74082"/>
            <a:ext cx="1577308" cy="1471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1894151" y="1147293"/>
            <a:ext cx="7915742" cy="2968709"/>
            <a:chOff x="1793567" y="1275335"/>
            <a:chExt cx="7915742" cy="2968709"/>
          </a:xfrm>
        </p:grpSpPr>
        <p:pic>
          <p:nvPicPr>
            <p:cNvPr id="4" name="Picture 3"/>
            <p:cNvPicPr>
              <a:picLocks noChangeAspect="1"/>
            </p:cNvPicPr>
            <p:nvPr/>
          </p:nvPicPr>
          <p:blipFill rotWithShape="1">
            <a:blip r:embed="rId5"/>
            <a:srcRect r="49627"/>
            <a:stretch/>
          </p:blipFill>
          <p:spPr>
            <a:xfrm>
              <a:off x="1793567" y="1275335"/>
              <a:ext cx="3535745" cy="2968709"/>
            </a:xfrm>
            <a:prstGeom prst="rect">
              <a:avLst/>
            </a:prstGeom>
            <a:ln>
              <a:noFill/>
            </a:ln>
            <a:effectLst>
              <a:softEdge rad="112500"/>
            </a:effectLst>
          </p:spPr>
        </p:pic>
        <p:pic>
          <p:nvPicPr>
            <p:cNvPr id="5" name="Picture 4"/>
            <p:cNvPicPr>
              <a:picLocks noChangeAspect="1"/>
            </p:cNvPicPr>
            <p:nvPr/>
          </p:nvPicPr>
          <p:blipFill>
            <a:blip r:embed="rId6"/>
            <a:stretch>
              <a:fillRect/>
            </a:stretch>
          </p:blipFill>
          <p:spPr>
            <a:xfrm>
              <a:off x="5158990" y="1397001"/>
              <a:ext cx="4550319" cy="2847043"/>
            </a:xfrm>
            <a:prstGeom prst="rect">
              <a:avLst/>
            </a:prstGeom>
            <a:ln>
              <a:noFill/>
            </a:ln>
            <a:effectLst>
              <a:softEdge rad="112500"/>
            </a:effectLst>
          </p:spPr>
        </p:pic>
      </p:grpSp>
      <p:pic>
        <p:nvPicPr>
          <p:cNvPr id="7" name="Picture 6"/>
          <p:cNvPicPr>
            <a:picLocks noChangeAspect="1"/>
          </p:cNvPicPr>
          <p:nvPr/>
        </p:nvPicPr>
        <p:blipFill>
          <a:blip r:embed="rId7"/>
          <a:stretch>
            <a:fillRect/>
          </a:stretch>
        </p:blipFill>
        <p:spPr>
          <a:xfrm>
            <a:off x="1222141" y="473754"/>
            <a:ext cx="3401863" cy="896190"/>
          </a:xfrm>
          <a:prstGeom prst="rect">
            <a:avLst/>
          </a:prstGeom>
        </p:spPr>
      </p:pic>
    </p:spTree>
    <p:extLst>
      <p:ext uri="{BB962C8B-B14F-4D97-AF65-F5344CB8AC3E}">
        <p14:creationId xmlns:p14="http://schemas.microsoft.com/office/powerpoint/2010/main" val="2684901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362">
                                          <p:stCondLst>
                                            <p:cond delay="0"/>
                                          </p:stCondLst>
                                        </p:cTn>
                                        <p:tgtEl>
                                          <p:spTgt spid="12"/>
                                        </p:tgtEl>
                                      </p:cBhvr>
                                    </p:animEffect>
                                    <p:anim calcmode="lin" valueType="num">
                                      <p:cBhvr>
                                        <p:cTn id="8" dur="1139"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12"/>
                                        </p:tgtEl>
                                        <p:attrNameLst>
                                          <p:attrName>ppt_y</p:attrName>
                                        </p:attrNameLst>
                                      </p:cBhvr>
                                      <p:tavLst>
                                        <p:tav tm="0" fmla="#ppt_y-sin(pi*$)/9">
                                          <p:val>
                                            <p:fltVal val="0"/>
                                          </p:val>
                                        </p:tav>
                                        <p:tav tm="100000">
                                          <p:val>
                                            <p:fltVal val="1"/>
                                          </p:val>
                                        </p:tav>
                                      </p:tavLst>
                                    </p:anim>
                                    <p:anim calcmode="lin" valueType="num">
                                      <p:cBhvr>
                                        <p:cTn id="11" dur="208" tmFilter="0, 0; 0.125,0.2665; 0.25,0.4; 0.375,0.465; 0.5,0.5;  0.625,0.535; 0.75,0.6; 0.875,0.7335; 1,1">
                                          <p:stCondLst>
                                            <p:cond delay="827"/>
                                          </p:stCondLst>
                                        </p:cTn>
                                        <p:tgtEl>
                                          <p:spTgt spid="12"/>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12"/>
                                        </p:tgtEl>
                                        <p:attrNameLst>
                                          <p:attrName>ppt_y</p:attrName>
                                        </p:attrNameLst>
                                      </p:cBhvr>
                                      <p:tavLst>
                                        <p:tav tm="0" fmla="#ppt_y-sin(pi*$)/81">
                                          <p:val>
                                            <p:fltVal val="0"/>
                                          </p:val>
                                        </p:tav>
                                        <p:tav tm="100000">
                                          <p:val>
                                            <p:fltVal val="1"/>
                                          </p:val>
                                        </p:tav>
                                      </p:tavLst>
                                    </p:anim>
                                    <p:animScale>
                                      <p:cBhvr>
                                        <p:cTn id="13" dur="16">
                                          <p:stCondLst>
                                            <p:cond delay="406"/>
                                          </p:stCondLst>
                                        </p:cTn>
                                        <p:tgtEl>
                                          <p:spTgt spid="12"/>
                                        </p:tgtEl>
                                      </p:cBhvr>
                                      <p:to x="100000" y="60000"/>
                                    </p:animScale>
                                    <p:animScale>
                                      <p:cBhvr>
                                        <p:cTn id="14" dur="104" decel="50000">
                                          <p:stCondLst>
                                            <p:cond delay="422"/>
                                          </p:stCondLst>
                                        </p:cTn>
                                        <p:tgtEl>
                                          <p:spTgt spid="12"/>
                                        </p:tgtEl>
                                      </p:cBhvr>
                                      <p:to x="100000" y="100000"/>
                                    </p:animScale>
                                    <p:animScale>
                                      <p:cBhvr>
                                        <p:cTn id="15" dur="16">
                                          <p:stCondLst>
                                            <p:cond delay="820"/>
                                          </p:stCondLst>
                                        </p:cTn>
                                        <p:tgtEl>
                                          <p:spTgt spid="12"/>
                                        </p:tgtEl>
                                      </p:cBhvr>
                                      <p:to x="100000" y="80000"/>
                                    </p:animScale>
                                    <p:animScale>
                                      <p:cBhvr>
                                        <p:cTn id="16" dur="104" decel="50000">
                                          <p:stCondLst>
                                            <p:cond delay="836"/>
                                          </p:stCondLst>
                                        </p:cTn>
                                        <p:tgtEl>
                                          <p:spTgt spid="12"/>
                                        </p:tgtEl>
                                      </p:cBhvr>
                                      <p:to x="100000" y="100000"/>
                                    </p:animScale>
                                    <p:animScale>
                                      <p:cBhvr>
                                        <p:cTn id="17" dur="16">
                                          <p:stCondLst>
                                            <p:cond delay="1026"/>
                                          </p:stCondLst>
                                        </p:cTn>
                                        <p:tgtEl>
                                          <p:spTgt spid="12"/>
                                        </p:tgtEl>
                                      </p:cBhvr>
                                      <p:to x="100000" y="90000"/>
                                    </p:animScale>
                                    <p:animScale>
                                      <p:cBhvr>
                                        <p:cTn id="18" dur="104" decel="50000">
                                          <p:stCondLst>
                                            <p:cond delay="1043"/>
                                          </p:stCondLst>
                                        </p:cTn>
                                        <p:tgtEl>
                                          <p:spTgt spid="12"/>
                                        </p:tgtEl>
                                      </p:cBhvr>
                                      <p:to x="100000" y="100000"/>
                                    </p:animScale>
                                    <p:animScale>
                                      <p:cBhvr>
                                        <p:cTn id="19" dur="16">
                                          <p:stCondLst>
                                            <p:cond delay="1130"/>
                                          </p:stCondLst>
                                        </p:cTn>
                                        <p:tgtEl>
                                          <p:spTgt spid="12"/>
                                        </p:tgtEl>
                                      </p:cBhvr>
                                      <p:to x="100000" y="95000"/>
                                    </p:animScale>
                                    <p:animScale>
                                      <p:cBhvr>
                                        <p:cTn id="20" dur="104" decel="50000">
                                          <p:stCondLst>
                                            <p:cond delay="1146"/>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par>
                                <p:cTn id="26" presetID="16" presetClass="entr" presetSubtype="21"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2"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286447" y="780472"/>
            <a:ext cx="11801921" cy="2672896"/>
          </a:xfrm>
          <a:prstGeom prst="rect">
            <a:avLst/>
          </a:prstGeom>
          <a:noFill/>
        </p:spPr>
        <p:txBody>
          <a:bodyPr wrap="square" lIns="86725" tIns="43363" rIns="86725" bIns="43363" rtlCol="0">
            <a:spAutoFit/>
          </a:bodyPr>
          <a:lstStyle/>
          <a:p>
            <a:r>
              <a:rPr lang="en-GB" sz="2800" dirty="0">
                <a:latin typeface="Arial-Rounded" panose="020B0500000000000000" pitchFamily="34" charset="0"/>
                <a:ea typeface="Arial-Rounded" panose="020B0500000000000000" pitchFamily="34" charset="0"/>
                <a:cs typeface="Arial-Rounded" panose="020B0500000000000000" pitchFamily="34" charset="0"/>
              </a:rPr>
              <a:t>    </a:t>
            </a:r>
            <a:r>
              <a:rPr lang="vi-VN" sz="2800" dirty="0"/>
              <a:t>Ghe ngo được làm từ gỗ cây sao, dài từ 10 mét trở lên, chứa được từ 20 đến 40 tay chèo. Ghe được chà nhẵn bóng để lướt nhanh trên dòng sông. Mũi và đuôi ghe cong vút, tạo hình rắn thần. Thân ghe vẽ hoa văn và sơn màu sặc sỡ. Mỗi ghe ngo là của một hoặc một vài phum, sóc. Ghe được cất giữ ở chùa, mỗi năm chỉ được hạ thủy một lần vào dịp hội. Trước ngày hội, các tay đua còn phải tập chèo theo nhịp trên cạn cho quen.</a:t>
            </a:r>
          </a:p>
        </p:txBody>
      </p:sp>
      <p:sp>
        <p:nvSpPr>
          <p:cNvPr id="11" name="Rounded Rectangular Callout 10"/>
          <p:cNvSpPr/>
          <p:nvPr/>
        </p:nvSpPr>
        <p:spPr>
          <a:xfrm>
            <a:off x="2058361" y="5132550"/>
            <a:ext cx="3542101" cy="1205620"/>
          </a:xfrm>
          <a:prstGeom prst="wedgeRoundRectCallout">
            <a:avLst>
              <a:gd name="adj1" fmla="val -50614"/>
              <a:gd name="adj2" fmla="val -124303"/>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76183" tIns="38092" rIns="76183" bIns="38092" spcCol="0" rtlCol="0" anchor="ctr"/>
          <a:lstStyle/>
          <a:p>
            <a:pPr algn="ctr"/>
            <a:r>
              <a:rPr lang="en-US" sz="3333" b="1" dirty="0" err="1">
                <a:solidFill>
                  <a:srgbClr val="FF0000"/>
                </a:solidFill>
              </a:rPr>
              <a:t>Tìm</a:t>
            </a:r>
            <a:r>
              <a:rPr lang="en-US" sz="3333" b="1" dirty="0">
                <a:solidFill>
                  <a:srgbClr val="FF0000"/>
                </a:solidFill>
              </a:rPr>
              <a:t> </a:t>
            </a:r>
            <a:r>
              <a:rPr lang="en-US" sz="3333" b="1" dirty="0" err="1">
                <a:solidFill>
                  <a:srgbClr val="FF0000"/>
                </a:solidFill>
              </a:rPr>
              <a:t>từ</a:t>
            </a:r>
            <a:r>
              <a:rPr lang="en-US" sz="3333" b="1" dirty="0">
                <a:solidFill>
                  <a:srgbClr val="FF0000"/>
                </a:solidFill>
              </a:rPr>
              <a:t> </a:t>
            </a:r>
            <a:r>
              <a:rPr lang="en-US" sz="3333" b="1" err="1">
                <a:solidFill>
                  <a:srgbClr val="FF0000"/>
                </a:solidFill>
              </a:rPr>
              <a:t>khó</a:t>
            </a:r>
            <a:r>
              <a:rPr lang="en-US" sz="3333" b="1">
                <a:solidFill>
                  <a:srgbClr val="FF0000"/>
                </a:solidFill>
              </a:rPr>
              <a:t> đọc</a:t>
            </a:r>
            <a:endParaRPr lang="en-US" sz="3333" b="1" dirty="0">
              <a:solidFill>
                <a:srgbClr val="FF0000"/>
              </a:solidFill>
            </a:endParaRPr>
          </a:p>
        </p:txBody>
      </p:sp>
      <p:sp>
        <p:nvSpPr>
          <p:cNvPr id="13" name="Rounded Rectangular Callout 12"/>
          <p:cNvSpPr/>
          <p:nvPr/>
        </p:nvSpPr>
        <p:spPr>
          <a:xfrm>
            <a:off x="2403495" y="3453368"/>
            <a:ext cx="3196968" cy="746559"/>
          </a:xfrm>
          <a:prstGeom prst="wedgeRoundRectCallout">
            <a:avLst>
              <a:gd name="adj1" fmla="val -63018"/>
              <a:gd name="adj2" fmla="val 56464"/>
              <a:gd name="adj3" fmla="val 16667"/>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lIns="76183" tIns="38092" rIns="76183" bIns="38092" spcCol="0" rtlCol="0" anchor="ctr"/>
          <a:lstStyle/>
          <a:p>
            <a:pPr algn="ctr"/>
            <a:r>
              <a:rPr lang="en-US" sz="3333" b="1" dirty="0" err="1">
                <a:solidFill>
                  <a:srgbClr val="FF0000"/>
                </a:solidFill>
              </a:rPr>
              <a:t>Luyện</a:t>
            </a:r>
            <a:r>
              <a:rPr lang="en-US" sz="3333" b="1" dirty="0">
                <a:solidFill>
                  <a:srgbClr val="FF0000"/>
                </a:solidFill>
              </a:rPr>
              <a:t> </a:t>
            </a:r>
            <a:r>
              <a:rPr lang="en-US" sz="3333" b="1" dirty="0" err="1">
                <a:solidFill>
                  <a:srgbClr val="FF0000"/>
                </a:solidFill>
              </a:rPr>
              <a:t>đọc</a:t>
            </a:r>
            <a:r>
              <a:rPr lang="en-US" sz="3333" b="1" dirty="0">
                <a:solidFill>
                  <a:srgbClr val="FF0000"/>
                </a:solidFill>
              </a:rPr>
              <a:t> </a:t>
            </a:r>
            <a:r>
              <a:rPr lang="en-US" sz="3333" b="1" dirty="0" err="1">
                <a:solidFill>
                  <a:srgbClr val="FF0000"/>
                </a:solidFill>
              </a:rPr>
              <a:t>từ</a:t>
            </a:r>
            <a:r>
              <a:rPr lang="en-US" sz="3333" b="1" dirty="0">
                <a:solidFill>
                  <a:srgbClr val="FF0000"/>
                </a:solidFill>
              </a:rPr>
              <a:t> </a:t>
            </a:r>
            <a:r>
              <a:rPr lang="en-US" sz="3333" b="1" dirty="0" err="1">
                <a:solidFill>
                  <a:srgbClr val="FF0000"/>
                </a:solidFill>
              </a:rPr>
              <a:t>khó</a:t>
            </a:r>
            <a:endParaRPr lang="en-US" sz="3333" b="1" dirty="0">
              <a:solidFill>
                <a:srgbClr val="FF0000"/>
              </a:solidFill>
            </a:endParaRPr>
          </a:p>
        </p:txBody>
      </p:sp>
      <p:cxnSp>
        <p:nvCxnSpPr>
          <p:cNvPr id="16" name="Straight Connector 15"/>
          <p:cNvCxnSpPr/>
          <p:nvPr/>
        </p:nvCxnSpPr>
        <p:spPr>
          <a:xfrm>
            <a:off x="6225020" y="1684728"/>
            <a:ext cx="1325968" cy="691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0426159" y="2101967"/>
            <a:ext cx="91814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Rounded Rectangle 37"/>
          <p:cNvSpPr/>
          <p:nvPr/>
        </p:nvSpPr>
        <p:spPr>
          <a:xfrm>
            <a:off x="595038" y="186503"/>
            <a:ext cx="3289896" cy="593969"/>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75958" tIns="37985" rIns="75958" bIns="37985" rtlCol="0" anchor="ctr"/>
          <a:lstStyle/>
          <a:p>
            <a:pPr algn="ctr"/>
            <a:r>
              <a:rPr lang="en-US" sz="2667" b="1" dirty="0">
                <a:solidFill>
                  <a:schemeClr val="tx1"/>
                </a:solidFill>
              </a:rPr>
              <a:t>Luyện </a:t>
            </a:r>
            <a:r>
              <a:rPr lang="en-US" sz="2667" b="1" dirty="0" err="1">
                <a:solidFill>
                  <a:schemeClr val="tx1"/>
                </a:solidFill>
              </a:rPr>
              <a:t>đọc</a:t>
            </a:r>
            <a:r>
              <a:rPr lang="en-US" sz="2667" b="1" dirty="0">
                <a:solidFill>
                  <a:schemeClr val="tx1"/>
                </a:solidFill>
              </a:rPr>
              <a:t> </a:t>
            </a:r>
            <a:r>
              <a:rPr lang="en-US" sz="2667" b="1" dirty="0" err="1">
                <a:solidFill>
                  <a:schemeClr val="tx1"/>
                </a:solidFill>
              </a:rPr>
              <a:t>đoạn</a:t>
            </a:r>
            <a:r>
              <a:rPr lang="en-US" sz="2667" b="1" dirty="0">
                <a:solidFill>
                  <a:schemeClr val="tx1"/>
                </a:solidFill>
              </a:rPr>
              <a:t> 2</a:t>
            </a:r>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75119" y="3446362"/>
            <a:ext cx="3704896" cy="3297054"/>
          </a:xfrm>
          <a:prstGeom prst="rect">
            <a:avLst/>
          </a:prstGeom>
        </p:spPr>
      </p:pic>
      <p:sp>
        <p:nvSpPr>
          <p:cNvPr id="31" name="TextBox 30"/>
          <p:cNvSpPr txBox="1"/>
          <p:nvPr/>
        </p:nvSpPr>
        <p:spPr>
          <a:xfrm>
            <a:off x="3453412" y="288851"/>
            <a:ext cx="5680461" cy="597559"/>
          </a:xfrm>
          <a:prstGeom prst="rect">
            <a:avLst/>
          </a:prstGeom>
          <a:noFill/>
        </p:spPr>
        <p:txBody>
          <a:bodyPr wrap="square" lIns="104098" tIns="52050" rIns="104098" bIns="52050" rtlCol="0">
            <a:spAutoFit/>
          </a:bodyPr>
          <a:lstStyle/>
          <a:p>
            <a:pPr algn="ctr"/>
            <a:r>
              <a:rPr lang="en-US" sz="3200" dirty="0" err="1">
                <a:ln>
                  <a:solidFill>
                    <a:srgbClr val="FF0000"/>
                  </a:solidFill>
                </a:ln>
                <a:solidFill>
                  <a:srgbClr val="00B0F0"/>
                </a:solidFill>
                <a:latin typeface="Coiny" panose="02000903060500060000" pitchFamily="2" charset="0"/>
                <a:ea typeface="Arial-Rounded" pitchFamily="34" charset="0"/>
                <a:cs typeface="Arial-Rounded" pitchFamily="34" charset="0"/>
              </a:rPr>
              <a:t>HỘI</a:t>
            </a:r>
            <a:r>
              <a:rPr lang="en-US" sz="3200" dirty="0">
                <a:ln>
                  <a:solidFill>
                    <a:srgbClr val="FF0000"/>
                  </a:solidFill>
                </a:ln>
                <a:solidFill>
                  <a:srgbClr val="00B0F0"/>
                </a:solidFill>
                <a:latin typeface="Coiny" panose="02000903060500060000" pitchFamily="2" charset="0"/>
                <a:ea typeface="Arial-Rounded" pitchFamily="34" charset="0"/>
                <a:cs typeface="Arial-Rounded" pitchFamily="34" charset="0"/>
              </a:rPr>
              <a:t> </a:t>
            </a:r>
            <a:r>
              <a:rPr lang="en-US" sz="3200" dirty="0" err="1">
                <a:ln>
                  <a:solidFill>
                    <a:srgbClr val="FF0000"/>
                  </a:solidFill>
                </a:ln>
                <a:solidFill>
                  <a:srgbClr val="00B0F0"/>
                </a:solidFill>
                <a:latin typeface="Coiny" panose="02000903060500060000" pitchFamily="2" charset="0"/>
                <a:ea typeface="Arial-Rounded" pitchFamily="34" charset="0"/>
                <a:cs typeface="Arial-Rounded" pitchFamily="34" charset="0"/>
              </a:rPr>
              <a:t>ĐUA</a:t>
            </a:r>
            <a:r>
              <a:rPr lang="en-US" sz="3200" dirty="0">
                <a:ln>
                  <a:solidFill>
                    <a:srgbClr val="FF0000"/>
                  </a:solidFill>
                </a:ln>
                <a:solidFill>
                  <a:srgbClr val="00B0F0"/>
                </a:solidFill>
                <a:latin typeface="Coiny" panose="02000903060500060000" pitchFamily="2" charset="0"/>
                <a:ea typeface="Arial-Rounded" pitchFamily="34" charset="0"/>
                <a:cs typeface="Arial-Rounded" pitchFamily="34" charset="0"/>
              </a:rPr>
              <a:t> </a:t>
            </a:r>
            <a:r>
              <a:rPr lang="en-US" sz="3200" dirty="0" err="1">
                <a:ln>
                  <a:solidFill>
                    <a:srgbClr val="FF0000"/>
                  </a:solidFill>
                </a:ln>
                <a:solidFill>
                  <a:srgbClr val="00B0F0"/>
                </a:solidFill>
                <a:latin typeface="Coiny" panose="02000903060500060000" pitchFamily="2" charset="0"/>
                <a:ea typeface="Arial-Rounded" pitchFamily="34" charset="0"/>
                <a:cs typeface="Arial-Rounded" pitchFamily="34" charset="0"/>
              </a:rPr>
              <a:t>GHE</a:t>
            </a:r>
            <a:r>
              <a:rPr lang="en-US" sz="3200" dirty="0">
                <a:ln>
                  <a:solidFill>
                    <a:srgbClr val="FF0000"/>
                  </a:solidFill>
                </a:ln>
                <a:solidFill>
                  <a:srgbClr val="00B0F0"/>
                </a:solidFill>
                <a:latin typeface="Coiny" panose="02000903060500060000" pitchFamily="2" charset="0"/>
                <a:ea typeface="Arial-Rounded" pitchFamily="34" charset="0"/>
                <a:cs typeface="Arial-Rounded" pitchFamily="34" charset="0"/>
              </a:rPr>
              <a:t> NGO.</a:t>
            </a:r>
          </a:p>
        </p:txBody>
      </p:sp>
      <p:grpSp>
        <p:nvGrpSpPr>
          <p:cNvPr id="40" name="Group 39">
            <a:extLst>
              <a:ext uri="{FF2B5EF4-FFF2-40B4-BE49-F238E27FC236}">
                <a16:creationId xmlns:a16="http://schemas.microsoft.com/office/drawing/2014/main" id="{1CCC4E70-5D83-4398-80AC-9BF12CBB16FA}"/>
              </a:ext>
            </a:extLst>
          </p:cNvPr>
          <p:cNvGrpSpPr/>
          <p:nvPr/>
        </p:nvGrpSpPr>
        <p:grpSpPr>
          <a:xfrm>
            <a:off x="6493899" y="3501001"/>
            <a:ext cx="3932260" cy="1031631"/>
            <a:chOff x="6308591" y="1081302"/>
            <a:chExt cx="4535254" cy="1031631"/>
          </a:xfrm>
        </p:grpSpPr>
        <p:sp>
          <p:nvSpPr>
            <p:cNvPr id="41" name="Rectangle: Rounded Corners 11">
              <a:extLst>
                <a:ext uri="{FF2B5EF4-FFF2-40B4-BE49-F238E27FC236}">
                  <a16:creationId xmlns:a16="http://schemas.microsoft.com/office/drawing/2014/main" id="{B0464D05-D861-4E5A-A3B1-3EDB25A859DB}"/>
                </a:ext>
              </a:extLst>
            </p:cNvPr>
            <p:cNvSpPr/>
            <p:nvPr/>
          </p:nvSpPr>
          <p:spPr>
            <a:xfrm>
              <a:off x="6824406" y="1268211"/>
              <a:ext cx="4019439"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Lướt</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nhanh</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2" name="Picture 41">
              <a:extLst>
                <a:ext uri="{FF2B5EF4-FFF2-40B4-BE49-F238E27FC236}">
                  <a16:creationId xmlns:a16="http://schemas.microsoft.com/office/drawing/2014/main" id="{206F1DCF-4875-4993-ABF5-0CD1F17A36C4}"/>
                </a:ext>
              </a:extLst>
            </p:cNvPr>
            <p:cNvPicPr>
              <a:picLocks noChangeAspect="1"/>
            </p:cNvPicPr>
            <p:nvPr/>
          </p:nvPicPr>
          <p:blipFill>
            <a:blip r:embed="rId4"/>
            <a:stretch>
              <a:fillRect/>
            </a:stretch>
          </p:blipFill>
          <p:spPr>
            <a:xfrm>
              <a:off x="6308591" y="1081302"/>
              <a:ext cx="1031631" cy="1031631"/>
            </a:xfrm>
            <a:prstGeom prst="rect">
              <a:avLst/>
            </a:prstGeom>
          </p:spPr>
        </p:pic>
      </p:grpSp>
      <p:grpSp>
        <p:nvGrpSpPr>
          <p:cNvPr id="43" name="Group 42">
            <a:extLst>
              <a:ext uri="{FF2B5EF4-FFF2-40B4-BE49-F238E27FC236}">
                <a16:creationId xmlns:a16="http://schemas.microsoft.com/office/drawing/2014/main" id="{68C7F647-EE1A-48DA-A3C5-59EEA78744FE}"/>
              </a:ext>
            </a:extLst>
          </p:cNvPr>
          <p:cNvGrpSpPr/>
          <p:nvPr/>
        </p:nvGrpSpPr>
        <p:grpSpPr>
          <a:xfrm>
            <a:off x="6440769" y="4628231"/>
            <a:ext cx="3932260" cy="1035920"/>
            <a:chOff x="6308591" y="2204685"/>
            <a:chExt cx="4535254" cy="1035920"/>
          </a:xfrm>
        </p:grpSpPr>
        <p:sp>
          <p:nvSpPr>
            <p:cNvPr id="44" name="Rectangle: Rounded Corners 14">
              <a:extLst>
                <a:ext uri="{FF2B5EF4-FFF2-40B4-BE49-F238E27FC236}">
                  <a16:creationId xmlns:a16="http://schemas.microsoft.com/office/drawing/2014/main" id="{ED36138F-D218-4369-B805-229C0A2AD6ED}"/>
                </a:ext>
              </a:extLst>
            </p:cNvPr>
            <p:cNvSpPr/>
            <p:nvPr/>
          </p:nvSpPr>
          <p:spPr>
            <a:xfrm>
              <a:off x="6824407" y="2395883"/>
              <a:ext cx="4019438"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Sặc</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sỡ</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5" name="Picture 44">
              <a:extLst>
                <a:ext uri="{FF2B5EF4-FFF2-40B4-BE49-F238E27FC236}">
                  <a16:creationId xmlns:a16="http://schemas.microsoft.com/office/drawing/2014/main" id="{B08E88A1-24E1-459A-A398-D473892C381B}"/>
                </a:ext>
              </a:extLst>
            </p:cNvPr>
            <p:cNvPicPr>
              <a:picLocks noChangeAspect="1"/>
            </p:cNvPicPr>
            <p:nvPr/>
          </p:nvPicPr>
          <p:blipFill>
            <a:blip r:embed="rId5"/>
            <a:stretch>
              <a:fillRect/>
            </a:stretch>
          </p:blipFill>
          <p:spPr>
            <a:xfrm>
              <a:off x="6308591" y="2204685"/>
              <a:ext cx="1031631" cy="1031631"/>
            </a:xfrm>
            <a:prstGeom prst="rect">
              <a:avLst/>
            </a:prstGeom>
          </p:spPr>
        </p:pic>
      </p:grpSp>
    </p:spTree>
    <p:extLst>
      <p:ext uri="{BB962C8B-B14F-4D97-AF65-F5344CB8AC3E}">
        <p14:creationId xmlns:p14="http://schemas.microsoft.com/office/powerpoint/2010/main" val="1816489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par>
                                <p:cTn id="25" presetID="16" presetClass="entr" presetSubtype="21"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arn(inVertical)">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xit" presetSubtype="21" fill="hold" grpId="1" nodeType="clickEffect">
                                  <p:stCondLst>
                                    <p:cond delay="0"/>
                                  </p:stCondLst>
                                  <p:childTnLst>
                                    <p:animEffect transition="out" filter="barn(inVertical)">
                                      <p:cBhvr>
                                        <p:cTn id="31" dur="500"/>
                                        <p:tgtEl>
                                          <p:spTgt spid="11"/>
                                        </p:tgtEl>
                                      </p:cBhvr>
                                    </p:animEffect>
                                    <p:set>
                                      <p:cBhvr>
                                        <p:cTn id="32" dur="1" fill="hold">
                                          <p:stCondLst>
                                            <p:cond delay="499"/>
                                          </p:stCondLst>
                                        </p:cTn>
                                        <p:tgtEl>
                                          <p:spTgt spid="11"/>
                                        </p:tgtEl>
                                        <p:attrNameLst>
                                          <p:attrName>style.visibility</p:attrName>
                                        </p:attrNameLst>
                                      </p:cBhvr>
                                      <p:to>
                                        <p:strVal val="hidden"/>
                                      </p:to>
                                    </p:set>
                                  </p:childTnLst>
                                </p:cTn>
                              </p:par>
                              <p:par>
                                <p:cTn id="33" presetID="16" presetClass="entr" presetSubtype="21"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barn(inVertical)">
                                      <p:cBhvr>
                                        <p:cTn id="40" dur="500"/>
                                        <p:tgtEl>
                                          <p:spTgt spid="40"/>
                                        </p:tgtEl>
                                      </p:cBhvr>
                                    </p:animEffect>
                                  </p:childTnLst>
                                </p:cTn>
                              </p:par>
                              <p:par>
                                <p:cTn id="41" presetID="16" presetClass="entr" presetSubtype="21" fill="hold"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barn(inVertical)">
                                      <p:cBhvr>
                                        <p:cTn id="4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3" grpId="0" animBg="1"/>
      <p:bldP spid="3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48582" y="426461"/>
            <a:ext cx="3401863" cy="896190"/>
          </a:xfrm>
          <a:prstGeom prst="rect">
            <a:avLst/>
          </a:prstGeom>
        </p:spPr>
      </p:pic>
      <p:sp>
        <p:nvSpPr>
          <p:cNvPr id="4" name="Rectangle: Rounded Corners 16">
            <a:extLst>
              <a:ext uri="{FF2B5EF4-FFF2-40B4-BE49-F238E27FC236}">
                <a16:creationId xmlns:a16="http://schemas.microsoft.com/office/drawing/2014/main" id="{05ADC6D8-371F-4699-9721-047AE4D7AD9B}"/>
              </a:ext>
            </a:extLst>
          </p:cNvPr>
          <p:cNvSpPr/>
          <p:nvPr/>
        </p:nvSpPr>
        <p:spPr>
          <a:xfrm>
            <a:off x="3311754" y="4856323"/>
            <a:ext cx="2429774" cy="511546"/>
          </a:xfrm>
          <a:custGeom>
            <a:avLst/>
            <a:gdLst>
              <a:gd name="connsiteX0" fmla="*/ 0 w 2429774"/>
              <a:gd name="connsiteY0" fmla="*/ 255773 h 511546"/>
              <a:gd name="connsiteX1" fmla="*/ 255773 w 2429774"/>
              <a:gd name="connsiteY1" fmla="*/ 0 h 511546"/>
              <a:gd name="connsiteX2" fmla="*/ 914365 w 2429774"/>
              <a:gd name="connsiteY2" fmla="*/ 0 h 511546"/>
              <a:gd name="connsiteX3" fmla="*/ 1515409 w 2429774"/>
              <a:gd name="connsiteY3" fmla="*/ 0 h 511546"/>
              <a:gd name="connsiteX4" fmla="*/ 2174001 w 2429774"/>
              <a:gd name="connsiteY4" fmla="*/ 0 h 511546"/>
              <a:gd name="connsiteX5" fmla="*/ 2429774 w 2429774"/>
              <a:gd name="connsiteY5" fmla="*/ 255773 h 511546"/>
              <a:gd name="connsiteX6" fmla="*/ 2429774 w 2429774"/>
              <a:gd name="connsiteY6" fmla="*/ 255773 h 511546"/>
              <a:gd name="connsiteX7" fmla="*/ 2174001 w 2429774"/>
              <a:gd name="connsiteY7" fmla="*/ 511546 h 511546"/>
              <a:gd name="connsiteX8" fmla="*/ 1592139 w 2429774"/>
              <a:gd name="connsiteY8" fmla="*/ 511546 h 511546"/>
              <a:gd name="connsiteX9" fmla="*/ 914365 w 2429774"/>
              <a:gd name="connsiteY9" fmla="*/ 511546 h 511546"/>
              <a:gd name="connsiteX10" fmla="*/ 255773 w 2429774"/>
              <a:gd name="connsiteY10" fmla="*/ 511546 h 511546"/>
              <a:gd name="connsiteX11" fmla="*/ 0 w 2429774"/>
              <a:gd name="connsiteY11" fmla="*/ 255773 h 51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29774" h="511546" fill="none" extrusionOk="0">
                <a:moveTo>
                  <a:pt x="0" y="255773"/>
                </a:moveTo>
                <a:cubicBezTo>
                  <a:pt x="10034" y="127170"/>
                  <a:pt x="124890" y="7007"/>
                  <a:pt x="255773" y="0"/>
                </a:cubicBezTo>
                <a:cubicBezTo>
                  <a:pt x="402556" y="-12027"/>
                  <a:pt x="597825" y="-19972"/>
                  <a:pt x="914365" y="0"/>
                </a:cubicBezTo>
                <a:cubicBezTo>
                  <a:pt x="1230905" y="19972"/>
                  <a:pt x="1233356" y="17421"/>
                  <a:pt x="1515409" y="0"/>
                </a:cubicBezTo>
                <a:cubicBezTo>
                  <a:pt x="1797462" y="-17421"/>
                  <a:pt x="2034679" y="-6959"/>
                  <a:pt x="2174001" y="0"/>
                </a:cubicBezTo>
                <a:cubicBezTo>
                  <a:pt x="2323522" y="393"/>
                  <a:pt x="2423113" y="97598"/>
                  <a:pt x="2429774" y="255773"/>
                </a:cubicBezTo>
                <a:lnTo>
                  <a:pt x="2429774" y="255773"/>
                </a:lnTo>
                <a:cubicBezTo>
                  <a:pt x="2404765" y="408950"/>
                  <a:pt x="2317672" y="495568"/>
                  <a:pt x="2174001" y="511546"/>
                </a:cubicBezTo>
                <a:cubicBezTo>
                  <a:pt x="2034218" y="487368"/>
                  <a:pt x="1856599" y="518525"/>
                  <a:pt x="1592139" y="511546"/>
                </a:cubicBezTo>
                <a:cubicBezTo>
                  <a:pt x="1327679" y="504567"/>
                  <a:pt x="1099905" y="528412"/>
                  <a:pt x="914365" y="511546"/>
                </a:cubicBezTo>
                <a:cubicBezTo>
                  <a:pt x="728825" y="494680"/>
                  <a:pt x="427407" y="542979"/>
                  <a:pt x="255773" y="511546"/>
                </a:cubicBezTo>
                <a:cubicBezTo>
                  <a:pt x="86834" y="498513"/>
                  <a:pt x="20558" y="401577"/>
                  <a:pt x="0" y="255773"/>
                </a:cubicBezTo>
                <a:close/>
              </a:path>
              <a:path w="2429774" h="511546" stroke="0" extrusionOk="0">
                <a:moveTo>
                  <a:pt x="0" y="255773"/>
                </a:moveTo>
                <a:cubicBezTo>
                  <a:pt x="-19870" y="135368"/>
                  <a:pt x="120994" y="27418"/>
                  <a:pt x="255773" y="0"/>
                </a:cubicBezTo>
                <a:cubicBezTo>
                  <a:pt x="496932" y="5465"/>
                  <a:pt x="718741" y="9897"/>
                  <a:pt x="856818" y="0"/>
                </a:cubicBezTo>
                <a:cubicBezTo>
                  <a:pt x="994895" y="-9897"/>
                  <a:pt x="1261871" y="-8005"/>
                  <a:pt x="1477045" y="0"/>
                </a:cubicBezTo>
                <a:cubicBezTo>
                  <a:pt x="1692219" y="8005"/>
                  <a:pt x="1995336" y="1046"/>
                  <a:pt x="2174001" y="0"/>
                </a:cubicBezTo>
                <a:cubicBezTo>
                  <a:pt x="2306517" y="-33950"/>
                  <a:pt x="2450607" y="139442"/>
                  <a:pt x="2429774" y="255773"/>
                </a:cubicBezTo>
                <a:lnTo>
                  <a:pt x="2429774" y="255773"/>
                </a:lnTo>
                <a:cubicBezTo>
                  <a:pt x="2405436" y="382469"/>
                  <a:pt x="2312378" y="538269"/>
                  <a:pt x="2174001" y="511546"/>
                </a:cubicBezTo>
                <a:cubicBezTo>
                  <a:pt x="1881216" y="526874"/>
                  <a:pt x="1734500" y="488847"/>
                  <a:pt x="1553774" y="511546"/>
                </a:cubicBezTo>
                <a:cubicBezTo>
                  <a:pt x="1373048" y="534245"/>
                  <a:pt x="1165294" y="493758"/>
                  <a:pt x="933547" y="511546"/>
                </a:cubicBezTo>
                <a:cubicBezTo>
                  <a:pt x="701800" y="529334"/>
                  <a:pt x="408120" y="544229"/>
                  <a:pt x="255773" y="511546"/>
                </a:cubicBezTo>
                <a:cubicBezTo>
                  <a:pt x="99095" y="531308"/>
                  <a:pt x="20481" y="382305"/>
                  <a:pt x="0" y="255773"/>
                </a:cubicBezTo>
                <a:close/>
              </a:path>
            </a:pathLst>
          </a:custGeom>
          <a:ln w="28575">
            <a:prstDash val="sysDot"/>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Hại</a:t>
            </a:r>
            <a:r>
              <a:rPr lang="en-US" sz="32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thủy</a:t>
            </a:r>
            <a:endParaRPr lang="en-US" sz="32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Rounded Corners 16">
            <a:extLst>
              <a:ext uri="{FF2B5EF4-FFF2-40B4-BE49-F238E27FC236}">
                <a16:creationId xmlns:a16="http://schemas.microsoft.com/office/drawing/2014/main" id="{05ADC6D8-371F-4699-9721-047AE4D7AD9B}"/>
              </a:ext>
            </a:extLst>
          </p:cNvPr>
          <p:cNvSpPr/>
          <p:nvPr/>
        </p:nvSpPr>
        <p:spPr>
          <a:xfrm>
            <a:off x="7481798" y="4856323"/>
            <a:ext cx="2429774" cy="523016"/>
          </a:xfrm>
          <a:custGeom>
            <a:avLst/>
            <a:gdLst>
              <a:gd name="connsiteX0" fmla="*/ 0 w 2429774"/>
              <a:gd name="connsiteY0" fmla="*/ 261508 h 523016"/>
              <a:gd name="connsiteX1" fmla="*/ 261508 w 2429774"/>
              <a:gd name="connsiteY1" fmla="*/ 0 h 523016"/>
              <a:gd name="connsiteX2" fmla="*/ 916162 w 2429774"/>
              <a:gd name="connsiteY2" fmla="*/ 0 h 523016"/>
              <a:gd name="connsiteX3" fmla="*/ 1513612 w 2429774"/>
              <a:gd name="connsiteY3" fmla="*/ 0 h 523016"/>
              <a:gd name="connsiteX4" fmla="*/ 2168266 w 2429774"/>
              <a:gd name="connsiteY4" fmla="*/ 0 h 523016"/>
              <a:gd name="connsiteX5" fmla="*/ 2429774 w 2429774"/>
              <a:gd name="connsiteY5" fmla="*/ 261508 h 523016"/>
              <a:gd name="connsiteX6" fmla="*/ 2429774 w 2429774"/>
              <a:gd name="connsiteY6" fmla="*/ 261508 h 523016"/>
              <a:gd name="connsiteX7" fmla="*/ 2168266 w 2429774"/>
              <a:gd name="connsiteY7" fmla="*/ 523016 h 523016"/>
              <a:gd name="connsiteX8" fmla="*/ 1589883 w 2429774"/>
              <a:gd name="connsiteY8" fmla="*/ 523016 h 523016"/>
              <a:gd name="connsiteX9" fmla="*/ 916162 w 2429774"/>
              <a:gd name="connsiteY9" fmla="*/ 523016 h 523016"/>
              <a:gd name="connsiteX10" fmla="*/ 261508 w 2429774"/>
              <a:gd name="connsiteY10" fmla="*/ 523016 h 523016"/>
              <a:gd name="connsiteX11" fmla="*/ 0 w 2429774"/>
              <a:gd name="connsiteY11" fmla="*/ 261508 h 523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29774" h="523016" fill="none" extrusionOk="0">
                <a:moveTo>
                  <a:pt x="0" y="261508"/>
                </a:moveTo>
                <a:cubicBezTo>
                  <a:pt x="12343" y="132651"/>
                  <a:pt x="135376" y="12354"/>
                  <a:pt x="261508" y="0"/>
                </a:cubicBezTo>
                <a:cubicBezTo>
                  <a:pt x="548038" y="26791"/>
                  <a:pt x="717737" y="15812"/>
                  <a:pt x="916162" y="0"/>
                </a:cubicBezTo>
                <a:cubicBezTo>
                  <a:pt x="1114587" y="-15812"/>
                  <a:pt x="1253903" y="-11692"/>
                  <a:pt x="1513612" y="0"/>
                </a:cubicBezTo>
                <a:cubicBezTo>
                  <a:pt x="1773321" y="11692"/>
                  <a:pt x="1926243" y="7523"/>
                  <a:pt x="2168266" y="0"/>
                </a:cubicBezTo>
                <a:cubicBezTo>
                  <a:pt x="2339887" y="1295"/>
                  <a:pt x="2426716" y="109315"/>
                  <a:pt x="2429774" y="261508"/>
                </a:cubicBezTo>
                <a:lnTo>
                  <a:pt x="2429774" y="261508"/>
                </a:lnTo>
                <a:cubicBezTo>
                  <a:pt x="2417324" y="411868"/>
                  <a:pt x="2314180" y="513161"/>
                  <a:pt x="2168266" y="523016"/>
                </a:cubicBezTo>
                <a:cubicBezTo>
                  <a:pt x="2014859" y="546759"/>
                  <a:pt x="1816616" y="528166"/>
                  <a:pt x="1589883" y="523016"/>
                </a:cubicBezTo>
                <a:cubicBezTo>
                  <a:pt x="1363150" y="517866"/>
                  <a:pt x="1250272" y="496160"/>
                  <a:pt x="916162" y="523016"/>
                </a:cubicBezTo>
                <a:cubicBezTo>
                  <a:pt x="582052" y="549872"/>
                  <a:pt x="517057" y="530072"/>
                  <a:pt x="261508" y="523016"/>
                </a:cubicBezTo>
                <a:cubicBezTo>
                  <a:pt x="114119" y="521621"/>
                  <a:pt x="16176" y="409511"/>
                  <a:pt x="0" y="261508"/>
                </a:cubicBezTo>
                <a:close/>
              </a:path>
              <a:path w="2429774" h="523016" stroke="0" extrusionOk="0">
                <a:moveTo>
                  <a:pt x="0" y="261508"/>
                </a:moveTo>
                <a:cubicBezTo>
                  <a:pt x="-10038" y="127616"/>
                  <a:pt x="120038" y="12508"/>
                  <a:pt x="261508" y="0"/>
                </a:cubicBezTo>
                <a:cubicBezTo>
                  <a:pt x="546198" y="-15569"/>
                  <a:pt x="730294" y="-2365"/>
                  <a:pt x="858959" y="0"/>
                </a:cubicBezTo>
                <a:cubicBezTo>
                  <a:pt x="987624" y="2365"/>
                  <a:pt x="1256468" y="28451"/>
                  <a:pt x="1475477" y="0"/>
                </a:cubicBezTo>
                <a:cubicBezTo>
                  <a:pt x="1694486" y="-28451"/>
                  <a:pt x="1842280" y="-33961"/>
                  <a:pt x="2168266" y="0"/>
                </a:cubicBezTo>
                <a:cubicBezTo>
                  <a:pt x="2305786" y="-26819"/>
                  <a:pt x="2451958" y="143626"/>
                  <a:pt x="2429774" y="261508"/>
                </a:cubicBezTo>
                <a:lnTo>
                  <a:pt x="2429774" y="261508"/>
                </a:lnTo>
                <a:cubicBezTo>
                  <a:pt x="2425362" y="403295"/>
                  <a:pt x="2311081" y="537956"/>
                  <a:pt x="2168266" y="523016"/>
                </a:cubicBezTo>
                <a:cubicBezTo>
                  <a:pt x="1993810" y="527353"/>
                  <a:pt x="1835503" y="517270"/>
                  <a:pt x="1551748" y="523016"/>
                </a:cubicBezTo>
                <a:cubicBezTo>
                  <a:pt x="1267993" y="528762"/>
                  <a:pt x="1226571" y="511460"/>
                  <a:pt x="935229" y="523016"/>
                </a:cubicBezTo>
                <a:cubicBezTo>
                  <a:pt x="643887" y="534572"/>
                  <a:pt x="465917" y="533283"/>
                  <a:pt x="261508" y="523016"/>
                </a:cubicBezTo>
                <a:cubicBezTo>
                  <a:pt x="95347" y="550873"/>
                  <a:pt x="12306" y="397086"/>
                  <a:pt x="0" y="261508"/>
                </a:cubicBezTo>
                <a:close/>
              </a:path>
            </a:pathLst>
          </a:custGeom>
          <a:ln w="28575">
            <a:prstDash val="sysDot"/>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Tay</a:t>
            </a:r>
            <a:r>
              <a:rPr lang="en-US" sz="32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đua</a:t>
            </a:r>
            <a:endParaRPr lang="en-US" sz="32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p:cNvSpPr txBox="1"/>
          <p:nvPr/>
        </p:nvSpPr>
        <p:spPr>
          <a:xfrm>
            <a:off x="2079489" y="5333502"/>
            <a:ext cx="4577767" cy="523220"/>
          </a:xfrm>
          <a:prstGeom prst="rect">
            <a:avLst/>
          </a:prstGeom>
          <a:solidFill>
            <a:schemeClr val="accent4">
              <a:lumMod val="20000"/>
              <a:lumOff val="80000"/>
            </a:schemeClr>
          </a:solidFill>
          <a:effectLst>
            <a:softEdge rad="127000"/>
          </a:effectLst>
        </p:spPr>
        <p:txBody>
          <a:bodyPr wrap="square" rtlCol="0">
            <a:spAutoFit/>
          </a:bodyPr>
          <a:lstStyle/>
          <a:p>
            <a:r>
              <a:rPr lang="en-GB" sz="2800" b="1" dirty="0" err="1"/>
              <a:t>Đưa</a:t>
            </a:r>
            <a:r>
              <a:rPr lang="en-GB" sz="2800" b="1" dirty="0"/>
              <a:t> </a:t>
            </a:r>
            <a:r>
              <a:rPr lang="en-GB" sz="2800" b="1" dirty="0" err="1"/>
              <a:t>tàu</a:t>
            </a:r>
            <a:r>
              <a:rPr lang="en-GB" sz="2800" b="1" dirty="0"/>
              <a:t>, </a:t>
            </a:r>
            <a:r>
              <a:rPr lang="en-GB" sz="2800" b="1" dirty="0" err="1"/>
              <a:t>thuyền</a:t>
            </a:r>
            <a:r>
              <a:rPr lang="en-GB" sz="2800" b="1" dirty="0"/>
              <a:t> </a:t>
            </a:r>
            <a:r>
              <a:rPr lang="en-GB" sz="2800" b="1" dirty="0" err="1"/>
              <a:t>xuống</a:t>
            </a:r>
            <a:r>
              <a:rPr lang="en-GB" sz="2800" b="1" dirty="0"/>
              <a:t> </a:t>
            </a:r>
            <a:r>
              <a:rPr lang="en-GB" sz="2800" b="1" dirty="0" err="1"/>
              <a:t>nước</a:t>
            </a:r>
            <a:r>
              <a:rPr lang="en-GB" sz="2800" b="1" dirty="0"/>
              <a:t>.</a:t>
            </a:r>
            <a:endParaRPr lang="en-US" sz="2800" b="1" dirty="0"/>
          </a:p>
        </p:txBody>
      </p:sp>
      <p:sp>
        <p:nvSpPr>
          <p:cNvPr id="8" name="TextBox 7"/>
          <p:cNvSpPr txBox="1"/>
          <p:nvPr/>
        </p:nvSpPr>
        <p:spPr>
          <a:xfrm>
            <a:off x="6435613" y="5363085"/>
            <a:ext cx="4577767" cy="523220"/>
          </a:xfrm>
          <a:prstGeom prst="rect">
            <a:avLst/>
          </a:prstGeom>
          <a:solidFill>
            <a:schemeClr val="accent4">
              <a:lumMod val="20000"/>
              <a:lumOff val="80000"/>
            </a:schemeClr>
          </a:solidFill>
          <a:effectLst>
            <a:softEdge rad="127000"/>
          </a:effectLst>
        </p:spPr>
        <p:txBody>
          <a:bodyPr wrap="square" rtlCol="0">
            <a:spAutoFit/>
          </a:bodyPr>
          <a:lstStyle/>
          <a:p>
            <a:pPr algn="ctr"/>
            <a:r>
              <a:rPr lang="en-GB" sz="2800" b="1" dirty="0" err="1"/>
              <a:t>Người</a:t>
            </a:r>
            <a:r>
              <a:rPr lang="en-GB" sz="2800" b="1" dirty="0"/>
              <a:t> </a:t>
            </a:r>
            <a:r>
              <a:rPr lang="en-GB" sz="2800" b="1" dirty="0" err="1"/>
              <a:t>tham</a:t>
            </a:r>
            <a:r>
              <a:rPr lang="en-GB" sz="2800" b="1" dirty="0"/>
              <a:t> </a:t>
            </a:r>
            <a:r>
              <a:rPr lang="en-GB" sz="2800" b="1" dirty="0" err="1"/>
              <a:t>gia</a:t>
            </a:r>
            <a:r>
              <a:rPr lang="en-GB" sz="2800" b="1" dirty="0"/>
              <a:t> </a:t>
            </a:r>
            <a:r>
              <a:rPr lang="en-GB" sz="2800" b="1" dirty="0" err="1"/>
              <a:t>cuộc</a:t>
            </a:r>
            <a:r>
              <a:rPr lang="en-GB" sz="2800" b="1" dirty="0"/>
              <a:t> </a:t>
            </a:r>
            <a:r>
              <a:rPr lang="en-GB" sz="2800" b="1" dirty="0" err="1"/>
              <a:t>đua</a:t>
            </a:r>
            <a:endParaRPr lang="en-US" sz="2800" b="1" dirty="0"/>
          </a:p>
        </p:txBody>
      </p:sp>
      <p:pic>
        <p:nvPicPr>
          <p:cNvPr id="2050" name="Picture 2" descr="Đua thuyền truyền thống Lệ Thủy - Không chỉ đơn giản là một lễ hội | Lễ hội  | Vietnam+ (VietnamPl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372" y="1046848"/>
            <a:ext cx="7371704" cy="369716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5135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1000"/>
                                        <p:tgtEl>
                                          <p:spTgt spid="2050"/>
                                        </p:tgtEl>
                                      </p:cBhvr>
                                    </p:animEffect>
                                    <p:anim calcmode="lin" valueType="num">
                                      <p:cBhvr>
                                        <p:cTn id="16" dur="1000" fill="hold"/>
                                        <p:tgtEl>
                                          <p:spTgt spid="2050"/>
                                        </p:tgtEl>
                                        <p:attrNameLst>
                                          <p:attrName>ppt_x</p:attrName>
                                        </p:attrNameLst>
                                      </p:cBhvr>
                                      <p:tavLst>
                                        <p:tav tm="0">
                                          <p:val>
                                            <p:strVal val="#ppt_x"/>
                                          </p:val>
                                        </p:tav>
                                        <p:tav tm="100000">
                                          <p:val>
                                            <p:strVal val="#ppt_x"/>
                                          </p:val>
                                        </p:tav>
                                      </p:tavLst>
                                    </p:anim>
                                    <p:anim calcmode="lin" valueType="num">
                                      <p:cBhvr>
                                        <p:cTn id="17"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483481" y="158742"/>
            <a:ext cx="3260680" cy="542016"/>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0952" tIns="45474" rIns="90952" bIns="45474" rtlCol="0" anchor="ctr"/>
          <a:lstStyle/>
          <a:p>
            <a:pPr algn="ctr"/>
            <a:r>
              <a:rPr lang="en-US" sz="2800" b="1" dirty="0" err="1">
                <a:solidFill>
                  <a:prstClr val="black"/>
                </a:solidFill>
                <a:latin typeface="Arial-Rounded" pitchFamily="34" charset="0"/>
                <a:ea typeface="Arial-Rounded" pitchFamily="34" charset="0"/>
                <a:cs typeface="Arial-Rounded" pitchFamily="34" charset="0"/>
              </a:rPr>
              <a:t>Đọc</a:t>
            </a:r>
            <a:r>
              <a:rPr lang="en-US" sz="2800" b="1" dirty="0">
                <a:solidFill>
                  <a:prstClr val="black"/>
                </a:solidFill>
                <a:latin typeface="Arial-Rounded" pitchFamily="34" charset="0"/>
                <a:ea typeface="Arial-Rounded" pitchFamily="34" charset="0"/>
                <a:cs typeface="Arial-Rounded" pitchFamily="34" charset="0"/>
              </a:rPr>
              <a:t> </a:t>
            </a:r>
            <a:r>
              <a:rPr lang="en-US" sz="2800" b="1" dirty="0" err="1">
                <a:solidFill>
                  <a:prstClr val="black"/>
                </a:solidFill>
                <a:latin typeface="Arial-Rounded" pitchFamily="34" charset="0"/>
                <a:ea typeface="Arial-Rounded" pitchFamily="34" charset="0"/>
                <a:cs typeface="Arial-Rounded" pitchFamily="34" charset="0"/>
              </a:rPr>
              <a:t>đoạn</a:t>
            </a:r>
            <a:r>
              <a:rPr lang="en-US" sz="2800" b="1" dirty="0">
                <a:solidFill>
                  <a:prstClr val="black"/>
                </a:solidFill>
                <a:latin typeface="Arial-Rounded" pitchFamily="34" charset="0"/>
                <a:ea typeface="Arial-Rounded" pitchFamily="34" charset="0"/>
                <a:cs typeface="Arial-Rounded" pitchFamily="34" charset="0"/>
              </a:rPr>
              <a:t> 3</a:t>
            </a:r>
          </a:p>
        </p:txBody>
      </p:sp>
      <p:sp>
        <p:nvSpPr>
          <p:cNvPr id="15" name="TextBox 14"/>
          <p:cNvSpPr txBox="1"/>
          <p:nvPr/>
        </p:nvSpPr>
        <p:spPr>
          <a:xfrm>
            <a:off x="611935" y="863666"/>
            <a:ext cx="11491869" cy="1828665"/>
          </a:xfrm>
          <a:prstGeom prst="rect">
            <a:avLst/>
          </a:prstGeom>
          <a:noFill/>
        </p:spPr>
        <p:txBody>
          <a:bodyPr wrap="square" lIns="104098" tIns="52050" rIns="104098" bIns="52050" rtlCol="0">
            <a:spAutoFit/>
          </a:bodyPr>
          <a:lstStyle/>
          <a:p>
            <a:r>
              <a:rPr lang="en-GB" sz="2800" dirty="0">
                <a:latin typeface="Arial-Rounded" panose="020B0500000000000000" pitchFamily="34" charset="0"/>
                <a:ea typeface="Arial-Rounded" panose="020B0500000000000000" pitchFamily="34" charset="0"/>
                <a:cs typeface="Arial-Rounded" panose="020B0500000000000000" pitchFamily="34" charset="0"/>
              </a:rPr>
              <a:t>           </a:t>
            </a:r>
            <a:r>
              <a:rPr lang="vi-VN" sz="2800" dirty="0"/>
              <a:t>Vào cuộc đua, mỗi ghe có một người giỏi tay chèo ngồi đằng mũi chỉ huy và một người đứng giữa ghe giữ nhịp. Theo hiệu lệnh, những mái chèo đưa nhanh thoăn thoắt, đều tăm tắp, đẩy chiếc ghe lướt nhanh trên sông. Tiếng trống hội, tiếng hò reo cổ vũ vang dội cả một vùng sông nước.</a:t>
            </a:r>
          </a:p>
        </p:txBody>
      </p:sp>
      <p:pic>
        <p:nvPicPr>
          <p:cNvPr id="12" name="Picture 2" descr="✓ Happy cute kid boy and girl dialog premium vector in Adobe Illustrator ai  ( .ai ) format, Encapsulated PostScript eps ( .eps ) format"/>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402" b="98345" l="4594" r="96090">
                        <a14:foregroundMark x1="51320" y1="46572" x2="48583" y2="50118"/>
                        <a14:foregroundMark x1="75171" y1="34279" x2="84946" y2="89125"/>
                        <a14:foregroundMark x1="69990" y1="90780" x2="77028" y2="88416"/>
                        <a14:foregroundMark x1="75464" y1="83688" x2="75171" y2="88652"/>
                        <a14:foregroundMark x1="52199" y1="46099" x2="51320" y2="49054"/>
                        <a14:foregroundMark x1="5474" y1="71986" x2="9482" y2="70922"/>
                        <a14:foregroundMark x1="9971" y1="74113" x2="10655" y2="71158"/>
                        <a14:foregroundMark x1="5865" y1="72813" x2="9091" y2="71395"/>
                      </a14:backgroundRemoval>
                    </a14:imgEffect>
                  </a14:imgLayer>
                </a14:imgProps>
              </a:ext>
              <a:ext uri="{28A0092B-C50C-407E-A947-70E740481C1C}">
                <a14:useLocalDpi xmlns:a14="http://schemas.microsoft.com/office/drawing/2010/main" val="0"/>
              </a:ext>
            </a:extLst>
          </a:blip>
          <a:srcRect l="27659" t="30312" r="47276" b="4885"/>
          <a:stretch/>
        </p:blipFill>
        <p:spPr bwMode="auto">
          <a:xfrm>
            <a:off x="282275" y="2855239"/>
            <a:ext cx="1841500" cy="3937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453412" y="288851"/>
            <a:ext cx="5680461" cy="597559"/>
          </a:xfrm>
          <a:prstGeom prst="rect">
            <a:avLst/>
          </a:prstGeom>
          <a:noFill/>
        </p:spPr>
        <p:txBody>
          <a:bodyPr wrap="square" lIns="104098" tIns="52050" rIns="104098" bIns="52050" rtlCol="0">
            <a:spAutoFit/>
          </a:bodyPr>
          <a:lstStyle/>
          <a:p>
            <a:pPr algn="ctr"/>
            <a:r>
              <a:rPr lang="en-US" sz="3200" dirty="0" err="1">
                <a:ln>
                  <a:solidFill>
                    <a:srgbClr val="FF0000"/>
                  </a:solidFill>
                </a:ln>
                <a:solidFill>
                  <a:srgbClr val="00B0F0"/>
                </a:solidFill>
                <a:latin typeface="Coiny" panose="02000903060500060000" pitchFamily="2" charset="0"/>
                <a:ea typeface="Arial-Rounded" pitchFamily="34" charset="0"/>
                <a:cs typeface="Arial-Rounded" pitchFamily="34" charset="0"/>
              </a:rPr>
              <a:t>HỘI</a:t>
            </a:r>
            <a:r>
              <a:rPr lang="en-US" sz="3200" dirty="0">
                <a:ln>
                  <a:solidFill>
                    <a:srgbClr val="FF0000"/>
                  </a:solidFill>
                </a:ln>
                <a:solidFill>
                  <a:srgbClr val="00B0F0"/>
                </a:solidFill>
                <a:latin typeface="Coiny" panose="02000903060500060000" pitchFamily="2" charset="0"/>
                <a:ea typeface="Arial-Rounded" pitchFamily="34" charset="0"/>
                <a:cs typeface="Arial-Rounded" pitchFamily="34" charset="0"/>
              </a:rPr>
              <a:t> </a:t>
            </a:r>
            <a:r>
              <a:rPr lang="en-US" sz="3200" dirty="0" err="1">
                <a:ln>
                  <a:solidFill>
                    <a:srgbClr val="FF0000"/>
                  </a:solidFill>
                </a:ln>
                <a:solidFill>
                  <a:srgbClr val="00B0F0"/>
                </a:solidFill>
                <a:latin typeface="Coiny" panose="02000903060500060000" pitchFamily="2" charset="0"/>
                <a:ea typeface="Arial-Rounded" pitchFamily="34" charset="0"/>
                <a:cs typeface="Arial-Rounded" pitchFamily="34" charset="0"/>
              </a:rPr>
              <a:t>ĐUA</a:t>
            </a:r>
            <a:r>
              <a:rPr lang="en-US" sz="3200" dirty="0">
                <a:ln>
                  <a:solidFill>
                    <a:srgbClr val="FF0000"/>
                  </a:solidFill>
                </a:ln>
                <a:solidFill>
                  <a:srgbClr val="00B0F0"/>
                </a:solidFill>
                <a:latin typeface="Coiny" panose="02000903060500060000" pitchFamily="2" charset="0"/>
                <a:ea typeface="Arial-Rounded" pitchFamily="34" charset="0"/>
                <a:cs typeface="Arial-Rounded" pitchFamily="34" charset="0"/>
              </a:rPr>
              <a:t> </a:t>
            </a:r>
            <a:r>
              <a:rPr lang="en-US" sz="3200" err="1">
                <a:ln>
                  <a:solidFill>
                    <a:srgbClr val="FF0000"/>
                  </a:solidFill>
                </a:ln>
                <a:solidFill>
                  <a:srgbClr val="00B0F0"/>
                </a:solidFill>
                <a:latin typeface="Coiny" panose="02000903060500060000" pitchFamily="2" charset="0"/>
                <a:ea typeface="Arial-Rounded" pitchFamily="34" charset="0"/>
                <a:cs typeface="Arial-Rounded" pitchFamily="34" charset="0"/>
              </a:rPr>
              <a:t>GHE</a:t>
            </a:r>
            <a:r>
              <a:rPr lang="en-US" sz="3200">
                <a:ln>
                  <a:solidFill>
                    <a:srgbClr val="FF0000"/>
                  </a:solidFill>
                </a:ln>
                <a:solidFill>
                  <a:srgbClr val="00B0F0"/>
                </a:solidFill>
                <a:latin typeface="Coiny" panose="02000903060500060000" pitchFamily="2" charset="0"/>
                <a:ea typeface="Arial-Rounded" pitchFamily="34" charset="0"/>
                <a:cs typeface="Arial-Rounded" pitchFamily="34" charset="0"/>
              </a:rPr>
              <a:t> NGO</a:t>
            </a:r>
            <a:endParaRPr lang="en-US" sz="3200" dirty="0">
              <a:ln>
                <a:solidFill>
                  <a:srgbClr val="FF0000"/>
                </a:solidFill>
              </a:ln>
              <a:solidFill>
                <a:srgbClr val="00B0F0"/>
              </a:solidFill>
              <a:latin typeface="Coiny" panose="02000903060500060000" pitchFamily="2" charset="0"/>
              <a:ea typeface="Arial-Rounded" pitchFamily="34" charset="0"/>
              <a:cs typeface="Arial-Rounded" pitchFamily="34" charset="0"/>
            </a:endParaRPr>
          </a:p>
        </p:txBody>
      </p:sp>
      <p:sp>
        <p:nvSpPr>
          <p:cNvPr id="13" name="Rounded Rectangular Callout 12"/>
          <p:cNvSpPr/>
          <p:nvPr/>
        </p:nvSpPr>
        <p:spPr>
          <a:xfrm>
            <a:off x="6049879" y="5136662"/>
            <a:ext cx="3965543" cy="1084322"/>
          </a:xfrm>
          <a:prstGeom prst="wedgeRoundRectCallout">
            <a:avLst>
              <a:gd name="adj1" fmla="val 58934"/>
              <a:gd name="adj2" fmla="val -95161"/>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76183" tIns="38092" rIns="76183" bIns="38092" spcCol="0" rtlCol="0" anchor="ctr"/>
          <a:lstStyle/>
          <a:p>
            <a:pPr algn="ctr"/>
            <a:r>
              <a:rPr lang="en-US" sz="3667" b="1" dirty="0" err="1">
                <a:solidFill>
                  <a:srgbClr val="FF0000"/>
                </a:solidFill>
              </a:rPr>
              <a:t>Tìm</a:t>
            </a:r>
            <a:r>
              <a:rPr lang="en-US" sz="3667" b="1" dirty="0">
                <a:solidFill>
                  <a:srgbClr val="FF0000"/>
                </a:solidFill>
              </a:rPr>
              <a:t> </a:t>
            </a:r>
            <a:r>
              <a:rPr lang="en-US" sz="3667" b="1" dirty="0" err="1">
                <a:solidFill>
                  <a:srgbClr val="FF0000"/>
                </a:solidFill>
              </a:rPr>
              <a:t>từ</a:t>
            </a:r>
            <a:r>
              <a:rPr lang="en-US" sz="3667" b="1" dirty="0">
                <a:solidFill>
                  <a:srgbClr val="FF0000"/>
                </a:solidFill>
              </a:rPr>
              <a:t> </a:t>
            </a:r>
            <a:r>
              <a:rPr lang="en-US" sz="3667" b="1" err="1">
                <a:solidFill>
                  <a:srgbClr val="FF0000"/>
                </a:solidFill>
              </a:rPr>
              <a:t>khó</a:t>
            </a:r>
            <a:r>
              <a:rPr lang="en-US" sz="3667" b="1">
                <a:solidFill>
                  <a:srgbClr val="FF0000"/>
                </a:solidFill>
              </a:rPr>
              <a:t> đọc</a:t>
            </a:r>
            <a:endParaRPr lang="en-US" sz="3667" b="1" dirty="0">
              <a:solidFill>
                <a:srgbClr val="FF0000"/>
              </a:solidFill>
            </a:endParaRPr>
          </a:p>
        </p:txBody>
      </p:sp>
      <p:sp>
        <p:nvSpPr>
          <p:cNvPr id="14" name="Rounded Rectangular Callout 13"/>
          <p:cNvSpPr/>
          <p:nvPr/>
        </p:nvSpPr>
        <p:spPr>
          <a:xfrm>
            <a:off x="5832796" y="2779511"/>
            <a:ext cx="3270250" cy="784160"/>
          </a:xfrm>
          <a:prstGeom prst="wedgeRoundRectCallout">
            <a:avLst>
              <a:gd name="adj1" fmla="val 50196"/>
              <a:gd name="adj2" fmla="val 87040"/>
              <a:gd name="adj3" fmla="val 16667"/>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lIns="76183" tIns="38092" rIns="76183" bIns="38092" spcCol="0" rtlCol="0" anchor="ctr"/>
          <a:lstStyle/>
          <a:p>
            <a:pPr algn="ctr"/>
            <a:r>
              <a:rPr lang="en-US" sz="3333" b="1" dirty="0" err="1">
                <a:solidFill>
                  <a:srgbClr val="FF0000"/>
                </a:solidFill>
              </a:rPr>
              <a:t>Luyện</a:t>
            </a:r>
            <a:r>
              <a:rPr lang="en-US" sz="3333" b="1" dirty="0">
                <a:solidFill>
                  <a:srgbClr val="FF0000"/>
                </a:solidFill>
              </a:rPr>
              <a:t> </a:t>
            </a:r>
            <a:r>
              <a:rPr lang="en-US" sz="3333" b="1" dirty="0" err="1">
                <a:solidFill>
                  <a:srgbClr val="FF0000"/>
                </a:solidFill>
              </a:rPr>
              <a:t>đọc</a:t>
            </a:r>
            <a:r>
              <a:rPr lang="en-US" sz="3333" b="1" dirty="0">
                <a:solidFill>
                  <a:srgbClr val="FF0000"/>
                </a:solidFill>
              </a:rPr>
              <a:t> </a:t>
            </a:r>
            <a:r>
              <a:rPr lang="en-US" sz="3333" b="1" dirty="0" err="1">
                <a:solidFill>
                  <a:srgbClr val="FF0000"/>
                </a:solidFill>
              </a:rPr>
              <a:t>từ</a:t>
            </a:r>
            <a:r>
              <a:rPr lang="en-US" sz="3333" b="1" dirty="0">
                <a:solidFill>
                  <a:srgbClr val="FF0000"/>
                </a:solidFill>
              </a:rPr>
              <a:t> </a:t>
            </a:r>
            <a:r>
              <a:rPr lang="en-US" sz="3333" b="1" dirty="0" err="1">
                <a:solidFill>
                  <a:srgbClr val="FF0000"/>
                </a:solidFill>
              </a:rPr>
              <a:t>khó</a:t>
            </a:r>
            <a:endParaRPr lang="en-US" sz="3333" b="1" dirty="0">
              <a:solidFill>
                <a:srgbClr val="FF0000"/>
              </a:solidFill>
            </a:endParaRPr>
          </a:p>
        </p:txBody>
      </p:sp>
      <p:pic>
        <p:nvPicPr>
          <p:cNvPr id="16" name="Picture 15"/>
          <p:cNvPicPr>
            <a:picLocks noChangeAspect="1"/>
          </p:cNvPicPr>
          <p:nvPr/>
        </p:nvPicPr>
        <p:blipFill>
          <a:blip r:embed="rId5">
            <a:extLst>
              <a:ext uri="{BEBA8EAE-BF5A-486C-A8C5-ECC9F3942E4B}">
                <a14:imgProps xmlns:a14="http://schemas.microsoft.com/office/drawing/2010/main">
                  <a14:imgLayer r:embed="rId6">
                    <a14:imgEffect>
                      <a14:backgroundRemoval t="1765" b="97941" l="10000" r="76765"/>
                    </a14:imgEffect>
                  </a14:imgLayer>
                </a14:imgProps>
              </a:ext>
            </a:extLst>
          </a:blip>
          <a:stretch>
            <a:fillRect/>
          </a:stretch>
        </p:blipFill>
        <p:spPr>
          <a:xfrm>
            <a:off x="8464146" y="2313432"/>
            <a:ext cx="4439146" cy="4418924"/>
          </a:xfrm>
          <a:prstGeom prst="rect">
            <a:avLst/>
          </a:prstGeom>
        </p:spPr>
      </p:pic>
      <p:grpSp>
        <p:nvGrpSpPr>
          <p:cNvPr id="17" name="Group 16">
            <a:extLst>
              <a:ext uri="{FF2B5EF4-FFF2-40B4-BE49-F238E27FC236}">
                <a16:creationId xmlns:a16="http://schemas.microsoft.com/office/drawing/2014/main" id="{1CCC4E70-5D83-4398-80AC-9BF12CBB16FA}"/>
              </a:ext>
            </a:extLst>
          </p:cNvPr>
          <p:cNvGrpSpPr/>
          <p:nvPr/>
        </p:nvGrpSpPr>
        <p:grpSpPr>
          <a:xfrm>
            <a:off x="1960002" y="3040405"/>
            <a:ext cx="3932260" cy="1031631"/>
            <a:chOff x="6308591" y="1081302"/>
            <a:chExt cx="4535254" cy="1031631"/>
          </a:xfrm>
        </p:grpSpPr>
        <p:sp>
          <p:nvSpPr>
            <p:cNvPr id="18" name="Rectangle: Rounded Corners 11">
              <a:extLst>
                <a:ext uri="{FF2B5EF4-FFF2-40B4-BE49-F238E27FC236}">
                  <a16:creationId xmlns:a16="http://schemas.microsoft.com/office/drawing/2014/main" id="{B0464D05-D861-4E5A-A3B1-3EDB25A859DB}"/>
                </a:ext>
              </a:extLst>
            </p:cNvPr>
            <p:cNvSpPr/>
            <p:nvPr/>
          </p:nvSpPr>
          <p:spPr>
            <a:xfrm>
              <a:off x="6824406" y="1268211"/>
              <a:ext cx="4019439"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Thoăn</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thoắt</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a:extLst>
                <a:ext uri="{FF2B5EF4-FFF2-40B4-BE49-F238E27FC236}">
                  <a16:creationId xmlns:a16="http://schemas.microsoft.com/office/drawing/2014/main" id="{206F1DCF-4875-4993-ABF5-0CD1F17A36C4}"/>
                </a:ext>
              </a:extLst>
            </p:cNvPr>
            <p:cNvPicPr>
              <a:picLocks noChangeAspect="1"/>
            </p:cNvPicPr>
            <p:nvPr/>
          </p:nvPicPr>
          <p:blipFill>
            <a:blip r:embed="rId7"/>
            <a:stretch>
              <a:fillRect/>
            </a:stretch>
          </p:blipFill>
          <p:spPr>
            <a:xfrm>
              <a:off x="6308591" y="1081302"/>
              <a:ext cx="1031631" cy="1031631"/>
            </a:xfrm>
            <a:prstGeom prst="rect">
              <a:avLst/>
            </a:prstGeom>
          </p:spPr>
        </p:pic>
      </p:grpSp>
      <p:grpSp>
        <p:nvGrpSpPr>
          <p:cNvPr id="20" name="Group 19">
            <a:extLst>
              <a:ext uri="{FF2B5EF4-FFF2-40B4-BE49-F238E27FC236}">
                <a16:creationId xmlns:a16="http://schemas.microsoft.com/office/drawing/2014/main" id="{68C7F647-EE1A-48DA-A3C5-59EEA78744FE}"/>
              </a:ext>
            </a:extLst>
          </p:cNvPr>
          <p:cNvGrpSpPr/>
          <p:nvPr/>
        </p:nvGrpSpPr>
        <p:grpSpPr>
          <a:xfrm>
            <a:off x="2058224" y="4011474"/>
            <a:ext cx="3932260" cy="1035920"/>
            <a:chOff x="6308591" y="2204685"/>
            <a:chExt cx="4535254" cy="1035920"/>
          </a:xfrm>
        </p:grpSpPr>
        <p:sp>
          <p:nvSpPr>
            <p:cNvPr id="21" name="Rectangle: Rounded Corners 14">
              <a:extLst>
                <a:ext uri="{FF2B5EF4-FFF2-40B4-BE49-F238E27FC236}">
                  <a16:creationId xmlns:a16="http://schemas.microsoft.com/office/drawing/2014/main" id="{ED36138F-D218-4369-B805-229C0A2AD6ED}"/>
                </a:ext>
              </a:extLst>
            </p:cNvPr>
            <p:cNvSpPr/>
            <p:nvPr/>
          </p:nvSpPr>
          <p:spPr>
            <a:xfrm>
              <a:off x="6824407" y="2395883"/>
              <a:ext cx="4019438"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Hò</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reo</a:t>
              </a:r>
            </a:p>
          </p:txBody>
        </p:sp>
        <p:pic>
          <p:nvPicPr>
            <p:cNvPr id="22" name="Picture 21">
              <a:extLst>
                <a:ext uri="{FF2B5EF4-FFF2-40B4-BE49-F238E27FC236}">
                  <a16:creationId xmlns:a16="http://schemas.microsoft.com/office/drawing/2014/main" id="{B08E88A1-24E1-459A-A398-D473892C381B}"/>
                </a:ext>
              </a:extLst>
            </p:cNvPr>
            <p:cNvPicPr>
              <a:picLocks noChangeAspect="1"/>
            </p:cNvPicPr>
            <p:nvPr/>
          </p:nvPicPr>
          <p:blipFill>
            <a:blip r:embed="rId8"/>
            <a:stretch>
              <a:fillRect/>
            </a:stretch>
          </p:blipFill>
          <p:spPr>
            <a:xfrm>
              <a:off x="6308591" y="2204685"/>
              <a:ext cx="1031631" cy="1031631"/>
            </a:xfrm>
            <a:prstGeom prst="rect">
              <a:avLst/>
            </a:prstGeom>
          </p:spPr>
        </p:pic>
      </p:grpSp>
      <p:cxnSp>
        <p:nvCxnSpPr>
          <p:cNvPr id="23" name="Straight Connector 22"/>
          <p:cNvCxnSpPr/>
          <p:nvPr/>
        </p:nvCxnSpPr>
        <p:spPr>
          <a:xfrm>
            <a:off x="2565875" y="2225394"/>
            <a:ext cx="1325968" cy="691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891843" y="2598046"/>
            <a:ext cx="91814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6" name="Group 25"/>
          <p:cNvGrpSpPr/>
          <p:nvPr/>
        </p:nvGrpSpPr>
        <p:grpSpPr>
          <a:xfrm>
            <a:off x="1847355" y="4177932"/>
            <a:ext cx="6821119" cy="1540220"/>
            <a:chOff x="5370066" y="3425061"/>
            <a:chExt cx="6735306" cy="1430935"/>
          </a:xfrm>
        </p:grpSpPr>
        <p:sp>
          <p:nvSpPr>
            <p:cNvPr id="27" name="Rounded Rectangle 26"/>
            <p:cNvSpPr/>
            <p:nvPr/>
          </p:nvSpPr>
          <p:spPr>
            <a:xfrm>
              <a:off x="5370066" y="3425061"/>
              <a:ext cx="6735306" cy="1430935"/>
            </a:xfrm>
            <a:prstGeom prst="roundRect">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5423784" y="3522787"/>
              <a:ext cx="6641431" cy="1286724"/>
            </a:xfrm>
            <a:prstGeom prst="rect">
              <a:avLst/>
            </a:prstGeom>
            <a:noFill/>
          </p:spPr>
          <p:txBody>
            <a:bodyPr wrap="square" rtlCol="0">
              <a:spAutoFit/>
            </a:bodyPr>
            <a:lstStyle/>
            <a:p>
              <a:r>
                <a:rPr lang="en-GB" sz="2800" dirty="0">
                  <a:latin typeface="Arial-Rounded" panose="020B0500000000000000" pitchFamily="34" charset="0"/>
                  <a:ea typeface="Arial-Rounded" panose="020B0500000000000000" pitchFamily="34" charset="0"/>
                  <a:cs typeface="Arial-Rounded" panose="020B0500000000000000" pitchFamily="34" charset="0"/>
                </a:rPr>
                <a:t>   </a:t>
              </a:r>
              <a:r>
                <a:rPr lang="vi-VN" sz="2800" dirty="0"/>
                <a:t>Vào cuộc đua, mỗi ghe có một người giỏi tay chèo ngồi đằng mũi chỉ huy và một người đứng giữa ghe giữ nhịp. </a:t>
              </a:r>
              <a:endParaRPr lang="vi-VN" sz="2800" dirty="0">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0" name="Group 29"/>
          <p:cNvGrpSpPr/>
          <p:nvPr/>
        </p:nvGrpSpPr>
        <p:grpSpPr>
          <a:xfrm>
            <a:off x="7544987" y="5183198"/>
            <a:ext cx="180483" cy="416973"/>
            <a:chOff x="6790113" y="3886200"/>
            <a:chExt cx="216579" cy="500368"/>
          </a:xfrm>
        </p:grpSpPr>
        <p:cxnSp>
          <p:nvCxnSpPr>
            <p:cNvPr id="31" name="Straight Connector 30"/>
            <p:cNvCxnSpPr/>
            <p:nvPr/>
          </p:nvCxnSpPr>
          <p:spPr>
            <a:xfrm flipH="1">
              <a:off x="6790113" y="3886200"/>
              <a:ext cx="128358" cy="50036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6878334" y="3886200"/>
              <a:ext cx="128358" cy="500368"/>
            </a:xfrm>
            <a:prstGeom prst="line">
              <a:avLst/>
            </a:prstGeom>
            <a:ln w="38100"/>
          </p:spPr>
          <p:style>
            <a:lnRef idx="1">
              <a:schemeClr val="accent1"/>
            </a:lnRef>
            <a:fillRef idx="0">
              <a:schemeClr val="accent1"/>
            </a:fillRef>
            <a:effectRef idx="0">
              <a:schemeClr val="accent1"/>
            </a:effectRef>
            <a:fontRef idx="minor">
              <a:schemeClr val="tx1"/>
            </a:fontRef>
          </p:style>
        </p:cxnSp>
      </p:grpSp>
      <p:cxnSp>
        <p:nvCxnSpPr>
          <p:cNvPr id="33" name="Straight Connector 32"/>
          <p:cNvCxnSpPr/>
          <p:nvPr/>
        </p:nvCxnSpPr>
        <p:spPr>
          <a:xfrm flipH="1">
            <a:off x="4543954" y="4323356"/>
            <a:ext cx="106965" cy="41697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7538253" y="4767132"/>
            <a:ext cx="106965" cy="41697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6" name="Rounded Rectangular Callout 35"/>
          <p:cNvSpPr/>
          <p:nvPr/>
        </p:nvSpPr>
        <p:spPr>
          <a:xfrm>
            <a:off x="4055896" y="2715060"/>
            <a:ext cx="3412025" cy="784160"/>
          </a:xfrm>
          <a:prstGeom prst="wedgeRoundRectCallout">
            <a:avLst>
              <a:gd name="adj1" fmla="val 59202"/>
              <a:gd name="adj2" fmla="val 4593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76183" tIns="38092" rIns="76183" bIns="38092" spcCol="0" rtlCol="0" anchor="ctr"/>
          <a:lstStyle/>
          <a:p>
            <a:pPr algn="ctr"/>
            <a:r>
              <a:rPr lang="en-US" sz="2800" b="1" dirty="0">
                <a:solidFill>
                  <a:srgbClr val="FF0000"/>
                </a:solidFill>
              </a:rPr>
              <a:t>Luyện </a:t>
            </a:r>
            <a:r>
              <a:rPr lang="en-US" sz="2800" b="1" dirty="0" err="1">
                <a:solidFill>
                  <a:srgbClr val="FF0000"/>
                </a:solidFill>
              </a:rPr>
              <a:t>ngắt</a:t>
            </a:r>
            <a:r>
              <a:rPr lang="en-US" sz="2800" b="1" dirty="0">
                <a:solidFill>
                  <a:srgbClr val="FF0000"/>
                </a:solidFill>
              </a:rPr>
              <a:t> </a:t>
            </a:r>
            <a:r>
              <a:rPr lang="en-US" sz="2800" b="1" dirty="0" err="1">
                <a:solidFill>
                  <a:srgbClr val="FF0000"/>
                </a:solidFill>
              </a:rPr>
              <a:t>nhịp</a:t>
            </a:r>
            <a:r>
              <a:rPr lang="en-US" sz="2800" b="1" dirty="0">
                <a:solidFill>
                  <a:srgbClr val="FF0000"/>
                </a:solidFill>
              </a:rPr>
              <a:t> </a:t>
            </a:r>
            <a:r>
              <a:rPr lang="en-US" sz="2800" b="1" dirty="0" err="1">
                <a:solidFill>
                  <a:srgbClr val="FF0000"/>
                </a:solidFill>
              </a:rPr>
              <a:t>câu</a:t>
            </a:r>
            <a:r>
              <a:rPr lang="en-US" sz="2800" b="1" dirty="0">
                <a:solidFill>
                  <a:srgbClr val="FF0000"/>
                </a:solidFill>
              </a:rPr>
              <a:t>.</a:t>
            </a:r>
          </a:p>
        </p:txBody>
      </p:sp>
    </p:spTree>
    <p:extLst>
      <p:ext uri="{BB962C8B-B14F-4D97-AF65-F5344CB8AC3E}">
        <p14:creationId xmlns:p14="http://schemas.microsoft.com/office/powerpoint/2010/main" val="3009356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par>
                                <p:cTn id="20" presetID="16" presetClass="entr" presetSubtype="21"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grpId="1" nodeType="clickEffect">
                                  <p:stCondLst>
                                    <p:cond delay="0"/>
                                  </p:stCondLst>
                                  <p:childTnLst>
                                    <p:animEffect transition="out" filter="barn(inVertical)">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par>
                                <p:cTn id="28" presetID="16" presetClass="entr" presetSubtype="21"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par>
                                <p:cTn id="31" presetID="16" presetClass="entr" presetSubtype="21"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par>
                                <p:cTn id="34" presetID="16" presetClass="entr" presetSubtype="21"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inVertical)">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xit" presetSubtype="21" fill="hold" grpId="1" nodeType="clickEffect">
                                  <p:stCondLst>
                                    <p:cond delay="0"/>
                                  </p:stCondLst>
                                  <p:childTnLst>
                                    <p:animEffect transition="out" filter="barn(inVertical)">
                                      <p:cBhvr>
                                        <p:cTn id="40" dur="500"/>
                                        <p:tgtEl>
                                          <p:spTgt spid="14"/>
                                        </p:tgtEl>
                                      </p:cBhvr>
                                    </p:animEffect>
                                    <p:set>
                                      <p:cBhvr>
                                        <p:cTn id="41" dur="1" fill="hold">
                                          <p:stCondLst>
                                            <p:cond delay="499"/>
                                          </p:stCondLst>
                                        </p:cTn>
                                        <p:tgtEl>
                                          <p:spTgt spid="14"/>
                                        </p:tgtEl>
                                        <p:attrNameLst>
                                          <p:attrName>style.visibility</p:attrName>
                                        </p:attrNameLst>
                                      </p:cBhvr>
                                      <p:to>
                                        <p:strVal val="hidden"/>
                                      </p:to>
                                    </p:set>
                                  </p:childTnLst>
                                </p:cTn>
                              </p:par>
                              <p:par>
                                <p:cTn id="42" presetID="16" presetClass="exit" presetSubtype="21" fill="hold" nodeType="withEffect">
                                  <p:stCondLst>
                                    <p:cond delay="0"/>
                                  </p:stCondLst>
                                  <p:childTnLst>
                                    <p:animEffect transition="out" filter="barn(inVertical)">
                                      <p:cBhvr>
                                        <p:cTn id="43" dur="500"/>
                                        <p:tgtEl>
                                          <p:spTgt spid="17"/>
                                        </p:tgtEl>
                                      </p:cBhvr>
                                    </p:animEffect>
                                    <p:set>
                                      <p:cBhvr>
                                        <p:cTn id="44" dur="1" fill="hold">
                                          <p:stCondLst>
                                            <p:cond delay="499"/>
                                          </p:stCondLst>
                                        </p:cTn>
                                        <p:tgtEl>
                                          <p:spTgt spid="17"/>
                                        </p:tgtEl>
                                        <p:attrNameLst>
                                          <p:attrName>style.visibility</p:attrName>
                                        </p:attrNameLst>
                                      </p:cBhvr>
                                      <p:to>
                                        <p:strVal val="hidden"/>
                                      </p:to>
                                    </p:set>
                                  </p:childTnLst>
                                </p:cTn>
                              </p:par>
                              <p:par>
                                <p:cTn id="45" presetID="16" presetClass="exit" presetSubtype="21" fill="hold" nodeType="withEffect">
                                  <p:stCondLst>
                                    <p:cond delay="0"/>
                                  </p:stCondLst>
                                  <p:childTnLst>
                                    <p:animEffect transition="out" filter="barn(inVertical)">
                                      <p:cBhvr>
                                        <p:cTn id="46" dur="500"/>
                                        <p:tgtEl>
                                          <p:spTgt spid="20"/>
                                        </p:tgtEl>
                                      </p:cBhvr>
                                    </p:animEffect>
                                    <p:set>
                                      <p:cBhvr>
                                        <p:cTn id="47" dur="1" fill="hold">
                                          <p:stCondLst>
                                            <p:cond delay="499"/>
                                          </p:stCondLst>
                                        </p:cTn>
                                        <p:tgtEl>
                                          <p:spTgt spid="20"/>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barn(inVertical)">
                                      <p:cBhvr>
                                        <p:cTn id="52" dur="500"/>
                                        <p:tgtEl>
                                          <p:spTgt spid="26"/>
                                        </p:tgtEl>
                                      </p:cBhvr>
                                    </p:animEffect>
                                  </p:childTnLst>
                                </p:cTn>
                              </p:par>
                              <p:par>
                                <p:cTn id="53" presetID="42" presetClass="entr" presetSubtype="0" fill="hold" grpId="0" nodeType="with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fade">
                                      <p:cBhvr>
                                        <p:cTn id="55" dur="1000"/>
                                        <p:tgtEl>
                                          <p:spTgt spid="36"/>
                                        </p:tgtEl>
                                      </p:cBhvr>
                                    </p:animEffect>
                                    <p:anim calcmode="lin" valueType="num">
                                      <p:cBhvr>
                                        <p:cTn id="56" dur="1000" fill="hold"/>
                                        <p:tgtEl>
                                          <p:spTgt spid="36"/>
                                        </p:tgtEl>
                                        <p:attrNameLst>
                                          <p:attrName>ppt_x</p:attrName>
                                        </p:attrNameLst>
                                      </p:cBhvr>
                                      <p:tavLst>
                                        <p:tav tm="0">
                                          <p:val>
                                            <p:strVal val="#ppt_x"/>
                                          </p:val>
                                        </p:tav>
                                        <p:tav tm="100000">
                                          <p:val>
                                            <p:strVal val="#ppt_x"/>
                                          </p:val>
                                        </p:tav>
                                      </p:tavLst>
                                    </p:anim>
                                    <p:anim calcmode="lin" valueType="num">
                                      <p:cBhvr>
                                        <p:cTn id="57" dur="1000" fill="hold"/>
                                        <p:tgtEl>
                                          <p:spTgt spid="36"/>
                                        </p:tgtEl>
                                        <p:attrNameLst>
                                          <p:attrName>ppt_y</p:attrName>
                                        </p:attrNameLst>
                                      </p:cBhvr>
                                      <p:tavLst>
                                        <p:tav tm="0">
                                          <p:val>
                                            <p:strVal val="#ppt_y+.1"/>
                                          </p:val>
                                        </p:tav>
                                        <p:tav tm="100000">
                                          <p:val>
                                            <p:strVal val="#ppt_y"/>
                                          </p:val>
                                        </p:tav>
                                      </p:tavLst>
                                    </p:anim>
                                  </p:childTnLst>
                                </p:cTn>
                              </p:par>
                              <p:par>
                                <p:cTn id="58" presetID="16" presetClass="entr" presetSubtype="21" fill="hold" nodeType="with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barn(inVertical)">
                                      <p:cBhvr>
                                        <p:cTn id="60" dur="500"/>
                                        <p:tgtEl>
                                          <p:spTgt spid="12"/>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nodeType="click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wipe(down)">
                                      <p:cBhvr>
                                        <p:cTn id="65" dur="500"/>
                                        <p:tgtEl>
                                          <p:spTgt spid="33"/>
                                        </p:tgtEl>
                                      </p:cBhvr>
                                    </p:animEffect>
                                  </p:childTnLst>
                                </p:cTn>
                              </p:par>
                              <p:par>
                                <p:cTn id="66" presetID="22" presetClass="entr" presetSubtype="4" fill="hold" nodeType="withEffect">
                                  <p:stCondLst>
                                    <p:cond delay="0"/>
                                  </p:stCondLst>
                                  <p:childTnLst>
                                    <p:set>
                                      <p:cBhvr>
                                        <p:cTn id="67" dur="1" fill="hold">
                                          <p:stCondLst>
                                            <p:cond delay="0"/>
                                          </p:stCondLst>
                                        </p:cTn>
                                        <p:tgtEl>
                                          <p:spTgt spid="34"/>
                                        </p:tgtEl>
                                        <p:attrNameLst>
                                          <p:attrName>style.visibility</p:attrName>
                                        </p:attrNameLst>
                                      </p:cBhvr>
                                      <p:to>
                                        <p:strVal val="visible"/>
                                      </p:to>
                                    </p:set>
                                    <p:animEffect transition="in" filter="wipe(down)">
                                      <p:cBhvr>
                                        <p:cTn id="68" dur="500"/>
                                        <p:tgtEl>
                                          <p:spTgt spid="34"/>
                                        </p:tgtEl>
                                      </p:cBhvr>
                                    </p:animEffect>
                                  </p:childTnLst>
                                </p:cTn>
                              </p:par>
                              <p:par>
                                <p:cTn id="69" presetID="22" presetClass="entr" presetSubtype="4" fill="hold" nodeType="withEffect">
                                  <p:stCondLst>
                                    <p:cond delay="0"/>
                                  </p:stCondLst>
                                  <p:childTnLst>
                                    <p:set>
                                      <p:cBhvr>
                                        <p:cTn id="70" dur="1" fill="hold">
                                          <p:stCondLst>
                                            <p:cond delay="0"/>
                                          </p:stCondLst>
                                        </p:cTn>
                                        <p:tgtEl>
                                          <p:spTgt spid="30"/>
                                        </p:tgtEl>
                                        <p:attrNameLst>
                                          <p:attrName>style.visibility</p:attrName>
                                        </p:attrNameLst>
                                      </p:cBhvr>
                                      <p:to>
                                        <p:strVal val="visible"/>
                                      </p:to>
                                    </p:set>
                                    <p:animEffect transition="in" filter="wipe(down)">
                                      <p:cBhvr>
                                        <p:cTn id="7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P spid="3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258b2ad2d693f5628e36517393941e13"/>
          <p:cNvPicPr>
            <a:picLocks noChangeAspect="1"/>
          </p:cNvPicPr>
          <p:nvPr/>
        </p:nvPicPr>
        <p:blipFill>
          <a:blip r:embed="rId3"/>
          <a:stretch>
            <a:fillRect/>
          </a:stretch>
        </p:blipFill>
        <p:spPr>
          <a:xfrm>
            <a:off x="4518661" y="156399"/>
            <a:ext cx="6811645" cy="5834380"/>
          </a:xfrm>
          <a:prstGeom prst="rect">
            <a:avLst/>
          </a:prstGeom>
        </p:spPr>
      </p:pic>
      <p:pic>
        <p:nvPicPr>
          <p:cNvPr id="6" name="图片 5" descr="69a8f3e94da59fb9c00491d0266be90c"/>
          <p:cNvPicPr>
            <a:picLocks noChangeAspect="1"/>
          </p:cNvPicPr>
          <p:nvPr/>
        </p:nvPicPr>
        <p:blipFill>
          <a:blip r:embed="rId4"/>
          <a:stretch>
            <a:fillRect/>
          </a:stretch>
        </p:blipFill>
        <p:spPr>
          <a:xfrm rot="2640000">
            <a:off x="94735" y="362276"/>
            <a:ext cx="2678431" cy="1941831"/>
          </a:xfrm>
          <a:prstGeom prst="rect">
            <a:avLst/>
          </a:prstGeom>
        </p:spPr>
      </p:pic>
      <p:pic>
        <p:nvPicPr>
          <p:cNvPr id="3" name="图片 2" descr="69a8f3e94da59fb9c00491d0266be90c"/>
          <p:cNvPicPr>
            <a:picLocks noChangeAspect="1"/>
          </p:cNvPicPr>
          <p:nvPr/>
        </p:nvPicPr>
        <p:blipFill>
          <a:blip r:embed="rId4"/>
          <a:stretch>
            <a:fillRect/>
          </a:stretch>
        </p:blipFill>
        <p:spPr>
          <a:xfrm rot="18960000" flipH="1">
            <a:off x="10067925" y="262900"/>
            <a:ext cx="2952115" cy="2140585"/>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839" y="2375052"/>
            <a:ext cx="4583360" cy="3940320"/>
          </a:xfrm>
          <a:prstGeom prst="rect">
            <a:avLst/>
          </a:prstGeom>
        </p:spPr>
      </p:pic>
      <p:pic>
        <p:nvPicPr>
          <p:cNvPr id="7" name="Picture 6"/>
          <p:cNvPicPr>
            <a:picLocks noChangeAspect="1"/>
          </p:cNvPicPr>
          <p:nvPr/>
        </p:nvPicPr>
        <p:blipFill>
          <a:blip r:embed="rId6"/>
          <a:stretch>
            <a:fillRect/>
          </a:stretch>
        </p:blipFill>
        <p:spPr>
          <a:xfrm>
            <a:off x="5650199" y="1990212"/>
            <a:ext cx="4322439" cy="3042168"/>
          </a:xfrm>
          <a:prstGeom prst="rect">
            <a:avLst/>
          </a:prstGeom>
        </p:spPr>
      </p:pic>
    </p:spTree>
    <p:extLst>
      <p:ext uri="{BB962C8B-B14F-4D97-AF65-F5344CB8AC3E}">
        <p14:creationId xmlns:p14="http://schemas.microsoft.com/office/powerpoint/2010/main" val="13840302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44 Happy cute kids ide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5575" y="325812"/>
            <a:ext cx="9098652" cy="6031856"/>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t="61258"/>
          <a:stretch>
            <a:fillRect/>
          </a:stretch>
        </p:blipFill>
        <p:spPr>
          <a:xfrm>
            <a:off x="0" y="4908429"/>
            <a:ext cx="12192000" cy="1949571"/>
          </a:xfrm>
          <a:prstGeom prst="rect">
            <a:avLst/>
          </a:prstGeom>
        </p:spPr>
      </p:pic>
      <p:pic>
        <p:nvPicPr>
          <p:cNvPr id="5" name="图片 5"/>
          <p:cNvPicPr>
            <a:picLocks noChangeAspect="1"/>
          </p:cNvPicPr>
          <p:nvPr/>
        </p:nvPicPr>
        <p:blipFill rotWithShape="1">
          <a:blip r:embed="rId4">
            <a:extLst>
              <a:ext uri="{28A0092B-C50C-407E-A947-70E740481C1C}">
                <a14:useLocalDpi xmlns:a14="http://schemas.microsoft.com/office/drawing/2010/main" val="0"/>
              </a:ext>
            </a:extLst>
          </a:blip>
          <a:srcRect l="23420" t="85409"/>
          <a:stretch>
            <a:fillRect/>
          </a:stretch>
        </p:blipFill>
        <p:spPr>
          <a:xfrm>
            <a:off x="2855346" y="5857336"/>
            <a:ext cx="9336657" cy="1000664"/>
          </a:xfrm>
          <a:prstGeom prst="rect">
            <a:avLst/>
          </a:prstGeom>
        </p:spPr>
      </p:pic>
      <p:pic>
        <p:nvPicPr>
          <p:cNvPr id="6" name="图片 6"/>
          <p:cNvPicPr>
            <a:picLocks noChangeAspect="1"/>
          </p:cNvPicPr>
          <p:nvPr/>
        </p:nvPicPr>
        <p:blipFill rotWithShape="1">
          <a:blip r:embed="rId5" cstate="print">
            <a:extLst>
              <a:ext uri="{28A0092B-C50C-407E-A947-70E740481C1C}">
                <a14:useLocalDpi xmlns:a14="http://schemas.microsoft.com/office/drawing/2010/main" val="0"/>
              </a:ext>
            </a:extLst>
          </a:blip>
          <a:srcRect l="3357" t="3897" r="72099" b="65660"/>
          <a:stretch>
            <a:fillRect/>
          </a:stretch>
        </p:blipFill>
        <p:spPr>
          <a:xfrm>
            <a:off x="304802" y="377973"/>
            <a:ext cx="2181551" cy="1522047"/>
          </a:xfrm>
          <a:prstGeom prst="rect">
            <a:avLst/>
          </a:prstGeom>
        </p:spPr>
      </p:pic>
      <p:pic>
        <p:nvPicPr>
          <p:cNvPr id="7" name="图片 7"/>
          <p:cNvPicPr>
            <a:picLocks noChangeAspect="1"/>
          </p:cNvPicPr>
          <p:nvPr/>
        </p:nvPicPr>
        <p:blipFill rotWithShape="1">
          <a:blip r:embed="rId6">
            <a:extLst>
              <a:ext uri="{28A0092B-C50C-407E-A947-70E740481C1C}">
                <a14:useLocalDpi xmlns:a14="http://schemas.microsoft.com/office/drawing/2010/main" val="0"/>
              </a:ext>
            </a:extLst>
          </a:blip>
          <a:srcRect l="68449" t="-1687" r="7007" b="71244"/>
          <a:stretch>
            <a:fillRect/>
          </a:stretch>
        </p:blipFill>
        <p:spPr>
          <a:xfrm>
            <a:off x="9149131" y="-187746"/>
            <a:ext cx="2992391" cy="2087763"/>
          </a:xfrm>
          <a:prstGeom prst="rect">
            <a:avLst/>
          </a:prstGeom>
        </p:spPr>
      </p:pic>
      <p:sp>
        <p:nvSpPr>
          <p:cNvPr id="9" name="TextBox 8"/>
          <p:cNvSpPr txBox="1"/>
          <p:nvPr/>
        </p:nvSpPr>
        <p:spPr>
          <a:xfrm>
            <a:off x="3608100" y="2717802"/>
            <a:ext cx="4673600" cy="1600439"/>
          </a:xfrm>
          <a:prstGeom prst="rect">
            <a:avLst/>
          </a:prstGeom>
          <a:noFill/>
        </p:spPr>
        <p:txBody>
          <a:bodyPr wrap="square" lIns="121914" tIns="60957" rIns="121914" bIns="60957" rtlCol="0">
            <a:spAutoFit/>
          </a:bodyPr>
          <a:lstStyle/>
          <a:p>
            <a:pPr algn="ctr"/>
            <a:r>
              <a:rPr lang="en-US" sz="4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 ĐỌC TRONG NHÓM</a:t>
            </a:r>
          </a:p>
        </p:txBody>
      </p:sp>
    </p:spTree>
    <p:extLst>
      <p:ext uri="{BB962C8B-B14F-4D97-AF65-F5344CB8AC3E}">
        <p14:creationId xmlns:p14="http://schemas.microsoft.com/office/powerpoint/2010/main" val="39196996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EEC0D92-0545-4C86-94C4-C7DE750C26E7}"/>
              </a:ext>
            </a:extLst>
          </p:cNvPr>
          <p:cNvPicPr>
            <a:picLocks noChangeAspect="1"/>
          </p:cNvPicPr>
          <p:nvPr/>
        </p:nvPicPr>
        <p:blipFill rotWithShape="1">
          <a:blip r:embed="rId3">
            <a:extLst>
              <a:ext uri="{28A0092B-C50C-407E-A947-70E740481C1C}">
                <a14:useLocalDpi xmlns:a14="http://schemas.microsoft.com/office/drawing/2010/main" val="0"/>
              </a:ext>
            </a:extLst>
          </a:blip>
          <a:srcRect l="14851" r="44444"/>
          <a:stretch/>
        </p:blipFill>
        <p:spPr>
          <a:xfrm>
            <a:off x="3838004" y="0"/>
            <a:ext cx="8353995" cy="6413500"/>
          </a:xfrm>
          <a:prstGeom prst="rect">
            <a:avLst/>
          </a:prstGeom>
        </p:spPr>
      </p:pic>
      <p:pic>
        <p:nvPicPr>
          <p:cNvPr id="7" name="图片 6">
            <a:extLst>
              <a:ext uri="{FF2B5EF4-FFF2-40B4-BE49-F238E27FC236}">
                <a16:creationId xmlns:a16="http://schemas.microsoft.com/office/drawing/2014/main" id="{224E3212-7FAE-4F24-994C-43384F931D9D}"/>
              </a:ext>
            </a:extLst>
          </p:cNvPr>
          <p:cNvPicPr>
            <a:picLocks noChangeAspect="1"/>
          </p:cNvPicPr>
          <p:nvPr/>
        </p:nvPicPr>
        <p:blipFill rotWithShape="1">
          <a:blip r:embed="rId4">
            <a:extLst>
              <a:ext uri="{28A0092B-C50C-407E-A947-70E740481C1C}">
                <a14:useLocalDpi xmlns:a14="http://schemas.microsoft.com/office/drawing/2010/main" val="0"/>
              </a:ext>
            </a:extLst>
          </a:blip>
          <a:srcRect l="22021" t="29350" r="53269"/>
          <a:stretch/>
        </p:blipFill>
        <p:spPr>
          <a:xfrm>
            <a:off x="-490426" y="515620"/>
            <a:ext cx="6893843" cy="6159500"/>
          </a:xfrm>
          <a:prstGeom prst="rect">
            <a:avLst/>
          </a:prstGeom>
        </p:spPr>
      </p:pic>
      <p:sp>
        <p:nvSpPr>
          <p:cNvPr id="2" name="TextBox 1"/>
          <p:cNvSpPr txBox="1"/>
          <p:nvPr/>
        </p:nvSpPr>
        <p:spPr>
          <a:xfrm>
            <a:off x="7048501" y="0"/>
            <a:ext cx="5143499" cy="3770259"/>
          </a:xfrm>
          <a:prstGeom prst="rect">
            <a:avLst/>
          </a:prstGeom>
          <a:noFill/>
        </p:spPr>
        <p:txBody>
          <a:bodyPr wrap="square" lIns="76197" tIns="38098" rIns="76197" bIns="38098" rtlCol="0">
            <a:spAutoFit/>
          </a:bodyPr>
          <a:lstStyle/>
          <a:p>
            <a:pPr algn="ctr"/>
            <a:r>
              <a:rPr lang="en-US" sz="8000" dirty="0">
                <a:ln>
                  <a:solidFill>
                    <a:srgbClr val="FFFF00"/>
                  </a:solidFill>
                </a:ln>
                <a:solidFill>
                  <a:schemeClr val="accent6"/>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THI ĐỌC TRƯỚC LỚP</a:t>
            </a:r>
          </a:p>
        </p:txBody>
      </p:sp>
    </p:spTree>
    <p:extLst>
      <p:ext uri="{BB962C8B-B14F-4D97-AF65-F5344CB8AC3E}">
        <p14:creationId xmlns:p14="http://schemas.microsoft.com/office/powerpoint/2010/main" val="11461072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280987" y="735411"/>
            <a:ext cx="11630025" cy="5706650"/>
          </a:xfrm>
          <a:prstGeom prst="rect">
            <a:avLst/>
          </a:prstGeom>
          <a:noFill/>
        </p:spPr>
        <p:txBody>
          <a:bodyPr wrap="square" lIns="104098" tIns="52050" rIns="104098" bIns="52050" rtlCol="0">
            <a:spAutoFit/>
          </a:bodyPr>
          <a:lstStyle/>
          <a:p>
            <a:r>
              <a:rPr lang="en-GB" sz="2800" dirty="0">
                <a:latin typeface="Arial-Rounded" panose="020B0500000000000000" pitchFamily="34" charset="0"/>
                <a:ea typeface="Arial-Rounded" panose="020B0500000000000000" pitchFamily="34" charset="0"/>
                <a:cs typeface="Arial-Rounded" panose="020B0500000000000000" pitchFamily="34" charset="0"/>
              </a:rPr>
              <a:t>     </a:t>
            </a:r>
            <a:r>
              <a:rPr lang="en-GB" sz="2800" dirty="0"/>
              <a:t>    </a:t>
            </a:r>
            <a:r>
              <a:rPr lang="vi-VN" sz="2800" dirty="0"/>
              <a:t>Hội đua ghe ngo diễn ra vào dịp lễ hội Cúng Trăng giữa tháng 10 âm lịch hằng năm.</a:t>
            </a:r>
          </a:p>
          <a:p>
            <a:r>
              <a:rPr lang="en-GB" sz="2800" dirty="0"/>
              <a:t>     </a:t>
            </a:r>
            <a:r>
              <a:rPr lang="vi-VN" sz="2800" dirty="0"/>
              <a:t>Ghe ngo được làm từ gỗ cây sao, dài từ 10 mét trở lên, chứa được từ 20 đến 40 tay chèo. Ghe được chà nhẵn bóng để lướt nhanh trên dòng sông. Mũi và đuôi ghe cong vút, tạo hình rắn thần. Thân ghe vẽ hoa văn và sơn màu sặc sỡ. Mỗi ghe ngo là của một hoặc một vài phum, sóc. Ghe được cất giữ ở chùa, mỗi năm chỉ được hạ thủy một lần vào dịp hội. Trước ngày hội, các tay đua còn phải tập chèo theo nhịp trên cạn cho quen.</a:t>
            </a:r>
          </a:p>
          <a:p>
            <a:r>
              <a:rPr lang="en-GB" sz="2800" dirty="0"/>
              <a:t>     </a:t>
            </a:r>
            <a:r>
              <a:rPr lang="vi-VN" sz="2800" dirty="0"/>
              <a:t>Vào cuộc đua, mỗi ghe có một người giỏi tay chèo ngồi đằng mũi chỉ huy và một người đứng giữa ghe giữ nhịp. Theo hiệu lệnh, những mái chèo đưa nhanh thoăn thoắt, đều tăm tắp, đẩy chiếc ghe lướt nhanh trên sông. Tiếng trống hội, tiếng hò reo cổ vũ vang dội cả một vùng sông nước.</a:t>
            </a:r>
          </a:p>
          <a:p>
            <a:r>
              <a:rPr lang="en-GB" sz="2800" dirty="0"/>
              <a:t>                                                                        </a:t>
            </a:r>
            <a:r>
              <a:rPr lang="vi-VN" sz="2800" dirty="0"/>
              <a:t>Theo PHƯƠNG NGHI</a:t>
            </a:r>
          </a:p>
        </p:txBody>
      </p:sp>
      <p:sp>
        <p:nvSpPr>
          <p:cNvPr id="6" name="Rounded Rectangle 5"/>
          <p:cNvSpPr/>
          <p:nvPr/>
        </p:nvSpPr>
        <p:spPr>
          <a:xfrm>
            <a:off x="45317" y="78853"/>
            <a:ext cx="2842905" cy="542016"/>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0952" tIns="45474" rIns="90952" bIns="45474" rtlCol="0" anchor="ctr"/>
          <a:lstStyle/>
          <a:p>
            <a:pPr algn="ctr"/>
            <a:r>
              <a:rPr lang="en-US" sz="2800" b="1" dirty="0" err="1">
                <a:solidFill>
                  <a:prstClr val="black"/>
                </a:solidFill>
                <a:latin typeface="Arial-Rounded" pitchFamily="34" charset="0"/>
                <a:ea typeface="Arial-Rounded" pitchFamily="34" charset="0"/>
                <a:cs typeface="Arial-Rounded" pitchFamily="34" charset="0"/>
              </a:rPr>
              <a:t>Đọc</a:t>
            </a:r>
            <a:r>
              <a:rPr lang="en-US" sz="2800" b="1" dirty="0">
                <a:solidFill>
                  <a:prstClr val="black"/>
                </a:solidFill>
                <a:latin typeface="Arial-Rounded" pitchFamily="34" charset="0"/>
                <a:ea typeface="Arial-Rounded" pitchFamily="34" charset="0"/>
                <a:cs typeface="Arial-Rounded" pitchFamily="34" charset="0"/>
              </a:rPr>
              <a:t> </a:t>
            </a:r>
            <a:r>
              <a:rPr lang="en-US" sz="2800" b="1" dirty="0" err="1">
                <a:solidFill>
                  <a:prstClr val="black"/>
                </a:solidFill>
                <a:latin typeface="Arial-Rounded" pitchFamily="34" charset="0"/>
                <a:ea typeface="Arial-Rounded" pitchFamily="34" charset="0"/>
                <a:cs typeface="Arial-Rounded" pitchFamily="34" charset="0"/>
              </a:rPr>
              <a:t>toàn</a:t>
            </a:r>
            <a:r>
              <a:rPr lang="en-US" sz="2800" b="1" dirty="0">
                <a:solidFill>
                  <a:prstClr val="black"/>
                </a:solidFill>
                <a:latin typeface="Arial-Rounded" pitchFamily="34" charset="0"/>
                <a:ea typeface="Arial-Rounded" pitchFamily="34" charset="0"/>
                <a:cs typeface="Arial-Rounded" pitchFamily="34" charset="0"/>
              </a:rPr>
              <a:t> </a:t>
            </a:r>
            <a:r>
              <a:rPr lang="en-US" sz="2800" b="1" dirty="0" err="1">
                <a:solidFill>
                  <a:prstClr val="black"/>
                </a:solidFill>
                <a:latin typeface="Arial-Rounded" pitchFamily="34" charset="0"/>
                <a:ea typeface="Arial-Rounded" pitchFamily="34" charset="0"/>
                <a:cs typeface="Arial-Rounded" pitchFamily="34" charset="0"/>
              </a:rPr>
              <a:t>bài</a:t>
            </a:r>
            <a:endParaRPr lang="en-US" sz="2800" b="1" dirty="0">
              <a:solidFill>
                <a:prstClr val="black"/>
              </a:solidFill>
              <a:latin typeface="Arial-Rounded" pitchFamily="34" charset="0"/>
              <a:ea typeface="Arial-Rounded" pitchFamily="34" charset="0"/>
              <a:cs typeface="Arial-Rounded" pitchFamily="34" charset="0"/>
            </a:endParaRPr>
          </a:p>
        </p:txBody>
      </p:sp>
      <p:pic>
        <p:nvPicPr>
          <p:cNvPr id="2" name="Picture 1"/>
          <p:cNvPicPr>
            <a:picLocks noChangeAspect="1"/>
          </p:cNvPicPr>
          <p:nvPr/>
        </p:nvPicPr>
        <p:blipFill>
          <a:blip r:embed="rId3"/>
          <a:stretch>
            <a:fillRect/>
          </a:stretch>
        </p:blipFill>
        <p:spPr>
          <a:xfrm>
            <a:off x="3577662" y="379410"/>
            <a:ext cx="5675868" cy="597460"/>
          </a:xfrm>
          <a:prstGeom prst="rect">
            <a:avLst/>
          </a:prstGeom>
        </p:spPr>
      </p:pic>
    </p:spTree>
    <p:extLst>
      <p:ext uri="{BB962C8B-B14F-4D97-AF65-F5344CB8AC3E}">
        <p14:creationId xmlns:p14="http://schemas.microsoft.com/office/powerpoint/2010/main" val="1026628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20">
            <a:extLst>
              <a:ext uri="{FF2B5EF4-FFF2-40B4-BE49-F238E27FC236}">
                <a16:creationId xmlns:a16="http://schemas.microsoft.com/office/drawing/2014/main" id="{D569EFEC-33BE-F004-BC13-7E3BD9EF029B}"/>
              </a:ext>
            </a:extLst>
          </p:cNvPr>
          <p:cNvSpPr/>
          <p:nvPr/>
        </p:nvSpPr>
        <p:spPr>
          <a:xfrm>
            <a:off x="942998" y="2564829"/>
            <a:ext cx="7779792" cy="1730373"/>
          </a:xfrm>
          <a:prstGeom prst="roundRect">
            <a:avLst>
              <a:gd name="adj" fmla="val 27377"/>
            </a:avLst>
          </a:prstGeom>
          <a:solidFill>
            <a:schemeClr val="bg1"/>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002060"/>
              </a:solidFill>
            </a:endParaRPr>
          </a:p>
          <a:p>
            <a:pPr algn="ctr"/>
            <a:r>
              <a:rPr lang="en-US" sz="2800" b="1" dirty="0" err="1">
                <a:solidFill>
                  <a:srgbClr val="002060"/>
                </a:solidFill>
              </a:rPr>
              <a:t>Hội</a:t>
            </a:r>
            <a:r>
              <a:rPr lang="en-US" sz="2800" b="1" dirty="0">
                <a:solidFill>
                  <a:srgbClr val="002060"/>
                </a:solidFill>
              </a:rPr>
              <a:t> </a:t>
            </a:r>
            <a:r>
              <a:rPr lang="en-US" sz="2800" b="1" dirty="0" err="1">
                <a:solidFill>
                  <a:srgbClr val="002060"/>
                </a:solidFill>
              </a:rPr>
              <a:t>đua</a:t>
            </a:r>
            <a:r>
              <a:rPr lang="en-US" sz="2800" b="1" dirty="0">
                <a:solidFill>
                  <a:srgbClr val="002060"/>
                </a:solidFill>
              </a:rPr>
              <a:t> </a:t>
            </a:r>
            <a:r>
              <a:rPr lang="en-US" sz="2800" b="1" dirty="0" err="1">
                <a:solidFill>
                  <a:srgbClr val="002060"/>
                </a:solidFill>
              </a:rPr>
              <a:t>ghe</a:t>
            </a:r>
            <a:r>
              <a:rPr lang="en-US" sz="2800" b="1" dirty="0">
                <a:solidFill>
                  <a:srgbClr val="002060"/>
                </a:solidFill>
              </a:rPr>
              <a:t> </a:t>
            </a:r>
            <a:r>
              <a:rPr lang="en-US" sz="2800" b="1" dirty="0" err="1">
                <a:solidFill>
                  <a:srgbClr val="002060"/>
                </a:solidFill>
              </a:rPr>
              <a:t>ngo</a:t>
            </a:r>
            <a:r>
              <a:rPr lang="en-US" sz="2800" b="1" dirty="0">
                <a:solidFill>
                  <a:srgbClr val="002060"/>
                </a:solidFill>
              </a:rPr>
              <a:t> </a:t>
            </a:r>
            <a:r>
              <a:rPr lang="en-US" sz="2800" b="1" dirty="0" err="1">
                <a:solidFill>
                  <a:srgbClr val="002060"/>
                </a:solidFill>
              </a:rPr>
              <a:t>diễn</a:t>
            </a:r>
            <a:r>
              <a:rPr lang="en-US" sz="2800" b="1" dirty="0">
                <a:solidFill>
                  <a:srgbClr val="002060"/>
                </a:solidFill>
              </a:rPr>
              <a:t> </a:t>
            </a:r>
            <a:r>
              <a:rPr lang="en-US" sz="2800" b="1" dirty="0" err="1">
                <a:solidFill>
                  <a:srgbClr val="002060"/>
                </a:solidFill>
              </a:rPr>
              <a:t>ra</a:t>
            </a:r>
            <a:r>
              <a:rPr lang="en-US" sz="2800" b="1" dirty="0">
                <a:solidFill>
                  <a:srgbClr val="002060"/>
                </a:solidFill>
              </a:rPr>
              <a:t> </a:t>
            </a:r>
            <a:r>
              <a:rPr lang="en-US" sz="2800" b="1" dirty="0" err="1">
                <a:solidFill>
                  <a:srgbClr val="002060"/>
                </a:solidFill>
              </a:rPr>
              <a:t>vào</a:t>
            </a:r>
            <a:r>
              <a:rPr lang="en-US" sz="2800" b="1" dirty="0">
                <a:solidFill>
                  <a:srgbClr val="002060"/>
                </a:solidFill>
              </a:rPr>
              <a:t> </a:t>
            </a:r>
            <a:r>
              <a:rPr lang="en-US" sz="2800" b="1" dirty="0" err="1">
                <a:solidFill>
                  <a:srgbClr val="002060"/>
                </a:solidFill>
              </a:rPr>
              <a:t>dịp</a:t>
            </a:r>
            <a:r>
              <a:rPr lang="en-US" sz="2800" b="1" dirty="0">
                <a:solidFill>
                  <a:srgbClr val="002060"/>
                </a:solidFill>
              </a:rPr>
              <a:t> </a:t>
            </a:r>
            <a:r>
              <a:rPr lang="en-US" sz="2800" b="1" dirty="0" err="1">
                <a:solidFill>
                  <a:srgbClr val="002060"/>
                </a:solidFill>
              </a:rPr>
              <a:t>lễ</a:t>
            </a:r>
            <a:r>
              <a:rPr lang="en-US" sz="2800" b="1" dirty="0">
                <a:solidFill>
                  <a:srgbClr val="002060"/>
                </a:solidFill>
              </a:rPr>
              <a:t> </a:t>
            </a:r>
            <a:r>
              <a:rPr lang="en-US" sz="2800" b="1" dirty="0" err="1">
                <a:solidFill>
                  <a:srgbClr val="002060"/>
                </a:solidFill>
              </a:rPr>
              <a:t>hội</a:t>
            </a:r>
            <a:r>
              <a:rPr lang="en-US" sz="2800" b="1" dirty="0">
                <a:solidFill>
                  <a:srgbClr val="002060"/>
                </a:solidFill>
              </a:rPr>
              <a:t> </a:t>
            </a:r>
            <a:r>
              <a:rPr lang="en-US" sz="2800" b="1" dirty="0" err="1">
                <a:solidFill>
                  <a:srgbClr val="002060"/>
                </a:solidFill>
              </a:rPr>
              <a:t>Cúng</a:t>
            </a:r>
            <a:r>
              <a:rPr lang="en-US" sz="2800" b="1" dirty="0">
                <a:solidFill>
                  <a:srgbClr val="002060"/>
                </a:solidFill>
              </a:rPr>
              <a:t> </a:t>
            </a:r>
            <a:r>
              <a:rPr lang="en-US" sz="2800" b="1" dirty="0" err="1">
                <a:solidFill>
                  <a:srgbClr val="002060"/>
                </a:solidFill>
              </a:rPr>
              <a:t>Trăng</a:t>
            </a:r>
            <a:r>
              <a:rPr lang="en-US" sz="2800" b="1" dirty="0">
                <a:solidFill>
                  <a:srgbClr val="002060"/>
                </a:solidFill>
              </a:rPr>
              <a:t> </a:t>
            </a:r>
            <a:r>
              <a:rPr lang="en-US" sz="2800" b="1" dirty="0" err="1">
                <a:solidFill>
                  <a:srgbClr val="002060"/>
                </a:solidFill>
              </a:rPr>
              <a:t>giữa</a:t>
            </a:r>
            <a:r>
              <a:rPr lang="en-US" sz="2800" b="1" dirty="0">
                <a:solidFill>
                  <a:srgbClr val="002060"/>
                </a:solidFill>
              </a:rPr>
              <a:t> </a:t>
            </a:r>
            <a:r>
              <a:rPr lang="en-US" sz="2800" b="1" dirty="0" err="1">
                <a:solidFill>
                  <a:srgbClr val="002060"/>
                </a:solidFill>
              </a:rPr>
              <a:t>tháng</a:t>
            </a:r>
            <a:r>
              <a:rPr lang="en-US" sz="2800" b="1" dirty="0">
                <a:solidFill>
                  <a:srgbClr val="002060"/>
                </a:solidFill>
              </a:rPr>
              <a:t> 10 </a:t>
            </a:r>
            <a:r>
              <a:rPr lang="en-US" sz="2800" b="1" dirty="0" err="1">
                <a:solidFill>
                  <a:srgbClr val="002060"/>
                </a:solidFill>
              </a:rPr>
              <a:t>âm</a:t>
            </a:r>
            <a:r>
              <a:rPr lang="en-US" sz="2800" b="1" dirty="0">
                <a:solidFill>
                  <a:srgbClr val="002060"/>
                </a:solidFill>
              </a:rPr>
              <a:t> </a:t>
            </a:r>
            <a:r>
              <a:rPr lang="en-US" sz="2800" b="1" dirty="0" err="1">
                <a:solidFill>
                  <a:srgbClr val="002060"/>
                </a:solidFill>
              </a:rPr>
              <a:t>lịch</a:t>
            </a:r>
            <a:r>
              <a:rPr lang="en-US" sz="2800" b="1" dirty="0">
                <a:solidFill>
                  <a:srgbClr val="002060"/>
                </a:solidFill>
              </a:rPr>
              <a:t> </a:t>
            </a:r>
            <a:r>
              <a:rPr lang="en-US" sz="2800" b="1" dirty="0" err="1">
                <a:solidFill>
                  <a:srgbClr val="002060"/>
                </a:solidFill>
              </a:rPr>
              <a:t>hằng</a:t>
            </a:r>
            <a:r>
              <a:rPr lang="en-US" sz="2800" b="1" dirty="0">
                <a:solidFill>
                  <a:srgbClr val="002060"/>
                </a:solidFill>
              </a:rPr>
              <a:t> </a:t>
            </a:r>
            <a:r>
              <a:rPr lang="en-US" sz="2800" b="1" dirty="0" err="1">
                <a:solidFill>
                  <a:srgbClr val="002060"/>
                </a:solidFill>
              </a:rPr>
              <a:t>năm</a:t>
            </a:r>
            <a:r>
              <a:rPr lang="en-US" sz="2800" b="1" dirty="0">
                <a:solidFill>
                  <a:srgbClr val="002060"/>
                </a:solidFill>
              </a:rPr>
              <a:t>. </a:t>
            </a:r>
            <a:br>
              <a:rPr lang="en-US" sz="2800" b="1" dirty="0">
                <a:solidFill>
                  <a:srgbClr val="002060"/>
                </a:solidFill>
              </a:rPr>
            </a:br>
            <a:br>
              <a:rPr lang="en-US" sz="2800" b="1" dirty="0">
                <a:solidFill>
                  <a:srgbClr val="002060"/>
                </a:solidFill>
              </a:rPr>
            </a:br>
            <a:endPar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4" descr="University of Kelaniya - Helpbot"/>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0599" y="3448431"/>
            <a:ext cx="3730160" cy="332422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WeTransfer Stickers for iOS &amp;amp; Android | GIPHY"/>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20599" y="4067698"/>
            <a:ext cx="3490321" cy="3943284"/>
          </a:xfrm>
          <a:prstGeom prst="rect">
            <a:avLst/>
          </a:prstGeom>
          <a:noFill/>
          <a:extLst>
            <a:ext uri="{909E8E84-426E-40DD-AFC4-6F175D3DCCD1}">
              <a14:hiddenFill xmlns:a14="http://schemas.microsoft.com/office/drawing/2010/main">
                <a:solidFill>
                  <a:srgbClr val="FFFFFF"/>
                </a:solidFill>
              </a14:hiddenFill>
            </a:ext>
          </a:extLst>
        </p:spPr>
      </p:pic>
      <p:sp>
        <p:nvSpPr>
          <p:cNvPr id="13" name="Freeform: Shape 19">
            <a:extLst>
              <a:ext uri="{FF2B5EF4-FFF2-40B4-BE49-F238E27FC236}">
                <a16:creationId xmlns:a16="http://schemas.microsoft.com/office/drawing/2014/main" id="{B139F73D-BC3F-467F-93D1-274A643D3FE0}"/>
              </a:ext>
            </a:extLst>
          </p:cNvPr>
          <p:cNvSpPr/>
          <p:nvPr/>
        </p:nvSpPr>
        <p:spPr>
          <a:xfrm>
            <a:off x="508164" y="1010793"/>
            <a:ext cx="8820638" cy="1342005"/>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07508">
              <a:lnSpc>
                <a:spcPct val="110000"/>
              </a:lnSpc>
            </a:pPr>
            <a:r>
              <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 </a:t>
            </a:r>
            <a:r>
              <a:rPr lang="en-US" sz="2800" b="1" dirty="0" err="1">
                <a:solidFill>
                  <a:srgbClr val="002060"/>
                </a:solidFill>
              </a:rPr>
              <a:t>Hội</a:t>
            </a:r>
            <a:r>
              <a:rPr lang="en-US" sz="2800" b="1" dirty="0">
                <a:solidFill>
                  <a:srgbClr val="002060"/>
                </a:solidFill>
              </a:rPr>
              <a:t> </a:t>
            </a:r>
            <a:r>
              <a:rPr lang="en-US" sz="2800" b="1" dirty="0" err="1">
                <a:solidFill>
                  <a:srgbClr val="002060"/>
                </a:solidFill>
              </a:rPr>
              <a:t>đua</a:t>
            </a:r>
            <a:r>
              <a:rPr lang="en-US" sz="2800" b="1" dirty="0">
                <a:solidFill>
                  <a:srgbClr val="002060"/>
                </a:solidFill>
              </a:rPr>
              <a:t> </a:t>
            </a:r>
            <a:r>
              <a:rPr lang="en-US" sz="2800" b="1" dirty="0" err="1">
                <a:solidFill>
                  <a:srgbClr val="002060"/>
                </a:solidFill>
              </a:rPr>
              <a:t>ghe</a:t>
            </a:r>
            <a:r>
              <a:rPr lang="en-US" sz="2800" b="1" dirty="0">
                <a:solidFill>
                  <a:srgbClr val="002060"/>
                </a:solidFill>
              </a:rPr>
              <a:t> </a:t>
            </a:r>
            <a:r>
              <a:rPr lang="en-US" sz="2800" b="1" dirty="0" err="1">
                <a:solidFill>
                  <a:srgbClr val="002060"/>
                </a:solidFill>
              </a:rPr>
              <a:t>ngo</a:t>
            </a:r>
            <a:r>
              <a:rPr lang="en-US" sz="2800" b="1" dirty="0">
                <a:solidFill>
                  <a:srgbClr val="002060"/>
                </a:solidFill>
              </a:rPr>
              <a:t> </a:t>
            </a:r>
            <a:r>
              <a:rPr lang="en-US" sz="2800" b="1" dirty="0" err="1">
                <a:solidFill>
                  <a:srgbClr val="002060"/>
                </a:solidFill>
              </a:rPr>
              <a:t>diễn</a:t>
            </a:r>
            <a:r>
              <a:rPr lang="en-US" sz="2800" b="1" dirty="0">
                <a:solidFill>
                  <a:srgbClr val="002060"/>
                </a:solidFill>
              </a:rPr>
              <a:t> </a:t>
            </a:r>
            <a:r>
              <a:rPr lang="en-US" sz="2800" b="1" dirty="0" err="1">
                <a:solidFill>
                  <a:srgbClr val="002060"/>
                </a:solidFill>
              </a:rPr>
              <a:t>ra</a:t>
            </a:r>
            <a:r>
              <a:rPr lang="en-US" sz="2800" b="1" dirty="0">
                <a:solidFill>
                  <a:srgbClr val="002060"/>
                </a:solidFill>
              </a:rPr>
              <a:t> </a:t>
            </a:r>
            <a:r>
              <a:rPr lang="en-US" sz="2800" b="1" dirty="0" err="1">
                <a:solidFill>
                  <a:srgbClr val="002060"/>
                </a:solidFill>
              </a:rPr>
              <a:t>vào</a:t>
            </a:r>
            <a:r>
              <a:rPr lang="en-US" sz="2800" b="1" dirty="0">
                <a:solidFill>
                  <a:srgbClr val="002060"/>
                </a:solidFill>
              </a:rPr>
              <a:t> </a:t>
            </a:r>
            <a:r>
              <a:rPr lang="en-US" sz="2800" b="1" dirty="0" err="1">
                <a:solidFill>
                  <a:srgbClr val="002060"/>
                </a:solidFill>
              </a:rPr>
              <a:t>dịp</a:t>
            </a:r>
            <a:r>
              <a:rPr lang="en-US" sz="2800" b="1" dirty="0">
                <a:solidFill>
                  <a:srgbClr val="002060"/>
                </a:solidFill>
              </a:rPr>
              <a:t> </a:t>
            </a:r>
            <a:r>
              <a:rPr lang="en-US" sz="2800" b="1" dirty="0" err="1">
                <a:solidFill>
                  <a:srgbClr val="002060"/>
                </a:solidFill>
              </a:rPr>
              <a:t>nào</a:t>
            </a:r>
            <a:r>
              <a:rPr lang="en-US" sz="2800" b="1" dirty="0">
                <a:solidFill>
                  <a:srgbClr val="002060"/>
                </a:solidFill>
              </a:rPr>
              <a:t>? </a:t>
            </a:r>
          </a:p>
          <a:p>
            <a:pPr algn="ctr" defTabSz="907508">
              <a:lnSpc>
                <a:spcPct val="110000"/>
              </a:lnSpc>
            </a:pPr>
            <a:endPar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 name="Group 2"/>
          <p:cNvGrpSpPr/>
          <p:nvPr/>
        </p:nvGrpSpPr>
        <p:grpSpPr>
          <a:xfrm>
            <a:off x="9157623" y="2210107"/>
            <a:ext cx="2717235" cy="1600158"/>
            <a:chOff x="9050619" y="2006035"/>
            <a:chExt cx="2717235" cy="1600158"/>
          </a:xfrm>
        </p:grpSpPr>
        <p:sp>
          <p:nvSpPr>
            <p:cNvPr id="6" name="Oval Callout 5"/>
            <p:cNvSpPr/>
            <p:nvPr/>
          </p:nvSpPr>
          <p:spPr>
            <a:xfrm>
              <a:off x="9050619" y="2006035"/>
              <a:ext cx="2717235" cy="1600158"/>
            </a:xfrm>
            <a:prstGeom prst="wedgeEllipseCallou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p:cNvSpPr txBox="1"/>
            <p:nvPr/>
          </p:nvSpPr>
          <p:spPr>
            <a:xfrm>
              <a:off x="9293045" y="2148726"/>
              <a:ext cx="2266569" cy="1077218"/>
            </a:xfrm>
            <a:prstGeom prst="rect">
              <a:avLst/>
            </a:prstGeom>
            <a:noFill/>
          </p:spPr>
          <p:txBody>
            <a:bodyPr wrap="square" rtlCol="0">
              <a:spAutoFit/>
            </a:bodyPr>
            <a:lstStyle/>
            <a:p>
              <a:pPr algn="ct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Em</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đọc</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lại</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đoạn</a:t>
              </a:r>
              <a:r>
                <a:rPr lang="en-GB" sz="3200" b="1">
                  <a:solidFill>
                    <a:srgbClr val="C00000"/>
                  </a:solidFill>
                  <a:latin typeface="Arial-Rounded" panose="020B0500000000000000" pitchFamily="34" charset="0"/>
                  <a:ea typeface="Arial-Rounded" panose="020B0500000000000000" pitchFamily="34" charset="0"/>
                  <a:cs typeface="Arial-Rounded" panose="020B0500000000000000" pitchFamily="34" charset="0"/>
                </a:rPr>
                <a:t> 1</a:t>
              </a:r>
              <a:endParaRPr lang="en-US" sz="3200" dirty="0"/>
            </a:p>
          </p:txBody>
        </p:sp>
      </p:grpSp>
      <p:pic>
        <p:nvPicPr>
          <p:cNvPr id="5" name="Picture 4"/>
          <p:cNvPicPr>
            <a:picLocks noChangeAspect="1"/>
          </p:cNvPicPr>
          <p:nvPr/>
        </p:nvPicPr>
        <p:blipFill>
          <a:blip r:embed="rId5"/>
          <a:stretch>
            <a:fillRect/>
          </a:stretch>
        </p:blipFill>
        <p:spPr>
          <a:xfrm>
            <a:off x="3626915" y="446168"/>
            <a:ext cx="4718713" cy="646232"/>
          </a:xfrm>
          <a:prstGeom prst="rect">
            <a:avLst/>
          </a:prstGeom>
        </p:spPr>
      </p:pic>
    </p:spTree>
    <p:extLst>
      <p:ext uri="{BB962C8B-B14F-4D97-AF65-F5344CB8AC3E}">
        <p14:creationId xmlns:p14="http://schemas.microsoft.com/office/powerpoint/2010/main" val="204592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nodeType="clickEffect">
                                  <p:stCondLst>
                                    <p:cond delay="0"/>
                                  </p:stCondLst>
                                  <p:childTnLst>
                                    <p:animEffect transition="out" filter="barn(inVertical)">
                                      <p:cBhvr>
                                        <p:cTn id="16" dur="500"/>
                                        <p:tgtEl>
                                          <p:spTgt spid="19"/>
                                        </p:tgtEl>
                                      </p:cBhvr>
                                    </p:animEffect>
                                    <p:set>
                                      <p:cBhvr>
                                        <p:cTn id="17" dur="1" fill="hold">
                                          <p:stCondLst>
                                            <p:cond delay="499"/>
                                          </p:stCondLst>
                                        </p:cTn>
                                        <p:tgtEl>
                                          <p:spTgt spid="19"/>
                                        </p:tgtEl>
                                        <p:attrNameLst>
                                          <p:attrName>style.visibility</p:attrName>
                                        </p:attrNameLst>
                                      </p:cBhvr>
                                      <p:to>
                                        <p:strVal val="hidden"/>
                                      </p:to>
                                    </p:set>
                                  </p:childTnLst>
                                </p:cTn>
                              </p:par>
                              <p:par>
                                <p:cTn id="18" presetID="6" presetClass="entr" presetSubtype="16"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circle(in)">
                                      <p:cBhvr>
                                        <p:cTn id="20" dur="2000"/>
                                        <p:tgtEl>
                                          <p:spTgt spid="20"/>
                                        </p:tgtEl>
                                      </p:cBhvr>
                                    </p:animEffect>
                                  </p:childTnLst>
                                </p:cTn>
                              </p:par>
                              <p:par>
                                <p:cTn id="21" presetID="6" presetClass="entr" presetSubtype="16"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circle(in)">
                                      <p:cBhvr>
                                        <p:cTn id="23" dur="20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20">
            <a:extLst>
              <a:ext uri="{FF2B5EF4-FFF2-40B4-BE49-F238E27FC236}">
                <a16:creationId xmlns:a16="http://schemas.microsoft.com/office/drawing/2014/main" id="{D569EFEC-33BE-F004-BC13-7E3BD9EF029B}"/>
              </a:ext>
            </a:extLst>
          </p:cNvPr>
          <p:cNvSpPr/>
          <p:nvPr/>
        </p:nvSpPr>
        <p:spPr>
          <a:xfrm>
            <a:off x="797232" y="2897270"/>
            <a:ext cx="7779792" cy="3227957"/>
          </a:xfrm>
          <a:prstGeom prst="roundRect">
            <a:avLst>
              <a:gd name="adj" fmla="val 27377"/>
            </a:avLst>
          </a:prstGeom>
          <a:solidFill>
            <a:schemeClr val="bg1"/>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800" b="1" dirty="0">
                <a:solidFill>
                  <a:srgbClr val="002060"/>
                </a:solidFill>
              </a:rPr>
              <a:t>Những chiếc ghe ngo được làm từ gỗ cây sao, dài từ 10 mét trở lên, chứa được từ 20 đến 40 tay chèo. Ghe được chà nhẵn bóng để lướt nhanh trên dòng sông. Mũi và đuôi ghe cong vút, tạo hình rắn thần. Thân ghe vẽ hoa văn và sơn màu sặc sỡ. </a:t>
            </a:r>
            <a:endPar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Freeform: Shape 19">
            <a:extLst>
              <a:ext uri="{FF2B5EF4-FFF2-40B4-BE49-F238E27FC236}">
                <a16:creationId xmlns:a16="http://schemas.microsoft.com/office/drawing/2014/main" id="{B139F73D-BC3F-467F-93D1-274A643D3FE0}"/>
              </a:ext>
            </a:extLst>
          </p:cNvPr>
          <p:cNvSpPr/>
          <p:nvPr/>
        </p:nvSpPr>
        <p:spPr>
          <a:xfrm>
            <a:off x="846778" y="1158183"/>
            <a:ext cx="8087196" cy="1217993"/>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07508">
              <a:lnSpc>
                <a:spcPct val="110000"/>
              </a:lnSpc>
            </a:pPr>
            <a:r>
              <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2. </a:t>
            </a:r>
            <a:r>
              <a:rPr lang="en-US" sz="2800" b="1" dirty="0" err="1">
                <a:solidFill>
                  <a:srgbClr val="002060"/>
                </a:solidFill>
              </a:rPr>
              <a:t>Những</a:t>
            </a:r>
            <a:r>
              <a:rPr lang="en-US" sz="2800" b="1" dirty="0">
                <a:solidFill>
                  <a:srgbClr val="002060"/>
                </a:solidFill>
              </a:rPr>
              <a:t> </a:t>
            </a:r>
            <a:r>
              <a:rPr lang="en-US" sz="2800" b="1" dirty="0" err="1">
                <a:solidFill>
                  <a:srgbClr val="002060"/>
                </a:solidFill>
              </a:rPr>
              <a:t>chiếc</a:t>
            </a:r>
            <a:r>
              <a:rPr lang="en-US" sz="2800" b="1" dirty="0">
                <a:solidFill>
                  <a:srgbClr val="002060"/>
                </a:solidFill>
              </a:rPr>
              <a:t> </a:t>
            </a:r>
            <a:r>
              <a:rPr lang="en-US" sz="2800" b="1" dirty="0" err="1">
                <a:solidFill>
                  <a:srgbClr val="002060"/>
                </a:solidFill>
              </a:rPr>
              <a:t>ghe</a:t>
            </a:r>
            <a:r>
              <a:rPr lang="en-US" sz="2800" b="1" dirty="0">
                <a:solidFill>
                  <a:srgbClr val="002060"/>
                </a:solidFill>
              </a:rPr>
              <a:t> </a:t>
            </a:r>
            <a:r>
              <a:rPr lang="en-US" sz="2800" b="1" dirty="0" err="1">
                <a:solidFill>
                  <a:srgbClr val="002060"/>
                </a:solidFill>
              </a:rPr>
              <a:t>ngo</a:t>
            </a:r>
            <a:r>
              <a:rPr lang="en-US" sz="2800" b="1" dirty="0">
                <a:solidFill>
                  <a:srgbClr val="002060"/>
                </a:solidFill>
              </a:rPr>
              <a:t> </a:t>
            </a:r>
            <a:r>
              <a:rPr lang="en-US" sz="2800" b="1" dirty="0" err="1">
                <a:solidFill>
                  <a:srgbClr val="002060"/>
                </a:solidFill>
              </a:rPr>
              <a:t>có</a:t>
            </a:r>
            <a:r>
              <a:rPr lang="en-US" sz="2800" b="1" dirty="0">
                <a:solidFill>
                  <a:srgbClr val="002060"/>
                </a:solidFill>
              </a:rPr>
              <a:t> </a:t>
            </a:r>
            <a:r>
              <a:rPr lang="en-US" sz="2800" b="1" dirty="0" err="1">
                <a:solidFill>
                  <a:srgbClr val="002060"/>
                </a:solidFill>
              </a:rPr>
              <a:t>gì</a:t>
            </a:r>
            <a:r>
              <a:rPr lang="en-US" sz="2800" b="1" dirty="0">
                <a:solidFill>
                  <a:srgbClr val="002060"/>
                </a:solidFill>
              </a:rPr>
              <a:t> </a:t>
            </a:r>
            <a:r>
              <a:rPr lang="en-US" sz="2800" b="1" dirty="0" err="1">
                <a:solidFill>
                  <a:srgbClr val="002060"/>
                </a:solidFill>
              </a:rPr>
              <a:t>đặc</a:t>
            </a:r>
            <a:r>
              <a:rPr lang="en-US" sz="2800" b="1" dirty="0">
                <a:solidFill>
                  <a:srgbClr val="002060"/>
                </a:solidFill>
              </a:rPr>
              <a:t> </a:t>
            </a:r>
            <a:r>
              <a:rPr lang="en-US" sz="2800" b="1" dirty="0" err="1">
                <a:solidFill>
                  <a:srgbClr val="002060"/>
                </a:solidFill>
              </a:rPr>
              <a:t>biệt</a:t>
            </a:r>
            <a:r>
              <a:rPr lang="en-US" sz="2800" b="1" dirty="0">
                <a:solidFill>
                  <a:srgbClr val="002060"/>
                </a:solidFill>
              </a:rPr>
              <a:t>? </a:t>
            </a:r>
            <a:br>
              <a:rPr lang="en-US" sz="2800" b="1" dirty="0">
                <a:solidFill>
                  <a:srgbClr val="002060"/>
                </a:solidFill>
              </a:rPr>
            </a:br>
            <a:endPar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 name="Group 2"/>
          <p:cNvGrpSpPr/>
          <p:nvPr/>
        </p:nvGrpSpPr>
        <p:grpSpPr>
          <a:xfrm>
            <a:off x="9157623" y="2210107"/>
            <a:ext cx="2717235" cy="2204794"/>
            <a:chOff x="9050619" y="2006035"/>
            <a:chExt cx="2717235" cy="2204794"/>
          </a:xfrm>
        </p:grpSpPr>
        <p:sp>
          <p:nvSpPr>
            <p:cNvPr id="6" name="Oval Callout 5"/>
            <p:cNvSpPr/>
            <p:nvPr/>
          </p:nvSpPr>
          <p:spPr>
            <a:xfrm>
              <a:off x="9050619" y="2006035"/>
              <a:ext cx="2717235" cy="1600158"/>
            </a:xfrm>
            <a:prstGeom prst="wedgeEllipseCallou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p:cNvSpPr txBox="1"/>
            <p:nvPr/>
          </p:nvSpPr>
          <p:spPr>
            <a:xfrm>
              <a:off x="9293045" y="2148726"/>
              <a:ext cx="2266569" cy="2062103"/>
            </a:xfrm>
            <a:prstGeom prst="rect">
              <a:avLst/>
            </a:prstGeom>
            <a:noFill/>
          </p:spPr>
          <p:txBody>
            <a:bodyPr wrap="square" rtlCol="0">
              <a:spAutoFit/>
            </a:bodyPr>
            <a:lstStyle/>
            <a:p>
              <a:pPr algn="ct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Em</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đọc</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đoạn</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2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của</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bài</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en-US" sz="3200" dirty="0">
                <a:solidFill>
                  <a:prstClr val="black"/>
                </a:solidFill>
              </a:endParaRPr>
            </a:p>
          </p:txBody>
        </p:sp>
      </p:grpSp>
      <p:pic>
        <p:nvPicPr>
          <p:cNvPr id="4" name="Picture 3"/>
          <p:cNvPicPr>
            <a:picLocks noChangeAspect="1"/>
          </p:cNvPicPr>
          <p:nvPr/>
        </p:nvPicPr>
        <p:blipFill>
          <a:blip r:embed="rId3"/>
          <a:stretch>
            <a:fillRect/>
          </a:stretch>
        </p:blipFill>
        <p:spPr>
          <a:xfrm>
            <a:off x="3645203" y="344229"/>
            <a:ext cx="4718713" cy="646232"/>
          </a:xfrm>
          <a:prstGeom prst="rect">
            <a:avLst/>
          </a:prstGeom>
        </p:spPr>
      </p:pic>
      <p:pic>
        <p:nvPicPr>
          <p:cNvPr id="14" name="Picture 2" descr="Pin on gente que... animai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790068" y="3810265"/>
            <a:ext cx="287655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Shopping Panda | Line Sticker | Emoticones de whatsapp, Garabatos lindos,  Gift animado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442792" y="3611880"/>
            <a:ext cx="3409950" cy="3055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7241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nodeType="clickEffect">
                                  <p:stCondLst>
                                    <p:cond delay="0"/>
                                  </p:stCondLst>
                                  <p:childTnLst>
                                    <p:animEffect transition="out" filter="barn(inVertical)">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par>
                                <p:cTn id="18" presetID="16" presetClass="entr" presetSubtype="21"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20">
            <a:extLst>
              <a:ext uri="{FF2B5EF4-FFF2-40B4-BE49-F238E27FC236}">
                <a16:creationId xmlns:a16="http://schemas.microsoft.com/office/drawing/2014/main" id="{D569EFEC-33BE-F004-BC13-7E3BD9EF029B}"/>
              </a:ext>
            </a:extLst>
          </p:cNvPr>
          <p:cNvSpPr/>
          <p:nvPr/>
        </p:nvSpPr>
        <p:spPr>
          <a:xfrm>
            <a:off x="797232" y="2897271"/>
            <a:ext cx="7779792" cy="1921618"/>
          </a:xfrm>
          <a:prstGeom prst="roundRect">
            <a:avLst>
              <a:gd name="adj" fmla="val 27377"/>
            </a:avLst>
          </a:prstGeom>
          <a:solidFill>
            <a:schemeClr val="bg1"/>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vi-VN" sz="2800" b="1" dirty="0">
                <a:solidFill>
                  <a:srgbClr val="C00000"/>
                </a:solidFill>
              </a:rPr>
              <a:t>Ghe được cất giữ ở chùa, mỗi năm chỉ được hạ thủy một lần vào dịp hội nên trước ngày hội, các tay đua phải tập chèo theo nhịp trên cạn để quen nhịp. </a:t>
            </a:r>
            <a:endParaRPr lang="vi-VN"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4" descr="University of Kelaniya - Helpbot"/>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68253" y="3184543"/>
            <a:ext cx="3730160" cy="332422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WeTransfer Stickers for iOS &amp;amp; Android | GIPHY"/>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71079" y="3990633"/>
            <a:ext cx="3490321" cy="3943284"/>
          </a:xfrm>
          <a:prstGeom prst="rect">
            <a:avLst/>
          </a:prstGeom>
          <a:noFill/>
          <a:extLst>
            <a:ext uri="{909E8E84-426E-40DD-AFC4-6F175D3DCCD1}">
              <a14:hiddenFill xmlns:a14="http://schemas.microsoft.com/office/drawing/2010/main">
                <a:solidFill>
                  <a:srgbClr val="FFFFFF"/>
                </a:solidFill>
              </a14:hiddenFill>
            </a:ext>
          </a:extLst>
        </p:spPr>
      </p:pic>
      <p:sp>
        <p:nvSpPr>
          <p:cNvPr id="13" name="Freeform: Shape 19">
            <a:extLst>
              <a:ext uri="{FF2B5EF4-FFF2-40B4-BE49-F238E27FC236}">
                <a16:creationId xmlns:a16="http://schemas.microsoft.com/office/drawing/2014/main" id="{B139F73D-BC3F-467F-93D1-274A643D3FE0}"/>
              </a:ext>
            </a:extLst>
          </p:cNvPr>
          <p:cNvSpPr/>
          <p:nvPr/>
        </p:nvSpPr>
        <p:spPr>
          <a:xfrm>
            <a:off x="846778" y="1158183"/>
            <a:ext cx="8087196" cy="1217993"/>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07508">
              <a:lnSpc>
                <a:spcPct val="110000"/>
              </a:lnSpc>
            </a:pPr>
            <a:r>
              <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3. </a:t>
            </a:r>
            <a:r>
              <a:rPr lang="vi-VN" sz="2800" b="1" dirty="0">
                <a:solidFill>
                  <a:srgbClr val="002060"/>
                </a:solidFill>
              </a:rPr>
              <a:t>Vì sao trước ngày hội, các tay đua phải tập chèo theo nhịp trên cạn? </a:t>
            </a:r>
            <a:endPar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 name="Group 2"/>
          <p:cNvGrpSpPr/>
          <p:nvPr/>
        </p:nvGrpSpPr>
        <p:grpSpPr>
          <a:xfrm>
            <a:off x="9157623" y="2210107"/>
            <a:ext cx="2717235" cy="2204794"/>
            <a:chOff x="9050619" y="2006035"/>
            <a:chExt cx="2717235" cy="2204794"/>
          </a:xfrm>
        </p:grpSpPr>
        <p:sp>
          <p:nvSpPr>
            <p:cNvPr id="6" name="Oval Callout 5"/>
            <p:cNvSpPr/>
            <p:nvPr/>
          </p:nvSpPr>
          <p:spPr>
            <a:xfrm>
              <a:off x="9050619" y="2006035"/>
              <a:ext cx="2717235" cy="1600158"/>
            </a:xfrm>
            <a:prstGeom prst="wedgeEllipseCallou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p:cNvSpPr txBox="1"/>
            <p:nvPr/>
          </p:nvSpPr>
          <p:spPr>
            <a:xfrm>
              <a:off x="9293045" y="2148726"/>
              <a:ext cx="2266569" cy="2062103"/>
            </a:xfrm>
            <a:prstGeom prst="rect">
              <a:avLst/>
            </a:prstGeom>
            <a:noFill/>
          </p:spPr>
          <p:txBody>
            <a:bodyPr wrap="square" rtlCol="0">
              <a:spAutoFit/>
            </a:bodyPr>
            <a:lstStyle/>
            <a:p>
              <a:pPr algn="ct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Em</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đọc</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lại</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đoạn</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2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của</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bài</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en-US" sz="3200" dirty="0">
                <a:solidFill>
                  <a:prstClr val="black"/>
                </a:solidFill>
              </a:endParaRPr>
            </a:p>
          </p:txBody>
        </p:sp>
      </p:grpSp>
      <p:pic>
        <p:nvPicPr>
          <p:cNvPr id="4" name="Picture 3"/>
          <p:cNvPicPr>
            <a:picLocks noChangeAspect="1"/>
          </p:cNvPicPr>
          <p:nvPr/>
        </p:nvPicPr>
        <p:blipFill>
          <a:blip r:embed="rId5"/>
          <a:stretch>
            <a:fillRect/>
          </a:stretch>
        </p:blipFill>
        <p:spPr>
          <a:xfrm>
            <a:off x="3645203" y="344229"/>
            <a:ext cx="4718713" cy="646232"/>
          </a:xfrm>
          <a:prstGeom prst="rect">
            <a:avLst/>
          </a:prstGeom>
        </p:spPr>
      </p:pic>
    </p:spTree>
    <p:extLst>
      <p:ext uri="{BB962C8B-B14F-4D97-AF65-F5344CB8AC3E}">
        <p14:creationId xmlns:p14="http://schemas.microsoft.com/office/powerpoint/2010/main" val="156753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xit" presetSubtype="21" fill="hold" nodeType="clickEffect">
                                  <p:stCondLst>
                                    <p:cond delay="0"/>
                                  </p:stCondLst>
                                  <p:childTnLst>
                                    <p:animEffect transition="out" filter="barn(inVertical)">
                                      <p:cBhvr>
                                        <p:cTn id="18" dur="500"/>
                                        <p:tgtEl>
                                          <p:spTgt spid="19"/>
                                        </p:tgtEl>
                                      </p:cBhvr>
                                    </p:animEffect>
                                    <p:set>
                                      <p:cBhvr>
                                        <p:cTn id="19" dur="1" fill="hold">
                                          <p:stCondLst>
                                            <p:cond delay="499"/>
                                          </p:stCondLst>
                                        </p:cTn>
                                        <p:tgtEl>
                                          <p:spTgt spid="19"/>
                                        </p:tgtEl>
                                        <p:attrNameLst>
                                          <p:attrName>style.visibility</p:attrName>
                                        </p:attrNameLst>
                                      </p:cBhvr>
                                      <p:to>
                                        <p:strVal val="hidden"/>
                                      </p:to>
                                    </p:set>
                                  </p:childTnLst>
                                </p:cTn>
                              </p:par>
                              <p:par>
                                <p:cTn id="20" presetID="16" presetClass="entr" presetSubtype="21"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20">
            <a:extLst>
              <a:ext uri="{FF2B5EF4-FFF2-40B4-BE49-F238E27FC236}">
                <a16:creationId xmlns:a16="http://schemas.microsoft.com/office/drawing/2014/main" id="{D569EFEC-33BE-F004-BC13-7E3BD9EF029B}"/>
              </a:ext>
            </a:extLst>
          </p:cNvPr>
          <p:cNvSpPr/>
          <p:nvPr/>
        </p:nvSpPr>
        <p:spPr>
          <a:xfrm>
            <a:off x="797232" y="2897271"/>
            <a:ext cx="7779792" cy="2287378"/>
          </a:xfrm>
          <a:prstGeom prst="roundRect">
            <a:avLst>
              <a:gd name="adj" fmla="val 27377"/>
            </a:avLst>
          </a:prstGeom>
          <a:solidFill>
            <a:schemeClr val="bg1"/>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p>
          <a:p>
            <a:r>
              <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800" b="1" dirty="0">
                <a:solidFill>
                  <a:srgbClr val="002060"/>
                </a:solidFill>
              </a:rPr>
              <a:t>Cuộc đua ghe ngo diễn ra rất sôi động. Những mái chèo đưa nhanh thoăn thoắt, đều tăm tắp, đẩy chiếc ghe lướt nhanh trên sông. Tiếng trống hội, tiếng hò reo cổ vũ vang dội cả một vùng sông nước.  </a:t>
            </a:r>
            <a:br>
              <a:rPr lang="vi-VN" sz="2800" b="1" dirty="0">
                <a:solidFill>
                  <a:srgbClr val="002060"/>
                </a:solidFill>
              </a:rPr>
            </a:br>
            <a:endPar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4" descr="University of Kelaniya - Helpbot"/>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68253" y="3184543"/>
            <a:ext cx="3730160" cy="332422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WeTransfer Stickers for iOS &amp;amp; Android | GIPHY"/>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71079" y="3990633"/>
            <a:ext cx="3490321" cy="3943284"/>
          </a:xfrm>
          <a:prstGeom prst="rect">
            <a:avLst/>
          </a:prstGeom>
          <a:noFill/>
          <a:extLst>
            <a:ext uri="{909E8E84-426E-40DD-AFC4-6F175D3DCCD1}">
              <a14:hiddenFill xmlns:a14="http://schemas.microsoft.com/office/drawing/2010/main">
                <a:solidFill>
                  <a:srgbClr val="FFFFFF"/>
                </a:solidFill>
              </a14:hiddenFill>
            </a:ext>
          </a:extLst>
        </p:spPr>
      </p:pic>
      <p:sp>
        <p:nvSpPr>
          <p:cNvPr id="13" name="Freeform: Shape 19">
            <a:extLst>
              <a:ext uri="{FF2B5EF4-FFF2-40B4-BE49-F238E27FC236}">
                <a16:creationId xmlns:a16="http://schemas.microsoft.com/office/drawing/2014/main" id="{B139F73D-BC3F-467F-93D1-274A643D3FE0}"/>
              </a:ext>
            </a:extLst>
          </p:cNvPr>
          <p:cNvSpPr/>
          <p:nvPr/>
        </p:nvSpPr>
        <p:spPr>
          <a:xfrm>
            <a:off x="846778" y="1158183"/>
            <a:ext cx="8087196" cy="1217993"/>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07508">
              <a:lnSpc>
                <a:spcPct val="110000"/>
              </a:lnSpc>
            </a:pPr>
            <a:r>
              <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4. </a:t>
            </a:r>
            <a:r>
              <a:rPr lang="vi-VN" sz="2800" b="1" dirty="0">
                <a:solidFill>
                  <a:srgbClr val="002060"/>
                </a:solidFill>
              </a:rPr>
              <a:t>Cuộc đua ghe ngo diễn ra sôi động như thế nào? </a:t>
            </a:r>
            <a:endPar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 name="Group 2"/>
          <p:cNvGrpSpPr/>
          <p:nvPr/>
        </p:nvGrpSpPr>
        <p:grpSpPr>
          <a:xfrm>
            <a:off x="9157623" y="2210107"/>
            <a:ext cx="2717235" cy="2204794"/>
            <a:chOff x="9050619" y="2006035"/>
            <a:chExt cx="2717235" cy="2204794"/>
          </a:xfrm>
        </p:grpSpPr>
        <p:sp>
          <p:nvSpPr>
            <p:cNvPr id="6" name="Oval Callout 5"/>
            <p:cNvSpPr/>
            <p:nvPr/>
          </p:nvSpPr>
          <p:spPr>
            <a:xfrm>
              <a:off x="9050619" y="2006035"/>
              <a:ext cx="2717235" cy="1600158"/>
            </a:xfrm>
            <a:prstGeom prst="wedgeEllipseCallou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p:cNvSpPr txBox="1"/>
            <p:nvPr/>
          </p:nvSpPr>
          <p:spPr>
            <a:xfrm>
              <a:off x="9293045" y="2148726"/>
              <a:ext cx="2266569" cy="2062103"/>
            </a:xfrm>
            <a:prstGeom prst="rect">
              <a:avLst/>
            </a:prstGeom>
            <a:noFill/>
          </p:spPr>
          <p:txBody>
            <a:bodyPr wrap="square" rtlCol="0">
              <a:spAutoFit/>
            </a:bodyPr>
            <a:lstStyle/>
            <a:p>
              <a:pPr algn="ct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Em</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đọc</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đoạn</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cuối</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bài</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nhé</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en-US" sz="3200" dirty="0">
                <a:solidFill>
                  <a:prstClr val="black"/>
                </a:solidFill>
              </a:endParaRPr>
            </a:p>
          </p:txBody>
        </p:sp>
      </p:grpSp>
      <p:pic>
        <p:nvPicPr>
          <p:cNvPr id="4" name="Picture 3"/>
          <p:cNvPicPr>
            <a:picLocks noChangeAspect="1"/>
          </p:cNvPicPr>
          <p:nvPr/>
        </p:nvPicPr>
        <p:blipFill>
          <a:blip r:embed="rId5"/>
          <a:stretch>
            <a:fillRect/>
          </a:stretch>
        </p:blipFill>
        <p:spPr>
          <a:xfrm>
            <a:off x="3645203" y="344229"/>
            <a:ext cx="4718713" cy="646232"/>
          </a:xfrm>
          <a:prstGeom prst="rect">
            <a:avLst/>
          </a:prstGeom>
        </p:spPr>
      </p:pic>
    </p:spTree>
    <p:extLst>
      <p:ext uri="{BB962C8B-B14F-4D97-AF65-F5344CB8AC3E}">
        <p14:creationId xmlns:p14="http://schemas.microsoft.com/office/powerpoint/2010/main" val="1551611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xit" presetSubtype="21" fill="hold" nodeType="clickEffect">
                                  <p:stCondLst>
                                    <p:cond delay="0"/>
                                  </p:stCondLst>
                                  <p:childTnLst>
                                    <p:animEffect transition="out" filter="barn(inVertical)">
                                      <p:cBhvr>
                                        <p:cTn id="18" dur="500"/>
                                        <p:tgtEl>
                                          <p:spTgt spid="19"/>
                                        </p:tgtEl>
                                      </p:cBhvr>
                                    </p:animEffect>
                                    <p:set>
                                      <p:cBhvr>
                                        <p:cTn id="19" dur="1" fill="hold">
                                          <p:stCondLst>
                                            <p:cond delay="499"/>
                                          </p:stCondLst>
                                        </p:cTn>
                                        <p:tgtEl>
                                          <p:spTgt spid="19"/>
                                        </p:tgtEl>
                                        <p:attrNameLst>
                                          <p:attrName>style.visibility</p:attrName>
                                        </p:attrNameLst>
                                      </p:cBhvr>
                                      <p:to>
                                        <p:strVal val="hidden"/>
                                      </p:to>
                                    </p:set>
                                  </p:childTnLst>
                                </p:cTn>
                              </p:par>
                              <p:par>
                                <p:cTn id="20" presetID="16" presetClass="entr" presetSubtype="21"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280987" y="735411"/>
            <a:ext cx="11630025" cy="5706650"/>
          </a:xfrm>
          <a:prstGeom prst="rect">
            <a:avLst/>
          </a:prstGeom>
          <a:noFill/>
        </p:spPr>
        <p:txBody>
          <a:bodyPr wrap="square" lIns="104098" tIns="52050" rIns="104098" bIns="52050" rtlCol="0">
            <a:spAutoFit/>
          </a:bodyPr>
          <a:lstStyle/>
          <a:p>
            <a:r>
              <a:rPr lang="en-GB" sz="2800" dirty="0">
                <a:latin typeface="Arial-Rounded" panose="020B0500000000000000" pitchFamily="34" charset="0"/>
                <a:ea typeface="Arial-Rounded" panose="020B0500000000000000" pitchFamily="34" charset="0"/>
                <a:cs typeface="Arial-Rounded" panose="020B0500000000000000" pitchFamily="34" charset="0"/>
              </a:rPr>
              <a:t>     </a:t>
            </a:r>
            <a:r>
              <a:rPr lang="en-GB" sz="2800" dirty="0"/>
              <a:t>  </a:t>
            </a:r>
            <a:r>
              <a:rPr lang="vi-VN" sz="2800" dirty="0"/>
              <a:t>Hội đua ghe ngo diễn ra vào dịp lễ hội Cúng Trăng giữa tháng 10 âm lịch hằng năm.</a:t>
            </a:r>
          </a:p>
          <a:p>
            <a:r>
              <a:rPr lang="en-GB" sz="2800" dirty="0"/>
              <a:t>     </a:t>
            </a:r>
            <a:r>
              <a:rPr lang="vi-VN" sz="2800" dirty="0"/>
              <a:t>Ghe ngo được làm từ gỗ cây sao, dài từ 10 mét trở lên, chứa được từ 20 đến 40 tay chèo. Ghe được chà nhẵn bóng để lướt nhanh trên dòng sông. Mũi và đuôi ghe cong vút, tạo hình rắn thần. Thân ghe vẽ hoa văn và sơn màu sặc sỡ. Mỗi ghe ngo là của một hoặc một vài phum, sóc. Ghe được cất giữ ở chùa, mỗi năm chỉ được hạ thủy một lần vào dịp hội. Trước ngày hội, các tay đua còn phải tập chèo theo nhịp trên cạn cho quen.</a:t>
            </a:r>
          </a:p>
          <a:p>
            <a:r>
              <a:rPr lang="en-GB" sz="2800" dirty="0"/>
              <a:t>     </a:t>
            </a:r>
            <a:r>
              <a:rPr lang="vi-VN" sz="2800" dirty="0"/>
              <a:t>Vào cuộc đua, mỗi ghe có một người giỏi tay chèo ngồi đằng mũi chỉ huy và một người đứng giữa ghe giữ nhịp. Theo hiệu lệnh, những mái chèo đưa nhanh thoăn thoắt, đều tăm tắp, đẩy chiếc ghe lướt nhanh trên sông. Tiếng trống hội, tiếng hò reo cổ vũ vang dội cả một vùng sông nước.</a:t>
            </a:r>
          </a:p>
          <a:p>
            <a:r>
              <a:rPr lang="en-GB" sz="2800" dirty="0"/>
              <a:t>                                                                        </a:t>
            </a:r>
            <a:r>
              <a:rPr lang="vi-VN" sz="2800" dirty="0"/>
              <a:t>Theo PHƯƠNG NGHI</a:t>
            </a:r>
          </a:p>
        </p:txBody>
      </p:sp>
      <p:sp>
        <p:nvSpPr>
          <p:cNvPr id="6" name="Rounded Rectangle 5"/>
          <p:cNvSpPr/>
          <p:nvPr/>
        </p:nvSpPr>
        <p:spPr>
          <a:xfrm>
            <a:off x="45317" y="78853"/>
            <a:ext cx="2842905" cy="542016"/>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0952" tIns="45474" rIns="90952" bIns="45474" rtlCol="0" anchor="ctr"/>
          <a:lstStyle/>
          <a:p>
            <a:pPr algn="ctr"/>
            <a:r>
              <a:rPr lang="en-US" sz="2800" b="1" dirty="0" err="1">
                <a:solidFill>
                  <a:prstClr val="black"/>
                </a:solidFill>
                <a:latin typeface="Arial-Rounded" pitchFamily="34" charset="0"/>
                <a:ea typeface="Arial-Rounded" pitchFamily="34" charset="0"/>
                <a:cs typeface="Arial-Rounded" pitchFamily="34" charset="0"/>
              </a:rPr>
              <a:t>Đọc</a:t>
            </a:r>
            <a:r>
              <a:rPr lang="en-US" sz="2800" b="1" dirty="0">
                <a:solidFill>
                  <a:prstClr val="black"/>
                </a:solidFill>
                <a:latin typeface="Arial-Rounded" pitchFamily="34" charset="0"/>
                <a:ea typeface="Arial-Rounded" pitchFamily="34" charset="0"/>
                <a:cs typeface="Arial-Rounded" pitchFamily="34" charset="0"/>
              </a:rPr>
              <a:t> </a:t>
            </a:r>
            <a:r>
              <a:rPr lang="en-US" sz="2800" b="1" dirty="0" err="1">
                <a:solidFill>
                  <a:prstClr val="black"/>
                </a:solidFill>
                <a:latin typeface="Arial-Rounded" pitchFamily="34" charset="0"/>
                <a:ea typeface="Arial-Rounded" pitchFamily="34" charset="0"/>
                <a:cs typeface="Arial-Rounded" pitchFamily="34" charset="0"/>
              </a:rPr>
              <a:t>toàn</a:t>
            </a:r>
            <a:r>
              <a:rPr lang="en-US" sz="2800" b="1" dirty="0">
                <a:solidFill>
                  <a:prstClr val="black"/>
                </a:solidFill>
                <a:latin typeface="Arial-Rounded" pitchFamily="34" charset="0"/>
                <a:ea typeface="Arial-Rounded" pitchFamily="34" charset="0"/>
                <a:cs typeface="Arial-Rounded" pitchFamily="34" charset="0"/>
              </a:rPr>
              <a:t> </a:t>
            </a:r>
            <a:r>
              <a:rPr lang="en-US" sz="2800" b="1" dirty="0" err="1">
                <a:solidFill>
                  <a:prstClr val="black"/>
                </a:solidFill>
                <a:latin typeface="Arial-Rounded" pitchFamily="34" charset="0"/>
                <a:ea typeface="Arial-Rounded" pitchFamily="34" charset="0"/>
                <a:cs typeface="Arial-Rounded" pitchFamily="34" charset="0"/>
              </a:rPr>
              <a:t>bài</a:t>
            </a:r>
            <a:endParaRPr lang="en-US" sz="2800" b="1" dirty="0">
              <a:solidFill>
                <a:prstClr val="black"/>
              </a:solidFill>
              <a:latin typeface="Arial-Rounded" pitchFamily="34" charset="0"/>
              <a:ea typeface="Arial-Rounded" pitchFamily="34" charset="0"/>
              <a:cs typeface="Arial-Rounded" pitchFamily="34" charset="0"/>
            </a:endParaRPr>
          </a:p>
        </p:txBody>
      </p:sp>
      <p:pic>
        <p:nvPicPr>
          <p:cNvPr id="2" name="Picture 1"/>
          <p:cNvPicPr>
            <a:picLocks noChangeAspect="1"/>
          </p:cNvPicPr>
          <p:nvPr/>
        </p:nvPicPr>
        <p:blipFill>
          <a:blip r:embed="rId3"/>
          <a:stretch>
            <a:fillRect/>
          </a:stretch>
        </p:blipFill>
        <p:spPr>
          <a:xfrm>
            <a:off x="3426742" y="379410"/>
            <a:ext cx="5675868" cy="597460"/>
          </a:xfrm>
          <a:prstGeom prst="rect">
            <a:avLst/>
          </a:prstGeom>
        </p:spPr>
      </p:pic>
    </p:spTree>
    <p:extLst>
      <p:ext uri="{BB962C8B-B14F-4D97-AF65-F5344CB8AC3E}">
        <p14:creationId xmlns:p14="http://schemas.microsoft.com/office/powerpoint/2010/main" val="2448682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1">
            <a:extLst>
              <a:ext uri="{FF2B5EF4-FFF2-40B4-BE49-F238E27FC236}">
                <a16:creationId xmlns:a16="http://schemas.microsoft.com/office/drawing/2014/main" id="{A175E782-AD01-4DF9-825B-469E3A90E0B4}"/>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48354" y="26493"/>
            <a:ext cx="9467361" cy="7556567"/>
          </a:xfrm>
          <a:prstGeom prst="rect">
            <a:avLst/>
          </a:prstGeom>
        </p:spPr>
      </p:pic>
      <p:pic>
        <p:nvPicPr>
          <p:cNvPr id="3" name="图片 8">
            <a:extLst>
              <a:ext uri="{FF2B5EF4-FFF2-40B4-BE49-F238E27FC236}">
                <a16:creationId xmlns:a16="http://schemas.microsoft.com/office/drawing/2014/main" id="{B3CD408B-C7EF-4F8E-A3EB-9EECD56816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564" y="205385"/>
            <a:ext cx="1288180" cy="1210489"/>
          </a:xfrm>
          <a:prstGeom prst="rect">
            <a:avLst/>
          </a:prstGeom>
        </p:spPr>
      </p:pic>
      <p:sp>
        <p:nvSpPr>
          <p:cNvPr id="4" name="TextBox 3"/>
          <p:cNvSpPr txBox="1"/>
          <p:nvPr/>
        </p:nvSpPr>
        <p:spPr>
          <a:xfrm>
            <a:off x="2667000" y="548177"/>
            <a:ext cx="9923430" cy="706136"/>
          </a:xfrm>
          <a:prstGeom prst="rect">
            <a:avLst/>
          </a:prstGeom>
          <a:noFill/>
        </p:spPr>
        <p:txBody>
          <a:bodyPr wrap="square" lIns="91196" tIns="45605" rIns="91196" bIns="45605" rtlCol="0">
            <a:spAutoFit/>
          </a:bodyPr>
          <a:lstStyle/>
          <a:p>
            <a:r>
              <a:rPr lang="en-US" sz="3990" dirty="0"/>
              <a:t>Bài </a:t>
            </a:r>
            <a:r>
              <a:rPr lang="en-US" sz="3990" dirty="0" err="1"/>
              <a:t>đọc</a:t>
            </a:r>
            <a:r>
              <a:rPr lang="en-US" sz="3990" dirty="0"/>
              <a:t> </a:t>
            </a:r>
            <a:r>
              <a:rPr lang="en-US" sz="3990" dirty="0" err="1"/>
              <a:t>giúp</a:t>
            </a:r>
            <a:r>
              <a:rPr lang="en-US" sz="3990" dirty="0"/>
              <a:t> </a:t>
            </a:r>
            <a:r>
              <a:rPr lang="en-US" sz="3990" dirty="0" err="1"/>
              <a:t>em</a:t>
            </a:r>
            <a:r>
              <a:rPr lang="en-US" sz="3990" dirty="0"/>
              <a:t> </a:t>
            </a:r>
            <a:r>
              <a:rPr lang="en-US" sz="3990" dirty="0" err="1"/>
              <a:t>hiểu</a:t>
            </a:r>
            <a:r>
              <a:rPr lang="en-US" sz="3990" dirty="0"/>
              <a:t> </a:t>
            </a:r>
            <a:r>
              <a:rPr lang="en-US" sz="3990" dirty="0" err="1"/>
              <a:t>điều</a:t>
            </a:r>
            <a:r>
              <a:rPr lang="en-US" sz="3990" dirty="0"/>
              <a:t> </a:t>
            </a:r>
            <a:r>
              <a:rPr lang="en-US" sz="3990" dirty="0" err="1"/>
              <a:t>gì</a:t>
            </a:r>
            <a:r>
              <a:rPr lang="en-US" sz="3990" dirty="0"/>
              <a:t>?</a:t>
            </a:r>
          </a:p>
        </p:txBody>
      </p:sp>
      <p:sp>
        <p:nvSpPr>
          <p:cNvPr id="5" name="TextBox 4"/>
          <p:cNvSpPr txBox="1"/>
          <p:nvPr/>
        </p:nvSpPr>
        <p:spPr>
          <a:xfrm rot="21432807">
            <a:off x="3150482" y="3171130"/>
            <a:ext cx="6007525" cy="2246537"/>
          </a:xfrm>
          <a:prstGeom prst="rect">
            <a:avLst/>
          </a:prstGeom>
          <a:noFill/>
        </p:spPr>
        <p:txBody>
          <a:bodyPr wrap="square" lIns="91196" tIns="45605" rIns="91196" bIns="45605" rtlCol="0">
            <a:spAutoFit/>
          </a:bodyPr>
          <a:lstStyle/>
          <a:p>
            <a:r>
              <a:rPr lang="en-GB" sz="2800" b="1" dirty="0">
                <a:solidFill>
                  <a:srgbClr val="C00000"/>
                </a:solidFill>
              </a:rPr>
              <a:t>     </a:t>
            </a:r>
            <a:r>
              <a:rPr lang="vi-VN" sz="2800" b="1" dirty="0">
                <a:solidFill>
                  <a:srgbClr val="C00000"/>
                </a:solidFill>
              </a:rPr>
              <a:t>Bài đọc miêu tả những nét đặc sắc của hội đua ghe ngo. Đồng thời thể hiện tinh thần thể thao của những người tham gia hội đua cùng sự nhiệt tình của người cổ vũ. </a:t>
            </a:r>
            <a:endParaRPr lang="en-US" sz="2800" b="1" dirty="0">
              <a:solidFill>
                <a:srgbClr val="C00000"/>
              </a:solidFill>
            </a:endParaRPr>
          </a:p>
        </p:txBody>
      </p:sp>
      <p:sp>
        <p:nvSpPr>
          <p:cNvPr id="7" name="Rectangle 2"/>
          <p:cNvSpPr>
            <a:spLocks noChangeArrowheads="1"/>
          </p:cNvSpPr>
          <p:nvPr/>
        </p:nvSpPr>
        <p:spPr bwMode="auto">
          <a:xfrm>
            <a:off x="369415" y="-56369"/>
            <a:ext cx="89805" cy="366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4436" tIns="50784" rIns="44436" bIns="38088" numCol="1" anchor="ctr" anchorCtr="0" compatLnSpc="1">
            <a:prstTxWarp prst="textNoShape">
              <a:avLst/>
            </a:prstTxWarp>
            <a:spAutoFit/>
          </a:bodyPr>
          <a:lstStyle/>
          <a:p>
            <a:endParaRPr lang="en-US"/>
          </a:p>
        </p:txBody>
      </p:sp>
      <p:sp>
        <p:nvSpPr>
          <p:cNvPr id="8" name="Rectangle 5"/>
          <p:cNvSpPr>
            <a:spLocks noChangeArrowheads="1"/>
          </p:cNvSpPr>
          <p:nvPr/>
        </p:nvSpPr>
        <p:spPr bwMode="auto">
          <a:xfrm>
            <a:off x="15082" y="-11499"/>
            <a:ext cx="6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endParaRPr lang="en-US"/>
          </a:p>
        </p:txBody>
      </p:sp>
      <p:sp>
        <p:nvSpPr>
          <p:cNvPr id="9" name="Rectangle 6"/>
          <p:cNvSpPr>
            <a:spLocks noChangeArrowheads="1"/>
          </p:cNvSpPr>
          <p:nvPr/>
        </p:nvSpPr>
        <p:spPr bwMode="auto">
          <a:xfrm>
            <a:off x="15082" y="-96138"/>
            <a:ext cx="65"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eaLnBrk="0" fontAlgn="base" hangingPunct="0">
              <a:spcBef>
                <a:spcPct val="0"/>
              </a:spcBef>
              <a:spcAft>
                <a:spcPct val="0"/>
              </a:spcAft>
            </a:pPr>
            <a:br>
              <a:rPr lang="en-US" sz="1100">
                <a:latin typeface="Arial" panose="020B0604020202020204" pitchFamily="34" charset="0"/>
              </a:rPr>
            </a:br>
            <a:endParaRPr lang="en-US">
              <a:latin typeface="Arial" panose="020B0604020202020204" pitchFamily="34" charset="0"/>
            </a:endParaRPr>
          </a:p>
        </p:txBody>
      </p:sp>
      <p:sp>
        <p:nvSpPr>
          <p:cNvPr id="12" name="Rectangle 8"/>
          <p:cNvSpPr>
            <a:spLocks noChangeArrowheads="1"/>
          </p:cNvSpPr>
          <p:nvPr/>
        </p:nvSpPr>
        <p:spPr bwMode="auto">
          <a:xfrm>
            <a:off x="167482" y="-30969"/>
            <a:ext cx="89805" cy="366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4436" tIns="50784" rIns="44436" bIns="38088" numCol="1" anchor="ctr" anchorCtr="0" compatLnSpc="1">
            <a:prstTxWarp prst="textNoShape">
              <a:avLst/>
            </a:prstTxWarp>
            <a:spAutoFit/>
          </a:bodyPr>
          <a:lstStyle/>
          <a:p>
            <a:endParaRPr lang="en-US"/>
          </a:p>
        </p:txBody>
      </p:sp>
      <p:sp>
        <p:nvSpPr>
          <p:cNvPr id="13" name="Rectangle 11"/>
          <p:cNvSpPr>
            <a:spLocks noChangeArrowheads="1"/>
          </p:cNvSpPr>
          <p:nvPr/>
        </p:nvSpPr>
        <p:spPr bwMode="auto">
          <a:xfrm>
            <a:off x="167482" y="140902"/>
            <a:ext cx="6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endParaRPr lang="en-US"/>
          </a:p>
        </p:txBody>
      </p:sp>
      <p:sp>
        <p:nvSpPr>
          <p:cNvPr id="14" name="Rectangle 12"/>
          <p:cNvSpPr>
            <a:spLocks noChangeArrowheads="1"/>
          </p:cNvSpPr>
          <p:nvPr/>
        </p:nvSpPr>
        <p:spPr bwMode="auto">
          <a:xfrm>
            <a:off x="167482" y="56262"/>
            <a:ext cx="65"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eaLnBrk="0" fontAlgn="base" hangingPunct="0">
              <a:spcBef>
                <a:spcPct val="0"/>
              </a:spcBef>
              <a:spcAft>
                <a:spcPct val="0"/>
              </a:spcAft>
            </a:pPr>
            <a:br>
              <a:rPr lang="en-US" sz="1100">
                <a:latin typeface="Arial" panose="020B0604020202020204" pitchFamily="34" charset="0"/>
              </a:rPr>
            </a:br>
            <a:endParaRPr lang="en-US">
              <a:latin typeface="Arial" panose="020B0604020202020204" pitchFamily="34" charset="0"/>
            </a:endParaRPr>
          </a:p>
        </p:txBody>
      </p:sp>
      <p:sp>
        <p:nvSpPr>
          <p:cNvPr id="15" name="AutoShape 10" descr="blob:file:///acc8ab04-cb85-4d74-bf17-0fc561ef86a1"/>
          <p:cNvSpPr>
            <a:spLocks noChangeAspect="1" noChangeArrowheads="1"/>
          </p:cNvSpPr>
          <p:nvPr/>
        </p:nvSpPr>
        <p:spPr bwMode="auto">
          <a:xfrm>
            <a:off x="439264" y="264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41473066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accel="46000" fill="hold" nodeType="clickEffect" p14:presetBounceEnd="5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6000">
                                          <p:cBhvr additive="base">
                                            <p:cTn id="7" dur="1000" fill="hold"/>
                                            <p:tgtEl>
                                              <p:spTgt spid="3"/>
                                            </p:tgtEl>
                                            <p:attrNameLst>
                                              <p:attrName>ppt_x</p:attrName>
                                            </p:attrNameLst>
                                          </p:cBhvr>
                                          <p:tavLst>
                                            <p:tav tm="0">
                                              <p:val>
                                                <p:strVal val="0-#ppt_w/2"/>
                                              </p:val>
                                            </p:tav>
                                            <p:tav tm="100000">
                                              <p:val>
                                                <p:strVal val="#ppt_x"/>
                                              </p:val>
                                            </p:tav>
                                          </p:tavLst>
                                        </p:anim>
                                        <p:anim calcmode="lin" valueType="num" p14:bounceEnd="56000">
                                          <p:cBhvr additive="base">
                                            <p:cTn id="8" dur="10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435">
                                              <p:stCondLst>
                                                <p:cond delay="0"/>
                                              </p:stCondLst>
                                            </p:cTn>
                                            <p:tgtEl>
                                              <p:spTgt spid="2"/>
                                            </p:tgtEl>
                                          </p:cBhvr>
                                        </p:animEffect>
                                        <p:anim calcmode="lin" valueType="num">
                                          <p:cBhvr>
                                            <p:cTn id="18" dur="1367"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9" dur="498"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0" dur="498" tmFilter="0, 0; 0.125,0.2665; 0.25,0.4; 0.375,0.465; 0.5,0.5;  0.625,0.535; 0.75,0.6; 0.875,0.7335; 1,1">
                                              <p:stCondLst>
                                                <p:cond delay="498"/>
                                              </p:stCondLst>
                                            </p:cTn>
                                            <p:tgtEl>
                                              <p:spTgt spid="2"/>
                                            </p:tgtEl>
                                            <p:attrNameLst>
                                              <p:attrName>ppt_y</p:attrName>
                                            </p:attrNameLst>
                                          </p:cBhvr>
                                          <p:tavLst>
                                            <p:tav tm="0" fmla="#ppt_y-sin(pi*$)/9">
                                              <p:val>
                                                <p:fltVal val="0"/>
                                              </p:val>
                                            </p:tav>
                                            <p:tav tm="100000">
                                              <p:val>
                                                <p:fltVal val="1"/>
                                              </p:val>
                                            </p:tav>
                                          </p:tavLst>
                                        </p:anim>
                                        <p:anim calcmode="lin" valueType="num">
                                          <p:cBhvr>
                                            <p:cTn id="21" dur="249" tmFilter="0, 0; 0.125,0.2665; 0.25,0.4; 0.375,0.465; 0.5,0.5;  0.625,0.535; 0.75,0.6; 0.875,0.7335; 1,1">
                                              <p:stCondLst>
                                                <p:cond delay="993"/>
                                              </p:stCondLst>
                                            </p:cTn>
                                            <p:tgtEl>
                                              <p:spTgt spid="2"/>
                                            </p:tgtEl>
                                            <p:attrNameLst>
                                              <p:attrName>ppt_y</p:attrName>
                                            </p:attrNameLst>
                                          </p:cBhvr>
                                          <p:tavLst>
                                            <p:tav tm="0" fmla="#ppt_y-sin(pi*$)/27">
                                              <p:val>
                                                <p:fltVal val="0"/>
                                              </p:val>
                                            </p:tav>
                                            <p:tav tm="100000">
                                              <p:val>
                                                <p:fltVal val="1"/>
                                              </p:val>
                                            </p:tav>
                                          </p:tavLst>
                                        </p:anim>
                                        <p:anim calcmode="lin" valueType="num">
                                          <p:cBhvr>
                                            <p:cTn id="22" dur="123" tmFilter="0, 0; 0.125,0.2665; 0.25,0.4; 0.375,0.465; 0.5,0.5;  0.625,0.535; 0.75,0.6; 0.875,0.7335; 1,1">
                                              <p:stCondLst>
                                                <p:cond delay="1242"/>
                                              </p:stCondLst>
                                            </p:cTn>
                                            <p:tgtEl>
                                              <p:spTgt spid="2"/>
                                            </p:tgtEl>
                                            <p:attrNameLst>
                                              <p:attrName>ppt_y</p:attrName>
                                            </p:attrNameLst>
                                          </p:cBhvr>
                                          <p:tavLst>
                                            <p:tav tm="0" fmla="#ppt_y-sin(pi*$)/81">
                                              <p:val>
                                                <p:fltVal val="0"/>
                                              </p:val>
                                            </p:tav>
                                            <p:tav tm="100000">
                                              <p:val>
                                                <p:fltVal val="1"/>
                                              </p:val>
                                            </p:tav>
                                          </p:tavLst>
                                        </p:anim>
                                        <p:animScale>
                                          <p:cBhvr>
                                            <p:cTn id="23" dur="20">
                                              <p:stCondLst>
                                                <p:cond delay="487"/>
                                              </p:stCondLst>
                                            </p:cTn>
                                            <p:tgtEl>
                                              <p:spTgt spid="2"/>
                                            </p:tgtEl>
                                          </p:cBhvr>
                                          <p:to x="100000" y="60000"/>
                                        </p:animScale>
                                        <p:animScale>
                                          <p:cBhvr>
                                            <p:cTn id="24" dur="124" decel="50000">
                                              <p:stCondLst>
                                                <p:cond delay="507"/>
                                              </p:stCondLst>
                                            </p:cTn>
                                            <p:tgtEl>
                                              <p:spTgt spid="2"/>
                                            </p:tgtEl>
                                          </p:cBhvr>
                                          <p:to x="100000" y="100000"/>
                                        </p:animScale>
                                        <p:animScale>
                                          <p:cBhvr>
                                            <p:cTn id="25" dur="20">
                                              <p:stCondLst>
                                                <p:cond delay="984"/>
                                              </p:stCondLst>
                                            </p:cTn>
                                            <p:tgtEl>
                                              <p:spTgt spid="2"/>
                                            </p:tgtEl>
                                          </p:cBhvr>
                                          <p:to x="100000" y="80000"/>
                                        </p:animScale>
                                        <p:animScale>
                                          <p:cBhvr>
                                            <p:cTn id="26" dur="124" decel="50000">
                                              <p:stCondLst>
                                                <p:cond delay="1004"/>
                                              </p:stCondLst>
                                            </p:cTn>
                                            <p:tgtEl>
                                              <p:spTgt spid="2"/>
                                            </p:tgtEl>
                                          </p:cBhvr>
                                          <p:to x="100000" y="100000"/>
                                        </p:animScale>
                                        <p:animScale>
                                          <p:cBhvr>
                                            <p:cTn id="27" dur="20">
                                              <p:stCondLst>
                                                <p:cond delay="1231"/>
                                              </p:stCondLst>
                                            </p:cTn>
                                            <p:tgtEl>
                                              <p:spTgt spid="2"/>
                                            </p:tgtEl>
                                          </p:cBhvr>
                                          <p:to x="100000" y="90000"/>
                                        </p:animScale>
                                        <p:animScale>
                                          <p:cBhvr>
                                            <p:cTn id="28" dur="124" decel="50000">
                                              <p:stCondLst>
                                                <p:cond delay="1251"/>
                                              </p:stCondLst>
                                            </p:cTn>
                                            <p:tgtEl>
                                              <p:spTgt spid="2"/>
                                            </p:tgtEl>
                                          </p:cBhvr>
                                          <p:to x="100000" y="100000"/>
                                        </p:animScale>
                                        <p:animScale>
                                          <p:cBhvr>
                                            <p:cTn id="29" dur="20">
                                              <p:stCondLst>
                                                <p:cond delay="1356"/>
                                              </p:stCondLst>
                                            </p:cTn>
                                            <p:tgtEl>
                                              <p:spTgt spid="2"/>
                                            </p:tgtEl>
                                          </p:cBhvr>
                                          <p:to x="100000" y="95000"/>
                                        </p:animScale>
                                        <p:animScale>
                                          <p:cBhvr>
                                            <p:cTn id="30" dur="124" decel="50000">
                                              <p:stCondLst>
                                                <p:cond delay="1376"/>
                                              </p:stCondLst>
                                            </p:cTn>
                                            <p:tgtEl>
                                              <p:spTgt spid="2"/>
                                            </p:tgtEl>
                                          </p:cBhvr>
                                          <p:to x="100000" y="100000"/>
                                        </p:animScale>
                                      </p:childTnLst>
                                    </p:cTn>
                                  </p:par>
                                </p:childTnLst>
                              </p:cTn>
                            </p:par>
                            <p:par>
                              <p:cTn id="31" fill="hold">
                                <p:stCondLst>
                                  <p:cond delay="1500"/>
                                </p:stCondLst>
                                <p:childTnLst>
                                  <p:par>
                                    <p:cTn id="32" presetID="53" presetClass="entr" presetSubtype="16"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p:cTn id="34" dur="500" fill="hold"/>
                                            <p:tgtEl>
                                              <p:spTgt spid="5"/>
                                            </p:tgtEl>
                                            <p:attrNameLst>
                                              <p:attrName>ppt_w</p:attrName>
                                            </p:attrNameLst>
                                          </p:cBhvr>
                                          <p:tavLst>
                                            <p:tav tm="0">
                                              <p:val>
                                                <p:fltVal val="0"/>
                                              </p:val>
                                            </p:tav>
                                            <p:tav tm="100000">
                                              <p:val>
                                                <p:strVal val="#ppt_w"/>
                                              </p:val>
                                            </p:tav>
                                          </p:tavLst>
                                        </p:anim>
                                        <p:anim calcmode="lin" valueType="num">
                                          <p:cBhvr>
                                            <p:cTn id="35" dur="500" fill="hold"/>
                                            <p:tgtEl>
                                              <p:spTgt spid="5"/>
                                            </p:tgtEl>
                                            <p:attrNameLst>
                                              <p:attrName>ppt_h</p:attrName>
                                            </p:attrNameLst>
                                          </p:cBhvr>
                                          <p:tavLst>
                                            <p:tav tm="0">
                                              <p:val>
                                                <p:fltVal val="0"/>
                                              </p:val>
                                            </p:tav>
                                            <p:tav tm="100000">
                                              <p:val>
                                                <p:strVal val="#ppt_h"/>
                                              </p:val>
                                            </p:tav>
                                          </p:tavLst>
                                        </p:anim>
                                        <p:animEffect transition="in" filter="fade">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accel="46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435">
                                              <p:stCondLst>
                                                <p:cond delay="0"/>
                                              </p:stCondLst>
                                            </p:cTn>
                                            <p:tgtEl>
                                              <p:spTgt spid="2"/>
                                            </p:tgtEl>
                                          </p:cBhvr>
                                        </p:animEffect>
                                        <p:anim calcmode="lin" valueType="num">
                                          <p:cBhvr>
                                            <p:cTn id="18" dur="1367"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9" dur="498"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0" dur="498" tmFilter="0, 0; 0.125,0.2665; 0.25,0.4; 0.375,0.465; 0.5,0.5;  0.625,0.535; 0.75,0.6; 0.875,0.7335; 1,1">
                                              <p:stCondLst>
                                                <p:cond delay="498"/>
                                              </p:stCondLst>
                                            </p:cTn>
                                            <p:tgtEl>
                                              <p:spTgt spid="2"/>
                                            </p:tgtEl>
                                            <p:attrNameLst>
                                              <p:attrName>ppt_y</p:attrName>
                                            </p:attrNameLst>
                                          </p:cBhvr>
                                          <p:tavLst>
                                            <p:tav tm="0" fmla="#ppt_y-sin(pi*$)/9">
                                              <p:val>
                                                <p:fltVal val="0"/>
                                              </p:val>
                                            </p:tav>
                                            <p:tav tm="100000">
                                              <p:val>
                                                <p:fltVal val="1"/>
                                              </p:val>
                                            </p:tav>
                                          </p:tavLst>
                                        </p:anim>
                                        <p:anim calcmode="lin" valueType="num">
                                          <p:cBhvr>
                                            <p:cTn id="21" dur="249" tmFilter="0, 0; 0.125,0.2665; 0.25,0.4; 0.375,0.465; 0.5,0.5;  0.625,0.535; 0.75,0.6; 0.875,0.7335; 1,1">
                                              <p:stCondLst>
                                                <p:cond delay="993"/>
                                              </p:stCondLst>
                                            </p:cTn>
                                            <p:tgtEl>
                                              <p:spTgt spid="2"/>
                                            </p:tgtEl>
                                            <p:attrNameLst>
                                              <p:attrName>ppt_y</p:attrName>
                                            </p:attrNameLst>
                                          </p:cBhvr>
                                          <p:tavLst>
                                            <p:tav tm="0" fmla="#ppt_y-sin(pi*$)/27">
                                              <p:val>
                                                <p:fltVal val="0"/>
                                              </p:val>
                                            </p:tav>
                                            <p:tav tm="100000">
                                              <p:val>
                                                <p:fltVal val="1"/>
                                              </p:val>
                                            </p:tav>
                                          </p:tavLst>
                                        </p:anim>
                                        <p:anim calcmode="lin" valueType="num">
                                          <p:cBhvr>
                                            <p:cTn id="22" dur="123" tmFilter="0, 0; 0.125,0.2665; 0.25,0.4; 0.375,0.465; 0.5,0.5;  0.625,0.535; 0.75,0.6; 0.875,0.7335; 1,1">
                                              <p:stCondLst>
                                                <p:cond delay="1242"/>
                                              </p:stCondLst>
                                            </p:cTn>
                                            <p:tgtEl>
                                              <p:spTgt spid="2"/>
                                            </p:tgtEl>
                                            <p:attrNameLst>
                                              <p:attrName>ppt_y</p:attrName>
                                            </p:attrNameLst>
                                          </p:cBhvr>
                                          <p:tavLst>
                                            <p:tav tm="0" fmla="#ppt_y-sin(pi*$)/81">
                                              <p:val>
                                                <p:fltVal val="0"/>
                                              </p:val>
                                            </p:tav>
                                            <p:tav tm="100000">
                                              <p:val>
                                                <p:fltVal val="1"/>
                                              </p:val>
                                            </p:tav>
                                          </p:tavLst>
                                        </p:anim>
                                        <p:animScale>
                                          <p:cBhvr>
                                            <p:cTn id="23" dur="20">
                                              <p:stCondLst>
                                                <p:cond delay="487"/>
                                              </p:stCondLst>
                                            </p:cTn>
                                            <p:tgtEl>
                                              <p:spTgt spid="2"/>
                                            </p:tgtEl>
                                          </p:cBhvr>
                                          <p:to x="100000" y="60000"/>
                                        </p:animScale>
                                        <p:animScale>
                                          <p:cBhvr>
                                            <p:cTn id="24" dur="124" decel="50000">
                                              <p:stCondLst>
                                                <p:cond delay="507"/>
                                              </p:stCondLst>
                                            </p:cTn>
                                            <p:tgtEl>
                                              <p:spTgt spid="2"/>
                                            </p:tgtEl>
                                          </p:cBhvr>
                                          <p:to x="100000" y="100000"/>
                                        </p:animScale>
                                        <p:animScale>
                                          <p:cBhvr>
                                            <p:cTn id="25" dur="20">
                                              <p:stCondLst>
                                                <p:cond delay="984"/>
                                              </p:stCondLst>
                                            </p:cTn>
                                            <p:tgtEl>
                                              <p:spTgt spid="2"/>
                                            </p:tgtEl>
                                          </p:cBhvr>
                                          <p:to x="100000" y="80000"/>
                                        </p:animScale>
                                        <p:animScale>
                                          <p:cBhvr>
                                            <p:cTn id="26" dur="124" decel="50000">
                                              <p:stCondLst>
                                                <p:cond delay="1004"/>
                                              </p:stCondLst>
                                            </p:cTn>
                                            <p:tgtEl>
                                              <p:spTgt spid="2"/>
                                            </p:tgtEl>
                                          </p:cBhvr>
                                          <p:to x="100000" y="100000"/>
                                        </p:animScale>
                                        <p:animScale>
                                          <p:cBhvr>
                                            <p:cTn id="27" dur="20">
                                              <p:stCondLst>
                                                <p:cond delay="1231"/>
                                              </p:stCondLst>
                                            </p:cTn>
                                            <p:tgtEl>
                                              <p:spTgt spid="2"/>
                                            </p:tgtEl>
                                          </p:cBhvr>
                                          <p:to x="100000" y="90000"/>
                                        </p:animScale>
                                        <p:animScale>
                                          <p:cBhvr>
                                            <p:cTn id="28" dur="124" decel="50000">
                                              <p:stCondLst>
                                                <p:cond delay="1251"/>
                                              </p:stCondLst>
                                            </p:cTn>
                                            <p:tgtEl>
                                              <p:spTgt spid="2"/>
                                            </p:tgtEl>
                                          </p:cBhvr>
                                          <p:to x="100000" y="100000"/>
                                        </p:animScale>
                                        <p:animScale>
                                          <p:cBhvr>
                                            <p:cTn id="29" dur="20">
                                              <p:stCondLst>
                                                <p:cond delay="1356"/>
                                              </p:stCondLst>
                                            </p:cTn>
                                            <p:tgtEl>
                                              <p:spTgt spid="2"/>
                                            </p:tgtEl>
                                          </p:cBhvr>
                                          <p:to x="100000" y="95000"/>
                                        </p:animScale>
                                        <p:animScale>
                                          <p:cBhvr>
                                            <p:cTn id="30" dur="124" decel="50000">
                                              <p:stCondLst>
                                                <p:cond delay="1376"/>
                                              </p:stCondLst>
                                            </p:cTn>
                                            <p:tgtEl>
                                              <p:spTgt spid="2"/>
                                            </p:tgtEl>
                                          </p:cBhvr>
                                          <p:to x="100000" y="100000"/>
                                        </p:animScale>
                                      </p:childTnLst>
                                    </p:cTn>
                                  </p:par>
                                </p:childTnLst>
                              </p:cTn>
                            </p:par>
                            <p:par>
                              <p:cTn id="31" fill="hold">
                                <p:stCondLst>
                                  <p:cond delay="1500"/>
                                </p:stCondLst>
                                <p:childTnLst>
                                  <p:par>
                                    <p:cTn id="32" presetID="53" presetClass="entr" presetSubtype="16"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p:cTn id="34" dur="500" fill="hold"/>
                                            <p:tgtEl>
                                              <p:spTgt spid="5"/>
                                            </p:tgtEl>
                                            <p:attrNameLst>
                                              <p:attrName>ppt_w</p:attrName>
                                            </p:attrNameLst>
                                          </p:cBhvr>
                                          <p:tavLst>
                                            <p:tav tm="0">
                                              <p:val>
                                                <p:fltVal val="0"/>
                                              </p:val>
                                            </p:tav>
                                            <p:tav tm="100000">
                                              <p:val>
                                                <p:strVal val="#ppt_w"/>
                                              </p:val>
                                            </p:tav>
                                          </p:tavLst>
                                        </p:anim>
                                        <p:anim calcmode="lin" valueType="num">
                                          <p:cBhvr>
                                            <p:cTn id="35" dur="500" fill="hold"/>
                                            <p:tgtEl>
                                              <p:spTgt spid="5"/>
                                            </p:tgtEl>
                                            <p:attrNameLst>
                                              <p:attrName>ppt_h</p:attrName>
                                            </p:attrNameLst>
                                          </p:cBhvr>
                                          <p:tavLst>
                                            <p:tav tm="0">
                                              <p:val>
                                                <p:fltVal val="0"/>
                                              </p:val>
                                            </p:tav>
                                            <p:tav tm="100000">
                                              <p:val>
                                                <p:strVal val="#ppt_h"/>
                                              </p:val>
                                            </p:tav>
                                          </p:tavLst>
                                        </p:anim>
                                        <p:animEffect transition="in" filter="fade">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558" r="94081">
                        <a14:foregroundMark x1="23676" y1="58000" x2="84112" y2="58000"/>
                        <a14:foregroundMark x1="31776" y1="40000" x2="80997" y2="40000"/>
                        <a14:foregroundMark x1="80374" y1="40000" x2="43614" y2="28000"/>
                        <a14:foregroundMark x1="83489" y1="36000" x2="70405" y2="36000"/>
                        <a14:foregroundMark x1="46729" y1="74000" x2="46729" y2="48000"/>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22250" y="-14805"/>
            <a:ext cx="3365500" cy="1164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图片 55">
            <a:extLst>
              <a:ext uri="{FF2B5EF4-FFF2-40B4-BE49-F238E27FC236}">
                <a16:creationId xmlns:a16="http://schemas.microsoft.com/office/drawing/2014/main" id="{CECE88DA-1928-40C8-AFA8-CA0AAD8D36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99501" y="3835720"/>
            <a:ext cx="2836184" cy="2796948"/>
          </a:xfrm>
          <a:prstGeom prst="rect">
            <a:avLst/>
          </a:prstGeom>
        </p:spPr>
      </p:pic>
      <p:grpSp>
        <p:nvGrpSpPr>
          <p:cNvPr id="30" name="Group 29"/>
          <p:cNvGrpSpPr/>
          <p:nvPr/>
        </p:nvGrpSpPr>
        <p:grpSpPr>
          <a:xfrm>
            <a:off x="3064133" y="2997355"/>
            <a:ext cx="4945701" cy="3522755"/>
            <a:chOff x="792833" y="1218321"/>
            <a:chExt cx="6225778" cy="3170480"/>
          </a:xfrm>
        </p:grpSpPr>
        <p:pic>
          <p:nvPicPr>
            <p:cNvPr id="31" name="Picture 30">
              <a:extLst>
                <a:ext uri="{FF2B5EF4-FFF2-40B4-BE49-F238E27FC236}">
                  <a16:creationId xmlns:a16="http://schemas.microsoft.com/office/drawing/2014/main" id="{16EB6B96-7BB3-4EF9-B583-92F214621D81}"/>
                </a:ext>
              </a:extLst>
            </p:cNvPr>
            <p:cNvPicPr>
              <a:picLocks noChangeAspect="1"/>
            </p:cNvPicPr>
            <p:nvPr/>
          </p:nvPicPr>
          <p:blipFill rotWithShape="1">
            <a:blip r:embed="rId6">
              <a:extLst>
                <a:ext uri="{28A0092B-C50C-407E-A947-70E740481C1C}">
                  <a14:useLocalDpi xmlns:a14="http://schemas.microsoft.com/office/drawing/2010/main" val="0"/>
                </a:ext>
              </a:extLst>
            </a:blip>
            <a:srcRect l="2801" t="12569" r="717" b="8681"/>
            <a:stretch/>
          </p:blipFill>
          <p:spPr>
            <a:xfrm>
              <a:off x="792833" y="1218321"/>
              <a:ext cx="6225778" cy="2836951"/>
            </a:xfrm>
            <a:prstGeom prst="rect">
              <a:avLst/>
            </a:prstGeom>
          </p:spPr>
        </p:pic>
        <p:grpSp>
          <p:nvGrpSpPr>
            <p:cNvPr id="32" name="Group 31">
              <a:extLst>
                <a:ext uri="{FF2B5EF4-FFF2-40B4-BE49-F238E27FC236}">
                  <a16:creationId xmlns:a16="http://schemas.microsoft.com/office/drawing/2014/main" id="{75D7D2C1-BF6F-4686-AAED-384CF161B1C4}"/>
                </a:ext>
              </a:extLst>
            </p:cNvPr>
            <p:cNvGrpSpPr/>
            <p:nvPr/>
          </p:nvGrpSpPr>
          <p:grpSpPr>
            <a:xfrm>
              <a:off x="1350504" y="3526210"/>
              <a:ext cx="4137103" cy="862591"/>
              <a:chOff x="3116787" y="2168278"/>
              <a:chExt cx="5516138" cy="1150121"/>
            </a:xfrm>
          </p:grpSpPr>
          <p:sp>
            <p:nvSpPr>
              <p:cNvPr id="33" name="Wave 32">
                <a:extLst>
                  <a:ext uri="{FF2B5EF4-FFF2-40B4-BE49-F238E27FC236}">
                    <a16:creationId xmlns:a16="http://schemas.microsoft.com/office/drawing/2014/main" id="{923C2848-14F5-4B64-987E-1BB76250E2BB}"/>
                  </a:ext>
                </a:extLst>
              </p:cNvPr>
              <p:cNvSpPr/>
              <p:nvPr/>
            </p:nvSpPr>
            <p:spPr>
              <a:xfrm>
                <a:off x="3332451" y="2168278"/>
                <a:ext cx="5174258" cy="1150121"/>
              </a:xfrm>
              <a:prstGeom prst="wave">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algn="ctr" defTabSz="803908"/>
                <a:endParaRPr lang="en-US" sz="1500" kern="0">
                  <a:solidFill>
                    <a:prstClr val="white"/>
                  </a:solidFill>
                </a:endParaRPr>
              </a:p>
            </p:txBody>
          </p:sp>
          <p:sp>
            <p:nvSpPr>
              <p:cNvPr id="34" name="文本框 6">
                <a:extLst>
                  <a:ext uri="{FF2B5EF4-FFF2-40B4-BE49-F238E27FC236}">
                    <a16:creationId xmlns:a16="http://schemas.microsoft.com/office/drawing/2014/main" id="{B988AE8A-7535-4853-8501-BBEA5C4F3112}"/>
                  </a:ext>
                </a:extLst>
              </p:cNvPr>
              <p:cNvSpPr txBox="1">
                <a:spLocks noChangeArrowheads="1"/>
              </p:cNvSpPr>
              <p:nvPr/>
            </p:nvSpPr>
            <p:spPr bwMode="auto">
              <a:xfrm>
                <a:off x="3116787" y="2442770"/>
                <a:ext cx="5516138" cy="62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defTabSz="426775" fontAlgn="base">
                  <a:spcBef>
                    <a:spcPct val="0"/>
                  </a:spcBef>
                  <a:spcAft>
                    <a:spcPct val="0"/>
                  </a:spcAft>
                  <a:defRPr/>
                </a:pPr>
                <a:r>
                  <a:rPr lang="en-GB" altLang="zh-CN" sz="2777" b="1"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Trao</a:t>
                </a:r>
                <a:r>
                  <a:rPr lang="en-GB" altLang="zh-CN" sz="2777"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altLang="zh-CN" sz="2777" b="1"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đổi</a:t>
                </a:r>
                <a:r>
                  <a:rPr lang="en-GB" altLang="zh-CN" sz="2777"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altLang="zh-CN" sz="2777" b="1"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a:t>
                </a:r>
                <a:r>
                  <a:rPr lang="en-GB" altLang="zh-CN" sz="2777"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altLang="zh-CN" sz="2777" b="1"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nhóm</a:t>
                </a:r>
                <a:r>
                  <a:rPr lang="en-GB" altLang="zh-CN" sz="2777"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zh-CN" altLang="en-US" sz="2777"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grpSp>
        <p:nvGrpSpPr>
          <p:cNvPr id="39" name="Group 38">
            <a:extLst>
              <a:ext uri="{FF2B5EF4-FFF2-40B4-BE49-F238E27FC236}">
                <a16:creationId xmlns:a16="http://schemas.microsoft.com/office/drawing/2014/main" id="{75D7D2C1-BF6F-4686-AAED-384CF161B1C4}"/>
              </a:ext>
            </a:extLst>
          </p:cNvPr>
          <p:cNvGrpSpPr/>
          <p:nvPr/>
        </p:nvGrpSpPr>
        <p:grpSpPr>
          <a:xfrm>
            <a:off x="3618130" y="5548210"/>
            <a:ext cx="3082787" cy="958434"/>
            <a:chOff x="3332451" y="2168278"/>
            <a:chExt cx="5174258" cy="1150121"/>
          </a:xfrm>
        </p:grpSpPr>
        <p:sp>
          <p:nvSpPr>
            <p:cNvPr id="40" name="Wave 39">
              <a:extLst>
                <a:ext uri="{FF2B5EF4-FFF2-40B4-BE49-F238E27FC236}">
                  <a16:creationId xmlns:a16="http://schemas.microsoft.com/office/drawing/2014/main" id="{923C2848-14F5-4B64-987E-1BB76250E2BB}"/>
                </a:ext>
              </a:extLst>
            </p:cNvPr>
            <p:cNvSpPr/>
            <p:nvPr/>
          </p:nvSpPr>
          <p:spPr>
            <a:xfrm>
              <a:off x="3332451" y="2168278"/>
              <a:ext cx="5174258" cy="1150121"/>
            </a:xfrm>
            <a:prstGeom prst="wave">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algn="ctr" defTabSz="803908"/>
              <a:endParaRPr lang="en-US" sz="1500" kern="0">
                <a:solidFill>
                  <a:prstClr val="white"/>
                </a:solidFill>
              </a:endParaRPr>
            </a:p>
          </p:txBody>
        </p:sp>
        <p:sp>
          <p:nvSpPr>
            <p:cNvPr id="41" name="文本框 6">
              <a:extLst>
                <a:ext uri="{FF2B5EF4-FFF2-40B4-BE49-F238E27FC236}">
                  <a16:creationId xmlns:a16="http://schemas.microsoft.com/office/drawing/2014/main" id="{B988AE8A-7535-4853-8501-BBEA5C4F3112}"/>
                </a:ext>
              </a:extLst>
            </p:cNvPr>
            <p:cNvSpPr txBox="1">
              <a:spLocks noChangeArrowheads="1"/>
            </p:cNvSpPr>
            <p:nvPr/>
          </p:nvSpPr>
          <p:spPr bwMode="auto">
            <a:xfrm>
              <a:off x="3753104" y="2442770"/>
              <a:ext cx="4243515" cy="62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defTabSz="426775" fontAlgn="base">
                <a:spcBef>
                  <a:spcPct val="0"/>
                </a:spcBef>
                <a:spcAft>
                  <a:spcPct val="0"/>
                </a:spcAft>
                <a:defRPr/>
              </a:pPr>
              <a:r>
                <a:rPr lang="en-GB" altLang="zh-CN" sz="2777" b="1"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Nói</a:t>
              </a:r>
              <a:r>
                <a:rPr lang="en-GB" altLang="zh-CN" sz="2777"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altLang="zh-CN" sz="2777" b="1"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tiếp</a:t>
              </a:r>
              <a:r>
                <a:rPr lang="en-GB" altLang="zh-CN" sz="2777"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chia </a:t>
              </a:r>
              <a:r>
                <a:rPr lang="en-GB" altLang="zh-CN" sz="2777" b="1"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sẻ</a:t>
              </a:r>
              <a:r>
                <a:rPr lang="en-GB" altLang="zh-CN" sz="2777"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zh-CN" altLang="en-US" sz="2777"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 name="Rectangle 2"/>
          <p:cNvSpPr/>
          <p:nvPr/>
        </p:nvSpPr>
        <p:spPr>
          <a:xfrm>
            <a:off x="596776" y="1165376"/>
            <a:ext cx="11080111" cy="1815882"/>
          </a:xfrm>
          <a:prstGeom prst="rect">
            <a:avLst/>
          </a:prstGeom>
        </p:spPr>
        <p:txBody>
          <a:bodyPr wrap="square">
            <a:spAutoFit/>
          </a:bodyPr>
          <a:lstStyle/>
          <a:p>
            <a:pPr algn="just"/>
            <a:r>
              <a:rPr lang="vi-VN" sz="2800" b="1" dirty="0">
                <a:solidFill>
                  <a:srgbClr val="000000"/>
                </a:solidFill>
              </a:rPr>
              <a:t>Đặt câu hỏi cho bộ phận in đậm trong mỗi câu dưới đây:</a:t>
            </a:r>
            <a:endParaRPr lang="vi-VN" sz="2800" dirty="0">
              <a:solidFill>
                <a:srgbClr val="000000"/>
              </a:solidFill>
            </a:endParaRPr>
          </a:p>
          <a:p>
            <a:pPr algn="just"/>
            <a:r>
              <a:rPr lang="vi-VN" sz="2800" dirty="0">
                <a:solidFill>
                  <a:srgbClr val="000000"/>
                </a:solidFill>
              </a:rPr>
              <a:t>a) Đồng bào Khmer tổ chức lễ hội Cúng Trăng </a:t>
            </a:r>
            <a:r>
              <a:rPr lang="vi-VN" sz="2800" b="1" dirty="0">
                <a:solidFill>
                  <a:srgbClr val="000000"/>
                </a:solidFill>
              </a:rPr>
              <a:t>để tỏ lòng biết ơn đối với Thần Mặt Trăng</a:t>
            </a:r>
            <a:r>
              <a:rPr lang="vi-VN" sz="2800" dirty="0">
                <a:solidFill>
                  <a:srgbClr val="000000"/>
                </a:solidFill>
              </a:rPr>
              <a:t>.</a:t>
            </a:r>
          </a:p>
          <a:p>
            <a:pPr algn="just"/>
            <a:r>
              <a:rPr lang="vi-VN" sz="2800" dirty="0">
                <a:solidFill>
                  <a:srgbClr val="000000"/>
                </a:solidFill>
              </a:rPr>
              <a:t>b) Ghe ngo được chà nhẵn bóng </a:t>
            </a:r>
            <a:r>
              <a:rPr lang="vi-VN" sz="2800" b="1" dirty="0">
                <a:solidFill>
                  <a:srgbClr val="000000"/>
                </a:solidFill>
              </a:rPr>
              <a:t>để lướt nhanh trên dòng sông</a:t>
            </a:r>
            <a:r>
              <a:rPr lang="vi-VN" sz="2800" dirty="0">
                <a:solidFill>
                  <a:srgbClr val="000000"/>
                </a:solidFill>
              </a:rPr>
              <a:t>. </a:t>
            </a:r>
          </a:p>
        </p:txBody>
      </p:sp>
    </p:spTree>
    <p:extLst>
      <p:ext uri="{BB962C8B-B14F-4D97-AF65-F5344CB8AC3E}">
        <p14:creationId xmlns:p14="http://schemas.microsoft.com/office/powerpoint/2010/main" val="2110600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500"/>
                                        <p:tgtEl>
                                          <p:spTgt spid="205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arn(inVertical)">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barn(inVertical)">
                                      <p:cBhvr>
                                        <p:cTn id="2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F14090-15A9-4456-8175-C7CCD10ECE0C}"/>
              </a:ext>
            </a:extLst>
          </p:cNvPr>
          <p:cNvPicPr>
            <a:picLocks noChangeAspect="1"/>
          </p:cNvPicPr>
          <p:nvPr/>
        </p:nvPicPr>
        <p:blipFill rotWithShape="1">
          <a:blip r:embed="rId6">
            <a:extLst>
              <a:ext uri="{28A0092B-C50C-407E-A947-70E740481C1C}">
                <a14:useLocalDpi xmlns:a14="http://schemas.microsoft.com/office/drawing/2010/main" val="0"/>
              </a:ext>
            </a:extLst>
          </a:blip>
          <a:srcRect t="1751"/>
          <a:stretch/>
        </p:blipFill>
        <p:spPr>
          <a:xfrm>
            <a:off x="1" y="0"/>
            <a:ext cx="12211051" cy="6858000"/>
          </a:xfrm>
          <a:prstGeom prst="rect">
            <a:avLst/>
          </a:prstGeom>
        </p:spPr>
      </p:pic>
      <p:pic>
        <p:nvPicPr>
          <p:cNvPr id="20" name="Picture 19">
            <a:extLst>
              <a:ext uri="{FF2B5EF4-FFF2-40B4-BE49-F238E27FC236}">
                <a16:creationId xmlns:a16="http://schemas.microsoft.com/office/drawing/2014/main" id="{949DAC6A-E448-4B7A-9C55-2AB116CFDAF4}"/>
              </a:ext>
            </a:extLst>
          </p:cNvPr>
          <p:cNvPicPr>
            <a:picLocks noChangeAspect="1"/>
          </p:cNvPicPr>
          <p:nvPr/>
        </p:nvPicPr>
        <p:blipFill>
          <a:blip r:embed="rId7"/>
          <a:stretch>
            <a:fillRect/>
          </a:stretch>
        </p:blipFill>
        <p:spPr>
          <a:xfrm>
            <a:off x="5127239" y="542111"/>
            <a:ext cx="1956572" cy="716724"/>
          </a:xfrm>
          <a:prstGeom prst="rect">
            <a:avLst/>
          </a:prstGeom>
        </p:spPr>
      </p:pic>
      <p:pic>
        <p:nvPicPr>
          <p:cNvPr id="22" name="Picture 21">
            <a:extLst>
              <a:ext uri="{FF2B5EF4-FFF2-40B4-BE49-F238E27FC236}">
                <a16:creationId xmlns:a16="http://schemas.microsoft.com/office/drawing/2014/main" id="{80F3D2DD-7984-4261-AD11-E61771F61490}"/>
              </a:ext>
            </a:extLst>
          </p:cNvPr>
          <p:cNvPicPr>
            <a:picLocks noChangeAspect="1"/>
          </p:cNvPicPr>
          <p:nvPr/>
        </p:nvPicPr>
        <p:blipFill>
          <a:blip r:embed="rId7"/>
          <a:stretch>
            <a:fillRect/>
          </a:stretch>
        </p:blipFill>
        <p:spPr>
          <a:xfrm flipH="1">
            <a:off x="2142395" y="2697909"/>
            <a:ext cx="2504399" cy="917403"/>
          </a:xfrm>
          <a:prstGeom prst="rect">
            <a:avLst/>
          </a:prstGeom>
        </p:spPr>
      </p:pic>
      <p:sp>
        <p:nvSpPr>
          <p:cNvPr id="18" name="TextBox 17">
            <a:extLst>
              <a:ext uri="{FF2B5EF4-FFF2-40B4-BE49-F238E27FC236}">
                <a16:creationId xmlns:a16="http://schemas.microsoft.com/office/drawing/2014/main" id="{C6147CD3-2649-4E88-8CE1-81D576F84A32}"/>
              </a:ext>
            </a:extLst>
          </p:cNvPr>
          <p:cNvSpPr txBox="1"/>
          <p:nvPr/>
        </p:nvSpPr>
        <p:spPr>
          <a:xfrm>
            <a:off x="4630764" y="583257"/>
            <a:ext cx="2949525" cy="841321"/>
          </a:xfrm>
          <a:prstGeom prst="rect">
            <a:avLst/>
          </a:prstGeom>
          <a:noFill/>
        </p:spPr>
        <p:txBody>
          <a:bodyPr wrap="none" lIns="0" tIns="0" rIns="0" bIns="0" rtlCol="0">
            <a:spAutoFit/>
          </a:bodyPr>
          <a:lstStyle/>
          <a:p>
            <a:pPr algn="ctr" defTabSz="914354"/>
            <a:r>
              <a:rPr lang="en-US" sz="5467" b="1">
                <a:ln w="31750">
                  <a:solidFill>
                    <a:prstClr val="white"/>
                  </a:solidFill>
                </a:ln>
                <a:solidFill>
                  <a:srgbClr val="FCECD0">
                    <a:lumMod val="75000"/>
                  </a:srgbClr>
                </a:solidFill>
                <a:effectLst>
                  <a:outerShdw blurRad="50800" dist="38100" dir="2700000" algn="tl" rotWithShape="0">
                    <a:prstClr val="black">
                      <a:alpha val="40000"/>
                    </a:prstClr>
                  </a:outerShdw>
                </a:effectLst>
                <a:latin typeface="iCiel Cadena" panose="02000503000000020004" pitchFamily="50" charset="0"/>
              </a:rPr>
              <a:t>TRÒ CHƠI</a:t>
            </a:r>
          </a:p>
        </p:txBody>
      </p:sp>
      <p:pic>
        <p:nvPicPr>
          <p:cNvPr id="19" name="Picture 18">
            <a:extLst>
              <a:ext uri="{FF2B5EF4-FFF2-40B4-BE49-F238E27FC236}">
                <a16:creationId xmlns:a16="http://schemas.microsoft.com/office/drawing/2014/main" id="{E5F91547-85E9-41A0-9391-B8B1188B5B63}"/>
              </a:ext>
            </a:extLst>
          </p:cNvPr>
          <p:cNvPicPr>
            <a:picLocks noChangeAspect="1"/>
          </p:cNvPicPr>
          <p:nvPr/>
        </p:nvPicPr>
        <p:blipFill>
          <a:blip r:embed="rId7"/>
          <a:stretch>
            <a:fillRect/>
          </a:stretch>
        </p:blipFill>
        <p:spPr>
          <a:xfrm>
            <a:off x="9982201" y="533402"/>
            <a:ext cx="2895851" cy="1060796"/>
          </a:xfrm>
          <a:prstGeom prst="rect">
            <a:avLst/>
          </a:prstGeom>
        </p:spPr>
      </p:pic>
      <p:pic>
        <p:nvPicPr>
          <p:cNvPr id="21" name="Picture 20">
            <a:extLst>
              <a:ext uri="{FF2B5EF4-FFF2-40B4-BE49-F238E27FC236}">
                <a16:creationId xmlns:a16="http://schemas.microsoft.com/office/drawing/2014/main" id="{653F800B-073E-42F5-BFFA-477203C96764}"/>
              </a:ext>
            </a:extLst>
          </p:cNvPr>
          <p:cNvPicPr>
            <a:picLocks noChangeAspect="1"/>
          </p:cNvPicPr>
          <p:nvPr/>
        </p:nvPicPr>
        <p:blipFill>
          <a:blip r:embed="rId7"/>
          <a:stretch>
            <a:fillRect/>
          </a:stretch>
        </p:blipFill>
        <p:spPr>
          <a:xfrm flipH="1">
            <a:off x="-819539" y="149399"/>
            <a:ext cx="3944128" cy="1444799"/>
          </a:xfrm>
          <a:prstGeom prst="rect">
            <a:avLst/>
          </a:prstGeom>
        </p:spPr>
      </p:pic>
      <p:pic>
        <p:nvPicPr>
          <p:cNvPr id="23" name="Picture 22">
            <a:extLst>
              <a:ext uri="{FF2B5EF4-FFF2-40B4-BE49-F238E27FC236}">
                <a16:creationId xmlns:a16="http://schemas.microsoft.com/office/drawing/2014/main" id="{FB990A4E-1001-4E5F-813F-CD6CFC00C726}"/>
              </a:ext>
            </a:extLst>
          </p:cNvPr>
          <p:cNvPicPr>
            <a:picLocks noChangeAspect="1"/>
          </p:cNvPicPr>
          <p:nvPr/>
        </p:nvPicPr>
        <p:blipFill>
          <a:blip r:embed="rId7"/>
          <a:stretch>
            <a:fillRect/>
          </a:stretch>
        </p:blipFill>
        <p:spPr>
          <a:xfrm>
            <a:off x="9248538" y="2591003"/>
            <a:ext cx="1429252" cy="523559"/>
          </a:xfrm>
          <a:prstGeom prst="rect">
            <a:avLst/>
          </a:prstGeom>
        </p:spPr>
      </p:pic>
      <p:pic>
        <p:nvPicPr>
          <p:cNvPr id="11" name="Picture 10">
            <a:extLst>
              <a:ext uri="{FF2B5EF4-FFF2-40B4-BE49-F238E27FC236}">
                <a16:creationId xmlns:a16="http://schemas.microsoft.com/office/drawing/2014/main" id="{1408987E-8482-412C-8746-6EFF36F2C99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2642560" y="1524001"/>
            <a:ext cx="3450921" cy="1865555"/>
          </a:xfrm>
          <a:prstGeom prst="rect">
            <a:avLst/>
          </a:prstGeom>
        </p:spPr>
      </p:pic>
      <p:pic>
        <p:nvPicPr>
          <p:cNvPr id="13" name="Picture 12">
            <a:extLst>
              <a:ext uri="{FF2B5EF4-FFF2-40B4-BE49-F238E27FC236}">
                <a16:creationId xmlns:a16="http://schemas.microsoft.com/office/drawing/2014/main" id="{6EC0C90C-828F-4918-AC40-01B94FDF83B2}"/>
              </a:ext>
            </a:extLst>
          </p:cNvPr>
          <p:cNvPicPr>
            <a:picLocks noChangeAspect="1"/>
          </p:cNvPicPr>
          <p:nvPr/>
        </p:nvPicPr>
        <p:blipFill>
          <a:blip r:embed="rId9"/>
          <a:stretch>
            <a:fillRect/>
          </a:stretch>
        </p:blipFill>
        <p:spPr>
          <a:xfrm>
            <a:off x="6296825" y="1524002"/>
            <a:ext cx="3255059" cy="1776431"/>
          </a:xfrm>
          <a:prstGeom prst="rect">
            <a:avLst/>
          </a:prstGeom>
        </p:spPr>
      </p:pic>
      <p:pic>
        <p:nvPicPr>
          <p:cNvPr id="16" name="Picture 15">
            <a:extLst>
              <a:ext uri="{FF2B5EF4-FFF2-40B4-BE49-F238E27FC236}">
                <a16:creationId xmlns:a16="http://schemas.microsoft.com/office/drawing/2014/main" id="{2FBD9397-1275-4277-92E8-BB3DEB4DCC92}"/>
              </a:ext>
            </a:extLst>
          </p:cNvPr>
          <p:cNvPicPr>
            <a:picLocks noChangeAspect="1"/>
          </p:cNvPicPr>
          <p:nvPr/>
        </p:nvPicPr>
        <p:blipFill>
          <a:blip r:embed="rId10"/>
          <a:stretch>
            <a:fillRect/>
          </a:stretch>
        </p:blipFill>
        <p:spPr>
          <a:xfrm>
            <a:off x="2018868" y="3465408"/>
            <a:ext cx="8154264" cy="1944792"/>
          </a:xfrm>
          <a:prstGeom prst="rect">
            <a:avLst/>
          </a:prstGeom>
        </p:spPr>
      </p:pic>
      <p:pic>
        <p:nvPicPr>
          <p:cNvPr id="3" name="NhacNen_New_mixdown">
            <a:hlinkClick r:id="" action="ppaction://media"/>
            <a:extLst>
              <a:ext uri="{FF2B5EF4-FFF2-40B4-BE49-F238E27FC236}">
                <a16:creationId xmlns:a16="http://schemas.microsoft.com/office/drawing/2014/main" id="{28167027-7A85-4724-A51F-9BCFD69997BE}"/>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589618" y="0"/>
            <a:ext cx="828517" cy="828517"/>
          </a:xfrm>
          <a:prstGeom prst="rect">
            <a:avLst/>
          </a:prstGeom>
        </p:spPr>
      </p:pic>
      <p:pic>
        <p:nvPicPr>
          <p:cNvPr id="15" name="Picture 14">
            <a:hlinkClick r:id="" action="ppaction://hlinkshowjump?jump=nextslide"/>
            <a:extLst>
              <a:ext uri="{FF2B5EF4-FFF2-40B4-BE49-F238E27FC236}">
                <a16:creationId xmlns:a16="http://schemas.microsoft.com/office/drawing/2014/main" id="{EFCB68F2-2E43-46C4-8354-BD881388035B}"/>
              </a:ext>
            </a:extLst>
          </p:cNvPr>
          <p:cNvPicPr>
            <a:picLocks noChangeAspect="1"/>
          </p:cNvPicPr>
          <p:nvPr/>
        </p:nvPicPr>
        <p:blipFill>
          <a:blip r:embed="rId12"/>
          <a:stretch>
            <a:fillRect/>
          </a:stretch>
        </p:blipFill>
        <p:spPr>
          <a:xfrm>
            <a:off x="5038781" y="5541633"/>
            <a:ext cx="2109399" cy="774259"/>
          </a:xfrm>
          <a:prstGeom prst="rect">
            <a:avLst/>
          </a:prstGeom>
        </p:spPr>
      </p:pic>
      <p:sp>
        <p:nvSpPr>
          <p:cNvPr id="17" name="TextBox 16">
            <a:extLst>
              <a:ext uri="{FF2B5EF4-FFF2-40B4-BE49-F238E27FC236}">
                <a16:creationId xmlns:a16="http://schemas.microsoft.com/office/drawing/2014/main" id="{25FC2DC4-E9A6-4E74-877B-2C3C0FD598BF}"/>
              </a:ext>
            </a:extLst>
          </p:cNvPr>
          <p:cNvSpPr txBox="1"/>
          <p:nvPr/>
        </p:nvSpPr>
        <p:spPr>
          <a:xfrm>
            <a:off x="-1664476" y="1009642"/>
            <a:ext cx="1024319" cy="287323"/>
          </a:xfrm>
          <a:prstGeom prst="rect">
            <a:avLst/>
          </a:prstGeom>
          <a:noFill/>
        </p:spPr>
        <p:txBody>
          <a:bodyPr wrap="none" lIns="0" tIns="0" rIns="0" bIns="0" rtlCol="0">
            <a:spAutoFit/>
          </a:bodyPr>
          <a:lstStyle/>
          <a:p>
            <a:pPr algn="ctr" defTabSz="914354"/>
            <a:r>
              <a:rPr lang="en-US" sz="1867">
                <a:solidFill>
                  <a:prstClr val="black">
                    <a:lumMod val="50000"/>
                    <a:lumOff val="50000"/>
                  </a:prstClr>
                </a:solidFill>
              </a:rPr>
              <a:t>Nhạc nền</a:t>
            </a:r>
          </a:p>
        </p:txBody>
      </p:sp>
    </p:spTree>
    <p:custDataLst>
      <p:tags r:id="rId1"/>
    </p:custDataLst>
    <p:extLst>
      <p:ext uri="{BB962C8B-B14F-4D97-AF65-F5344CB8AC3E}">
        <p14:creationId xmlns:p14="http://schemas.microsoft.com/office/powerpoint/2010/main" val="425461530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grpId="0" nodeType="clickEffect" p14:presetBounceEnd="64000">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14:bounceEnd="64000">
                                          <p:cBhvr additive="base">
                                            <p:cTn id="11" dur="1000" fill="hold"/>
                                            <p:tgtEl>
                                              <p:spTgt spid="18"/>
                                            </p:tgtEl>
                                            <p:attrNameLst>
                                              <p:attrName>ppt_x</p:attrName>
                                            </p:attrNameLst>
                                          </p:cBhvr>
                                          <p:tavLst>
                                            <p:tav tm="0">
                                              <p:val>
                                                <p:strVal val="#ppt_x"/>
                                              </p:val>
                                            </p:tav>
                                            <p:tav tm="100000">
                                              <p:val>
                                                <p:strVal val="#ppt_x"/>
                                              </p:val>
                                            </p:tav>
                                          </p:tavLst>
                                        </p:anim>
                                        <p:anim calcmode="lin" valueType="num" p14:bounceEnd="64000">
                                          <p:cBhvr additive="base">
                                            <p:cTn id="12" dur="1000" fill="hold"/>
                                            <p:tgtEl>
                                              <p:spTgt spid="18"/>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14:presetBounceEnd="60000">
                                      <p:stCondLst>
                                        <p:cond delay="400"/>
                                      </p:stCondLst>
                                      <p:childTnLst>
                                        <p:set>
                                          <p:cBhvr>
                                            <p:cTn id="14" dur="1" fill="hold">
                                              <p:stCondLst>
                                                <p:cond delay="0"/>
                                              </p:stCondLst>
                                            </p:cTn>
                                            <p:tgtEl>
                                              <p:spTgt spid="11"/>
                                            </p:tgtEl>
                                            <p:attrNameLst>
                                              <p:attrName>style.visibility</p:attrName>
                                            </p:attrNameLst>
                                          </p:cBhvr>
                                          <p:to>
                                            <p:strVal val="visible"/>
                                          </p:to>
                                        </p:set>
                                        <p:anim calcmode="lin" valueType="num" p14:bounceEnd="60000">
                                          <p:cBhvr additive="base">
                                            <p:cTn id="15" dur="1500" fill="hold"/>
                                            <p:tgtEl>
                                              <p:spTgt spid="11"/>
                                            </p:tgtEl>
                                            <p:attrNameLst>
                                              <p:attrName>ppt_x</p:attrName>
                                            </p:attrNameLst>
                                          </p:cBhvr>
                                          <p:tavLst>
                                            <p:tav tm="0">
                                              <p:val>
                                                <p:strVal val="#ppt_x"/>
                                              </p:val>
                                            </p:tav>
                                            <p:tav tm="100000">
                                              <p:val>
                                                <p:strVal val="#ppt_x"/>
                                              </p:val>
                                            </p:tav>
                                          </p:tavLst>
                                        </p:anim>
                                        <p:anim calcmode="lin" valueType="num" p14:bounceEnd="60000">
                                          <p:cBhvr additive="base">
                                            <p:cTn id="16" dur="1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0000">
                                      <p:stCondLst>
                                        <p:cond delay="1000"/>
                                      </p:stCondLst>
                                      <p:childTnLst>
                                        <p:set>
                                          <p:cBhvr>
                                            <p:cTn id="18" dur="1" fill="hold">
                                              <p:stCondLst>
                                                <p:cond delay="0"/>
                                              </p:stCondLst>
                                            </p:cTn>
                                            <p:tgtEl>
                                              <p:spTgt spid="13"/>
                                            </p:tgtEl>
                                            <p:attrNameLst>
                                              <p:attrName>style.visibility</p:attrName>
                                            </p:attrNameLst>
                                          </p:cBhvr>
                                          <p:to>
                                            <p:strVal val="visible"/>
                                          </p:to>
                                        </p:set>
                                        <p:anim calcmode="lin" valueType="num" p14:bounceEnd="60000">
                                          <p:cBhvr additive="base">
                                            <p:cTn id="19" dur="1500" fill="hold"/>
                                            <p:tgtEl>
                                              <p:spTgt spid="13"/>
                                            </p:tgtEl>
                                            <p:attrNameLst>
                                              <p:attrName>ppt_x</p:attrName>
                                            </p:attrNameLst>
                                          </p:cBhvr>
                                          <p:tavLst>
                                            <p:tav tm="0">
                                              <p:val>
                                                <p:strVal val="#ppt_x"/>
                                              </p:val>
                                            </p:tav>
                                            <p:tav tm="100000">
                                              <p:val>
                                                <p:strVal val="#ppt_x"/>
                                              </p:val>
                                            </p:tav>
                                          </p:tavLst>
                                        </p:anim>
                                        <p:anim calcmode="lin" valueType="num" p14:bounceEnd="60000">
                                          <p:cBhvr additive="base">
                                            <p:cTn id="20" dur="1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14:presetBounceEnd="60000">
                                      <p:stCondLst>
                                        <p:cond delay="1700"/>
                                      </p:stCondLst>
                                      <p:childTnLst>
                                        <p:set>
                                          <p:cBhvr>
                                            <p:cTn id="22" dur="1" fill="hold">
                                              <p:stCondLst>
                                                <p:cond delay="0"/>
                                              </p:stCondLst>
                                            </p:cTn>
                                            <p:tgtEl>
                                              <p:spTgt spid="16"/>
                                            </p:tgtEl>
                                            <p:attrNameLst>
                                              <p:attrName>style.visibility</p:attrName>
                                            </p:attrNameLst>
                                          </p:cBhvr>
                                          <p:to>
                                            <p:strVal val="visible"/>
                                          </p:to>
                                        </p:set>
                                        <p:anim calcmode="lin" valueType="num" p14:bounceEnd="60000">
                                          <p:cBhvr additive="base">
                                            <p:cTn id="23" dur="1500" fill="hold"/>
                                            <p:tgtEl>
                                              <p:spTgt spid="16"/>
                                            </p:tgtEl>
                                            <p:attrNameLst>
                                              <p:attrName>ppt_x</p:attrName>
                                            </p:attrNameLst>
                                          </p:cBhvr>
                                          <p:tavLst>
                                            <p:tav tm="0">
                                              <p:val>
                                                <p:strVal val="#ppt_x"/>
                                              </p:val>
                                            </p:tav>
                                            <p:tav tm="100000">
                                              <p:val>
                                                <p:strVal val="#ppt_x"/>
                                              </p:val>
                                            </p:tav>
                                          </p:tavLst>
                                        </p:anim>
                                        <p:anim calcmode="lin" valueType="num" p14:bounceEnd="60000">
                                          <p:cBhvr additive="base">
                                            <p:cTn id="24" dur="1500" fill="hold"/>
                                            <p:tgtEl>
                                              <p:spTgt spid="16"/>
                                            </p:tgtEl>
                                            <p:attrNameLst>
                                              <p:attrName>ppt_y</p:attrName>
                                            </p:attrNameLst>
                                          </p:cBhvr>
                                          <p:tavLst>
                                            <p:tav tm="0">
                                              <p:val>
                                                <p:strVal val="1+#ppt_h/2"/>
                                              </p:val>
                                            </p:tav>
                                            <p:tav tm="100000">
                                              <p:val>
                                                <p:strVal val="#ppt_y"/>
                                              </p:val>
                                            </p:tav>
                                          </p:tavLst>
                                        </p:anim>
                                      </p:childTnLst>
                                    </p:cTn>
                                  </p:par>
                                  <p:par>
                                    <p:cTn id="25" presetID="53" presetClass="entr" presetSubtype="16" fill="hold" nodeType="withEffect">
                                      <p:stCondLst>
                                        <p:cond delay="280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par>
                                    <p:cTn id="30" presetID="10"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42" presetClass="path" presetSubtype="0" repeatCount="indefinite" accel="50000" decel="50000" autoRev="1" fill="hold" nodeType="withEffect">
                                      <p:stCondLst>
                                        <p:cond delay="0"/>
                                      </p:stCondLst>
                                      <p:childTnLst>
                                        <p:animMotion origin="layout" path="M 0 -2.59259E-6 L -0.0375 -0.03287 " pathEditMode="relative" rAng="0" ptsTypes="AA">
                                          <p:cBhvr>
                                            <p:cTn id="34" dur="5000" fill="hold"/>
                                            <p:tgtEl>
                                              <p:spTgt spid="19"/>
                                            </p:tgtEl>
                                            <p:attrNameLst>
                                              <p:attrName>ppt_x</p:attrName>
                                              <p:attrName>ppt_y</p:attrName>
                                            </p:attrNameLst>
                                          </p:cBhvr>
                                          <p:rCtr x="-1875" y="-1644"/>
                                        </p:animMotion>
                                      </p:childTnLst>
                                    </p:cTn>
                                  </p:par>
                                  <p:par>
                                    <p:cTn id="35" presetID="10"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42" presetClass="path" presetSubtype="0" repeatCount="indefinite" accel="50000" decel="50000" autoRev="1" fill="hold" nodeType="withEffect">
                                      <p:stCondLst>
                                        <p:cond delay="0"/>
                                      </p:stCondLst>
                                      <p:childTnLst>
                                        <p:animMotion origin="layout" path="M 0 -2.59259E-6 L -0.09375 0.00047 " pathEditMode="relative" rAng="0" ptsTypes="AA">
                                          <p:cBhvr>
                                            <p:cTn id="39" dur="5000" fill="hold"/>
                                            <p:tgtEl>
                                              <p:spTgt spid="21"/>
                                            </p:tgtEl>
                                            <p:attrNameLst>
                                              <p:attrName>ppt_x</p:attrName>
                                              <p:attrName>ppt_y</p:attrName>
                                            </p:attrNameLst>
                                          </p:cBhvr>
                                          <p:rCtr x="-4688" y="23"/>
                                        </p:animMotion>
                                      </p:childTnLst>
                                    </p:cTn>
                                  </p:par>
                                  <p:par>
                                    <p:cTn id="40" presetID="10" presetClass="entr" presetSubtype="0"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42" presetClass="path" presetSubtype="0" repeatCount="indefinite" accel="50000" decel="50000" autoRev="1" fill="hold" nodeType="withEffect">
                                      <p:stCondLst>
                                        <p:cond delay="0"/>
                                      </p:stCondLst>
                                      <p:childTnLst>
                                        <p:animMotion origin="layout" path="M 4.58333E-6 4.81481E-6 L -0.09375 0.00046 " pathEditMode="relative" rAng="0" ptsTypes="AA">
                                          <p:cBhvr>
                                            <p:cTn id="44" dur="5000" fill="hold"/>
                                            <p:tgtEl>
                                              <p:spTgt spid="22"/>
                                            </p:tgtEl>
                                            <p:attrNameLst>
                                              <p:attrName>ppt_x</p:attrName>
                                              <p:attrName>ppt_y</p:attrName>
                                            </p:attrNameLst>
                                          </p:cBhvr>
                                          <p:rCtr x="-4688" y="23"/>
                                        </p:animMotion>
                                      </p:childTnLst>
                                    </p:cTn>
                                  </p:par>
                                  <p:par>
                                    <p:cTn id="45" presetID="10" presetClass="entr" presetSubtype="0"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par>
                                    <p:cTn id="48" presetID="42" presetClass="path" presetSubtype="0" repeatCount="indefinite" accel="50000" decel="50000" autoRev="1" fill="hold" nodeType="withEffect">
                                      <p:stCondLst>
                                        <p:cond delay="0"/>
                                      </p:stCondLst>
                                      <p:childTnLst>
                                        <p:animMotion origin="layout" path="M 2.5E-6 -2.22222E-6 L 0.10156 -0.02037 " pathEditMode="relative" rAng="0" ptsTypes="AA">
                                          <p:cBhvr>
                                            <p:cTn id="49" dur="5000" fill="hold"/>
                                            <p:tgtEl>
                                              <p:spTgt spid="23"/>
                                            </p:tgtEl>
                                            <p:attrNameLst>
                                              <p:attrName>ppt_x</p:attrName>
                                              <p:attrName>ppt_y</p:attrName>
                                            </p:attrNameLst>
                                          </p:cBhvr>
                                          <p:rCtr x="5078" y="-1019"/>
                                        </p:animMotion>
                                      </p:childTnLst>
                                    </p:cTn>
                                  </p:par>
                                  <p:par>
                                    <p:cTn id="50" presetID="10" presetClass="entr" presetSubtype="0"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par>
                                    <p:cTn id="53" presetID="42" presetClass="path" presetSubtype="0" repeatCount="indefinite" accel="50000" decel="50000" autoRev="1" fill="hold" nodeType="withEffect">
                                      <p:stCondLst>
                                        <p:cond delay="0"/>
                                      </p:stCondLst>
                                      <p:childTnLst>
                                        <p:animMotion origin="layout" path="M -1.25E-6 0 L 0.11276 -0.00023 " pathEditMode="relative" rAng="0" ptsTypes="AA">
                                          <p:cBhvr>
                                            <p:cTn id="54" dur="5000" fill="hold"/>
                                            <p:tgtEl>
                                              <p:spTgt spid="20"/>
                                            </p:tgtEl>
                                            <p:attrNameLst>
                                              <p:attrName>ppt_x</p:attrName>
                                              <p:attrName>ppt_y</p:attrName>
                                            </p:attrNameLst>
                                          </p:cBhvr>
                                          <p:rCtr x="5638"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24390" numSld="6" showWhenStopped="0">
                    <p:cTn id="55" repeatCount="indefinite" fill="hold" display="0">
                      <p:stCondLst>
                        <p:cond delay="indefinite"/>
                      </p:stCondLst>
                      <p:endCondLst>
                        <p:cond evt="onStopAudio" delay="0">
                          <p:tgtEl>
                            <p:sldTgt/>
                          </p:tgtEl>
                        </p:cond>
                      </p:endCondLst>
                    </p:cTn>
                    <p:tgtEl>
                      <p:spTgt spid="3"/>
                    </p:tgtEl>
                  </p:cMediaNode>
                </p:audio>
              </p:childTnLst>
            </p:cTn>
          </p:par>
        </p:tnLst>
        <p:bldLst>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1000" fill="hold"/>
                                            <p:tgtEl>
                                              <p:spTgt spid="18"/>
                                            </p:tgtEl>
                                            <p:attrNameLst>
                                              <p:attrName>ppt_x</p:attrName>
                                            </p:attrNameLst>
                                          </p:cBhvr>
                                          <p:tavLst>
                                            <p:tav tm="0">
                                              <p:val>
                                                <p:strVal val="#ppt_x"/>
                                              </p:val>
                                            </p:tav>
                                            <p:tav tm="100000">
                                              <p:val>
                                                <p:strVal val="#ppt_x"/>
                                              </p:val>
                                            </p:tav>
                                          </p:tavLst>
                                        </p:anim>
                                        <p:anim calcmode="lin" valueType="num">
                                          <p:cBhvr additive="base">
                                            <p:cTn id="12" dur="1000" fill="hold"/>
                                            <p:tgtEl>
                                              <p:spTgt spid="18"/>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4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500" fill="hold"/>
                                            <p:tgtEl>
                                              <p:spTgt spid="11"/>
                                            </p:tgtEl>
                                            <p:attrNameLst>
                                              <p:attrName>ppt_x</p:attrName>
                                            </p:attrNameLst>
                                          </p:cBhvr>
                                          <p:tavLst>
                                            <p:tav tm="0">
                                              <p:val>
                                                <p:strVal val="#ppt_x"/>
                                              </p:val>
                                            </p:tav>
                                            <p:tav tm="100000">
                                              <p:val>
                                                <p:strVal val="#ppt_x"/>
                                              </p:val>
                                            </p:tav>
                                          </p:tavLst>
                                        </p:anim>
                                        <p:anim calcmode="lin" valueType="num">
                                          <p:cBhvr additive="base">
                                            <p:cTn id="16" dur="1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00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500" fill="hold"/>
                                            <p:tgtEl>
                                              <p:spTgt spid="13"/>
                                            </p:tgtEl>
                                            <p:attrNameLst>
                                              <p:attrName>ppt_x</p:attrName>
                                            </p:attrNameLst>
                                          </p:cBhvr>
                                          <p:tavLst>
                                            <p:tav tm="0">
                                              <p:val>
                                                <p:strVal val="#ppt_x"/>
                                              </p:val>
                                            </p:tav>
                                            <p:tav tm="100000">
                                              <p:val>
                                                <p:strVal val="#ppt_x"/>
                                              </p:val>
                                            </p:tav>
                                          </p:tavLst>
                                        </p:anim>
                                        <p:anim calcmode="lin" valueType="num">
                                          <p:cBhvr additive="base">
                                            <p:cTn id="20" dur="1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170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1500" fill="hold"/>
                                            <p:tgtEl>
                                              <p:spTgt spid="16"/>
                                            </p:tgtEl>
                                            <p:attrNameLst>
                                              <p:attrName>ppt_x</p:attrName>
                                            </p:attrNameLst>
                                          </p:cBhvr>
                                          <p:tavLst>
                                            <p:tav tm="0">
                                              <p:val>
                                                <p:strVal val="#ppt_x"/>
                                              </p:val>
                                            </p:tav>
                                            <p:tav tm="100000">
                                              <p:val>
                                                <p:strVal val="#ppt_x"/>
                                              </p:val>
                                            </p:tav>
                                          </p:tavLst>
                                        </p:anim>
                                        <p:anim calcmode="lin" valueType="num">
                                          <p:cBhvr additive="base">
                                            <p:cTn id="24" dur="1500" fill="hold"/>
                                            <p:tgtEl>
                                              <p:spTgt spid="16"/>
                                            </p:tgtEl>
                                            <p:attrNameLst>
                                              <p:attrName>ppt_y</p:attrName>
                                            </p:attrNameLst>
                                          </p:cBhvr>
                                          <p:tavLst>
                                            <p:tav tm="0">
                                              <p:val>
                                                <p:strVal val="1+#ppt_h/2"/>
                                              </p:val>
                                            </p:tav>
                                            <p:tav tm="100000">
                                              <p:val>
                                                <p:strVal val="#ppt_y"/>
                                              </p:val>
                                            </p:tav>
                                          </p:tavLst>
                                        </p:anim>
                                      </p:childTnLst>
                                    </p:cTn>
                                  </p:par>
                                  <p:par>
                                    <p:cTn id="25" presetID="53" presetClass="entr" presetSubtype="16" fill="hold" nodeType="withEffect">
                                      <p:stCondLst>
                                        <p:cond delay="280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par>
                                    <p:cTn id="30" presetID="10"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42" presetClass="path" presetSubtype="0" repeatCount="indefinite" accel="50000" decel="50000" autoRev="1" fill="hold" nodeType="withEffect">
                                      <p:stCondLst>
                                        <p:cond delay="0"/>
                                      </p:stCondLst>
                                      <p:childTnLst>
                                        <p:animMotion origin="layout" path="M 0 -2.59259E-6 L -0.0375 -0.03287 " pathEditMode="relative" rAng="0" ptsTypes="AA">
                                          <p:cBhvr>
                                            <p:cTn id="34" dur="5000" fill="hold"/>
                                            <p:tgtEl>
                                              <p:spTgt spid="19"/>
                                            </p:tgtEl>
                                            <p:attrNameLst>
                                              <p:attrName>ppt_x</p:attrName>
                                              <p:attrName>ppt_y</p:attrName>
                                            </p:attrNameLst>
                                          </p:cBhvr>
                                          <p:rCtr x="-1875" y="-1644"/>
                                        </p:animMotion>
                                      </p:childTnLst>
                                    </p:cTn>
                                  </p:par>
                                  <p:par>
                                    <p:cTn id="35" presetID="10"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42" presetClass="path" presetSubtype="0" repeatCount="indefinite" accel="50000" decel="50000" autoRev="1" fill="hold" nodeType="withEffect">
                                      <p:stCondLst>
                                        <p:cond delay="0"/>
                                      </p:stCondLst>
                                      <p:childTnLst>
                                        <p:animMotion origin="layout" path="M 0 -2.59259E-6 L -0.09375 0.00047 " pathEditMode="relative" rAng="0" ptsTypes="AA">
                                          <p:cBhvr>
                                            <p:cTn id="39" dur="5000" fill="hold"/>
                                            <p:tgtEl>
                                              <p:spTgt spid="21"/>
                                            </p:tgtEl>
                                            <p:attrNameLst>
                                              <p:attrName>ppt_x</p:attrName>
                                              <p:attrName>ppt_y</p:attrName>
                                            </p:attrNameLst>
                                          </p:cBhvr>
                                          <p:rCtr x="-4688" y="23"/>
                                        </p:animMotion>
                                      </p:childTnLst>
                                    </p:cTn>
                                  </p:par>
                                  <p:par>
                                    <p:cTn id="40" presetID="10" presetClass="entr" presetSubtype="0"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42" presetClass="path" presetSubtype="0" repeatCount="indefinite" accel="50000" decel="50000" autoRev="1" fill="hold" nodeType="withEffect">
                                      <p:stCondLst>
                                        <p:cond delay="0"/>
                                      </p:stCondLst>
                                      <p:childTnLst>
                                        <p:animMotion origin="layout" path="M 4.58333E-6 4.81481E-6 L -0.09375 0.00046 " pathEditMode="relative" rAng="0" ptsTypes="AA">
                                          <p:cBhvr>
                                            <p:cTn id="44" dur="5000" fill="hold"/>
                                            <p:tgtEl>
                                              <p:spTgt spid="22"/>
                                            </p:tgtEl>
                                            <p:attrNameLst>
                                              <p:attrName>ppt_x</p:attrName>
                                              <p:attrName>ppt_y</p:attrName>
                                            </p:attrNameLst>
                                          </p:cBhvr>
                                          <p:rCtr x="-4688" y="23"/>
                                        </p:animMotion>
                                      </p:childTnLst>
                                    </p:cTn>
                                  </p:par>
                                  <p:par>
                                    <p:cTn id="45" presetID="10" presetClass="entr" presetSubtype="0"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par>
                                    <p:cTn id="48" presetID="42" presetClass="path" presetSubtype="0" repeatCount="indefinite" accel="50000" decel="50000" autoRev="1" fill="hold" nodeType="withEffect">
                                      <p:stCondLst>
                                        <p:cond delay="0"/>
                                      </p:stCondLst>
                                      <p:childTnLst>
                                        <p:animMotion origin="layout" path="M 2.5E-6 -2.22222E-6 L 0.10156 -0.02037 " pathEditMode="relative" rAng="0" ptsTypes="AA">
                                          <p:cBhvr>
                                            <p:cTn id="49" dur="5000" fill="hold"/>
                                            <p:tgtEl>
                                              <p:spTgt spid="23"/>
                                            </p:tgtEl>
                                            <p:attrNameLst>
                                              <p:attrName>ppt_x</p:attrName>
                                              <p:attrName>ppt_y</p:attrName>
                                            </p:attrNameLst>
                                          </p:cBhvr>
                                          <p:rCtr x="5078" y="-1019"/>
                                        </p:animMotion>
                                      </p:childTnLst>
                                    </p:cTn>
                                  </p:par>
                                  <p:par>
                                    <p:cTn id="50" presetID="10" presetClass="entr" presetSubtype="0"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par>
                                    <p:cTn id="53" presetID="42" presetClass="path" presetSubtype="0" repeatCount="indefinite" accel="50000" decel="50000" autoRev="1" fill="hold" nodeType="withEffect">
                                      <p:stCondLst>
                                        <p:cond delay="0"/>
                                      </p:stCondLst>
                                      <p:childTnLst>
                                        <p:animMotion origin="layout" path="M -1.25E-6 0 L 0.11276 -0.00023 " pathEditMode="relative" rAng="0" ptsTypes="AA">
                                          <p:cBhvr>
                                            <p:cTn id="54" dur="5000" fill="hold"/>
                                            <p:tgtEl>
                                              <p:spTgt spid="20"/>
                                            </p:tgtEl>
                                            <p:attrNameLst>
                                              <p:attrName>ppt_x</p:attrName>
                                              <p:attrName>ppt_y</p:attrName>
                                            </p:attrNameLst>
                                          </p:cBhvr>
                                          <p:rCtr x="5638"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24390" numSld="6" showWhenStopped="0">
                    <p:cTn id="55" repeatCount="indefinite" fill="hold" display="0">
                      <p:stCondLst>
                        <p:cond delay="indefinite"/>
                      </p:stCondLst>
                      <p:endCondLst>
                        <p:cond evt="onStopAudio" delay="0">
                          <p:tgtEl>
                            <p:sldTgt/>
                          </p:tgtEl>
                        </p:cond>
                      </p:endCondLst>
                    </p:cTn>
                    <p:tgtEl>
                      <p:spTgt spid="3"/>
                    </p:tgtEl>
                  </p:cMediaNode>
                </p:audio>
              </p:childTnLst>
            </p:cTn>
          </p:par>
        </p:tnLst>
        <p:bldLst>
          <p:bldP spid="18" grpId="0"/>
        </p:bldLst>
      </p:timing>
    </mc:Fallback>
  </mc:AlternateContent>
  <p:extLst>
    <p:ext uri="{E180D4A7-C9FB-4DFB-919C-405C955672EB}">
      <p14:showEvtLst xmlns:p14="http://schemas.microsoft.com/office/powerpoint/2010/main">
        <p14:playEvt time="10" objId="3"/>
      </p14:showEvt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558" r="94081">
                        <a14:foregroundMark x1="23676" y1="58000" x2="84112" y2="58000"/>
                        <a14:foregroundMark x1="31776" y1="40000" x2="80997" y2="40000"/>
                        <a14:foregroundMark x1="80374" y1="40000" x2="43614" y2="28000"/>
                        <a14:foregroundMark x1="83489" y1="36000" x2="70405" y2="36000"/>
                        <a14:foregroundMark x1="46729" y1="74000" x2="46729" y2="48000"/>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22250" y="-14805"/>
            <a:ext cx="3365500" cy="1164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69661" y="1347208"/>
            <a:ext cx="11080111" cy="1384995"/>
          </a:xfrm>
          <a:prstGeom prst="rect">
            <a:avLst/>
          </a:prstGeom>
        </p:spPr>
        <p:txBody>
          <a:bodyPr wrap="square">
            <a:spAutoFit/>
          </a:bodyPr>
          <a:lstStyle/>
          <a:p>
            <a:pPr algn="just"/>
            <a:r>
              <a:rPr lang="vi-VN" sz="2800" b="1" dirty="0">
                <a:solidFill>
                  <a:srgbClr val="000000"/>
                </a:solidFill>
              </a:rPr>
              <a:t>Đặt câu hỏi cho bộ phận in đậm trong mỗi câu dưới đây:</a:t>
            </a:r>
            <a:endParaRPr lang="vi-VN" sz="2800" dirty="0">
              <a:solidFill>
                <a:srgbClr val="000000"/>
              </a:solidFill>
            </a:endParaRPr>
          </a:p>
          <a:p>
            <a:pPr algn="just"/>
            <a:r>
              <a:rPr lang="vi-VN" sz="2800" dirty="0">
                <a:solidFill>
                  <a:srgbClr val="000000"/>
                </a:solidFill>
              </a:rPr>
              <a:t>a) Đồng bào Khmer tổ chức lễ hội Cúng Trăng </a:t>
            </a:r>
            <a:r>
              <a:rPr lang="vi-VN" sz="2800" b="1" dirty="0">
                <a:solidFill>
                  <a:srgbClr val="000000"/>
                </a:solidFill>
              </a:rPr>
              <a:t>để tỏ lòng biết ơn đối với Thần Mặt Trăng</a:t>
            </a:r>
            <a:r>
              <a:rPr lang="vi-VN" sz="2800" dirty="0">
                <a:solidFill>
                  <a:srgbClr val="000000"/>
                </a:solidFill>
              </a:rPr>
              <a:t>.</a:t>
            </a:r>
          </a:p>
        </p:txBody>
      </p:sp>
      <p:sp>
        <p:nvSpPr>
          <p:cNvPr id="2" name="TextBox 1"/>
          <p:cNvSpPr txBox="1"/>
          <p:nvPr/>
        </p:nvSpPr>
        <p:spPr>
          <a:xfrm>
            <a:off x="431999" y="3689265"/>
            <a:ext cx="11328002" cy="523220"/>
          </a:xfrm>
          <a:prstGeom prst="rect">
            <a:avLst/>
          </a:prstGeom>
          <a:noFill/>
        </p:spPr>
        <p:txBody>
          <a:bodyPr wrap="square" rtlCol="0">
            <a:spAutoFit/>
          </a:bodyPr>
          <a:lstStyle/>
          <a:p>
            <a:r>
              <a:rPr lang="vi-VN" sz="2800" dirty="0">
                <a:solidFill>
                  <a:srgbClr val="000000"/>
                </a:solidFill>
              </a:rPr>
              <a:t>b) Ghe ngo được chà nhẵn bóng </a:t>
            </a:r>
            <a:r>
              <a:rPr lang="vi-VN" sz="2800" b="1" dirty="0">
                <a:solidFill>
                  <a:srgbClr val="000000"/>
                </a:solidFill>
              </a:rPr>
              <a:t>để lướt nhanh trên dòng sông</a:t>
            </a:r>
            <a:r>
              <a:rPr lang="vi-VN" sz="2800" dirty="0">
                <a:solidFill>
                  <a:srgbClr val="000000"/>
                </a:solidFill>
              </a:rPr>
              <a:t>. </a:t>
            </a:r>
          </a:p>
        </p:txBody>
      </p:sp>
      <p:sp>
        <p:nvSpPr>
          <p:cNvPr id="4" name="TextBox 3"/>
          <p:cNvSpPr txBox="1"/>
          <p:nvPr/>
        </p:nvSpPr>
        <p:spPr>
          <a:xfrm>
            <a:off x="758952" y="2930132"/>
            <a:ext cx="10301531" cy="523220"/>
          </a:xfrm>
          <a:prstGeom prst="rect">
            <a:avLst/>
          </a:prstGeom>
          <a:noFill/>
        </p:spPr>
        <p:txBody>
          <a:bodyPr wrap="square" rtlCol="0">
            <a:spAutoFit/>
          </a:bodyPr>
          <a:lstStyle/>
          <a:p>
            <a:r>
              <a:rPr lang="vi-VN" sz="2800" b="1" dirty="0">
                <a:solidFill>
                  <a:srgbClr val="FF0000"/>
                </a:solidFill>
                <a:sym typeface="Wingdings" panose="05000000000000000000" pitchFamily="2" charset="2"/>
              </a:rPr>
              <a:t></a:t>
            </a:r>
            <a:r>
              <a:rPr lang="vi-VN" sz="2800" b="1" dirty="0">
                <a:solidFill>
                  <a:srgbClr val="FF0000"/>
                </a:solidFill>
              </a:rPr>
              <a:t>Đồng bào Khmer tổ chức lễ hội Cúng Trăng để làm gì?</a:t>
            </a:r>
          </a:p>
        </p:txBody>
      </p:sp>
      <p:sp>
        <p:nvSpPr>
          <p:cNvPr id="18" name="TextBox 17"/>
          <p:cNvSpPr txBox="1"/>
          <p:nvPr/>
        </p:nvSpPr>
        <p:spPr>
          <a:xfrm>
            <a:off x="758952" y="4228582"/>
            <a:ext cx="8964677" cy="523220"/>
          </a:xfrm>
          <a:prstGeom prst="rect">
            <a:avLst/>
          </a:prstGeom>
          <a:noFill/>
        </p:spPr>
        <p:txBody>
          <a:bodyPr wrap="square" rtlCol="0">
            <a:spAutoFit/>
          </a:bodyPr>
          <a:lstStyle/>
          <a:p>
            <a:r>
              <a:rPr lang="vi-VN" sz="2800" b="1" dirty="0">
                <a:solidFill>
                  <a:srgbClr val="FF0000"/>
                </a:solidFill>
                <a:sym typeface="Wingdings" panose="05000000000000000000" pitchFamily="2" charset="2"/>
              </a:rPr>
              <a:t></a:t>
            </a:r>
            <a:r>
              <a:rPr lang="vi-VN" sz="2800" b="1" dirty="0">
                <a:solidFill>
                  <a:srgbClr val="FF0000"/>
                </a:solidFill>
              </a:rPr>
              <a:t>Ghe ngo được chà nhẵn bóng để làm gì? </a:t>
            </a:r>
          </a:p>
        </p:txBody>
      </p:sp>
    </p:spTree>
    <p:extLst>
      <p:ext uri="{BB962C8B-B14F-4D97-AF65-F5344CB8AC3E}">
        <p14:creationId xmlns:p14="http://schemas.microsoft.com/office/powerpoint/2010/main" val="526154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4632" y="278163"/>
            <a:ext cx="11572024" cy="5167725"/>
          </a:xfrm>
          <a:prstGeom prst="rect">
            <a:avLst/>
          </a:prstGeom>
          <a:noFill/>
        </p:spPr>
        <p:txBody>
          <a:bodyPr wrap="square" lIns="76167" tIns="38082" rIns="76167" bIns="38082" rtlCol="0">
            <a:spAutoFit/>
          </a:bodyPr>
          <a:lstStyle/>
          <a:p>
            <a:pPr>
              <a:lnSpc>
                <a:spcPct val="150000"/>
              </a:lnSpc>
            </a:pPr>
            <a:r>
              <a:rPr lang="en-US" sz="2800" b="1" dirty="0">
                <a:solidFill>
                  <a:srgbClr val="008000"/>
                </a:solidFill>
              </a:rPr>
              <a:t>2.</a:t>
            </a:r>
            <a:r>
              <a:rPr lang="en-US" sz="2800" dirty="0"/>
              <a:t>  </a:t>
            </a:r>
            <a:r>
              <a:rPr lang="vi-VN" sz="2800" b="1" dirty="0"/>
              <a:t>Sử dụng một câu hỏi </a:t>
            </a:r>
            <a:r>
              <a:rPr lang="vi-VN" sz="2800" b="1" i="1" dirty="0"/>
              <a:t>Để làm gì?</a:t>
            </a:r>
            <a:r>
              <a:rPr lang="vi-VN" sz="2800" b="1" dirty="0"/>
              <a:t>, hỏi đáp với bạn theo nội dung các câu sau:</a:t>
            </a:r>
            <a:endParaRPr lang="vi-VN" sz="2800" dirty="0"/>
          </a:p>
          <a:p>
            <a:pPr>
              <a:lnSpc>
                <a:spcPct val="150000"/>
              </a:lnSpc>
            </a:pPr>
            <a:r>
              <a:rPr lang="vi-VN" sz="2800" dirty="0"/>
              <a:t>a) Một người giỏi tay chèo ngồi đằng mũi ghe để chỉ huy các tay đua.</a:t>
            </a:r>
          </a:p>
          <a:p>
            <a:pPr>
              <a:lnSpc>
                <a:spcPct val="150000"/>
              </a:lnSpc>
            </a:pPr>
            <a:endParaRPr lang="en-GB" sz="2800" dirty="0"/>
          </a:p>
          <a:p>
            <a:pPr>
              <a:lnSpc>
                <a:spcPct val="150000"/>
              </a:lnSpc>
            </a:pPr>
            <a:r>
              <a:rPr lang="vi-VN" sz="2800" dirty="0"/>
              <a:t>b) Một người đứng giữa ghe để giữ nhịp cho các tay đua chèo thật đều.</a:t>
            </a:r>
          </a:p>
          <a:p>
            <a:pPr>
              <a:lnSpc>
                <a:spcPct val="150000"/>
              </a:lnSpc>
            </a:pPr>
            <a:endParaRPr lang="en-GB" sz="2800" dirty="0"/>
          </a:p>
          <a:p>
            <a:pPr>
              <a:lnSpc>
                <a:spcPct val="150000"/>
              </a:lnSpc>
            </a:pPr>
            <a:r>
              <a:rPr lang="vi-VN" sz="2800" dirty="0"/>
              <a:t>c) Trước ngày hội, các tay đua phải tập chèo theo nhịp trên cạn cho quen. </a:t>
            </a:r>
          </a:p>
        </p:txBody>
      </p:sp>
      <p:sp>
        <p:nvSpPr>
          <p:cNvPr id="4" name="TextBox 3"/>
          <p:cNvSpPr txBox="1"/>
          <p:nvPr/>
        </p:nvSpPr>
        <p:spPr>
          <a:xfrm>
            <a:off x="484632" y="2185786"/>
            <a:ext cx="9711554" cy="523220"/>
          </a:xfrm>
          <a:prstGeom prst="rect">
            <a:avLst/>
          </a:prstGeom>
          <a:noFill/>
        </p:spPr>
        <p:txBody>
          <a:bodyPr wrap="square" rtlCol="0">
            <a:spAutoFit/>
          </a:bodyPr>
          <a:lstStyle/>
          <a:p>
            <a:r>
              <a:rPr lang="vi-VN" sz="2800" b="1" dirty="0">
                <a:solidFill>
                  <a:srgbClr val="FF0066"/>
                </a:solidFill>
                <a:sym typeface="Wingdings" panose="05000000000000000000" pitchFamily="2" charset="2"/>
              </a:rPr>
              <a:t></a:t>
            </a:r>
            <a:r>
              <a:rPr lang="vi-VN" sz="2800" b="1" dirty="0">
                <a:solidFill>
                  <a:srgbClr val="FF0066"/>
                </a:solidFill>
              </a:rPr>
              <a:t> Người giỏi tay chèo ngồi đằng mũi ghe để làm gì?</a:t>
            </a:r>
          </a:p>
        </p:txBody>
      </p:sp>
      <p:sp>
        <p:nvSpPr>
          <p:cNvPr id="13" name="TextBox 12"/>
          <p:cNvSpPr txBox="1"/>
          <p:nvPr/>
        </p:nvSpPr>
        <p:spPr>
          <a:xfrm>
            <a:off x="484632" y="3628655"/>
            <a:ext cx="8586216" cy="523220"/>
          </a:xfrm>
          <a:prstGeom prst="rect">
            <a:avLst/>
          </a:prstGeom>
          <a:noFill/>
        </p:spPr>
        <p:txBody>
          <a:bodyPr wrap="square" rtlCol="0">
            <a:spAutoFit/>
          </a:bodyPr>
          <a:lstStyle/>
          <a:p>
            <a:r>
              <a:rPr lang="vi-VN" sz="2800" b="1" dirty="0">
                <a:solidFill>
                  <a:srgbClr val="FF0066"/>
                </a:solidFill>
                <a:sym typeface="Wingdings" panose="05000000000000000000" pitchFamily="2" charset="2"/>
              </a:rPr>
              <a:t></a:t>
            </a:r>
            <a:r>
              <a:rPr lang="vi-VN" sz="2800" b="1" dirty="0">
                <a:solidFill>
                  <a:srgbClr val="FF0066"/>
                </a:solidFill>
              </a:rPr>
              <a:t> Cần một người đứng giữa ghe để làm gì?</a:t>
            </a:r>
          </a:p>
        </p:txBody>
      </p:sp>
      <p:sp>
        <p:nvSpPr>
          <p:cNvPr id="14" name="TextBox 13"/>
          <p:cNvSpPr txBox="1"/>
          <p:nvPr/>
        </p:nvSpPr>
        <p:spPr>
          <a:xfrm>
            <a:off x="484632" y="5352323"/>
            <a:ext cx="11311128" cy="523220"/>
          </a:xfrm>
          <a:prstGeom prst="rect">
            <a:avLst/>
          </a:prstGeom>
          <a:noFill/>
        </p:spPr>
        <p:txBody>
          <a:bodyPr wrap="square" rtlCol="0">
            <a:spAutoFit/>
          </a:bodyPr>
          <a:lstStyle/>
          <a:p>
            <a:r>
              <a:rPr lang="vi-VN" sz="2800" b="1" dirty="0">
                <a:solidFill>
                  <a:srgbClr val="FF0066"/>
                </a:solidFill>
                <a:sym typeface="Wingdings" panose="05000000000000000000" pitchFamily="2" charset="2"/>
              </a:rPr>
              <a:t></a:t>
            </a:r>
            <a:r>
              <a:rPr lang="vi-VN" sz="2800" b="1" dirty="0">
                <a:solidFill>
                  <a:srgbClr val="FF0066"/>
                </a:solidFill>
              </a:rPr>
              <a:t> Trước ngày hội, các tay đua phải tập chèo theo nhịp trên cạn để làm gì? </a:t>
            </a:r>
          </a:p>
        </p:txBody>
      </p:sp>
    </p:spTree>
    <p:extLst>
      <p:ext uri="{BB962C8B-B14F-4D97-AF65-F5344CB8AC3E}">
        <p14:creationId xmlns:p14="http://schemas.microsoft.com/office/powerpoint/2010/main" val="362823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500"/>
                                        <p:tgtEl>
                                          <p:spTgt spid="2">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P spid="4" grpId="0"/>
      <p:bldP spid="13" grpId="0"/>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987" y="-60692"/>
            <a:ext cx="12188826" cy="6856214"/>
          </a:xfrm>
          <a:prstGeom prst="rect">
            <a:avLst/>
          </a:prstGeom>
        </p:spPr>
      </p:pic>
      <p:pic>
        <p:nvPicPr>
          <p:cNvPr id="5" name="图片 4">
            <a:extLst>
              <a:ext uri="{FF2B5EF4-FFF2-40B4-BE49-F238E27FC236}">
                <a16:creationId xmlns:a16="http://schemas.microsoft.com/office/drawing/2014/main" id="{26865807-3986-406B-A21F-9F8C1BACA0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2" y="-10596"/>
            <a:ext cx="3460300" cy="1174439"/>
          </a:xfrm>
          <a:prstGeom prst="rect">
            <a:avLst/>
          </a:prstGeom>
        </p:spPr>
      </p:pic>
      <p:pic>
        <p:nvPicPr>
          <p:cNvPr id="6" name="图片 5">
            <a:extLst>
              <a:ext uri="{FF2B5EF4-FFF2-40B4-BE49-F238E27FC236}">
                <a16:creationId xmlns:a16="http://schemas.microsoft.com/office/drawing/2014/main" id="{7B583D85-E5DF-4D3A-9052-9AD27C391E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6445" y="-883"/>
            <a:ext cx="1833272" cy="779142"/>
          </a:xfrm>
          <a:prstGeom prst="rect">
            <a:avLst/>
          </a:prstGeom>
        </p:spPr>
      </p:pic>
      <p:pic>
        <p:nvPicPr>
          <p:cNvPr id="7" name="图片 6">
            <a:extLst>
              <a:ext uri="{FF2B5EF4-FFF2-40B4-BE49-F238E27FC236}">
                <a16:creationId xmlns:a16="http://schemas.microsoft.com/office/drawing/2014/main" id="{F2F8719C-ED20-4F40-A679-D500D7A4B0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39206" y="448"/>
            <a:ext cx="2452001" cy="1449430"/>
          </a:xfrm>
          <a:prstGeom prst="rect">
            <a:avLst/>
          </a:prstGeom>
        </p:spPr>
      </p:pic>
      <p:pic>
        <p:nvPicPr>
          <p:cNvPr id="8" name="图片 7">
            <a:extLst>
              <a:ext uri="{FF2B5EF4-FFF2-40B4-BE49-F238E27FC236}">
                <a16:creationId xmlns:a16="http://schemas.microsoft.com/office/drawing/2014/main" id="{85EBF36D-5627-4B05-9C0D-8871941D8D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24192" y="-882"/>
            <a:ext cx="2211383" cy="773411"/>
          </a:xfrm>
          <a:prstGeom prst="rect">
            <a:avLst/>
          </a:prstGeom>
        </p:spPr>
      </p:pic>
      <p:pic>
        <p:nvPicPr>
          <p:cNvPr id="13" name="图片 12">
            <a:extLst>
              <a:ext uri="{FF2B5EF4-FFF2-40B4-BE49-F238E27FC236}">
                <a16:creationId xmlns:a16="http://schemas.microsoft.com/office/drawing/2014/main" id="{CDA686BA-C240-473B-A8DC-6261098EC02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51649" y="5812508"/>
            <a:ext cx="1711105" cy="997641"/>
          </a:xfrm>
          <a:prstGeom prst="rect">
            <a:avLst/>
          </a:prstGeom>
        </p:spPr>
      </p:pic>
      <p:pic>
        <p:nvPicPr>
          <p:cNvPr id="29" name="图片 28">
            <a:extLst>
              <a:ext uri="{FF2B5EF4-FFF2-40B4-BE49-F238E27FC236}">
                <a16:creationId xmlns:a16="http://schemas.microsoft.com/office/drawing/2014/main" id="{54503931-EBB4-4F82-9624-91C066D851D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6108" y="-2264351"/>
            <a:ext cx="8359420" cy="8359420"/>
          </a:xfrm>
          <a:prstGeom prst="rect">
            <a:avLst/>
          </a:prstGeom>
        </p:spPr>
      </p:pic>
      <p:pic>
        <p:nvPicPr>
          <p:cNvPr id="33" name="图片 32">
            <a:extLst>
              <a:ext uri="{FF2B5EF4-FFF2-40B4-BE49-F238E27FC236}">
                <a16:creationId xmlns:a16="http://schemas.microsoft.com/office/drawing/2014/main" id="{8ABCCD60-0A94-47E4-B22A-87CB8953066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9835132" y="5858044"/>
            <a:ext cx="2394689" cy="1143732"/>
          </a:xfrm>
          <a:prstGeom prst="rect">
            <a:avLst/>
          </a:prstGeom>
        </p:spPr>
      </p:pic>
      <p:pic>
        <p:nvPicPr>
          <p:cNvPr id="19" name="图片 53">
            <a:extLst>
              <a:ext uri="{FF2B5EF4-FFF2-40B4-BE49-F238E27FC236}">
                <a16:creationId xmlns:a16="http://schemas.microsoft.com/office/drawing/2014/main" id="{42D33409-AC00-4D4D-8AE4-B154A445E28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13758" y="2366677"/>
            <a:ext cx="1141580" cy="694641"/>
          </a:xfrm>
          <a:prstGeom prst="rect">
            <a:avLst/>
          </a:prstGeom>
        </p:spPr>
      </p:pic>
      <p:pic>
        <p:nvPicPr>
          <p:cNvPr id="20" name="图片 34">
            <a:extLst>
              <a:ext uri="{FF2B5EF4-FFF2-40B4-BE49-F238E27FC236}">
                <a16:creationId xmlns:a16="http://schemas.microsoft.com/office/drawing/2014/main" id="{3766AC4E-1B3C-4A17-8762-8BAF39A551F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9728719">
            <a:off x="9679644" y="769777"/>
            <a:ext cx="2456719" cy="3489353"/>
          </a:xfrm>
          <a:prstGeom prst="rect">
            <a:avLst/>
          </a:prstGeom>
        </p:spPr>
      </p:pic>
      <p:pic>
        <p:nvPicPr>
          <p:cNvPr id="2" name="Picture 1"/>
          <p:cNvPicPr>
            <a:picLocks noChangeAspect="1"/>
          </p:cNvPicPr>
          <p:nvPr/>
        </p:nvPicPr>
        <p:blipFill>
          <a:blip r:embed="rId13"/>
          <a:stretch>
            <a:fillRect/>
          </a:stretch>
        </p:blipFill>
        <p:spPr>
          <a:xfrm>
            <a:off x="1946393" y="1630571"/>
            <a:ext cx="5900671" cy="1767763"/>
          </a:xfrm>
          <a:prstGeom prst="rect">
            <a:avLst/>
          </a:prstGeom>
        </p:spPr>
      </p:pic>
    </p:spTree>
    <p:extLst>
      <p:ext uri="{BB962C8B-B14F-4D97-AF65-F5344CB8AC3E}">
        <p14:creationId xmlns:p14="http://schemas.microsoft.com/office/powerpoint/2010/main" val="10139171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9C40F7-6636-4B05-A249-C5AA12FDAEE6}"/>
              </a:ext>
            </a:extLst>
          </p:cNvPr>
          <p:cNvPicPr>
            <a:picLocks noChangeAspect="1"/>
          </p:cNvPicPr>
          <p:nvPr/>
        </p:nvPicPr>
        <p:blipFill>
          <a:blip r:embed="rId8"/>
          <a:stretch>
            <a:fillRect/>
          </a:stretch>
        </p:blipFill>
        <p:spPr>
          <a:xfrm>
            <a:off x="0" y="3"/>
            <a:ext cx="12192000" cy="6857999"/>
          </a:xfrm>
          <a:prstGeom prst="rect">
            <a:avLst/>
          </a:prstGeom>
        </p:spPr>
      </p:pic>
      <p:grpSp>
        <p:nvGrpSpPr>
          <p:cNvPr id="42" name="Group 41">
            <a:extLst>
              <a:ext uri="{FF2B5EF4-FFF2-40B4-BE49-F238E27FC236}">
                <a16:creationId xmlns:a16="http://schemas.microsoft.com/office/drawing/2014/main" id="{9905CDB2-EEB7-49B9-ADB2-66FCF558DF54}"/>
              </a:ext>
            </a:extLst>
          </p:cNvPr>
          <p:cNvGrpSpPr/>
          <p:nvPr/>
        </p:nvGrpSpPr>
        <p:grpSpPr>
          <a:xfrm>
            <a:off x="2466973" y="298880"/>
            <a:ext cx="9486901" cy="2285078"/>
            <a:chOff x="2466971" y="327393"/>
            <a:chExt cx="9486901" cy="3521662"/>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9"/>
            <a:stretch>
              <a:fillRect/>
            </a:stretch>
          </p:blipFill>
          <p:spPr>
            <a:xfrm>
              <a:off x="2466971" y="327393"/>
              <a:ext cx="9486901" cy="3182816"/>
            </a:xfrm>
            <a:prstGeom prst="rect">
              <a:avLst/>
            </a:prstGeom>
          </p:spPr>
        </p:pic>
        <p:sp>
          <p:nvSpPr>
            <p:cNvPr id="33" name="TextBox 32">
              <a:extLst>
                <a:ext uri="{FF2B5EF4-FFF2-40B4-BE49-F238E27FC236}">
                  <a16:creationId xmlns:a16="http://schemas.microsoft.com/office/drawing/2014/main" id="{74025C03-BBC1-4E41-924B-1D89C7CB42D3}"/>
                </a:ext>
              </a:extLst>
            </p:cNvPr>
            <p:cNvSpPr txBox="1"/>
            <p:nvPr/>
          </p:nvSpPr>
          <p:spPr>
            <a:xfrm>
              <a:off x="2705697" y="997531"/>
              <a:ext cx="9029102" cy="2851524"/>
            </a:xfrm>
            <a:prstGeom prst="rect">
              <a:avLst/>
            </a:prstGeom>
            <a:noFill/>
          </p:spPr>
          <p:txBody>
            <a:bodyPr wrap="square" lIns="0" tIns="0" rIns="0" bIns="0" rtlCol="0">
              <a:spAutoFit/>
            </a:bodyPr>
            <a:lstStyle/>
            <a:p>
              <a:r>
                <a:rPr lang="nl-NL" sz="4000" dirty="0"/>
                <a:t>Tìm những hình ảnh trong các khổ thơ 1, 2 miêu tả vẻ đẹp của buổi sáng vùng cao.</a:t>
              </a:r>
              <a:endParaRPr lang="en-US" sz="4000" dirty="0"/>
            </a:p>
            <a:p>
              <a:pPr algn="ctr" defTabSz="914354">
                <a:lnSpc>
                  <a:spcPct val="121000"/>
                </a:lnSpc>
              </a:pPr>
              <a:endParaRPr lang="vi-VN" sz="3733" dirty="0">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00047" y="633073"/>
            <a:ext cx="1828800" cy="1423763"/>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11">
            <a:alphaModFix amt="67000"/>
            <a:extLst>
              <a:ext uri="{28A0092B-C50C-407E-A947-70E740481C1C}">
                <a14:useLocalDpi xmlns:a14="http://schemas.microsoft.com/office/drawing/2010/main" val="0"/>
              </a:ext>
            </a:extLst>
          </a:blip>
          <a:srcRect/>
          <a:stretch/>
        </p:blipFill>
        <p:spPr>
          <a:xfrm>
            <a:off x="506207" y="1832333"/>
            <a:ext cx="1619695" cy="4454159"/>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2"/>
          <a:stretch>
            <a:fillRect/>
          </a:stretch>
        </p:blipFill>
        <p:spPr>
          <a:xfrm>
            <a:off x="534677" y="4696912"/>
            <a:ext cx="1480559" cy="1524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637395" y="4786087"/>
            <a:ext cx="1354108" cy="1495472"/>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637582" y="4669357"/>
            <a:ext cx="1353735" cy="1622747"/>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06516" y="1358812"/>
            <a:ext cx="487363" cy="487363"/>
          </a:xfrm>
          <a:prstGeom prst="rect">
            <a:avLst/>
          </a:prstGeom>
        </p:spPr>
      </p:pic>
      <p:grpSp>
        <p:nvGrpSpPr>
          <p:cNvPr id="40" name="Group 39">
            <a:extLst>
              <a:ext uri="{FF2B5EF4-FFF2-40B4-BE49-F238E27FC236}">
                <a16:creationId xmlns:a16="http://schemas.microsoft.com/office/drawing/2014/main" id="{FC13E8F7-E341-4A4A-8467-9009F4679AEA}"/>
              </a:ext>
            </a:extLst>
          </p:cNvPr>
          <p:cNvGrpSpPr/>
          <p:nvPr/>
        </p:nvGrpSpPr>
        <p:grpSpPr>
          <a:xfrm>
            <a:off x="2200610" y="3937004"/>
            <a:ext cx="4917000" cy="2500352"/>
            <a:chOff x="2199789" y="5185895"/>
            <a:chExt cx="4916999" cy="1997573"/>
          </a:xfrm>
        </p:grpSpPr>
        <p:sp>
          <p:nvSpPr>
            <p:cNvPr id="25" name="Rectangle: Rounded Corners 24">
              <a:extLst>
                <a:ext uri="{FF2B5EF4-FFF2-40B4-BE49-F238E27FC236}">
                  <a16:creationId xmlns:a16="http://schemas.microsoft.com/office/drawing/2014/main" id="{F1D00E1D-A2B2-4255-A5D2-8BDE9DF92CF0}"/>
                </a:ext>
              </a:extLst>
            </p:cNvPr>
            <p:cNvSpPr/>
            <p:nvPr/>
          </p:nvSpPr>
          <p:spPr>
            <a:xfrm>
              <a:off x="2590801" y="5185895"/>
              <a:ext cx="4343399" cy="185629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3733">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 name="Picture 19">
              <a:extLst>
                <a:ext uri="{FF2B5EF4-FFF2-40B4-BE49-F238E27FC236}">
                  <a16:creationId xmlns:a16="http://schemas.microsoft.com/office/drawing/2014/main" id="{62E08832-3DCC-49A4-AC1D-099A79C0EFB9}"/>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p:blipFill>
          <p:spPr>
            <a:xfrm>
              <a:off x="2199789" y="5591744"/>
              <a:ext cx="1010177" cy="1301670"/>
            </a:xfrm>
            <a:prstGeom prst="rect">
              <a:avLst/>
            </a:prstGeom>
          </p:spPr>
        </p:pic>
        <p:sp>
          <p:nvSpPr>
            <p:cNvPr id="36" name="TextBox 35">
              <a:extLst>
                <a:ext uri="{FF2B5EF4-FFF2-40B4-BE49-F238E27FC236}">
                  <a16:creationId xmlns:a16="http://schemas.microsoft.com/office/drawing/2014/main" id="{37128BEF-07EE-4FEE-9225-7F18ADBAC7D5}"/>
                </a:ext>
              </a:extLst>
            </p:cNvPr>
            <p:cNvSpPr txBox="1"/>
            <p:nvPr/>
          </p:nvSpPr>
          <p:spPr>
            <a:xfrm>
              <a:off x="2958036" y="5506513"/>
              <a:ext cx="4158752" cy="1676955"/>
            </a:xfrm>
            <a:prstGeom prst="rect">
              <a:avLst/>
            </a:prstGeom>
            <a:noFill/>
          </p:spPr>
          <p:txBody>
            <a:bodyPr wrap="square" lIns="0" tIns="0" rIns="0" bIns="0" rtlCol="0">
              <a:spAutoFit/>
            </a:bodyPr>
            <a:lstStyle/>
            <a:p>
              <a:pPr algn="ctr" defTabSz="1089247">
                <a:lnSpc>
                  <a:spcPct val="110000"/>
                </a:lnSpc>
              </a:pPr>
              <a:r>
                <a:rPr lang="nl-NL" sz="2800" dirty="0"/>
                <a:t>Có ông Mặt Trời leo dốc, kéo nắng lên rạng rỡ, khoảng trời bao la.</a:t>
              </a:r>
              <a:endParaRPr lang="en-US" sz="2800" dirty="0"/>
            </a:p>
            <a:p>
              <a:pPr algn="ctr" defTabSz="1089247">
                <a:lnSpc>
                  <a:spcPct val="110000"/>
                </a:lnSpc>
              </a:pPr>
              <a:r>
                <a:rPr lang="en-US" sz="4000" dirty="0">
                  <a:latin typeface="Arial-Rounded" panose="020B0500000000000000" pitchFamily="34" charset="0"/>
                  <a:ea typeface="Arial-Rounded" panose="020B0500000000000000" pitchFamily="34" charset="0"/>
                  <a:cs typeface="Arial-Rounded" panose="020B0500000000000000" pitchFamily="34" charset="0"/>
                </a:rPr>
                <a:t>.</a:t>
              </a:r>
              <a:endPar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41" name="Group 40">
            <a:extLst>
              <a:ext uri="{FF2B5EF4-FFF2-40B4-BE49-F238E27FC236}">
                <a16:creationId xmlns:a16="http://schemas.microsoft.com/office/drawing/2014/main" id="{330854B2-F80C-4FF7-88D5-341CFE138CE3}"/>
              </a:ext>
            </a:extLst>
          </p:cNvPr>
          <p:cNvGrpSpPr/>
          <p:nvPr/>
        </p:nvGrpSpPr>
        <p:grpSpPr>
          <a:xfrm>
            <a:off x="6897619" y="3936999"/>
            <a:ext cx="5010699" cy="2323510"/>
            <a:chOff x="6733016" y="5298831"/>
            <a:chExt cx="5010699" cy="1310639"/>
          </a:xfrm>
        </p:grpSpPr>
        <p:sp>
          <p:nvSpPr>
            <p:cNvPr id="27" name="Rectangle: Rounded Corners 26">
              <a:extLst>
                <a:ext uri="{FF2B5EF4-FFF2-40B4-BE49-F238E27FC236}">
                  <a16:creationId xmlns:a16="http://schemas.microsoft.com/office/drawing/2014/main" id="{BD814C31-9D0A-41B1-ADED-E8FF4ABD4B00}"/>
                </a:ext>
              </a:extLst>
            </p:cNvPr>
            <p:cNvSpPr/>
            <p:nvPr/>
          </p:nvSpPr>
          <p:spPr>
            <a:xfrm>
              <a:off x="73914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3733">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1" name="Picture 20">
              <a:extLst>
                <a:ext uri="{FF2B5EF4-FFF2-40B4-BE49-F238E27FC236}">
                  <a16:creationId xmlns:a16="http://schemas.microsoft.com/office/drawing/2014/main" id="{A8B0FE3D-55AC-44FB-900D-361A2433CCD6}"/>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6733016" y="5629942"/>
              <a:ext cx="951591" cy="919047"/>
            </a:xfrm>
            <a:prstGeom prst="rect">
              <a:avLst/>
            </a:prstGeom>
          </p:spPr>
        </p:pic>
        <p:sp>
          <p:nvSpPr>
            <p:cNvPr id="37" name="TextBox 36">
              <a:extLst>
                <a:ext uri="{FF2B5EF4-FFF2-40B4-BE49-F238E27FC236}">
                  <a16:creationId xmlns:a16="http://schemas.microsoft.com/office/drawing/2014/main" id="{DA81D0B3-76A8-47AE-B788-8A81D806EC61}"/>
                </a:ext>
              </a:extLst>
            </p:cNvPr>
            <p:cNvSpPr txBox="1"/>
            <p:nvPr/>
          </p:nvSpPr>
          <p:spPr>
            <a:xfrm>
              <a:off x="7659395" y="5468043"/>
              <a:ext cx="4084320" cy="972215"/>
            </a:xfrm>
            <a:prstGeom prst="rect">
              <a:avLst/>
            </a:prstGeom>
            <a:noFill/>
          </p:spPr>
          <p:txBody>
            <a:bodyPr wrap="square" lIns="0" tIns="0" rIns="0" bIns="0" rtlCol="0">
              <a:spAutoFit/>
            </a:bodyPr>
            <a:lstStyle/>
            <a:p>
              <a:r>
                <a:rPr lang="nl-NL" sz="2800" dirty="0"/>
                <a:t>Mây rủ nhau vào nhà, ông Mặt Trời leo dốc, tiếng chim ca kéo nắng lên, nắng lên rạng rỡ, khoảng trời bao la.</a:t>
              </a:r>
              <a:endParaRPr lang="en-US" sz="2800" dirty="0"/>
            </a:p>
          </p:txBody>
        </p:sp>
      </p:grpSp>
      <p:sp>
        <p:nvSpPr>
          <p:cNvPr id="15" name="Rectangle 14">
            <a:extLst>
              <a:ext uri="{FF2B5EF4-FFF2-40B4-BE49-F238E27FC236}">
                <a16:creationId xmlns:a16="http://schemas.microsoft.com/office/drawing/2014/main" id="{8368BB1B-92B6-4DE5-ACDE-179696214C55}"/>
              </a:ext>
            </a:extLst>
          </p:cNvPr>
          <p:cNvSpPr/>
          <p:nvPr/>
        </p:nvSpPr>
        <p:spPr>
          <a:xfrm>
            <a:off x="-1257799" y="7202681"/>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354"/>
            <a:r>
              <a:rPr lang="en-US" sz="2400">
                <a:solidFill>
                  <a:prstClr val="black"/>
                </a:solidFill>
              </a:rPr>
              <a:t>Khi đến mỗi Slide, thầy cô</a:t>
            </a:r>
            <a:br>
              <a:rPr lang="en-US" sz="2400">
                <a:solidFill>
                  <a:prstClr val="black"/>
                </a:solidFill>
              </a:rPr>
            </a:br>
            <a:r>
              <a:rPr lang="en-US" sz="2400">
                <a:solidFill>
                  <a:prstClr val="black"/>
                </a:solidFill>
              </a:rPr>
              <a:t>nhấp chuột trái 1 lần hoặc</a:t>
            </a:r>
            <a:br>
              <a:rPr lang="en-US" sz="2400">
                <a:solidFill>
                  <a:prstClr val="black"/>
                </a:solidFill>
              </a:rPr>
            </a:br>
            <a:r>
              <a:rPr lang="en-US" sz="2400">
                <a:solidFill>
                  <a:prstClr val="black"/>
                </a:solidFill>
              </a:rPr>
              <a:t>phím mũi tên qua phải thì câu hỏi và đáp án sẽ tự xuất hiện.</a:t>
            </a:r>
          </a:p>
        </p:txBody>
      </p:sp>
      <p:sp>
        <p:nvSpPr>
          <p:cNvPr id="43" name="Rectangle 42">
            <a:extLst>
              <a:ext uri="{FF2B5EF4-FFF2-40B4-BE49-F238E27FC236}">
                <a16:creationId xmlns:a16="http://schemas.microsoft.com/office/drawing/2014/main" id="{AC24F5DE-75CB-4900-959D-9E968A52D007}"/>
              </a:ext>
            </a:extLst>
          </p:cNvPr>
          <p:cNvSpPr/>
          <p:nvPr/>
        </p:nvSpPr>
        <p:spPr>
          <a:xfrm>
            <a:off x="3681816" y="7202681"/>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354"/>
            <a:r>
              <a:rPr lang="en-US" sz="2400">
                <a:solidFill>
                  <a:prstClr val="black"/>
                </a:solidFill>
              </a:rPr>
              <a:t>Sau khi HS đưa ra đáp án qua Camera, thầy cô nhấp vào đáp án đúng để xác nhận đáp án.</a:t>
            </a:r>
          </a:p>
        </p:txBody>
      </p:sp>
      <p:sp>
        <p:nvSpPr>
          <p:cNvPr id="44" name="Rectangle 43">
            <a:extLst>
              <a:ext uri="{FF2B5EF4-FFF2-40B4-BE49-F238E27FC236}">
                <a16:creationId xmlns:a16="http://schemas.microsoft.com/office/drawing/2014/main" id="{43EE7E23-BC61-4045-9025-919F8F5553AA}"/>
              </a:ext>
            </a:extLst>
          </p:cNvPr>
          <p:cNvSpPr/>
          <p:nvPr/>
        </p:nvSpPr>
        <p:spPr>
          <a:xfrm>
            <a:off x="8640481" y="7202681"/>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354"/>
            <a:r>
              <a:rPr lang="en-US" sz="2800">
                <a:solidFill>
                  <a:prstClr val="black"/>
                </a:solidFill>
              </a:rPr>
              <a:t>Để chuyển sang câu hỏi tiếp theo, thầy cô nhấp phím mũi tên qua phải 2 lần hoặc</a:t>
            </a:r>
            <a:br>
              <a:rPr lang="en-US" sz="2800">
                <a:solidFill>
                  <a:prstClr val="black"/>
                </a:solidFill>
              </a:rPr>
            </a:br>
            <a:r>
              <a:rPr lang="en-US" sz="2800">
                <a:solidFill>
                  <a:prstClr val="black"/>
                </a:solidFill>
              </a:rPr>
              <a:t>nhấp chuột trái 2 lần.</a:t>
            </a:r>
          </a:p>
        </p:txBody>
      </p:sp>
    </p:spTree>
    <p:extLst>
      <p:ext uri="{BB962C8B-B14F-4D97-AF65-F5344CB8AC3E}">
        <p14:creationId xmlns:p14="http://schemas.microsoft.com/office/powerpoint/2010/main" val="360456804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5"/>
                                                </p:cond>
                                              </p:stCondLst>
                                              <p:endCondLst>
                                                <p:cond evt="onStopAudio" delay="0">
                                                  <p:tgtEl>
                                                    <p:sldTgt/>
                                                  </p:tgtEl>
                                                </p:cond>
                                              </p:endCondLst>
                                            </p:cTn>
                                            <p:tgtEl>
                                              <p:sndTgt r:embed="rId4"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par>
                                    <p:cTn id="14" presetID="2" presetClass="entr" presetSubtype="4" fill="hold" nodeType="withEffect" p14:presetBounceEnd="65000">
                                      <p:stCondLst>
                                        <p:cond delay="800"/>
                                      </p:stCondLst>
                                      <p:childTnLst>
                                        <p:set>
                                          <p:cBhvr>
                                            <p:cTn id="15" dur="1" fill="hold">
                                              <p:stCondLst>
                                                <p:cond delay="0"/>
                                              </p:stCondLst>
                                            </p:cTn>
                                            <p:tgtEl>
                                              <p:spTgt spid="40"/>
                                            </p:tgtEl>
                                            <p:attrNameLst>
                                              <p:attrName>style.visibility</p:attrName>
                                            </p:attrNameLst>
                                          </p:cBhvr>
                                          <p:to>
                                            <p:strVal val="visible"/>
                                          </p:to>
                                        </p:set>
                                        <p:anim calcmode="lin" valueType="num" p14:bounceEnd="65000">
                                          <p:cBhvr additive="base">
                                            <p:cTn id="16" dur="1000" fill="hold"/>
                                            <p:tgtEl>
                                              <p:spTgt spid="40"/>
                                            </p:tgtEl>
                                            <p:attrNameLst>
                                              <p:attrName>ppt_x</p:attrName>
                                            </p:attrNameLst>
                                          </p:cBhvr>
                                          <p:tavLst>
                                            <p:tav tm="0">
                                              <p:val>
                                                <p:strVal val="#ppt_x"/>
                                              </p:val>
                                            </p:tav>
                                            <p:tav tm="100000">
                                              <p:val>
                                                <p:strVal val="#ppt_x"/>
                                              </p:val>
                                            </p:tav>
                                          </p:tavLst>
                                        </p:anim>
                                        <p:anim calcmode="lin" valueType="num" p14:bounceEnd="65000">
                                          <p:cBhvr additive="base">
                                            <p:cTn id="17" dur="1000" fill="hold"/>
                                            <p:tgtEl>
                                              <p:spTgt spid="40"/>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14:presetBounceEnd="65000">
                                      <p:stCondLst>
                                        <p:cond delay="1200"/>
                                      </p:stCondLst>
                                      <p:childTnLst>
                                        <p:set>
                                          <p:cBhvr>
                                            <p:cTn id="19" dur="1" fill="hold">
                                              <p:stCondLst>
                                                <p:cond delay="0"/>
                                              </p:stCondLst>
                                            </p:cTn>
                                            <p:tgtEl>
                                              <p:spTgt spid="41"/>
                                            </p:tgtEl>
                                            <p:attrNameLst>
                                              <p:attrName>style.visibility</p:attrName>
                                            </p:attrNameLst>
                                          </p:cBhvr>
                                          <p:to>
                                            <p:strVal val="visible"/>
                                          </p:to>
                                        </p:set>
                                        <p:anim calcmode="lin" valueType="num" p14:bounceEnd="65000">
                                          <p:cBhvr additive="base">
                                            <p:cTn id="20"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21" dur="1000" fill="hold"/>
                                            <p:tgtEl>
                                              <p:spTgt spid="41"/>
                                            </p:tgtEl>
                                            <p:attrNameLst>
                                              <p:attrName>ppt_y</p:attrName>
                                            </p:attrNameLst>
                                          </p:cBhvr>
                                          <p:tavLst>
                                            <p:tav tm="0">
                                              <p:val>
                                                <p:strVal val="1+#ppt_h/2"/>
                                              </p:val>
                                            </p:tav>
                                            <p:tav tm="100000">
                                              <p:val>
                                                <p:strVal val="#ppt_y"/>
                                              </p:val>
                                            </p:tav>
                                          </p:tavLst>
                                        </p:anim>
                                      </p:childTnLst>
                                    </p:cTn>
                                  </p:par>
                                </p:childTnLst>
                              </p:cTn>
                            </p:par>
                            <p:par>
                              <p:cTn id="22" fill="hold">
                                <p:stCondLst>
                                  <p:cond delay="3200"/>
                                </p:stCondLst>
                                <p:childTnLst>
                                  <p:par>
                                    <p:cTn id="23" presetID="22" presetClass="entr" presetSubtype="1"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up)">
                                          <p:cBhvr>
                                            <p:cTn id="25" dur="500"/>
                                            <p:tgtEl>
                                              <p:spTgt spid="7"/>
                                            </p:tgtEl>
                                          </p:cBhvr>
                                        </p:animEffect>
                                      </p:childTnLst>
                                    </p:cTn>
                                  </p:par>
                                </p:childTnLst>
                              </p:cTn>
                            </p:par>
                            <p:par>
                              <p:cTn id="26" fill="hold">
                                <p:stCondLst>
                                  <p:cond delay="3700"/>
                                </p:stCondLst>
                                <p:childTnLst>
                                  <p:par>
                                    <p:cTn id="27" presetID="1" presetClass="exit" presetSubtype="0" fill="hold" nodeType="afterEffect">
                                      <p:stCondLst>
                                        <p:cond delay="0"/>
                                      </p:stCondLst>
                                      <p:childTnLst>
                                        <p:set>
                                          <p:cBhvr>
                                            <p:cTn id="28" dur="1" fill="hold">
                                              <p:stCondLst>
                                                <p:cond delay="0"/>
                                              </p:stCondLst>
                                            </p:cTn>
                                            <p:tgtEl>
                                              <p:spTgt spid="24"/>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par>
                              <p:cTn id="31" fill="hold">
                                <p:stCondLst>
                                  <p:cond delay="3700"/>
                                </p:stCondLst>
                                <p:childTnLst>
                                  <p:par>
                                    <p:cTn id="32" presetID="42" presetClass="path" presetSubtype="0" accel="50000" decel="50000" fill="hold" nodeType="afterEffect">
                                      <p:stCondLst>
                                        <p:cond delay="0"/>
                                      </p:stCondLst>
                                      <p:childTnLst>
                                        <p:animMotion origin="layout" path="M 2.70833E-6 -4.81481E-6 L 0.00677 -0.5155 " pathEditMode="relative" rAng="0" ptsTypes="AA">
                                          <p:cBhvr>
                                            <p:cTn id="33" dur="15000" fill="hold"/>
                                            <p:tgtEl>
                                              <p:spTgt spid="9"/>
                                            </p:tgtEl>
                                            <p:attrNameLst>
                                              <p:attrName>ppt_x</p:attrName>
                                              <p:attrName>ppt_y</p:attrName>
                                            </p:attrNameLst>
                                          </p:cBhvr>
                                          <p:rCtr x="339" y="-25787"/>
                                        </p:animMotion>
                                      </p:childTnLst>
                                    </p:cTn>
                                  </p:par>
                                  <p:par>
                                    <p:cTn id="34" presetID="6" presetClass="emph" presetSubtype="0" fill="hold" nodeType="withEffect">
                                      <p:stCondLst>
                                        <p:cond delay="0"/>
                                      </p:stCondLst>
                                      <p:childTnLst>
                                        <p:animScale>
                                          <p:cBhvr>
                                            <p:cTn id="35" dur="15000" fill="hold"/>
                                            <p:tgtEl>
                                              <p:spTgt spid="9"/>
                                            </p:tgtEl>
                                          </p:cBhvr>
                                          <p:by x="50000" y="50000"/>
                                        </p:animScale>
                                      </p:childTnLst>
                                    </p:cTn>
                                  </p:par>
                                  <p:par>
                                    <p:cTn id="36" presetID="22" presetClass="exit" presetSubtype="4" fill="hold" nodeType="withEffect">
                                      <p:stCondLst>
                                        <p:cond delay="0"/>
                                      </p:stCondLst>
                                      <p:childTnLst>
                                        <p:animEffect transition="out" filter="wipe(down)">
                                          <p:cBhvr>
                                            <p:cTn id="37" dur="15000"/>
                                            <p:tgtEl>
                                              <p:spTgt spid="7"/>
                                            </p:tgtEl>
                                          </p:cBhvr>
                                        </p:animEffect>
                                        <p:set>
                                          <p:cBhvr>
                                            <p:cTn id="38"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36"/>
                                                </p:cond>
                                              </p:stCondLst>
                                              <p:endCondLst>
                                                <p:cond evt="onStopAudio" delay="0">
                                                  <p:tgtEl>
                                                    <p:sldTgt/>
                                                  </p:tgtEl>
                                                </p:cond>
                                              </p:endCondLst>
                                            </p:cTn>
                                            <p:tgtEl>
                                              <p:sndTgt r:embed="rId5" name="AmThanhDiaBay.wav"/>
                                            </p:tgtEl>
                                          </p:cMediaNode>
                                        </p:audio>
                                      </p:subTnLst>
                                    </p:cTn>
                                  </p:par>
                                </p:childTnLst>
                              </p:cTn>
                            </p:par>
                            <p:par>
                              <p:cTn id="39" fill="hold">
                                <p:stCondLst>
                                  <p:cond delay="18700"/>
                                </p:stCondLst>
                                <p:childTnLst>
                                  <p:par>
                                    <p:cTn id="40" presetID="32" presetClass="emph" presetSubtype="0" repeatCount="3000" fill="hold" nodeType="afterEffect">
                                      <p:stCondLst>
                                        <p:cond delay="0"/>
                                      </p:stCondLst>
                                      <p:childTnLst>
                                        <p:animRot by="120000">
                                          <p:cBhvr>
                                            <p:cTn id="41" dur="75" fill="hold">
                                              <p:stCondLst>
                                                <p:cond delay="0"/>
                                              </p:stCondLst>
                                            </p:cTn>
                                            <p:tgtEl>
                                              <p:spTgt spid="6"/>
                                            </p:tgtEl>
                                            <p:attrNameLst>
                                              <p:attrName>r</p:attrName>
                                            </p:attrNameLst>
                                          </p:cBhvr>
                                        </p:animRot>
                                        <p:animRot by="-240000">
                                          <p:cBhvr>
                                            <p:cTn id="42" dur="150" fill="hold">
                                              <p:stCondLst>
                                                <p:cond delay="150"/>
                                              </p:stCondLst>
                                            </p:cTn>
                                            <p:tgtEl>
                                              <p:spTgt spid="6"/>
                                            </p:tgtEl>
                                            <p:attrNameLst>
                                              <p:attrName>r</p:attrName>
                                            </p:attrNameLst>
                                          </p:cBhvr>
                                        </p:animRot>
                                        <p:animRot by="240000">
                                          <p:cBhvr>
                                            <p:cTn id="43" dur="150" fill="hold">
                                              <p:stCondLst>
                                                <p:cond delay="300"/>
                                              </p:stCondLst>
                                            </p:cTn>
                                            <p:tgtEl>
                                              <p:spTgt spid="6"/>
                                            </p:tgtEl>
                                            <p:attrNameLst>
                                              <p:attrName>r</p:attrName>
                                            </p:attrNameLst>
                                          </p:cBhvr>
                                        </p:animRot>
                                        <p:animRot by="-240000">
                                          <p:cBhvr>
                                            <p:cTn id="44" dur="150" fill="hold">
                                              <p:stCondLst>
                                                <p:cond delay="450"/>
                                              </p:stCondLst>
                                            </p:cTn>
                                            <p:tgtEl>
                                              <p:spTgt spid="6"/>
                                            </p:tgtEl>
                                            <p:attrNameLst>
                                              <p:attrName>r</p:attrName>
                                            </p:attrNameLst>
                                          </p:cBhvr>
                                        </p:animRot>
                                        <p:animRot by="120000">
                                          <p:cBhvr>
                                            <p:cTn id="45" dur="150" fill="hold">
                                              <p:stCondLst>
                                                <p:cond delay="600"/>
                                              </p:stCondLst>
                                            </p:cTn>
                                            <p:tgtEl>
                                              <p:spTgt spid="6"/>
                                            </p:tgtEl>
                                            <p:attrNameLst>
                                              <p:attrName>r</p:attrName>
                                            </p:attrNameLst>
                                          </p:cBhvr>
                                        </p:animRot>
                                      </p:childTnLst>
                                      <p:subTnLst>
                                        <p:audio>
                                          <p:cMediaNode>
                                            <p:cTn display="0" masterRel="sameClick">
                                              <p:stCondLst>
                                                <p:cond evt="begin" delay="0">
                                                  <p:tn val="40"/>
                                                </p:cond>
                                              </p:stCondLst>
                                              <p:endCondLst>
                                                <p:cond evt="onStopAudio" delay="0">
                                                  <p:tgtEl>
                                                    <p:sldTgt/>
                                                  </p:tgtEl>
                                                </p:cond>
                                              </p:endCondLst>
                                            </p:cTn>
                                            <p:tgtEl>
                                              <p:sndTgt r:embed="rId6"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46" fill="hold" display="0">
                      <p:stCondLst>
                        <p:cond delay="indefinite"/>
                      </p:stCondLst>
                      <p:endCondLst>
                        <p:cond evt="onStopAudio" delay="0">
                          <p:tgtEl>
                            <p:sldTgt/>
                          </p:tgtEl>
                        </p:cond>
                      </p:endCondLst>
                    </p:cTn>
                    <p:tgtEl>
                      <p:spTgt spid="26"/>
                    </p:tgtEl>
                  </p:cMediaNode>
                </p:audio>
                <p:seq concurrent="1" nextAc="seek">
                  <p:cTn id="47" restart="whenNotActive" fill="hold" evtFilter="cancelBubble" nodeType="interactiveSeq">
                    <p:stCondLst>
                      <p:cond evt="onClick" delay="0">
                        <p:tgtEl>
                          <p:spTgt spid="41"/>
                        </p:tgtEl>
                      </p:cond>
                    </p:stCondLst>
                    <p:endSync evt="end" delay="0">
                      <p:rtn val="all"/>
                    </p:endSync>
                    <p:childTnLst>
                      <p:par>
                        <p:cTn id="48" fill="hold">
                          <p:stCondLst>
                            <p:cond delay="0"/>
                          </p:stCondLst>
                          <p:childTnLst>
                            <p:par>
                              <p:cTn id="49" fill="hold">
                                <p:stCondLst>
                                  <p:cond delay="0"/>
                                </p:stCondLst>
                                <p:childTnLst>
                                  <p:par>
                                    <p:cTn id="50" presetID="26" presetClass="emph" presetSubtype="0" fill="hold" nodeType="clickEffect">
                                      <p:stCondLst>
                                        <p:cond delay="0"/>
                                      </p:stCondLst>
                                      <p:childTnLst>
                                        <p:animEffect transition="out" filter="fade">
                                          <p:cBhvr>
                                            <p:cTn id="51" dur="500" tmFilter="0, 0; .2, .5; .8, .5; 1, 0"/>
                                            <p:tgtEl>
                                              <p:spTgt spid="41"/>
                                            </p:tgtEl>
                                          </p:cBhvr>
                                        </p:animEffect>
                                        <p:animScale>
                                          <p:cBhvr>
                                            <p:cTn id="52" dur="250" autoRev="1" fill="hold"/>
                                            <p:tgtEl>
                                              <p:spTgt spid="41"/>
                                            </p:tgtEl>
                                          </p:cBhvr>
                                          <p:by x="105000" y="105000"/>
                                        </p:animScale>
                                      </p:childTnLst>
                                      <p:subTnLst>
                                        <p:audio>
                                          <p:cMediaNode>
                                            <p:cTn display="0" masterRel="sameClick">
                                              <p:stCondLst>
                                                <p:cond evt="begin" delay="0">
                                                  <p:tn val="50"/>
                                                </p:cond>
                                              </p:stCondLst>
                                              <p:endCondLst>
                                                <p:cond evt="onStopAudio" delay="0">
                                                  <p:tgtEl>
                                                    <p:sldTgt/>
                                                  </p:tgtEl>
                                                </p:cond>
                                              </p:endCondLst>
                                            </p:cTn>
                                            <p:tgtEl>
                                              <p:sndTgt r:embed="rId7" name="click.wav"/>
                                            </p:tgtEl>
                                          </p:cMediaNode>
                                        </p:audio>
                                      </p:subTnLst>
                                    </p:cTn>
                                  </p:par>
                                </p:childTnLst>
                              </p:cTn>
                            </p:par>
                            <p:par>
                              <p:cTn id="53" fill="hold">
                                <p:stCondLst>
                                  <p:cond delay="500"/>
                                </p:stCondLst>
                                <p:childTnLst>
                                  <p:par>
                                    <p:cTn id="54" presetID="10" presetClass="exit" presetSubtype="0" fill="hold" nodeType="afterEffect">
                                      <p:stCondLst>
                                        <p:cond delay="0"/>
                                      </p:stCondLst>
                                      <p:childTnLst>
                                        <p:animEffect transition="out" filter="fade">
                                          <p:cBhvr>
                                            <p:cTn id="55" dur="500"/>
                                            <p:tgtEl>
                                              <p:spTgt spid="7"/>
                                            </p:tgtEl>
                                          </p:cBhvr>
                                        </p:animEffect>
                                        <p:set>
                                          <p:cBhvr>
                                            <p:cTn id="56" dur="1" fill="hold">
                                              <p:stCondLst>
                                                <p:cond delay="499"/>
                                              </p:stCondLst>
                                            </p:cTn>
                                            <p:tgtEl>
                                              <p:spTgt spid="7"/>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childTnLst>
                              </p:cTn>
                            </p:par>
                            <p:par>
                              <p:cTn id="60" fill="hold">
                                <p:stCondLst>
                                  <p:cond delay="1000"/>
                                </p:stCondLst>
                                <p:childTnLst>
                                  <p:par>
                                    <p:cTn id="61" presetID="47" presetClass="entr" presetSubtype="0" fill="hold" nodeType="after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1000"/>
                                            <p:tgtEl>
                                              <p:spTgt spid="13"/>
                                            </p:tgtEl>
                                          </p:cBhvr>
                                        </p:animEffect>
                                        <p:anim calcmode="lin" valueType="num">
                                          <p:cBhvr>
                                            <p:cTn id="64" dur="1000" fill="hold"/>
                                            <p:tgtEl>
                                              <p:spTgt spid="13"/>
                                            </p:tgtEl>
                                            <p:attrNameLst>
                                              <p:attrName>ppt_x</p:attrName>
                                            </p:attrNameLst>
                                          </p:cBhvr>
                                          <p:tavLst>
                                            <p:tav tm="0">
                                              <p:val>
                                                <p:strVal val="#ppt_x"/>
                                              </p:val>
                                            </p:tav>
                                            <p:tav tm="100000">
                                              <p:val>
                                                <p:strVal val="#ppt_x"/>
                                              </p:val>
                                            </p:tav>
                                          </p:tavLst>
                                        </p:anim>
                                        <p:anim calcmode="lin" valueType="num">
                                          <p:cBhvr>
                                            <p:cTn id="65" dur="1000" fill="hold"/>
                                            <p:tgtEl>
                                              <p:spTgt spid="13"/>
                                            </p:tgtEl>
                                            <p:attrNameLst>
                                              <p:attrName>ppt_y</p:attrName>
                                            </p:attrNameLst>
                                          </p:cBhvr>
                                          <p:tavLst>
                                            <p:tav tm="0">
                                              <p:val>
                                                <p:strVal val="#ppt_y-.1"/>
                                              </p:val>
                                            </p:tav>
                                            <p:tav tm="100000">
                                              <p:val>
                                                <p:strVal val="#ppt_y"/>
                                              </p:val>
                                            </p:tav>
                                          </p:tavLst>
                                        </p:anim>
                                      </p:childTnLst>
                                    </p:cTn>
                                  </p:par>
                                  <p:par>
                                    <p:cTn id="66" presetID="1" presetClass="mediacall" presetSubtype="0" fill="hold" nodeType="withEffect">
                                      <p:stCondLst>
                                        <p:cond delay="0"/>
                                      </p:stCondLst>
                                      <p:childTnLst>
                                        <p:cmd type="call" cmd="playFrom(0.0)">
                                          <p:cBhvr>
                                            <p:cTn id="67" dur="4576" fill="hold"/>
                                            <p:tgtEl>
                                              <p:spTgt spid="26"/>
                                            </p:tgtEl>
                                          </p:cBhvr>
                                        </p:cmd>
                                      </p:childTnLst>
                                    </p:cTn>
                                  </p:par>
                                  <p:par>
                                    <p:cTn id="68" presetID="2" presetClass="exit" presetSubtype="3" accel="80000" decel="20000" fill="hold" nodeType="withEffect">
                                      <p:stCondLst>
                                        <p:cond delay="0"/>
                                      </p:stCondLst>
                                      <p:childTnLst>
                                        <p:anim calcmode="lin" valueType="num">
                                          <p:cBhvr additive="base">
                                            <p:cTn id="69" dur="500"/>
                                            <p:tgtEl>
                                              <p:spTgt spid="6"/>
                                            </p:tgtEl>
                                            <p:attrNameLst>
                                              <p:attrName>ppt_x</p:attrName>
                                            </p:attrNameLst>
                                          </p:cBhvr>
                                          <p:tavLst>
                                            <p:tav tm="0">
                                              <p:val>
                                                <p:strVal val="ppt_x"/>
                                              </p:val>
                                            </p:tav>
                                            <p:tav tm="100000">
                                              <p:val>
                                                <p:strVal val="1+ppt_w/2"/>
                                              </p:val>
                                            </p:tav>
                                          </p:tavLst>
                                        </p:anim>
                                        <p:anim calcmode="lin" valueType="num">
                                          <p:cBhvr additive="base">
                                            <p:cTn id="70" dur="500"/>
                                            <p:tgtEl>
                                              <p:spTgt spid="6"/>
                                            </p:tgtEl>
                                            <p:attrNameLst>
                                              <p:attrName>ppt_y</p:attrName>
                                            </p:attrNameLst>
                                          </p:cBhvr>
                                          <p:tavLst>
                                            <p:tav tm="0">
                                              <p:val>
                                                <p:strVal val="ppt_y"/>
                                              </p:val>
                                            </p:tav>
                                            <p:tav tm="100000">
                                              <p:val>
                                                <p:strVal val="0-ppt_h/2"/>
                                              </p:val>
                                            </p:tav>
                                          </p:tavLst>
                                        </p:anim>
                                        <p:set>
                                          <p:cBhvr>
                                            <p:cTn id="71" dur="1" fill="hold">
                                              <p:stCondLst>
                                                <p:cond delay="499"/>
                                              </p:stCondLst>
                                            </p:cTn>
                                            <p:tgtEl>
                                              <p:spTgt spid="6"/>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40"/>
                                            </p:tgtEl>
                                          </p:cBhvr>
                                        </p:animEffect>
                                        <p:set>
                                          <p:cBhvr>
                                            <p:cTn id="74"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5"/>
                                                </p:cond>
                                              </p:stCondLst>
                                              <p:endCondLst>
                                                <p:cond evt="onStopAudio" delay="0">
                                                  <p:tgtEl>
                                                    <p:sldTgt/>
                                                  </p:tgtEl>
                                                </p:cond>
                                              </p:endCondLst>
                                            </p:cTn>
                                            <p:tgtEl>
                                              <p:sndTgt r:embed="rId18"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par>
                                    <p:cTn id="14" presetID="2" presetClass="entr" presetSubtype="4" fill="hold" nodeType="withEffect">
                                      <p:stCondLst>
                                        <p:cond delay="800"/>
                                      </p:stCondLst>
                                      <p:childTnLst>
                                        <p:set>
                                          <p:cBhvr>
                                            <p:cTn id="15" dur="1" fill="hold">
                                              <p:stCondLst>
                                                <p:cond delay="0"/>
                                              </p:stCondLst>
                                            </p:cTn>
                                            <p:tgtEl>
                                              <p:spTgt spid="40"/>
                                            </p:tgtEl>
                                            <p:attrNameLst>
                                              <p:attrName>style.visibility</p:attrName>
                                            </p:attrNameLst>
                                          </p:cBhvr>
                                          <p:to>
                                            <p:strVal val="visible"/>
                                          </p:to>
                                        </p:set>
                                        <p:anim calcmode="lin" valueType="num">
                                          <p:cBhvr additive="base">
                                            <p:cTn id="16" dur="1000" fill="hold"/>
                                            <p:tgtEl>
                                              <p:spTgt spid="40"/>
                                            </p:tgtEl>
                                            <p:attrNameLst>
                                              <p:attrName>ppt_x</p:attrName>
                                            </p:attrNameLst>
                                          </p:cBhvr>
                                          <p:tavLst>
                                            <p:tav tm="0">
                                              <p:val>
                                                <p:strVal val="#ppt_x"/>
                                              </p:val>
                                            </p:tav>
                                            <p:tav tm="100000">
                                              <p:val>
                                                <p:strVal val="#ppt_x"/>
                                              </p:val>
                                            </p:tav>
                                          </p:tavLst>
                                        </p:anim>
                                        <p:anim calcmode="lin" valueType="num">
                                          <p:cBhvr additive="base">
                                            <p:cTn id="17" dur="1000" fill="hold"/>
                                            <p:tgtEl>
                                              <p:spTgt spid="40"/>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1200"/>
                                      </p:stCondLst>
                                      <p:childTnLst>
                                        <p:set>
                                          <p:cBhvr>
                                            <p:cTn id="19" dur="1" fill="hold">
                                              <p:stCondLst>
                                                <p:cond delay="0"/>
                                              </p:stCondLst>
                                            </p:cTn>
                                            <p:tgtEl>
                                              <p:spTgt spid="41"/>
                                            </p:tgtEl>
                                            <p:attrNameLst>
                                              <p:attrName>style.visibility</p:attrName>
                                            </p:attrNameLst>
                                          </p:cBhvr>
                                          <p:to>
                                            <p:strVal val="visible"/>
                                          </p:to>
                                        </p:set>
                                        <p:anim calcmode="lin" valueType="num">
                                          <p:cBhvr additive="base">
                                            <p:cTn id="20" dur="1000" fill="hold"/>
                                            <p:tgtEl>
                                              <p:spTgt spid="41"/>
                                            </p:tgtEl>
                                            <p:attrNameLst>
                                              <p:attrName>ppt_x</p:attrName>
                                            </p:attrNameLst>
                                          </p:cBhvr>
                                          <p:tavLst>
                                            <p:tav tm="0">
                                              <p:val>
                                                <p:strVal val="#ppt_x"/>
                                              </p:val>
                                            </p:tav>
                                            <p:tav tm="100000">
                                              <p:val>
                                                <p:strVal val="#ppt_x"/>
                                              </p:val>
                                            </p:tav>
                                          </p:tavLst>
                                        </p:anim>
                                        <p:anim calcmode="lin" valueType="num">
                                          <p:cBhvr additive="base">
                                            <p:cTn id="21" dur="1000" fill="hold"/>
                                            <p:tgtEl>
                                              <p:spTgt spid="41"/>
                                            </p:tgtEl>
                                            <p:attrNameLst>
                                              <p:attrName>ppt_y</p:attrName>
                                            </p:attrNameLst>
                                          </p:cBhvr>
                                          <p:tavLst>
                                            <p:tav tm="0">
                                              <p:val>
                                                <p:strVal val="1+#ppt_h/2"/>
                                              </p:val>
                                            </p:tav>
                                            <p:tav tm="100000">
                                              <p:val>
                                                <p:strVal val="#ppt_y"/>
                                              </p:val>
                                            </p:tav>
                                          </p:tavLst>
                                        </p:anim>
                                      </p:childTnLst>
                                    </p:cTn>
                                  </p:par>
                                </p:childTnLst>
                              </p:cTn>
                            </p:par>
                            <p:par>
                              <p:cTn id="22" fill="hold">
                                <p:stCondLst>
                                  <p:cond delay="3200"/>
                                </p:stCondLst>
                                <p:childTnLst>
                                  <p:par>
                                    <p:cTn id="23" presetID="22" presetClass="entr" presetSubtype="1"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up)">
                                          <p:cBhvr>
                                            <p:cTn id="25" dur="500"/>
                                            <p:tgtEl>
                                              <p:spTgt spid="7"/>
                                            </p:tgtEl>
                                          </p:cBhvr>
                                        </p:animEffect>
                                      </p:childTnLst>
                                    </p:cTn>
                                  </p:par>
                                </p:childTnLst>
                              </p:cTn>
                            </p:par>
                            <p:par>
                              <p:cTn id="26" fill="hold">
                                <p:stCondLst>
                                  <p:cond delay="3700"/>
                                </p:stCondLst>
                                <p:childTnLst>
                                  <p:par>
                                    <p:cTn id="27" presetID="1" presetClass="exit" presetSubtype="0" fill="hold" nodeType="afterEffect">
                                      <p:stCondLst>
                                        <p:cond delay="0"/>
                                      </p:stCondLst>
                                      <p:childTnLst>
                                        <p:set>
                                          <p:cBhvr>
                                            <p:cTn id="28" dur="1" fill="hold">
                                              <p:stCondLst>
                                                <p:cond delay="0"/>
                                              </p:stCondLst>
                                            </p:cTn>
                                            <p:tgtEl>
                                              <p:spTgt spid="24"/>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par>
                              <p:cTn id="31" fill="hold">
                                <p:stCondLst>
                                  <p:cond delay="3700"/>
                                </p:stCondLst>
                                <p:childTnLst>
                                  <p:par>
                                    <p:cTn id="32" presetID="42" presetClass="path" presetSubtype="0" accel="50000" decel="50000" fill="hold" nodeType="afterEffect">
                                      <p:stCondLst>
                                        <p:cond delay="0"/>
                                      </p:stCondLst>
                                      <p:childTnLst>
                                        <p:animMotion origin="layout" path="M 2.70833E-6 -4.81481E-6 L 0.00677 -0.5155 " pathEditMode="relative" rAng="0" ptsTypes="AA">
                                          <p:cBhvr>
                                            <p:cTn id="33" dur="15000" fill="hold"/>
                                            <p:tgtEl>
                                              <p:spTgt spid="9"/>
                                            </p:tgtEl>
                                            <p:attrNameLst>
                                              <p:attrName>ppt_x</p:attrName>
                                              <p:attrName>ppt_y</p:attrName>
                                            </p:attrNameLst>
                                          </p:cBhvr>
                                          <p:rCtr x="339" y="-25787"/>
                                        </p:animMotion>
                                      </p:childTnLst>
                                    </p:cTn>
                                  </p:par>
                                  <p:par>
                                    <p:cTn id="34" presetID="6" presetClass="emph" presetSubtype="0" fill="hold" nodeType="withEffect">
                                      <p:stCondLst>
                                        <p:cond delay="0"/>
                                      </p:stCondLst>
                                      <p:childTnLst>
                                        <p:animScale>
                                          <p:cBhvr>
                                            <p:cTn id="35" dur="15000" fill="hold"/>
                                            <p:tgtEl>
                                              <p:spTgt spid="9"/>
                                            </p:tgtEl>
                                          </p:cBhvr>
                                          <p:by x="50000" y="50000"/>
                                        </p:animScale>
                                      </p:childTnLst>
                                    </p:cTn>
                                  </p:par>
                                  <p:par>
                                    <p:cTn id="36" presetID="22" presetClass="exit" presetSubtype="4" fill="hold" nodeType="withEffect">
                                      <p:stCondLst>
                                        <p:cond delay="0"/>
                                      </p:stCondLst>
                                      <p:childTnLst>
                                        <p:animEffect transition="out" filter="wipe(down)">
                                          <p:cBhvr>
                                            <p:cTn id="37" dur="15000"/>
                                            <p:tgtEl>
                                              <p:spTgt spid="7"/>
                                            </p:tgtEl>
                                          </p:cBhvr>
                                        </p:animEffect>
                                        <p:set>
                                          <p:cBhvr>
                                            <p:cTn id="38"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36"/>
                                                </p:cond>
                                              </p:stCondLst>
                                              <p:endCondLst>
                                                <p:cond evt="onStopAudio" delay="0">
                                                  <p:tgtEl>
                                                    <p:sldTgt/>
                                                  </p:tgtEl>
                                                </p:cond>
                                              </p:endCondLst>
                                            </p:cTn>
                                            <p:tgtEl>
                                              <p:sndTgt r:embed="rId19" name="AmThanhDiaBay.wav"/>
                                            </p:tgtEl>
                                          </p:cMediaNode>
                                        </p:audio>
                                      </p:subTnLst>
                                    </p:cTn>
                                  </p:par>
                                </p:childTnLst>
                              </p:cTn>
                            </p:par>
                            <p:par>
                              <p:cTn id="39" fill="hold">
                                <p:stCondLst>
                                  <p:cond delay="18700"/>
                                </p:stCondLst>
                                <p:childTnLst>
                                  <p:par>
                                    <p:cTn id="40" presetID="32" presetClass="emph" presetSubtype="0" repeatCount="3000" fill="hold" nodeType="afterEffect">
                                      <p:stCondLst>
                                        <p:cond delay="0"/>
                                      </p:stCondLst>
                                      <p:childTnLst>
                                        <p:animRot by="120000">
                                          <p:cBhvr>
                                            <p:cTn id="41" dur="75" fill="hold">
                                              <p:stCondLst>
                                                <p:cond delay="0"/>
                                              </p:stCondLst>
                                            </p:cTn>
                                            <p:tgtEl>
                                              <p:spTgt spid="6"/>
                                            </p:tgtEl>
                                            <p:attrNameLst>
                                              <p:attrName>r</p:attrName>
                                            </p:attrNameLst>
                                          </p:cBhvr>
                                        </p:animRot>
                                        <p:animRot by="-240000">
                                          <p:cBhvr>
                                            <p:cTn id="42" dur="150" fill="hold">
                                              <p:stCondLst>
                                                <p:cond delay="150"/>
                                              </p:stCondLst>
                                            </p:cTn>
                                            <p:tgtEl>
                                              <p:spTgt spid="6"/>
                                            </p:tgtEl>
                                            <p:attrNameLst>
                                              <p:attrName>r</p:attrName>
                                            </p:attrNameLst>
                                          </p:cBhvr>
                                        </p:animRot>
                                        <p:animRot by="240000">
                                          <p:cBhvr>
                                            <p:cTn id="43" dur="150" fill="hold">
                                              <p:stCondLst>
                                                <p:cond delay="300"/>
                                              </p:stCondLst>
                                            </p:cTn>
                                            <p:tgtEl>
                                              <p:spTgt spid="6"/>
                                            </p:tgtEl>
                                            <p:attrNameLst>
                                              <p:attrName>r</p:attrName>
                                            </p:attrNameLst>
                                          </p:cBhvr>
                                        </p:animRot>
                                        <p:animRot by="-240000">
                                          <p:cBhvr>
                                            <p:cTn id="44" dur="150" fill="hold">
                                              <p:stCondLst>
                                                <p:cond delay="450"/>
                                              </p:stCondLst>
                                            </p:cTn>
                                            <p:tgtEl>
                                              <p:spTgt spid="6"/>
                                            </p:tgtEl>
                                            <p:attrNameLst>
                                              <p:attrName>r</p:attrName>
                                            </p:attrNameLst>
                                          </p:cBhvr>
                                        </p:animRot>
                                        <p:animRot by="120000">
                                          <p:cBhvr>
                                            <p:cTn id="45" dur="150" fill="hold">
                                              <p:stCondLst>
                                                <p:cond delay="600"/>
                                              </p:stCondLst>
                                            </p:cTn>
                                            <p:tgtEl>
                                              <p:spTgt spid="6"/>
                                            </p:tgtEl>
                                            <p:attrNameLst>
                                              <p:attrName>r</p:attrName>
                                            </p:attrNameLst>
                                          </p:cBhvr>
                                        </p:animRot>
                                      </p:childTnLst>
                                      <p:subTnLst>
                                        <p:audio>
                                          <p:cMediaNode>
                                            <p:cTn display="0" masterRel="sameClick">
                                              <p:stCondLst>
                                                <p:cond evt="begin" delay="0">
                                                  <p:tn val="40"/>
                                                </p:cond>
                                              </p:stCondLst>
                                              <p:endCondLst>
                                                <p:cond evt="onStopAudio" delay="0">
                                                  <p:tgtEl>
                                                    <p:sldTgt/>
                                                  </p:tgtEl>
                                                </p:cond>
                                              </p:endCondLst>
                                            </p:cTn>
                                            <p:tgtEl>
                                              <p:sndTgt r:embed="rId20"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46" fill="hold" display="0">
                      <p:stCondLst>
                        <p:cond delay="indefinite"/>
                      </p:stCondLst>
                      <p:endCondLst>
                        <p:cond evt="onStopAudio" delay="0">
                          <p:tgtEl>
                            <p:sldTgt/>
                          </p:tgtEl>
                        </p:cond>
                      </p:endCondLst>
                    </p:cTn>
                    <p:tgtEl>
                      <p:spTgt spid="26"/>
                    </p:tgtEl>
                  </p:cMediaNode>
                </p:audio>
                <p:seq concurrent="1" nextAc="seek">
                  <p:cTn id="47" restart="whenNotActive" fill="hold" evtFilter="cancelBubble" nodeType="interactiveSeq">
                    <p:stCondLst>
                      <p:cond evt="onClick" delay="0">
                        <p:tgtEl>
                          <p:spTgt spid="41"/>
                        </p:tgtEl>
                      </p:cond>
                    </p:stCondLst>
                    <p:endSync evt="end" delay="0">
                      <p:rtn val="all"/>
                    </p:endSync>
                    <p:childTnLst>
                      <p:par>
                        <p:cTn id="48" fill="hold">
                          <p:stCondLst>
                            <p:cond delay="0"/>
                          </p:stCondLst>
                          <p:childTnLst>
                            <p:par>
                              <p:cTn id="49" fill="hold">
                                <p:stCondLst>
                                  <p:cond delay="0"/>
                                </p:stCondLst>
                                <p:childTnLst>
                                  <p:par>
                                    <p:cTn id="50" presetID="26" presetClass="emph" presetSubtype="0" fill="hold" nodeType="clickEffect">
                                      <p:stCondLst>
                                        <p:cond delay="0"/>
                                      </p:stCondLst>
                                      <p:childTnLst>
                                        <p:animEffect transition="out" filter="fade">
                                          <p:cBhvr>
                                            <p:cTn id="51" dur="500" tmFilter="0, 0; .2, .5; .8, .5; 1, 0"/>
                                            <p:tgtEl>
                                              <p:spTgt spid="41"/>
                                            </p:tgtEl>
                                          </p:cBhvr>
                                        </p:animEffect>
                                        <p:animScale>
                                          <p:cBhvr>
                                            <p:cTn id="52" dur="250" autoRev="1" fill="hold"/>
                                            <p:tgtEl>
                                              <p:spTgt spid="41"/>
                                            </p:tgtEl>
                                          </p:cBhvr>
                                          <p:by x="105000" y="105000"/>
                                        </p:animScale>
                                      </p:childTnLst>
                                      <p:subTnLst>
                                        <p:audio>
                                          <p:cMediaNode>
                                            <p:cTn display="0" masterRel="sameClick">
                                              <p:stCondLst>
                                                <p:cond evt="begin" delay="0">
                                                  <p:tn val="50"/>
                                                </p:cond>
                                              </p:stCondLst>
                                              <p:endCondLst>
                                                <p:cond evt="onStopAudio" delay="0">
                                                  <p:tgtEl>
                                                    <p:sldTgt/>
                                                  </p:tgtEl>
                                                </p:cond>
                                              </p:endCondLst>
                                            </p:cTn>
                                            <p:tgtEl>
                                              <p:sndTgt r:embed="rId21" name="click.wav"/>
                                            </p:tgtEl>
                                          </p:cMediaNode>
                                        </p:audio>
                                      </p:subTnLst>
                                    </p:cTn>
                                  </p:par>
                                </p:childTnLst>
                              </p:cTn>
                            </p:par>
                            <p:par>
                              <p:cTn id="53" fill="hold">
                                <p:stCondLst>
                                  <p:cond delay="500"/>
                                </p:stCondLst>
                                <p:childTnLst>
                                  <p:par>
                                    <p:cTn id="54" presetID="10" presetClass="exit" presetSubtype="0" fill="hold" nodeType="afterEffect">
                                      <p:stCondLst>
                                        <p:cond delay="0"/>
                                      </p:stCondLst>
                                      <p:childTnLst>
                                        <p:animEffect transition="out" filter="fade">
                                          <p:cBhvr>
                                            <p:cTn id="55" dur="500"/>
                                            <p:tgtEl>
                                              <p:spTgt spid="7"/>
                                            </p:tgtEl>
                                          </p:cBhvr>
                                        </p:animEffect>
                                        <p:set>
                                          <p:cBhvr>
                                            <p:cTn id="56" dur="1" fill="hold">
                                              <p:stCondLst>
                                                <p:cond delay="499"/>
                                              </p:stCondLst>
                                            </p:cTn>
                                            <p:tgtEl>
                                              <p:spTgt spid="7"/>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childTnLst>
                              </p:cTn>
                            </p:par>
                            <p:par>
                              <p:cTn id="60" fill="hold">
                                <p:stCondLst>
                                  <p:cond delay="1000"/>
                                </p:stCondLst>
                                <p:childTnLst>
                                  <p:par>
                                    <p:cTn id="61" presetID="47" presetClass="entr" presetSubtype="0" fill="hold" nodeType="after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1000"/>
                                            <p:tgtEl>
                                              <p:spTgt spid="13"/>
                                            </p:tgtEl>
                                          </p:cBhvr>
                                        </p:animEffect>
                                        <p:anim calcmode="lin" valueType="num">
                                          <p:cBhvr>
                                            <p:cTn id="64" dur="1000" fill="hold"/>
                                            <p:tgtEl>
                                              <p:spTgt spid="13"/>
                                            </p:tgtEl>
                                            <p:attrNameLst>
                                              <p:attrName>ppt_x</p:attrName>
                                            </p:attrNameLst>
                                          </p:cBhvr>
                                          <p:tavLst>
                                            <p:tav tm="0">
                                              <p:val>
                                                <p:strVal val="#ppt_x"/>
                                              </p:val>
                                            </p:tav>
                                            <p:tav tm="100000">
                                              <p:val>
                                                <p:strVal val="#ppt_x"/>
                                              </p:val>
                                            </p:tav>
                                          </p:tavLst>
                                        </p:anim>
                                        <p:anim calcmode="lin" valueType="num">
                                          <p:cBhvr>
                                            <p:cTn id="65" dur="1000" fill="hold"/>
                                            <p:tgtEl>
                                              <p:spTgt spid="13"/>
                                            </p:tgtEl>
                                            <p:attrNameLst>
                                              <p:attrName>ppt_y</p:attrName>
                                            </p:attrNameLst>
                                          </p:cBhvr>
                                          <p:tavLst>
                                            <p:tav tm="0">
                                              <p:val>
                                                <p:strVal val="#ppt_y-.1"/>
                                              </p:val>
                                            </p:tav>
                                            <p:tav tm="100000">
                                              <p:val>
                                                <p:strVal val="#ppt_y"/>
                                              </p:val>
                                            </p:tav>
                                          </p:tavLst>
                                        </p:anim>
                                      </p:childTnLst>
                                    </p:cTn>
                                  </p:par>
                                  <p:par>
                                    <p:cTn id="66" presetID="1" presetClass="mediacall" presetSubtype="0" fill="hold" nodeType="withEffect">
                                      <p:stCondLst>
                                        <p:cond delay="0"/>
                                      </p:stCondLst>
                                      <p:childTnLst>
                                        <p:cmd type="call" cmd="playFrom(0.0)">
                                          <p:cBhvr>
                                            <p:cTn id="67" dur="4576" fill="hold"/>
                                            <p:tgtEl>
                                              <p:spTgt spid="26"/>
                                            </p:tgtEl>
                                          </p:cBhvr>
                                        </p:cmd>
                                      </p:childTnLst>
                                    </p:cTn>
                                  </p:par>
                                  <p:par>
                                    <p:cTn id="68" presetID="2" presetClass="exit" presetSubtype="3" accel="80000" decel="20000" fill="hold" nodeType="withEffect">
                                      <p:stCondLst>
                                        <p:cond delay="0"/>
                                      </p:stCondLst>
                                      <p:childTnLst>
                                        <p:anim calcmode="lin" valueType="num">
                                          <p:cBhvr additive="base">
                                            <p:cTn id="69" dur="500"/>
                                            <p:tgtEl>
                                              <p:spTgt spid="6"/>
                                            </p:tgtEl>
                                            <p:attrNameLst>
                                              <p:attrName>ppt_x</p:attrName>
                                            </p:attrNameLst>
                                          </p:cBhvr>
                                          <p:tavLst>
                                            <p:tav tm="0">
                                              <p:val>
                                                <p:strVal val="ppt_x"/>
                                              </p:val>
                                            </p:tav>
                                            <p:tav tm="100000">
                                              <p:val>
                                                <p:strVal val="1+ppt_w/2"/>
                                              </p:val>
                                            </p:tav>
                                          </p:tavLst>
                                        </p:anim>
                                        <p:anim calcmode="lin" valueType="num">
                                          <p:cBhvr additive="base">
                                            <p:cTn id="70" dur="500"/>
                                            <p:tgtEl>
                                              <p:spTgt spid="6"/>
                                            </p:tgtEl>
                                            <p:attrNameLst>
                                              <p:attrName>ppt_y</p:attrName>
                                            </p:attrNameLst>
                                          </p:cBhvr>
                                          <p:tavLst>
                                            <p:tav tm="0">
                                              <p:val>
                                                <p:strVal val="ppt_y"/>
                                              </p:val>
                                            </p:tav>
                                            <p:tav tm="100000">
                                              <p:val>
                                                <p:strVal val="0-ppt_h/2"/>
                                              </p:val>
                                            </p:tav>
                                          </p:tavLst>
                                        </p:anim>
                                        <p:set>
                                          <p:cBhvr>
                                            <p:cTn id="71" dur="1" fill="hold">
                                              <p:stCondLst>
                                                <p:cond delay="499"/>
                                              </p:stCondLst>
                                            </p:cTn>
                                            <p:tgtEl>
                                              <p:spTgt spid="6"/>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40"/>
                                            </p:tgtEl>
                                          </p:cBhvr>
                                        </p:animEffect>
                                        <p:set>
                                          <p:cBhvr>
                                            <p:cTn id="74"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9C40F7-6636-4B05-A249-C5AA12FDAEE6}"/>
              </a:ext>
            </a:extLst>
          </p:cNvPr>
          <p:cNvPicPr>
            <a:picLocks noChangeAspect="1"/>
          </p:cNvPicPr>
          <p:nvPr/>
        </p:nvPicPr>
        <p:blipFill>
          <a:blip r:embed="rId8"/>
          <a:stretch>
            <a:fillRect/>
          </a:stretch>
        </p:blipFill>
        <p:spPr>
          <a:xfrm>
            <a:off x="0" y="3"/>
            <a:ext cx="12192000" cy="6857999"/>
          </a:xfrm>
          <a:prstGeom prst="rect">
            <a:avLst/>
          </a:prstGeom>
        </p:spPr>
      </p:pic>
      <p:grpSp>
        <p:nvGrpSpPr>
          <p:cNvPr id="42" name="Group 41">
            <a:extLst>
              <a:ext uri="{FF2B5EF4-FFF2-40B4-BE49-F238E27FC236}">
                <a16:creationId xmlns:a16="http://schemas.microsoft.com/office/drawing/2014/main" id="{9905CDB2-EEB7-49B9-ADB2-66FCF558DF54}"/>
              </a:ext>
            </a:extLst>
          </p:cNvPr>
          <p:cNvGrpSpPr/>
          <p:nvPr/>
        </p:nvGrpSpPr>
        <p:grpSpPr>
          <a:xfrm>
            <a:off x="1679716" y="246188"/>
            <a:ext cx="10231122" cy="1708576"/>
            <a:chOff x="1689886" y="246185"/>
            <a:chExt cx="10231122" cy="4092140"/>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9"/>
            <a:stretch>
              <a:fillRect/>
            </a:stretch>
          </p:blipFill>
          <p:spPr>
            <a:xfrm>
              <a:off x="1689886" y="246185"/>
              <a:ext cx="10231122" cy="3182815"/>
            </a:xfrm>
            <a:prstGeom prst="rect">
              <a:avLst/>
            </a:prstGeom>
          </p:spPr>
        </p:pic>
        <p:sp>
          <p:nvSpPr>
            <p:cNvPr id="33" name="TextBox 32">
              <a:extLst>
                <a:ext uri="{FF2B5EF4-FFF2-40B4-BE49-F238E27FC236}">
                  <a16:creationId xmlns:a16="http://schemas.microsoft.com/office/drawing/2014/main" id="{74025C03-BBC1-4E41-924B-1D89C7CB42D3}"/>
                </a:ext>
              </a:extLst>
            </p:cNvPr>
            <p:cNvSpPr txBox="1"/>
            <p:nvPr/>
          </p:nvSpPr>
          <p:spPr>
            <a:xfrm>
              <a:off x="2025406" y="357754"/>
              <a:ext cx="9771570" cy="3980571"/>
            </a:xfrm>
            <a:prstGeom prst="rect">
              <a:avLst/>
            </a:prstGeom>
            <a:noFill/>
          </p:spPr>
          <p:txBody>
            <a:bodyPr wrap="square" lIns="0" tIns="0" rIns="0" bIns="0" rtlCol="0">
              <a:spAutoFit/>
            </a:bodyPr>
            <a:lstStyle/>
            <a:p>
              <a:r>
                <a:rPr lang="nl-NL" sz="3600" dirty="0"/>
                <a:t>Các khổ thơ 3, 4 cho em biết điều gì về cuộc sống của đồng bào Mông?</a:t>
              </a:r>
              <a:endParaRPr lang="en-US" sz="3600" dirty="0"/>
            </a:p>
            <a:p>
              <a:r>
                <a:rPr lang="nl-NL" sz="3600" dirty="0"/>
                <a:t> </a:t>
              </a:r>
              <a:endParaRPr lang="en-US" sz="3600" dirty="0"/>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36824" y="642489"/>
            <a:ext cx="1828800" cy="1423763"/>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11">
            <a:alphaModFix amt="67000"/>
            <a:extLst>
              <a:ext uri="{28A0092B-C50C-407E-A947-70E740481C1C}">
                <a14:useLocalDpi xmlns:a14="http://schemas.microsoft.com/office/drawing/2010/main" val="0"/>
              </a:ext>
            </a:extLst>
          </a:blip>
          <a:srcRect/>
          <a:stretch/>
        </p:blipFill>
        <p:spPr>
          <a:xfrm>
            <a:off x="506207" y="1832333"/>
            <a:ext cx="1619695" cy="4454159"/>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2"/>
          <a:stretch>
            <a:fillRect/>
          </a:stretch>
        </p:blipFill>
        <p:spPr>
          <a:xfrm>
            <a:off x="534677" y="4696912"/>
            <a:ext cx="1480559" cy="1524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637395" y="4786087"/>
            <a:ext cx="1354108" cy="1495472"/>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637582" y="4669357"/>
            <a:ext cx="1353735" cy="1622747"/>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06516" y="1358812"/>
            <a:ext cx="487363" cy="487363"/>
          </a:xfrm>
          <a:prstGeom prst="rect">
            <a:avLst/>
          </a:prstGeom>
        </p:spPr>
      </p:pic>
      <p:grpSp>
        <p:nvGrpSpPr>
          <p:cNvPr id="38" name="Group 37">
            <a:extLst>
              <a:ext uri="{FF2B5EF4-FFF2-40B4-BE49-F238E27FC236}">
                <a16:creationId xmlns:a16="http://schemas.microsoft.com/office/drawing/2014/main" id="{E66CE2CC-C6FC-4C02-8800-255EB55AE7A1}"/>
              </a:ext>
            </a:extLst>
          </p:cNvPr>
          <p:cNvGrpSpPr/>
          <p:nvPr/>
        </p:nvGrpSpPr>
        <p:grpSpPr>
          <a:xfrm>
            <a:off x="1679715" y="1826721"/>
            <a:ext cx="5105980" cy="2590553"/>
            <a:chOff x="1828221" y="3798918"/>
            <a:chExt cx="5105981" cy="1591814"/>
          </a:xfrm>
        </p:grpSpPr>
        <p:sp>
          <p:nvSpPr>
            <p:cNvPr id="2" name="Rectangle: Rounded Corners 1">
              <a:extLst>
                <a:ext uri="{FF2B5EF4-FFF2-40B4-BE49-F238E27FC236}">
                  <a16:creationId xmlns:a16="http://schemas.microsoft.com/office/drawing/2014/main" id="{65A52592-0BB8-4E56-8777-98E51EF60298}"/>
                </a:ext>
              </a:extLst>
            </p:cNvPr>
            <p:cNvSpPr/>
            <p:nvPr/>
          </p:nvSpPr>
          <p:spPr>
            <a:xfrm>
              <a:off x="2025406" y="4089838"/>
              <a:ext cx="4908796" cy="13008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3333">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EE24F6AB-4202-4A41-B1CC-10AFAD074062}"/>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p:blipFill>
          <p:spPr>
            <a:xfrm>
              <a:off x="1828221" y="3798918"/>
              <a:ext cx="1154488" cy="1018503"/>
            </a:xfrm>
            <a:prstGeom prst="rect">
              <a:avLst/>
            </a:prstGeom>
          </p:spPr>
        </p:pic>
        <p:sp>
          <p:nvSpPr>
            <p:cNvPr id="34" name="TextBox 33">
              <a:extLst>
                <a:ext uri="{FF2B5EF4-FFF2-40B4-BE49-F238E27FC236}">
                  <a16:creationId xmlns:a16="http://schemas.microsoft.com/office/drawing/2014/main" id="{7974302B-8BF6-442B-A767-DCF07F5816C6}"/>
                </a:ext>
              </a:extLst>
            </p:cNvPr>
            <p:cNvSpPr txBox="1"/>
            <p:nvPr/>
          </p:nvSpPr>
          <p:spPr>
            <a:xfrm>
              <a:off x="2942928" y="4064047"/>
              <a:ext cx="3941229" cy="1059067"/>
            </a:xfrm>
            <a:prstGeom prst="rect">
              <a:avLst/>
            </a:prstGeom>
            <a:noFill/>
          </p:spPr>
          <p:txBody>
            <a:bodyPr wrap="square" lIns="0" tIns="0" rIns="0" bIns="0" rtlCol="0">
              <a:spAutoFit/>
            </a:bodyPr>
            <a:lstStyle/>
            <a:p>
              <a:r>
                <a:rPr lang="nl-NL" sz="2800" dirty="0"/>
                <a:t>Đồng bào Mông ăn những món ăn được làm từ lúa tẻ, nuôi trâu bò, cất nhà trên núi đá.</a:t>
              </a:r>
              <a:endPar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9" name="Group 38">
            <a:extLst>
              <a:ext uri="{FF2B5EF4-FFF2-40B4-BE49-F238E27FC236}">
                <a16:creationId xmlns:a16="http://schemas.microsoft.com/office/drawing/2014/main" id="{86401136-2892-4E74-8408-0ECBBDBDCC02}"/>
              </a:ext>
            </a:extLst>
          </p:cNvPr>
          <p:cNvGrpSpPr/>
          <p:nvPr/>
        </p:nvGrpSpPr>
        <p:grpSpPr>
          <a:xfrm>
            <a:off x="6961933" y="1707247"/>
            <a:ext cx="5003784" cy="2590555"/>
            <a:chOff x="7162661" y="3176700"/>
            <a:chExt cx="4572139" cy="2590554"/>
          </a:xfrm>
        </p:grpSpPr>
        <p:sp>
          <p:nvSpPr>
            <p:cNvPr id="28" name="Rectangle: Rounded Corners 27">
              <a:extLst>
                <a:ext uri="{FF2B5EF4-FFF2-40B4-BE49-F238E27FC236}">
                  <a16:creationId xmlns:a16="http://schemas.microsoft.com/office/drawing/2014/main" id="{ADED7621-90B0-4A1A-9CEE-2AF593FBD5ED}"/>
                </a:ext>
              </a:extLst>
            </p:cNvPr>
            <p:cNvSpPr/>
            <p:nvPr/>
          </p:nvSpPr>
          <p:spPr>
            <a:xfrm>
              <a:off x="7391401" y="3672841"/>
              <a:ext cx="4343399" cy="20944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3333">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a:extLst>
                <a:ext uri="{FF2B5EF4-FFF2-40B4-BE49-F238E27FC236}">
                  <a16:creationId xmlns:a16="http://schemas.microsoft.com/office/drawing/2014/main" id="{29C561F4-337C-4F74-B8C1-E9E1657F0181}"/>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7162661" y="3176700"/>
              <a:ext cx="987997" cy="1678288"/>
            </a:xfrm>
            <a:prstGeom prst="rect">
              <a:avLst/>
            </a:prstGeom>
          </p:spPr>
        </p:pic>
        <p:sp>
          <p:nvSpPr>
            <p:cNvPr id="35" name="TextBox 34">
              <a:extLst>
                <a:ext uri="{FF2B5EF4-FFF2-40B4-BE49-F238E27FC236}">
                  <a16:creationId xmlns:a16="http://schemas.microsoft.com/office/drawing/2014/main" id="{30405B9B-8989-4F0C-8CCF-4509B3A6EECA}"/>
                </a:ext>
              </a:extLst>
            </p:cNvPr>
            <p:cNvSpPr txBox="1"/>
            <p:nvPr/>
          </p:nvSpPr>
          <p:spPr>
            <a:xfrm>
              <a:off x="8148487" y="3783650"/>
              <a:ext cx="3536168" cy="1723548"/>
            </a:xfrm>
            <a:prstGeom prst="rect">
              <a:avLst/>
            </a:prstGeom>
            <a:noFill/>
          </p:spPr>
          <p:txBody>
            <a:bodyPr wrap="square" lIns="0" tIns="0" rIns="0" bIns="0" rtlCol="0">
              <a:spAutoFit/>
            </a:bodyPr>
            <a:lstStyle/>
            <a:p>
              <a:r>
                <a:rPr lang="nl-NL" sz="2800" dirty="0"/>
                <a:t>     Đồng bào Mông ăn những món ăn được làm từ ngô, nuôi ngựa, cất nhà trên núi đá.</a:t>
              </a:r>
              <a:endPar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9" name="Rectangle 28">
            <a:extLst>
              <a:ext uri="{FF2B5EF4-FFF2-40B4-BE49-F238E27FC236}">
                <a16:creationId xmlns:a16="http://schemas.microsoft.com/office/drawing/2014/main" id="{B792BB09-07F5-4F2A-A006-4A958E2892B1}"/>
              </a:ext>
            </a:extLst>
          </p:cNvPr>
          <p:cNvSpPr/>
          <p:nvPr/>
        </p:nvSpPr>
        <p:spPr>
          <a:xfrm>
            <a:off x="-1257799" y="7202681"/>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354"/>
            <a:r>
              <a:rPr lang="en-US" sz="2400">
                <a:solidFill>
                  <a:prstClr val="black"/>
                </a:solidFill>
              </a:rPr>
              <a:t>Khi đến mỗi Slide, thầy cô</a:t>
            </a:r>
            <a:br>
              <a:rPr lang="en-US" sz="2400">
                <a:solidFill>
                  <a:prstClr val="black"/>
                </a:solidFill>
              </a:rPr>
            </a:br>
            <a:r>
              <a:rPr lang="en-US" sz="2400">
                <a:solidFill>
                  <a:prstClr val="black"/>
                </a:solidFill>
              </a:rPr>
              <a:t>nhấp chuột trái 1 lần hoặc</a:t>
            </a:r>
            <a:br>
              <a:rPr lang="en-US" sz="2400">
                <a:solidFill>
                  <a:prstClr val="black"/>
                </a:solidFill>
              </a:rPr>
            </a:br>
            <a:r>
              <a:rPr lang="en-US" sz="2400">
                <a:solidFill>
                  <a:prstClr val="black"/>
                </a:solidFill>
              </a:rPr>
              <a:t>phím mũi tên qua phải thì câu hỏi và đáp án sẽ tự xuất hiện.</a:t>
            </a:r>
          </a:p>
        </p:txBody>
      </p:sp>
      <p:sp>
        <p:nvSpPr>
          <p:cNvPr id="30" name="Rectangle 29">
            <a:extLst>
              <a:ext uri="{FF2B5EF4-FFF2-40B4-BE49-F238E27FC236}">
                <a16:creationId xmlns:a16="http://schemas.microsoft.com/office/drawing/2014/main" id="{9E4113E9-F50F-44AF-B583-47ED78FBE603}"/>
              </a:ext>
            </a:extLst>
          </p:cNvPr>
          <p:cNvSpPr/>
          <p:nvPr/>
        </p:nvSpPr>
        <p:spPr>
          <a:xfrm>
            <a:off x="3681816" y="7202681"/>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354"/>
            <a:r>
              <a:rPr lang="en-US" sz="2400">
                <a:solidFill>
                  <a:prstClr val="black"/>
                </a:solidFill>
              </a:rPr>
              <a:t>Sau khi HS đưa ra đáp án qua Camera, thầy cô nhấp vào đáp án đúng để xác nhận đáp án.</a:t>
            </a:r>
          </a:p>
        </p:txBody>
      </p:sp>
      <p:sp>
        <p:nvSpPr>
          <p:cNvPr id="31" name="Rectangle 30">
            <a:extLst>
              <a:ext uri="{FF2B5EF4-FFF2-40B4-BE49-F238E27FC236}">
                <a16:creationId xmlns:a16="http://schemas.microsoft.com/office/drawing/2014/main" id="{46DE6512-6432-405C-A619-64B28BB1F945}"/>
              </a:ext>
            </a:extLst>
          </p:cNvPr>
          <p:cNvSpPr/>
          <p:nvPr/>
        </p:nvSpPr>
        <p:spPr>
          <a:xfrm>
            <a:off x="8640481" y="7202681"/>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354"/>
            <a:r>
              <a:rPr lang="en-US" sz="2800">
                <a:solidFill>
                  <a:prstClr val="black"/>
                </a:solidFill>
              </a:rPr>
              <a:t>Để chuyển sang câu hỏi tiếp theo, thầy cô nhấp phím mũi tên qua phải 2 lần hoặc</a:t>
            </a:r>
            <a:br>
              <a:rPr lang="en-US" sz="2800">
                <a:solidFill>
                  <a:prstClr val="black"/>
                </a:solidFill>
              </a:rPr>
            </a:br>
            <a:r>
              <a:rPr lang="en-US" sz="2800">
                <a:solidFill>
                  <a:prstClr val="black"/>
                </a:solidFill>
              </a:rPr>
              <a:t>nhấp chuột trái 2 lần.</a:t>
            </a:r>
          </a:p>
        </p:txBody>
      </p:sp>
    </p:spTree>
    <p:extLst>
      <p:ext uri="{BB962C8B-B14F-4D97-AF65-F5344CB8AC3E}">
        <p14:creationId xmlns:p14="http://schemas.microsoft.com/office/powerpoint/2010/main" val="176049329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4"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5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14:bounceEnd="65000">
                                          <p:cBhvr additive="base">
                                            <p:cTn id="21" dur="1000" fill="hold"/>
                                            <p:tgtEl>
                                              <p:spTgt spid="3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9"/>
                                            </p:tgtEl>
                                            <p:attrNameLst>
                                              <p:attrName>ppt_y</p:attrName>
                                            </p:attrNameLst>
                                          </p:cBhvr>
                                          <p:tavLst>
                                            <p:tav tm="0">
                                              <p:val>
                                                <p:strVal val="1+#ppt_h/2"/>
                                              </p:val>
                                            </p:tav>
                                            <p:tav tm="100000">
                                              <p:val>
                                                <p:strVal val="#ppt_y"/>
                                              </p:val>
                                            </p:tav>
                                          </p:tavLst>
                                        </p:anim>
                                      </p:childTnLst>
                                    </p:cTn>
                                  </p:par>
                                </p:childTnLst>
                              </p:cTn>
                            </p:par>
                            <p:par>
                              <p:cTn id="23" fill="hold">
                                <p:stCondLst>
                                  <p:cond delay="3400"/>
                                </p:stCondLst>
                                <p:childTnLst>
                                  <p:par>
                                    <p:cTn id="24" presetID="22" presetClass="entr" presetSubtype="1"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up)">
                                          <p:cBhvr>
                                            <p:cTn id="26" dur="500"/>
                                            <p:tgtEl>
                                              <p:spTgt spid="7"/>
                                            </p:tgtEl>
                                          </p:cBhvr>
                                        </p:animEffect>
                                      </p:childTnLst>
                                    </p:cTn>
                                  </p:par>
                                </p:childTnLst>
                              </p:cTn>
                            </p:par>
                            <p:par>
                              <p:cTn id="27" fill="hold">
                                <p:stCondLst>
                                  <p:cond delay="3900"/>
                                </p:stCondLst>
                                <p:childTnLst>
                                  <p:par>
                                    <p:cTn id="28" presetID="1" presetClass="exit" presetSubtype="0" fill="hold" nodeType="afterEffect">
                                      <p:stCondLst>
                                        <p:cond delay="0"/>
                                      </p:stCondLst>
                                      <p:childTnLst>
                                        <p:set>
                                          <p:cBhvr>
                                            <p:cTn id="29" dur="1" fill="hold">
                                              <p:stCondLst>
                                                <p:cond delay="0"/>
                                              </p:stCondLst>
                                            </p:cTn>
                                            <p:tgtEl>
                                              <p:spTgt spid="24"/>
                                            </p:tgtEl>
                                            <p:attrNameLst>
                                              <p:attrName>style.visibility</p:attrName>
                                            </p:attrNameLst>
                                          </p:cBhvr>
                                          <p:to>
                                            <p:strVal val="hidden"/>
                                          </p:to>
                                        </p:set>
                                      </p:childTnLst>
                                    </p:cTn>
                                  </p:par>
                                  <p:par>
                                    <p:cTn id="30" presetID="1"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par>
                              <p:cTn id="32" fill="hold">
                                <p:stCondLst>
                                  <p:cond delay="3900"/>
                                </p:stCondLst>
                                <p:childTnLst>
                                  <p:par>
                                    <p:cTn id="33" presetID="42" presetClass="path" presetSubtype="0" accel="50000" decel="50000" fill="hold" nodeType="afterEffect">
                                      <p:stCondLst>
                                        <p:cond delay="0"/>
                                      </p:stCondLst>
                                      <p:childTnLst>
                                        <p:animMotion origin="layout" path="M 2.70833E-6 -4.81481E-6 L 0.00677 -0.5155 " pathEditMode="relative" rAng="0" ptsTypes="AA">
                                          <p:cBhvr>
                                            <p:cTn id="34" dur="15000" fill="hold"/>
                                            <p:tgtEl>
                                              <p:spTgt spid="9"/>
                                            </p:tgtEl>
                                            <p:attrNameLst>
                                              <p:attrName>ppt_x</p:attrName>
                                              <p:attrName>ppt_y</p:attrName>
                                            </p:attrNameLst>
                                          </p:cBhvr>
                                          <p:rCtr x="339" y="-25787"/>
                                        </p:animMotion>
                                      </p:childTnLst>
                                    </p:cTn>
                                  </p:par>
                                  <p:par>
                                    <p:cTn id="35" presetID="6" presetClass="emph" presetSubtype="0" fill="hold" nodeType="withEffect">
                                      <p:stCondLst>
                                        <p:cond delay="0"/>
                                      </p:stCondLst>
                                      <p:childTnLst>
                                        <p:animScale>
                                          <p:cBhvr>
                                            <p:cTn id="36" dur="15000" fill="hold"/>
                                            <p:tgtEl>
                                              <p:spTgt spid="9"/>
                                            </p:tgtEl>
                                          </p:cBhvr>
                                          <p:by x="50000" y="50000"/>
                                        </p:animScale>
                                      </p:childTnLst>
                                    </p:cTn>
                                  </p:par>
                                  <p:par>
                                    <p:cTn id="37" presetID="22" presetClass="exit" presetSubtype="4" fill="hold" nodeType="withEffect">
                                      <p:stCondLst>
                                        <p:cond delay="0"/>
                                      </p:stCondLst>
                                      <p:childTnLst>
                                        <p:animEffect transition="out" filter="wipe(down)">
                                          <p:cBhvr>
                                            <p:cTn id="38" dur="15000"/>
                                            <p:tgtEl>
                                              <p:spTgt spid="7"/>
                                            </p:tgtEl>
                                          </p:cBhvr>
                                        </p:animEffect>
                                        <p:set>
                                          <p:cBhvr>
                                            <p:cTn id="39" dur="1" fill="hold">
                                              <p:stCondLst>
                                                <p:cond delay="14999"/>
                                              </p:stCondLst>
                                            </p:cTn>
                                            <p:tgtEl>
                                              <p:spTgt spid="7"/>
                                            </p:tgtEl>
                                            <p:attrNameLst>
                                              <p:attrName>style.visibility</p:attrName>
                                            </p:attrNameLst>
                                          </p:cBhvr>
                                          <p:to>
                                            <p:strVal val="hidden"/>
                                          </p:to>
                                        </p:set>
                                      </p:childTnLst>
                                      <p:subTnLst>
                                        <p:audio>
                                          <p:cMediaNode vol="11000">
                                            <p:cTn display="0" masterRel="sameClick">
                                              <p:stCondLst>
                                                <p:cond evt="begin" delay="0">
                                                  <p:tn val="37"/>
                                                </p:cond>
                                              </p:stCondLst>
                                              <p:endCondLst>
                                                <p:cond evt="onStopAudio" delay="0">
                                                  <p:tgtEl>
                                                    <p:sldTgt/>
                                                  </p:tgtEl>
                                                </p:cond>
                                              </p:endCondLst>
                                            </p:cTn>
                                            <p:tgtEl>
                                              <p:sndTgt r:embed="rId5" name="AmThanhDiaBay.wav"/>
                                            </p:tgtEl>
                                          </p:cMediaNode>
                                        </p:audio>
                                      </p:subTnLst>
                                    </p:cTn>
                                  </p:par>
                                </p:childTnLst>
                              </p:cTn>
                            </p:par>
                            <p:par>
                              <p:cTn id="40" fill="hold">
                                <p:stCondLst>
                                  <p:cond delay="18900"/>
                                </p:stCondLst>
                                <p:childTnLst>
                                  <p:par>
                                    <p:cTn id="41" presetID="32" presetClass="emph" presetSubtype="0" repeatCount="3000" fill="hold" nodeType="afterEffect">
                                      <p:stCondLst>
                                        <p:cond delay="0"/>
                                      </p:stCondLst>
                                      <p:childTnLst>
                                        <p:animRot by="120000">
                                          <p:cBhvr>
                                            <p:cTn id="42" dur="75" fill="hold">
                                              <p:stCondLst>
                                                <p:cond delay="0"/>
                                              </p:stCondLst>
                                            </p:cTn>
                                            <p:tgtEl>
                                              <p:spTgt spid="6"/>
                                            </p:tgtEl>
                                            <p:attrNameLst>
                                              <p:attrName>r</p:attrName>
                                            </p:attrNameLst>
                                          </p:cBhvr>
                                        </p:animRot>
                                        <p:animRot by="-240000">
                                          <p:cBhvr>
                                            <p:cTn id="43" dur="150" fill="hold">
                                              <p:stCondLst>
                                                <p:cond delay="150"/>
                                              </p:stCondLst>
                                            </p:cTn>
                                            <p:tgtEl>
                                              <p:spTgt spid="6"/>
                                            </p:tgtEl>
                                            <p:attrNameLst>
                                              <p:attrName>r</p:attrName>
                                            </p:attrNameLst>
                                          </p:cBhvr>
                                        </p:animRot>
                                        <p:animRot by="240000">
                                          <p:cBhvr>
                                            <p:cTn id="44" dur="150" fill="hold">
                                              <p:stCondLst>
                                                <p:cond delay="300"/>
                                              </p:stCondLst>
                                            </p:cTn>
                                            <p:tgtEl>
                                              <p:spTgt spid="6"/>
                                            </p:tgtEl>
                                            <p:attrNameLst>
                                              <p:attrName>r</p:attrName>
                                            </p:attrNameLst>
                                          </p:cBhvr>
                                        </p:animRot>
                                        <p:animRot by="-240000">
                                          <p:cBhvr>
                                            <p:cTn id="45" dur="150" fill="hold">
                                              <p:stCondLst>
                                                <p:cond delay="450"/>
                                              </p:stCondLst>
                                            </p:cTn>
                                            <p:tgtEl>
                                              <p:spTgt spid="6"/>
                                            </p:tgtEl>
                                            <p:attrNameLst>
                                              <p:attrName>r</p:attrName>
                                            </p:attrNameLst>
                                          </p:cBhvr>
                                        </p:animRot>
                                        <p:animRot by="120000">
                                          <p:cBhvr>
                                            <p:cTn id="46" dur="150" fill="hold">
                                              <p:stCondLst>
                                                <p:cond delay="600"/>
                                              </p:stCondLst>
                                            </p:cTn>
                                            <p:tgtEl>
                                              <p:spTgt spid="6"/>
                                            </p:tgtEl>
                                            <p:attrNameLst>
                                              <p:attrName>r</p:attrName>
                                            </p:attrNameLst>
                                          </p:cBhvr>
                                        </p:animRot>
                                      </p:childTnLst>
                                      <p:subTnLst>
                                        <p:audio>
                                          <p:cMediaNode>
                                            <p:cTn display="0" masterRel="sameClick">
                                              <p:stCondLst>
                                                <p:cond evt="begin" delay="0">
                                                  <p:tn val="41"/>
                                                </p:cond>
                                              </p:stCondLst>
                                              <p:endCondLst>
                                                <p:cond evt="onStopAudio" delay="0">
                                                  <p:tgtEl>
                                                    <p:sldTgt/>
                                                  </p:tgtEl>
                                                </p:cond>
                                              </p:endCondLst>
                                            </p:cTn>
                                            <p:tgtEl>
                                              <p:sndTgt r:embed="rId6"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26"/>
                    </p:tgtEl>
                  </p:cMediaNode>
                </p:audio>
                <p:seq concurrent="1" nextAc="seek">
                  <p:cTn id="48" restart="whenNotActive" fill="hold" evtFilter="cancelBubble" nodeType="interactiveSeq">
                    <p:stCondLst>
                      <p:cond evt="onClick" delay="0">
                        <p:tgtEl>
                          <p:spTgt spid="38"/>
                        </p:tgtEl>
                      </p:cond>
                    </p:stCondLst>
                    <p:endSync evt="end" delay="0">
                      <p:rtn val="all"/>
                    </p:endSync>
                    <p:childTnLst>
                      <p:par>
                        <p:cTn id="49" fill="hold">
                          <p:stCondLst>
                            <p:cond delay="0"/>
                          </p:stCondLst>
                          <p:childTnLst>
                            <p:par>
                              <p:cTn id="50" fill="hold">
                                <p:stCondLst>
                                  <p:cond delay="0"/>
                                </p:stCondLst>
                                <p:childTnLst>
                                  <p:par>
                                    <p:cTn id="51" presetID="26" presetClass="emph" presetSubtype="0" fill="hold" nodeType="clickEffect">
                                      <p:stCondLst>
                                        <p:cond delay="0"/>
                                      </p:stCondLst>
                                      <p:childTnLst>
                                        <p:animEffect transition="out" filter="fade">
                                          <p:cBhvr>
                                            <p:cTn id="52" dur="500" tmFilter="0, 0; .2, .5; .8, .5; 1, 0"/>
                                            <p:tgtEl>
                                              <p:spTgt spid="38"/>
                                            </p:tgtEl>
                                          </p:cBhvr>
                                        </p:animEffect>
                                        <p:animScale>
                                          <p:cBhvr>
                                            <p:cTn id="53" dur="250" autoRev="1" fill="hold"/>
                                            <p:tgtEl>
                                              <p:spTgt spid="38"/>
                                            </p:tgtEl>
                                          </p:cBhvr>
                                          <p:by x="105000" y="105000"/>
                                        </p:animScale>
                                      </p:childTnLst>
                                      <p:subTnLst>
                                        <p:audio>
                                          <p:cMediaNode>
                                            <p:cTn display="0" masterRel="sameClick">
                                              <p:stCondLst>
                                                <p:cond evt="begin" delay="0">
                                                  <p:tn val="51"/>
                                                </p:cond>
                                              </p:stCondLst>
                                              <p:endCondLst>
                                                <p:cond evt="onStopAudio" delay="0">
                                                  <p:tgtEl>
                                                    <p:sldTgt/>
                                                  </p:tgtEl>
                                                </p:cond>
                                              </p:endCondLst>
                                            </p:cTn>
                                            <p:tgtEl>
                                              <p:sndTgt r:embed="rId7" name="click.wav"/>
                                            </p:tgtEl>
                                          </p:cMediaNode>
                                        </p:audio>
                                      </p:sub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7"/>
                                            </p:tgtEl>
                                          </p:cBhvr>
                                        </p:animEffect>
                                        <p:set>
                                          <p:cBhvr>
                                            <p:cTn id="57" dur="1" fill="hold">
                                              <p:stCondLst>
                                                <p:cond delay="499"/>
                                              </p:stCondLst>
                                            </p:cTn>
                                            <p:tgtEl>
                                              <p:spTgt spid="7"/>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9"/>
                                            </p:tgtEl>
                                          </p:cBhvr>
                                        </p:animEffect>
                                        <p:set>
                                          <p:cBhvr>
                                            <p:cTn id="60" dur="1" fill="hold">
                                              <p:stCondLst>
                                                <p:cond delay="499"/>
                                              </p:stCondLst>
                                            </p:cTn>
                                            <p:tgtEl>
                                              <p:spTgt spid="9"/>
                                            </p:tgtEl>
                                            <p:attrNameLst>
                                              <p:attrName>style.visibility</p:attrName>
                                            </p:attrNameLst>
                                          </p:cBhvr>
                                          <p:to>
                                            <p:strVal val="hidden"/>
                                          </p:to>
                                        </p:set>
                                      </p:childTnLst>
                                    </p:cTn>
                                  </p:par>
                                </p:childTnLst>
                              </p:cTn>
                            </p:par>
                            <p:par>
                              <p:cTn id="61" fill="hold">
                                <p:stCondLst>
                                  <p:cond delay="1000"/>
                                </p:stCondLst>
                                <p:childTnLst>
                                  <p:par>
                                    <p:cTn id="62" presetID="47" presetClass="entr" presetSubtype="0" fill="hold" nodeType="after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fade">
                                          <p:cBhvr>
                                            <p:cTn id="64" dur="1000"/>
                                            <p:tgtEl>
                                              <p:spTgt spid="13"/>
                                            </p:tgtEl>
                                          </p:cBhvr>
                                        </p:animEffect>
                                        <p:anim calcmode="lin" valueType="num">
                                          <p:cBhvr>
                                            <p:cTn id="65" dur="1000" fill="hold"/>
                                            <p:tgtEl>
                                              <p:spTgt spid="13"/>
                                            </p:tgtEl>
                                            <p:attrNameLst>
                                              <p:attrName>ppt_x</p:attrName>
                                            </p:attrNameLst>
                                          </p:cBhvr>
                                          <p:tavLst>
                                            <p:tav tm="0">
                                              <p:val>
                                                <p:strVal val="#ppt_x"/>
                                              </p:val>
                                            </p:tav>
                                            <p:tav tm="100000">
                                              <p:val>
                                                <p:strVal val="#ppt_x"/>
                                              </p:val>
                                            </p:tav>
                                          </p:tavLst>
                                        </p:anim>
                                        <p:anim calcmode="lin" valueType="num">
                                          <p:cBhvr>
                                            <p:cTn id="66" dur="1000" fill="hold"/>
                                            <p:tgtEl>
                                              <p:spTgt spid="13"/>
                                            </p:tgtEl>
                                            <p:attrNameLst>
                                              <p:attrName>ppt_y</p:attrName>
                                            </p:attrNameLst>
                                          </p:cBhvr>
                                          <p:tavLst>
                                            <p:tav tm="0">
                                              <p:val>
                                                <p:strVal val="#ppt_y-.1"/>
                                              </p:val>
                                            </p:tav>
                                            <p:tav tm="100000">
                                              <p:val>
                                                <p:strVal val="#ppt_y"/>
                                              </p:val>
                                            </p:tav>
                                          </p:tavLst>
                                        </p:anim>
                                      </p:childTnLst>
                                    </p:cTn>
                                  </p:par>
                                  <p:par>
                                    <p:cTn id="67" presetID="1" presetClass="mediacall" presetSubtype="0" fill="hold" nodeType="withEffect">
                                      <p:stCondLst>
                                        <p:cond delay="0"/>
                                      </p:stCondLst>
                                      <p:childTnLst>
                                        <p:cmd type="call" cmd="playFrom(0.0)">
                                          <p:cBhvr>
                                            <p:cTn id="68" dur="4576" fill="hold"/>
                                            <p:tgtEl>
                                              <p:spTgt spid="26"/>
                                            </p:tgtEl>
                                          </p:cBhvr>
                                        </p:cmd>
                                      </p:childTnLst>
                                    </p:cTn>
                                  </p:par>
                                  <p:par>
                                    <p:cTn id="69" presetID="2" presetClass="exit" presetSubtype="3" accel="80000" decel="20000" fill="hold" nodeType="withEffect">
                                      <p:stCondLst>
                                        <p:cond delay="0"/>
                                      </p:stCondLst>
                                      <p:childTnLst>
                                        <p:anim calcmode="lin" valueType="num">
                                          <p:cBhvr additive="base">
                                            <p:cTn id="70" dur="500"/>
                                            <p:tgtEl>
                                              <p:spTgt spid="6"/>
                                            </p:tgtEl>
                                            <p:attrNameLst>
                                              <p:attrName>ppt_x</p:attrName>
                                            </p:attrNameLst>
                                          </p:cBhvr>
                                          <p:tavLst>
                                            <p:tav tm="0">
                                              <p:val>
                                                <p:strVal val="ppt_x"/>
                                              </p:val>
                                            </p:tav>
                                            <p:tav tm="100000">
                                              <p:val>
                                                <p:strVal val="1+ppt_w/2"/>
                                              </p:val>
                                            </p:tav>
                                          </p:tavLst>
                                        </p:anim>
                                        <p:anim calcmode="lin" valueType="num">
                                          <p:cBhvr additive="base">
                                            <p:cTn id="71" dur="500"/>
                                            <p:tgtEl>
                                              <p:spTgt spid="6"/>
                                            </p:tgtEl>
                                            <p:attrNameLst>
                                              <p:attrName>ppt_y</p:attrName>
                                            </p:attrNameLst>
                                          </p:cBhvr>
                                          <p:tavLst>
                                            <p:tav tm="0">
                                              <p:val>
                                                <p:strVal val="ppt_y"/>
                                              </p:val>
                                            </p:tav>
                                            <p:tav tm="100000">
                                              <p:val>
                                                <p:strVal val="0-ppt_h/2"/>
                                              </p:val>
                                            </p:tav>
                                          </p:tavLst>
                                        </p:anim>
                                        <p:set>
                                          <p:cBhvr>
                                            <p:cTn id="72" dur="1" fill="hold">
                                              <p:stCondLst>
                                                <p:cond delay="499"/>
                                              </p:stCondLst>
                                            </p:cTn>
                                            <p:tgtEl>
                                              <p:spTgt spid="6"/>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39"/>
                                            </p:tgtEl>
                                          </p:cBhvr>
                                        </p:animEffect>
                                        <p:set>
                                          <p:cBhvr>
                                            <p:cTn id="75"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18"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childTnLst>
                              </p:cTn>
                            </p:par>
                            <p:par>
                              <p:cTn id="23" fill="hold">
                                <p:stCondLst>
                                  <p:cond delay="3400"/>
                                </p:stCondLst>
                                <p:childTnLst>
                                  <p:par>
                                    <p:cTn id="24" presetID="22" presetClass="entr" presetSubtype="1"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up)">
                                          <p:cBhvr>
                                            <p:cTn id="26" dur="500"/>
                                            <p:tgtEl>
                                              <p:spTgt spid="7"/>
                                            </p:tgtEl>
                                          </p:cBhvr>
                                        </p:animEffect>
                                      </p:childTnLst>
                                    </p:cTn>
                                  </p:par>
                                </p:childTnLst>
                              </p:cTn>
                            </p:par>
                            <p:par>
                              <p:cTn id="27" fill="hold">
                                <p:stCondLst>
                                  <p:cond delay="3900"/>
                                </p:stCondLst>
                                <p:childTnLst>
                                  <p:par>
                                    <p:cTn id="28" presetID="1" presetClass="exit" presetSubtype="0" fill="hold" nodeType="afterEffect">
                                      <p:stCondLst>
                                        <p:cond delay="0"/>
                                      </p:stCondLst>
                                      <p:childTnLst>
                                        <p:set>
                                          <p:cBhvr>
                                            <p:cTn id="29" dur="1" fill="hold">
                                              <p:stCondLst>
                                                <p:cond delay="0"/>
                                              </p:stCondLst>
                                            </p:cTn>
                                            <p:tgtEl>
                                              <p:spTgt spid="24"/>
                                            </p:tgtEl>
                                            <p:attrNameLst>
                                              <p:attrName>style.visibility</p:attrName>
                                            </p:attrNameLst>
                                          </p:cBhvr>
                                          <p:to>
                                            <p:strVal val="hidden"/>
                                          </p:to>
                                        </p:set>
                                      </p:childTnLst>
                                    </p:cTn>
                                  </p:par>
                                  <p:par>
                                    <p:cTn id="30" presetID="1"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par>
                              <p:cTn id="32" fill="hold">
                                <p:stCondLst>
                                  <p:cond delay="3900"/>
                                </p:stCondLst>
                                <p:childTnLst>
                                  <p:par>
                                    <p:cTn id="33" presetID="42" presetClass="path" presetSubtype="0" accel="50000" decel="50000" fill="hold" nodeType="afterEffect">
                                      <p:stCondLst>
                                        <p:cond delay="0"/>
                                      </p:stCondLst>
                                      <p:childTnLst>
                                        <p:animMotion origin="layout" path="M 2.70833E-6 -4.81481E-6 L 0.00677 -0.5155 " pathEditMode="relative" rAng="0" ptsTypes="AA">
                                          <p:cBhvr>
                                            <p:cTn id="34" dur="15000" fill="hold"/>
                                            <p:tgtEl>
                                              <p:spTgt spid="9"/>
                                            </p:tgtEl>
                                            <p:attrNameLst>
                                              <p:attrName>ppt_x</p:attrName>
                                              <p:attrName>ppt_y</p:attrName>
                                            </p:attrNameLst>
                                          </p:cBhvr>
                                          <p:rCtr x="339" y="-25787"/>
                                        </p:animMotion>
                                      </p:childTnLst>
                                    </p:cTn>
                                  </p:par>
                                  <p:par>
                                    <p:cTn id="35" presetID="6" presetClass="emph" presetSubtype="0" fill="hold" nodeType="withEffect">
                                      <p:stCondLst>
                                        <p:cond delay="0"/>
                                      </p:stCondLst>
                                      <p:childTnLst>
                                        <p:animScale>
                                          <p:cBhvr>
                                            <p:cTn id="36" dur="15000" fill="hold"/>
                                            <p:tgtEl>
                                              <p:spTgt spid="9"/>
                                            </p:tgtEl>
                                          </p:cBhvr>
                                          <p:by x="50000" y="50000"/>
                                        </p:animScale>
                                      </p:childTnLst>
                                    </p:cTn>
                                  </p:par>
                                  <p:par>
                                    <p:cTn id="37" presetID="22" presetClass="exit" presetSubtype="4" fill="hold" nodeType="withEffect">
                                      <p:stCondLst>
                                        <p:cond delay="0"/>
                                      </p:stCondLst>
                                      <p:childTnLst>
                                        <p:animEffect transition="out" filter="wipe(down)">
                                          <p:cBhvr>
                                            <p:cTn id="38" dur="15000"/>
                                            <p:tgtEl>
                                              <p:spTgt spid="7"/>
                                            </p:tgtEl>
                                          </p:cBhvr>
                                        </p:animEffect>
                                        <p:set>
                                          <p:cBhvr>
                                            <p:cTn id="39" dur="1" fill="hold">
                                              <p:stCondLst>
                                                <p:cond delay="14999"/>
                                              </p:stCondLst>
                                            </p:cTn>
                                            <p:tgtEl>
                                              <p:spTgt spid="7"/>
                                            </p:tgtEl>
                                            <p:attrNameLst>
                                              <p:attrName>style.visibility</p:attrName>
                                            </p:attrNameLst>
                                          </p:cBhvr>
                                          <p:to>
                                            <p:strVal val="hidden"/>
                                          </p:to>
                                        </p:set>
                                      </p:childTnLst>
                                      <p:subTnLst>
                                        <p:audio>
                                          <p:cMediaNode vol="11000">
                                            <p:cTn display="0" masterRel="sameClick">
                                              <p:stCondLst>
                                                <p:cond evt="begin" delay="0">
                                                  <p:tn val="37"/>
                                                </p:cond>
                                              </p:stCondLst>
                                              <p:endCondLst>
                                                <p:cond evt="onStopAudio" delay="0">
                                                  <p:tgtEl>
                                                    <p:sldTgt/>
                                                  </p:tgtEl>
                                                </p:cond>
                                              </p:endCondLst>
                                            </p:cTn>
                                            <p:tgtEl>
                                              <p:sndTgt r:embed="rId19" name="AmThanhDiaBay.wav"/>
                                            </p:tgtEl>
                                          </p:cMediaNode>
                                        </p:audio>
                                      </p:subTnLst>
                                    </p:cTn>
                                  </p:par>
                                </p:childTnLst>
                              </p:cTn>
                            </p:par>
                            <p:par>
                              <p:cTn id="40" fill="hold">
                                <p:stCondLst>
                                  <p:cond delay="18900"/>
                                </p:stCondLst>
                                <p:childTnLst>
                                  <p:par>
                                    <p:cTn id="41" presetID="32" presetClass="emph" presetSubtype="0" repeatCount="3000" fill="hold" nodeType="afterEffect">
                                      <p:stCondLst>
                                        <p:cond delay="0"/>
                                      </p:stCondLst>
                                      <p:childTnLst>
                                        <p:animRot by="120000">
                                          <p:cBhvr>
                                            <p:cTn id="42" dur="75" fill="hold">
                                              <p:stCondLst>
                                                <p:cond delay="0"/>
                                              </p:stCondLst>
                                            </p:cTn>
                                            <p:tgtEl>
                                              <p:spTgt spid="6"/>
                                            </p:tgtEl>
                                            <p:attrNameLst>
                                              <p:attrName>r</p:attrName>
                                            </p:attrNameLst>
                                          </p:cBhvr>
                                        </p:animRot>
                                        <p:animRot by="-240000">
                                          <p:cBhvr>
                                            <p:cTn id="43" dur="150" fill="hold">
                                              <p:stCondLst>
                                                <p:cond delay="150"/>
                                              </p:stCondLst>
                                            </p:cTn>
                                            <p:tgtEl>
                                              <p:spTgt spid="6"/>
                                            </p:tgtEl>
                                            <p:attrNameLst>
                                              <p:attrName>r</p:attrName>
                                            </p:attrNameLst>
                                          </p:cBhvr>
                                        </p:animRot>
                                        <p:animRot by="240000">
                                          <p:cBhvr>
                                            <p:cTn id="44" dur="150" fill="hold">
                                              <p:stCondLst>
                                                <p:cond delay="300"/>
                                              </p:stCondLst>
                                            </p:cTn>
                                            <p:tgtEl>
                                              <p:spTgt spid="6"/>
                                            </p:tgtEl>
                                            <p:attrNameLst>
                                              <p:attrName>r</p:attrName>
                                            </p:attrNameLst>
                                          </p:cBhvr>
                                        </p:animRot>
                                        <p:animRot by="-240000">
                                          <p:cBhvr>
                                            <p:cTn id="45" dur="150" fill="hold">
                                              <p:stCondLst>
                                                <p:cond delay="450"/>
                                              </p:stCondLst>
                                            </p:cTn>
                                            <p:tgtEl>
                                              <p:spTgt spid="6"/>
                                            </p:tgtEl>
                                            <p:attrNameLst>
                                              <p:attrName>r</p:attrName>
                                            </p:attrNameLst>
                                          </p:cBhvr>
                                        </p:animRot>
                                        <p:animRot by="120000">
                                          <p:cBhvr>
                                            <p:cTn id="46" dur="150" fill="hold">
                                              <p:stCondLst>
                                                <p:cond delay="600"/>
                                              </p:stCondLst>
                                            </p:cTn>
                                            <p:tgtEl>
                                              <p:spTgt spid="6"/>
                                            </p:tgtEl>
                                            <p:attrNameLst>
                                              <p:attrName>r</p:attrName>
                                            </p:attrNameLst>
                                          </p:cBhvr>
                                        </p:animRot>
                                      </p:childTnLst>
                                      <p:subTnLst>
                                        <p:audio>
                                          <p:cMediaNode>
                                            <p:cTn display="0" masterRel="sameClick">
                                              <p:stCondLst>
                                                <p:cond evt="begin" delay="0">
                                                  <p:tn val="41"/>
                                                </p:cond>
                                              </p:stCondLst>
                                              <p:endCondLst>
                                                <p:cond evt="onStopAudio" delay="0">
                                                  <p:tgtEl>
                                                    <p:sldTgt/>
                                                  </p:tgtEl>
                                                </p:cond>
                                              </p:endCondLst>
                                            </p:cTn>
                                            <p:tgtEl>
                                              <p:sndTgt r:embed="rId20"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26"/>
                    </p:tgtEl>
                  </p:cMediaNode>
                </p:audio>
                <p:seq concurrent="1" nextAc="seek">
                  <p:cTn id="48" restart="whenNotActive" fill="hold" evtFilter="cancelBubble" nodeType="interactiveSeq">
                    <p:stCondLst>
                      <p:cond evt="onClick" delay="0">
                        <p:tgtEl>
                          <p:spTgt spid="38"/>
                        </p:tgtEl>
                      </p:cond>
                    </p:stCondLst>
                    <p:endSync evt="end" delay="0">
                      <p:rtn val="all"/>
                    </p:endSync>
                    <p:childTnLst>
                      <p:par>
                        <p:cTn id="49" fill="hold">
                          <p:stCondLst>
                            <p:cond delay="0"/>
                          </p:stCondLst>
                          <p:childTnLst>
                            <p:par>
                              <p:cTn id="50" fill="hold">
                                <p:stCondLst>
                                  <p:cond delay="0"/>
                                </p:stCondLst>
                                <p:childTnLst>
                                  <p:par>
                                    <p:cTn id="51" presetID="26" presetClass="emph" presetSubtype="0" fill="hold" nodeType="clickEffect">
                                      <p:stCondLst>
                                        <p:cond delay="0"/>
                                      </p:stCondLst>
                                      <p:childTnLst>
                                        <p:animEffect transition="out" filter="fade">
                                          <p:cBhvr>
                                            <p:cTn id="52" dur="500" tmFilter="0, 0; .2, .5; .8, .5; 1, 0"/>
                                            <p:tgtEl>
                                              <p:spTgt spid="38"/>
                                            </p:tgtEl>
                                          </p:cBhvr>
                                        </p:animEffect>
                                        <p:animScale>
                                          <p:cBhvr>
                                            <p:cTn id="53" dur="250" autoRev="1" fill="hold"/>
                                            <p:tgtEl>
                                              <p:spTgt spid="38"/>
                                            </p:tgtEl>
                                          </p:cBhvr>
                                          <p:by x="105000" y="105000"/>
                                        </p:animScale>
                                      </p:childTnLst>
                                      <p:subTnLst>
                                        <p:audio>
                                          <p:cMediaNode>
                                            <p:cTn display="0" masterRel="sameClick">
                                              <p:stCondLst>
                                                <p:cond evt="begin" delay="0">
                                                  <p:tn val="51"/>
                                                </p:cond>
                                              </p:stCondLst>
                                              <p:endCondLst>
                                                <p:cond evt="onStopAudio" delay="0">
                                                  <p:tgtEl>
                                                    <p:sldTgt/>
                                                  </p:tgtEl>
                                                </p:cond>
                                              </p:endCondLst>
                                            </p:cTn>
                                            <p:tgtEl>
                                              <p:sndTgt r:embed="rId21" name="click.wav"/>
                                            </p:tgtEl>
                                          </p:cMediaNode>
                                        </p:audio>
                                      </p:sub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7"/>
                                            </p:tgtEl>
                                          </p:cBhvr>
                                        </p:animEffect>
                                        <p:set>
                                          <p:cBhvr>
                                            <p:cTn id="57" dur="1" fill="hold">
                                              <p:stCondLst>
                                                <p:cond delay="499"/>
                                              </p:stCondLst>
                                            </p:cTn>
                                            <p:tgtEl>
                                              <p:spTgt spid="7"/>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9"/>
                                            </p:tgtEl>
                                          </p:cBhvr>
                                        </p:animEffect>
                                        <p:set>
                                          <p:cBhvr>
                                            <p:cTn id="60" dur="1" fill="hold">
                                              <p:stCondLst>
                                                <p:cond delay="499"/>
                                              </p:stCondLst>
                                            </p:cTn>
                                            <p:tgtEl>
                                              <p:spTgt spid="9"/>
                                            </p:tgtEl>
                                            <p:attrNameLst>
                                              <p:attrName>style.visibility</p:attrName>
                                            </p:attrNameLst>
                                          </p:cBhvr>
                                          <p:to>
                                            <p:strVal val="hidden"/>
                                          </p:to>
                                        </p:set>
                                      </p:childTnLst>
                                    </p:cTn>
                                  </p:par>
                                </p:childTnLst>
                              </p:cTn>
                            </p:par>
                            <p:par>
                              <p:cTn id="61" fill="hold">
                                <p:stCondLst>
                                  <p:cond delay="1000"/>
                                </p:stCondLst>
                                <p:childTnLst>
                                  <p:par>
                                    <p:cTn id="62" presetID="47" presetClass="entr" presetSubtype="0" fill="hold" nodeType="after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fade">
                                          <p:cBhvr>
                                            <p:cTn id="64" dur="1000"/>
                                            <p:tgtEl>
                                              <p:spTgt spid="13"/>
                                            </p:tgtEl>
                                          </p:cBhvr>
                                        </p:animEffect>
                                        <p:anim calcmode="lin" valueType="num">
                                          <p:cBhvr>
                                            <p:cTn id="65" dur="1000" fill="hold"/>
                                            <p:tgtEl>
                                              <p:spTgt spid="13"/>
                                            </p:tgtEl>
                                            <p:attrNameLst>
                                              <p:attrName>ppt_x</p:attrName>
                                            </p:attrNameLst>
                                          </p:cBhvr>
                                          <p:tavLst>
                                            <p:tav tm="0">
                                              <p:val>
                                                <p:strVal val="#ppt_x"/>
                                              </p:val>
                                            </p:tav>
                                            <p:tav tm="100000">
                                              <p:val>
                                                <p:strVal val="#ppt_x"/>
                                              </p:val>
                                            </p:tav>
                                          </p:tavLst>
                                        </p:anim>
                                        <p:anim calcmode="lin" valueType="num">
                                          <p:cBhvr>
                                            <p:cTn id="66" dur="1000" fill="hold"/>
                                            <p:tgtEl>
                                              <p:spTgt spid="13"/>
                                            </p:tgtEl>
                                            <p:attrNameLst>
                                              <p:attrName>ppt_y</p:attrName>
                                            </p:attrNameLst>
                                          </p:cBhvr>
                                          <p:tavLst>
                                            <p:tav tm="0">
                                              <p:val>
                                                <p:strVal val="#ppt_y-.1"/>
                                              </p:val>
                                            </p:tav>
                                            <p:tav tm="100000">
                                              <p:val>
                                                <p:strVal val="#ppt_y"/>
                                              </p:val>
                                            </p:tav>
                                          </p:tavLst>
                                        </p:anim>
                                      </p:childTnLst>
                                    </p:cTn>
                                  </p:par>
                                  <p:par>
                                    <p:cTn id="67" presetID="1" presetClass="mediacall" presetSubtype="0" fill="hold" nodeType="withEffect">
                                      <p:stCondLst>
                                        <p:cond delay="0"/>
                                      </p:stCondLst>
                                      <p:childTnLst>
                                        <p:cmd type="call" cmd="playFrom(0.0)">
                                          <p:cBhvr>
                                            <p:cTn id="68" dur="4576" fill="hold"/>
                                            <p:tgtEl>
                                              <p:spTgt spid="26"/>
                                            </p:tgtEl>
                                          </p:cBhvr>
                                        </p:cmd>
                                      </p:childTnLst>
                                    </p:cTn>
                                  </p:par>
                                  <p:par>
                                    <p:cTn id="69" presetID="2" presetClass="exit" presetSubtype="3" accel="80000" decel="20000" fill="hold" nodeType="withEffect">
                                      <p:stCondLst>
                                        <p:cond delay="0"/>
                                      </p:stCondLst>
                                      <p:childTnLst>
                                        <p:anim calcmode="lin" valueType="num">
                                          <p:cBhvr additive="base">
                                            <p:cTn id="70" dur="500"/>
                                            <p:tgtEl>
                                              <p:spTgt spid="6"/>
                                            </p:tgtEl>
                                            <p:attrNameLst>
                                              <p:attrName>ppt_x</p:attrName>
                                            </p:attrNameLst>
                                          </p:cBhvr>
                                          <p:tavLst>
                                            <p:tav tm="0">
                                              <p:val>
                                                <p:strVal val="ppt_x"/>
                                              </p:val>
                                            </p:tav>
                                            <p:tav tm="100000">
                                              <p:val>
                                                <p:strVal val="1+ppt_w/2"/>
                                              </p:val>
                                            </p:tav>
                                          </p:tavLst>
                                        </p:anim>
                                        <p:anim calcmode="lin" valueType="num">
                                          <p:cBhvr additive="base">
                                            <p:cTn id="71" dur="500"/>
                                            <p:tgtEl>
                                              <p:spTgt spid="6"/>
                                            </p:tgtEl>
                                            <p:attrNameLst>
                                              <p:attrName>ppt_y</p:attrName>
                                            </p:attrNameLst>
                                          </p:cBhvr>
                                          <p:tavLst>
                                            <p:tav tm="0">
                                              <p:val>
                                                <p:strVal val="ppt_y"/>
                                              </p:val>
                                            </p:tav>
                                            <p:tav tm="100000">
                                              <p:val>
                                                <p:strVal val="0-ppt_h/2"/>
                                              </p:val>
                                            </p:tav>
                                          </p:tavLst>
                                        </p:anim>
                                        <p:set>
                                          <p:cBhvr>
                                            <p:cTn id="72" dur="1" fill="hold">
                                              <p:stCondLst>
                                                <p:cond delay="499"/>
                                              </p:stCondLst>
                                            </p:cTn>
                                            <p:tgtEl>
                                              <p:spTgt spid="6"/>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39"/>
                                            </p:tgtEl>
                                          </p:cBhvr>
                                        </p:animEffect>
                                        <p:set>
                                          <p:cBhvr>
                                            <p:cTn id="75"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9C40F7-6636-4B05-A249-C5AA12FDAEE6}"/>
              </a:ext>
            </a:extLst>
          </p:cNvPr>
          <p:cNvPicPr>
            <a:picLocks noChangeAspect="1"/>
          </p:cNvPicPr>
          <p:nvPr/>
        </p:nvPicPr>
        <p:blipFill>
          <a:blip r:embed="rId8"/>
          <a:stretch>
            <a:fillRect/>
          </a:stretch>
        </p:blipFill>
        <p:spPr>
          <a:xfrm>
            <a:off x="0" y="3"/>
            <a:ext cx="12192000" cy="6857999"/>
          </a:xfrm>
          <a:prstGeom prst="rect">
            <a:avLst/>
          </a:prstGeom>
        </p:spPr>
      </p:pic>
      <p:grpSp>
        <p:nvGrpSpPr>
          <p:cNvPr id="42" name="Group 41">
            <a:extLst>
              <a:ext uri="{FF2B5EF4-FFF2-40B4-BE49-F238E27FC236}">
                <a16:creationId xmlns:a16="http://schemas.microsoft.com/office/drawing/2014/main" id="{9905CDB2-EEB7-49B9-ADB2-66FCF558DF54}"/>
              </a:ext>
            </a:extLst>
          </p:cNvPr>
          <p:cNvGrpSpPr/>
          <p:nvPr/>
        </p:nvGrpSpPr>
        <p:grpSpPr>
          <a:xfrm>
            <a:off x="2434108" y="246187"/>
            <a:ext cx="9486901" cy="1586146"/>
            <a:chOff x="2434106" y="246185"/>
            <a:chExt cx="9486901" cy="1586145"/>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9"/>
            <a:stretch>
              <a:fillRect/>
            </a:stretch>
          </p:blipFill>
          <p:spPr>
            <a:xfrm>
              <a:off x="2434106" y="246185"/>
              <a:ext cx="9486901" cy="1586145"/>
            </a:xfrm>
            <a:prstGeom prst="rect">
              <a:avLst/>
            </a:prstGeom>
          </p:spPr>
        </p:pic>
        <p:sp>
          <p:nvSpPr>
            <p:cNvPr id="33" name="TextBox 32">
              <a:extLst>
                <a:ext uri="{FF2B5EF4-FFF2-40B4-BE49-F238E27FC236}">
                  <a16:creationId xmlns:a16="http://schemas.microsoft.com/office/drawing/2014/main" id="{74025C03-BBC1-4E41-924B-1D89C7CB42D3}"/>
                </a:ext>
              </a:extLst>
            </p:cNvPr>
            <p:cNvSpPr txBox="1"/>
            <p:nvPr/>
          </p:nvSpPr>
          <p:spPr>
            <a:xfrm>
              <a:off x="2891905" y="485260"/>
              <a:ext cx="9029102" cy="553998"/>
            </a:xfrm>
            <a:prstGeom prst="rect">
              <a:avLst/>
            </a:prstGeom>
            <a:noFill/>
          </p:spPr>
          <p:txBody>
            <a:bodyPr wrap="square" lIns="0" tIns="0" rIns="0" bIns="0" rtlCol="0">
              <a:spAutoFit/>
            </a:bodyPr>
            <a:lstStyle/>
            <a:p>
              <a:r>
                <a:rPr lang="nl-NL" sz="3600" dirty="0"/>
                <a:t>Em hiểu hai dòng thơ cuối như thế nào? </a:t>
              </a:r>
              <a:endParaRPr lang="en-US" sz="3600" dirty="0"/>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00047" y="633073"/>
            <a:ext cx="1828800" cy="1423763"/>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11">
            <a:alphaModFix amt="67000"/>
            <a:extLst>
              <a:ext uri="{28A0092B-C50C-407E-A947-70E740481C1C}">
                <a14:useLocalDpi xmlns:a14="http://schemas.microsoft.com/office/drawing/2010/main" val="0"/>
              </a:ext>
            </a:extLst>
          </a:blip>
          <a:srcRect/>
          <a:stretch/>
        </p:blipFill>
        <p:spPr>
          <a:xfrm>
            <a:off x="506207" y="1832333"/>
            <a:ext cx="1619695" cy="4454159"/>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2"/>
          <a:stretch>
            <a:fillRect/>
          </a:stretch>
        </p:blipFill>
        <p:spPr>
          <a:xfrm>
            <a:off x="534677" y="4696912"/>
            <a:ext cx="1480559" cy="1524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637395" y="4786087"/>
            <a:ext cx="1354108" cy="1495472"/>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637582" y="4669357"/>
            <a:ext cx="1353735" cy="1622747"/>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06516" y="1358812"/>
            <a:ext cx="487363" cy="487363"/>
          </a:xfrm>
          <a:prstGeom prst="rect">
            <a:avLst/>
          </a:prstGeom>
        </p:spPr>
      </p:pic>
      <p:grpSp>
        <p:nvGrpSpPr>
          <p:cNvPr id="38" name="Group 37">
            <a:extLst>
              <a:ext uri="{FF2B5EF4-FFF2-40B4-BE49-F238E27FC236}">
                <a16:creationId xmlns:a16="http://schemas.microsoft.com/office/drawing/2014/main" id="{E66CE2CC-C6FC-4C02-8800-255EB55AE7A1}"/>
              </a:ext>
            </a:extLst>
          </p:cNvPr>
          <p:cNvGrpSpPr/>
          <p:nvPr/>
        </p:nvGrpSpPr>
        <p:grpSpPr>
          <a:xfrm>
            <a:off x="2068400" y="2277668"/>
            <a:ext cx="4738801" cy="2192398"/>
            <a:chOff x="2068397" y="2282225"/>
            <a:chExt cx="4738801" cy="2192399"/>
          </a:xfrm>
        </p:grpSpPr>
        <p:sp>
          <p:nvSpPr>
            <p:cNvPr id="2" name="Rectangle: Rounded Corners 1">
              <a:extLst>
                <a:ext uri="{FF2B5EF4-FFF2-40B4-BE49-F238E27FC236}">
                  <a16:creationId xmlns:a16="http://schemas.microsoft.com/office/drawing/2014/main" id="{65A52592-0BB8-4E56-8777-98E51EF60298}"/>
                </a:ext>
              </a:extLst>
            </p:cNvPr>
            <p:cNvSpPr/>
            <p:nvPr/>
          </p:nvSpPr>
          <p:spPr>
            <a:xfrm>
              <a:off x="2590800" y="2315955"/>
              <a:ext cx="4216398" cy="215866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3333">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EE24F6AB-4202-4A41-B1CC-10AFAD074062}"/>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p:blipFill>
          <p:spPr>
            <a:xfrm>
              <a:off x="2068397" y="2282225"/>
              <a:ext cx="1154488" cy="1625231"/>
            </a:xfrm>
            <a:prstGeom prst="rect">
              <a:avLst/>
            </a:prstGeom>
          </p:spPr>
        </p:pic>
        <p:sp>
          <p:nvSpPr>
            <p:cNvPr id="34" name="TextBox 33">
              <a:extLst>
                <a:ext uri="{FF2B5EF4-FFF2-40B4-BE49-F238E27FC236}">
                  <a16:creationId xmlns:a16="http://schemas.microsoft.com/office/drawing/2014/main" id="{7974302B-8BF6-442B-A767-DCF07F5816C6}"/>
                </a:ext>
              </a:extLst>
            </p:cNvPr>
            <p:cNvSpPr txBox="1"/>
            <p:nvPr/>
          </p:nvSpPr>
          <p:spPr>
            <a:xfrm>
              <a:off x="3078763" y="2578124"/>
              <a:ext cx="3551957" cy="1292663"/>
            </a:xfrm>
            <a:prstGeom prst="rect">
              <a:avLst/>
            </a:prstGeom>
            <a:noFill/>
          </p:spPr>
          <p:txBody>
            <a:bodyPr wrap="square" lIns="0" tIns="0" rIns="0" bIns="0" rtlCol="0">
              <a:spAutoFit/>
            </a:bodyPr>
            <a:lstStyle/>
            <a:p>
              <a:r>
                <a:rPr lang="nl-NL" sz="2800" dirty="0"/>
                <a:t> Hai dòng cuối cho thấy những điều bạn nhỏ học được từ sách. </a:t>
              </a:r>
              <a:endParaRPr lang="vi-VN" sz="2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9" name="Group 38">
            <a:extLst>
              <a:ext uri="{FF2B5EF4-FFF2-40B4-BE49-F238E27FC236}">
                <a16:creationId xmlns:a16="http://schemas.microsoft.com/office/drawing/2014/main" id="{86401136-2892-4E74-8408-0ECBBDBDCC02}"/>
              </a:ext>
            </a:extLst>
          </p:cNvPr>
          <p:cNvGrpSpPr/>
          <p:nvPr/>
        </p:nvGrpSpPr>
        <p:grpSpPr>
          <a:xfrm>
            <a:off x="6719447" y="2307059"/>
            <a:ext cx="5066165" cy="2163006"/>
            <a:chOff x="6719439" y="2307059"/>
            <a:chExt cx="5066161" cy="2163007"/>
          </a:xfrm>
        </p:grpSpPr>
        <p:sp>
          <p:nvSpPr>
            <p:cNvPr id="28" name="Rectangle: Rounded Corners 27">
              <a:extLst>
                <a:ext uri="{FF2B5EF4-FFF2-40B4-BE49-F238E27FC236}">
                  <a16:creationId xmlns:a16="http://schemas.microsoft.com/office/drawing/2014/main" id="{ADED7621-90B0-4A1A-9CEE-2AF593FBD5ED}"/>
                </a:ext>
              </a:extLst>
            </p:cNvPr>
            <p:cNvSpPr/>
            <p:nvPr/>
          </p:nvSpPr>
          <p:spPr>
            <a:xfrm>
              <a:off x="7160935" y="2311400"/>
              <a:ext cx="4624665" cy="21586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3333">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a:extLst>
                <a:ext uri="{FF2B5EF4-FFF2-40B4-BE49-F238E27FC236}">
                  <a16:creationId xmlns:a16="http://schemas.microsoft.com/office/drawing/2014/main" id="{29C561F4-337C-4F74-B8C1-E9E1657F0181}"/>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6719439" y="2589858"/>
              <a:ext cx="987997" cy="1678288"/>
            </a:xfrm>
            <a:prstGeom prst="rect">
              <a:avLst/>
            </a:prstGeom>
          </p:spPr>
        </p:pic>
        <p:sp>
          <p:nvSpPr>
            <p:cNvPr id="35" name="TextBox 34">
              <a:extLst>
                <a:ext uri="{FF2B5EF4-FFF2-40B4-BE49-F238E27FC236}">
                  <a16:creationId xmlns:a16="http://schemas.microsoft.com/office/drawing/2014/main" id="{30405B9B-8989-4F0C-8CCF-4509B3A6EECA}"/>
                </a:ext>
              </a:extLst>
            </p:cNvPr>
            <p:cNvSpPr txBox="1"/>
            <p:nvPr/>
          </p:nvSpPr>
          <p:spPr>
            <a:xfrm>
              <a:off x="7980087" y="2307059"/>
              <a:ext cx="3681681" cy="2154437"/>
            </a:xfrm>
            <a:prstGeom prst="rect">
              <a:avLst/>
            </a:prstGeom>
            <a:noFill/>
          </p:spPr>
          <p:txBody>
            <a:bodyPr wrap="square" lIns="0" tIns="0" rIns="0" bIns="0" rtlCol="0">
              <a:spAutoFit/>
            </a:bodyPr>
            <a:lstStyle/>
            <a:p>
              <a:r>
                <a:rPr lang="nl-NL" sz="2800" dirty="0"/>
                <a:t> Hai dòng cuối tập trung nói về sự chăm chỉ học hành của bạn nhỏ và những điều bạn nhỏ học được từ sách. </a:t>
              </a:r>
              <a:endParaRPr lang="vi-VN" sz="2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9" name="Rectangle 28">
            <a:extLst>
              <a:ext uri="{FF2B5EF4-FFF2-40B4-BE49-F238E27FC236}">
                <a16:creationId xmlns:a16="http://schemas.microsoft.com/office/drawing/2014/main" id="{3E192980-6695-4603-9EB8-AB490E1EF696}"/>
              </a:ext>
            </a:extLst>
          </p:cNvPr>
          <p:cNvSpPr/>
          <p:nvPr/>
        </p:nvSpPr>
        <p:spPr>
          <a:xfrm>
            <a:off x="-1257799" y="7202681"/>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354"/>
            <a:r>
              <a:rPr lang="en-US" sz="2400">
                <a:solidFill>
                  <a:prstClr val="black"/>
                </a:solidFill>
              </a:rPr>
              <a:t>Khi đến mỗi Slide, thầy cô</a:t>
            </a:r>
            <a:br>
              <a:rPr lang="en-US" sz="2400">
                <a:solidFill>
                  <a:prstClr val="black"/>
                </a:solidFill>
              </a:rPr>
            </a:br>
            <a:r>
              <a:rPr lang="en-US" sz="2400">
                <a:solidFill>
                  <a:prstClr val="black"/>
                </a:solidFill>
              </a:rPr>
              <a:t>nhấp chuột trái 1 lần hoặc</a:t>
            </a:r>
            <a:br>
              <a:rPr lang="en-US" sz="2400">
                <a:solidFill>
                  <a:prstClr val="black"/>
                </a:solidFill>
              </a:rPr>
            </a:br>
            <a:r>
              <a:rPr lang="en-US" sz="2400">
                <a:solidFill>
                  <a:prstClr val="black"/>
                </a:solidFill>
              </a:rPr>
              <a:t>phím mũi tên qua phải thì câu hỏi và đáp án sẽ tự xuất hiện.</a:t>
            </a:r>
          </a:p>
        </p:txBody>
      </p:sp>
      <p:sp>
        <p:nvSpPr>
          <p:cNvPr id="30" name="Rectangle 29">
            <a:extLst>
              <a:ext uri="{FF2B5EF4-FFF2-40B4-BE49-F238E27FC236}">
                <a16:creationId xmlns:a16="http://schemas.microsoft.com/office/drawing/2014/main" id="{06AF0EEB-063F-498F-AD6D-8CFEB5BCE722}"/>
              </a:ext>
            </a:extLst>
          </p:cNvPr>
          <p:cNvSpPr/>
          <p:nvPr/>
        </p:nvSpPr>
        <p:spPr>
          <a:xfrm>
            <a:off x="3681816" y="7202681"/>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354"/>
            <a:r>
              <a:rPr lang="en-US" sz="2400">
                <a:solidFill>
                  <a:prstClr val="black"/>
                </a:solidFill>
              </a:rPr>
              <a:t>Sau khi HS đưa ra đáp án qua Camera, thầy cô nhấp vào đáp án đúng để xác nhận đáp án.</a:t>
            </a:r>
          </a:p>
        </p:txBody>
      </p:sp>
      <p:sp>
        <p:nvSpPr>
          <p:cNvPr id="31" name="Rectangle 30">
            <a:extLst>
              <a:ext uri="{FF2B5EF4-FFF2-40B4-BE49-F238E27FC236}">
                <a16:creationId xmlns:a16="http://schemas.microsoft.com/office/drawing/2014/main" id="{239030A7-DCF8-428B-8110-D21F928FAF59}"/>
              </a:ext>
            </a:extLst>
          </p:cNvPr>
          <p:cNvSpPr/>
          <p:nvPr/>
        </p:nvSpPr>
        <p:spPr>
          <a:xfrm>
            <a:off x="8640481" y="7202681"/>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354"/>
            <a:r>
              <a:rPr lang="en-US" sz="2800">
                <a:solidFill>
                  <a:prstClr val="black"/>
                </a:solidFill>
              </a:rPr>
              <a:t>Để chuyển sang câu hỏi tiếp theo, thầy cô nhấp phím mũi tên qua phải 2 lần hoặc</a:t>
            </a:r>
            <a:br>
              <a:rPr lang="en-US" sz="2800">
                <a:solidFill>
                  <a:prstClr val="black"/>
                </a:solidFill>
              </a:rPr>
            </a:br>
            <a:r>
              <a:rPr lang="en-US" sz="2800">
                <a:solidFill>
                  <a:prstClr val="black"/>
                </a:solidFill>
              </a:rPr>
              <a:t>nhấp chuột trái 2 lần.</a:t>
            </a:r>
          </a:p>
        </p:txBody>
      </p:sp>
      <p:pic>
        <p:nvPicPr>
          <p:cNvPr id="1026" name="Picture 2" descr="Top Slo Mo Guys Stickers for Android &amp;amp; iOS | Gfycat"/>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11480800" y="2637735"/>
            <a:ext cx="5282187" cy="3926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481768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4"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5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14:bounceEnd="65000">
                                          <p:cBhvr additive="base">
                                            <p:cTn id="21" dur="1000" fill="hold"/>
                                            <p:tgtEl>
                                              <p:spTgt spid="3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9"/>
                                            </p:tgtEl>
                                            <p:attrNameLst>
                                              <p:attrName>ppt_y</p:attrName>
                                            </p:attrNameLst>
                                          </p:cBhvr>
                                          <p:tavLst>
                                            <p:tav tm="0">
                                              <p:val>
                                                <p:strVal val="1+#ppt_h/2"/>
                                              </p:val>
                                            </p:tav>
                                            <p:tav tm="100000">
                                              <p:val>
                                                <p:strVal val="#ppt_y"/>
                                              </p:val>
                                            </p:tav>
                                          </p:tavLst>
                                        </p:anim>
                                      </p:childTnLst>
                                    </p:cTn>
                                  </p:par>
                                </p:childTnLst>
                              </p:cTn>
                            </p:par>
                            <p:par>
                              <p:cTn id="23" fill="hold">
                                <p:stCondLst>
                                  <p:cond delay="3400"/>
                                </p:stCondLst>
                                <p:childTnLst>
                                  <p:par>
                                    <p:cTn id="24" presetID="22" presetClass="entr" presetSubtype="1"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up)">
                                          <p:cBhvr>
                                            <p:cTn id="26" dur="500"/>
                                            <p:tgtEl>
                                              <p:spTgt spid="7"/>
                                            </p:tgtEl>
                                          </p:cBhvr>
                                        </p:animEffect>
                                      </p:childTnLst>
                                    </p:cTn>
                                  </p:par>
                                </p:childTnLst>
                              </p:cTn>
                            </p:par>
                            <p:par>
                              <p:cTn id="27" fill="hold">
                                <p:stCondLst>
                                  <p:cond delay="3900"/>
                                </p:stCondLst>
                                <p:childTnLst>
                                  <p:par>
                                    <p:cTn id="28" presetID="1" presetClass="exit" presetSubtype="0" fill="hold" nodeType="afterEffect">
                                      <p:stCondLst>
                                        <p:cond delay="0"/>
                                      </p:stCondLst>
                                      <p:childTnLst>
                                        <p:set>
                                          <p:cBhvr>
                                            <p:cTn id="29" dur="1" fill="hold">
                                              <p:stCondLst>
                                                <p:cond delay="0"/>
                                              </p:stCondLst>
                                            </p:cTn>
                                            <p:tgtEl>
                                              <p:spTgt spid="24"/>
                                            </p:tgtEl>
                                            <p:attrNameLst>
                                              <p:attrName>style.visibility</p:attrName>
                                            </p:attrNameLst>
                                          </p:cBhvr>
                                          <p:to>
                                            <p:strVal val="hidden"/>
                                          </p:to>
                                        </p:set>
                                      </p:childTnLst>
                                    </p:cTn>
                                  </p:par>
                                  <p:par>
                                    <p:cTn id="30" presetID="1"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par>
                              <p:cTn id="32" fill="hold">
                                <p:stCondLst>
                                  <p:cond delay="3900"/>
                                </p:stCondLst>
                                <p:childTnLst>
                                  <p:par>
                                    <p:cTn id="33" presetID="42" presetClass="path" presetSubtype="0" accel="50000" decel="50000" fill="hold" nodeType="afterEffect">
                                      <p:stCondLst>
                                        <p:cond delay="0"/>
                                      </p:stCondLst>
                                      <p:childTnLst>
                                        <p:animMotion origin="layout" path="M 2.70833E-6 -4.81481E-6 L 0.00677 -0.5155 " pathEditMode="relative" rAng="0" ptsTypes="AA">
                                          <p:cBhvr>
                                            <p:cTn id="34" dur="15000" fill="hold"/>
                                            <p:tgtEl>
                                              <p:spTgt spid="9"/>
                                            </p:tgtEl>
                                            <p:attrNameLst>
                                              <p:attrName>ppt_x</p:attrName>
                                              <p:attrName>ppt_y</p:attrName>
                                            </p:attrNameLst>
                                          </p:cBhvr>
                                          <p:rCtr x="339" y="-25787"/>
                                        </p:animMotion>
                                      </p:childTnLst>
                                    </p:cTn>
                                  </p:par>
                                  <p:par>
                                    <p:cTn id="35" presetID="6" presetClass="emph" presetSubtype="0" fill="hold" nodeType="withEffect">
                                      <p:stCondLst>
                                        <p:cond delay="0"/>
                                      </p:stCondLst>
                                      <p:childTnLst>
                                        <p:animScale>
                                          <p:cBhvr>
                                            <p:cTn id="36" dur="15000" fill="hold"/>
                                            <p:tgtEl>
                                              <p:spTgt spid="9"/>
                                            </p:tgtEl>
                                          </p:cBhvr>
                                          <p:by x="50000" y="50000"/>
                                        </p:animScale>
                                      </p:childTnLst>
                                    </p:cTn>
                                  </p:par>
                                  <p:par>
                                    <p:cTn id="37" presetID="22" presetClass="exit" presetSubtype="4" fill="hold" nodeType="withEffect">
                                      <p:stCondLst>
                                        <p:cond delay="0"/>
                                      </p:stCondLst>
                                      <p:childTnLst>
                                        <p:animEffect transition="out" filter="wipe(down)">
                                          <p:cBhvr>
                                            <p:cTn id="38" dur="15000"/>
                                            <p:tgtEl>
                                              <p:spTgt spid="7"/>
                                            </p:tgtEl>
                                          </p:cBhvr>
                                        </p:animEffect>
                                        <p:set>
                                          <p:cBhvr>
                                            <p:cTn id="39" dur="1" fill="hold">
                                              <p:stCondLst>
                                                <p:cond delay="14999"/>
                                              </p:stCondLst>
                                            </p:cTn>
                                            <p:tgtEl>
                                              <p:spTgt spid="7"/>
                                            </p:tgtEl>
                                            <p:attrNameLst>
                                              <p:attrName>style.visibility</p:attrName>
                                            </p:attrNameLst>
                                          </p:cBhvr>
                                          <p:to>
                                            <p:strVal val="hidden"/>
                                          </p:to>
                                        </p:set>
                                      </p:childTnLst>
                                      <p:subTnLst>
                                        <p:audio>
                                          <p:cMediaNode vol="15000">
                                            <p:cTn display="0" masterRel="sameClick">
                                              <p:stCondLst>
                                                <p:cond evt="begin" delay="0">
                                                  <p:tn val="37"/>
                                                </p:cond>
                                              </p:stCondLst>
                                              <p:endCondLst>
                                                <p:cond evt="onStopAudio" delay="0">
                                                  <p:tgtEl>
                                                    <p:sldTgt/>
                                                  </p:tgtEl>
                                                </p:cond>
                                              </p:endCondLst>
                                            </p:cTn>
                                            <p:tgtEl>
                                              <p:sndTgt r:embed="rId5" name="AmThanhDiaBay.wav"/>
                                            </p:tgtEl>
                                          </p:cMediaNode>
                                        </p:audio>
                                      </p:subTnLst>
                                    </p:cTn>
                                  </p:par>
                                </p:childTnLst>
                              </p:cTn>
                            </p:par>
                            <p:par>
                              <p:cTn id="40" fill="hold">
                                <p:stCondLst>
                                  <p:cond delay="18900"/>
                                </p:stCondLst>
                                <p:childTnLst>
                                  <p:par>
                                    <p:cTn id="41" presetID="32" presetClass="emph" presetSubtype="0" repeatCount="3000" fill="hold" nodeType="afterEffect">
                                      <p:stCondLst>
                                        <p:cond delay="0"/>
                                      </p:stCondLst>
                                      <p:childTnLst>
                                        <p:animRot by="120000">
                                          <p:cBhvr>
                                            <p:cTn id="42" dur="75" fill="hold">
                                              <p:stCondLst>
                                                <p:cond delay="0"/>
                                              </p:stCondLst>
                                            </p:cTn>
                                            <p:tgtEl>
                                              <p:spTgt spid="6"/>
                                            </p:tgtEl>
                                            <p:attrNameLst>
                                              <p:attrName>r</p:attrName>
                                            </p:attrNameLst>
                                          </p:cBhvr>
                                        </p:animRot>
                                        <p:animRot by="-240000">
                                          <p:cBhvr>
                                            <p:cTn id="43" dur="150" fill="hold">
                                              <p:stCondLst>
                                                <p:cond delay="150"/>
                                              </p:stCondLst>
                                            </p:cTn>
                                            <p:tgtEl>
                                              <p:spTgt spid="6"/>
                                            </p:tgtEl>
                                            <p:attrNameLst>
                                              <p:attrName>r</p:attrName>
                                            </p:attrNameLst>
                                          </p:cBhvr>
                                        </p:animRot>
                                        <p:animRot by="240000">
                                          <p:cBhvr>
                                            <p:cTn id="44" dur="150" fill="hold">
                                              <p:stCondLst>
                                                <p:cond delay="300"/>
                                              </p:stCondLst>
                                            </p:cTn>
                                            <p:tgtEl>
                                              <p:spTgt spid="6"/>
                                            </p:tgtEl>
                                            <p:attrNameLst>
                                              <p:attrName>r</p:attrName>
                                            </p:attrNameLst>
                                          </p:cBhvr>
                                        </p:animRot>
                                        <p:animRot by="-240000">
                                          <p:cBhvr>
                                            <p:cTn id="45" dur="150" fill="hold">
                                              <p:stCondLst>
                                                <p:cond delay="450"/>
                                              </p:stCondLst>
                                            </p:cTn>
                                            <p:tgtEl>
                                              <p:spTgt spid="6"/>
                                            </p:tgtEl>
                                            <p:attrNameLst>
                                              <p:attrName>r</p:attrName>
                                            </p:attrNameLst>
                                          </p:cBhvr>
                                        </p:animRot>
                                        <p:animRot by="120000">
                                          <p:cBhvr>
                                            <p:cTn id="46" dur="150" fill="hold">
                                              <p:stCondLst>
                                                <p:cond delay="600"/>
                                              </p:stCondLst>
                                            </p:cTn>
                                            <p:tgtEl>
                                              <p:spTgt spid="6"/>
                                            </p:tgtEl>
                                            <p:attrNameLst>
                                              <p:attrName>r</p:attrName>
                                            </p:attrNameLst>
                                          </p:cBhvr>
                                        </p:animRot>
                                      </p:childTnLst>
                                      <p:subTnLst>
                                        <p:audio>
                                          <p:cMediaNode>
                                            <p:cTn display="0" masterRel="sameClick">
                                              <p:stCondLst>
                                                <p:cond evt="begin" delay="0">
                                                  <p:tn val="41"/>
                                                </p:cond>
                                              </p:stCondLst>
                                              <p:endCondLst>
                                                <p:cond evt="onStopAudio" delay="0">
                                                  <p:tgtEl>
                                                    <p:sldTgt/>
                                                  </p:tgtEl>
                                                </p:cond>
                                              </p:endCondLst>
                                            </p:cTn>
                                            <p:tgtEl>
                                              <p:sndTgt r:embed="rId6"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26"/>
                    </p:tgtEl>
                  </p:cMediaNode>
                </p:audio>
                <p:seq concurrent="1" nextAc="seek">
                  <p:cTn id="48" restart="whenNotActive" fill="hold" evtFilter="cancelBubble" nodeType="interactiveSeq">
                    <p:stCondLst>
                      <p:cond evt="onClick" delay="0">
                        <p:tgtEl>
                          <p:spTgt spid="39"/>
                        </p:tgtEl>
                      </p:cond>
                    </p:stCondLst>
                    <p:endSync evt="end" delay="0">
                      <p:rtn val="all"/>
                    </p:endSync>
                    <p:childTnLst>
                      <p:par>
                        <p:cTn id="49" fill="hold">
                          <p:stCondLst>
                            <p:cond delay="0"/>
                          </p:stCondLst>
                          <p:childTnLst>
                            <p:par>
                              <p:cTn id="50" fill="hold">
                                <p:stCondLst>
                                  <p:cond delay="0"/>
                                </p:stCondLst>
                                <p:childTnLst>
                                  <p:par>
                                    <p:cTn id="51" presetID="26" presetClass="emph" presetSubtype="0" fill="hold" nodeType="clickEffect">
                                      <p:stCondLst>
                                        <p:cond delay="0"/>
                                      </p:stCondLst>
                                      <p:childTnLst>
                                        <p:animEffect transition="out" filter="fade">
                                          <p:cBhvr>
                                            <p:cTn id="52" dur="500" tmFilter="0, 0; .2, .5; .8, .5; 1, 0"/>
                                            <p:tgtEl>
                                              <p:spTgt spid="39"/>
                                            </p:tgtEl>
                                          </p:cBhvr>
                                        </p:animEffect>
                                        <p:animScale>
                                          <p:cBhvr>
                                            <p:cTn id="53" dur="250" autoRev="1" fill="hold"/>
                                            <p:tgtEl>
                                              <p:spTgt spid="39"/>
                                            </p:tgtEl>
                                          </p:cBhvr>
                                          <p:by x="105000" y="105000"/>
                                        </p:animScale>
                                      </p:childTnLst>
                                      <p:subTnLst>
                                        <p:audio>
                                          <p:cMediaNode>
                                            <p:cTn display="0" masterRel="sameClick">
                                              <p:stCondLst>
                                                <p:cond evt="begin" delay="0">
                                                  <p:tn val="51"/>
                                                </p:cond>
                                              </p:stCondLst>
                                              <p:endCondLst>
                                                <p:cond evt="onStopAudio" delay="0">
                                                  <p:tgtEl>
                                                    <p:sldTgt/>
                                                  </p:tgtEl>
                                                </p:cond>
                                              </p:endCondLst>
                                            </p:cTn>
                                            <p:tgtEl>
                                              <p:sndTgt r:embed="rId7" name="click.wav"/>
                                            </p:tgtEl>
                                          </p:cMediaNode>
                                        </p:audio>
                                      </p:sub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7"/>
                                            </p:tgtEl>
                                          </p:cBhvr>
                                        </p:animEffect>
                                        <p:set>
                                          <p:cBhvr>
                                            <p:cTn id="57" dur="1" fill="hold">
                                              <p:stCondLst>
                                                <p:cond delay="499"/>
                                              </p:stCondLst>
                                            </p:cTn>
                                            <p:tgtEl>
                                              <p:spTgt spid="7"/>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9"/>
                                            </p:tgtEl>
                                          </p:cBhvr>
                                        </p:animEffect>
                                        <p:set>
                                          <p:cBhvr>
                                            <p:cTn id="60" dur="1" fill="hold">
                                              <p:stCondLst>
                                                <p:cond delay="499"/>
                                              </p:stCondLst>
                                            </p:cTn>
                                            <p:tgtEl>
                                              <p:spTgt spid="9"/>
                                            </p:tgtEl>
                                            <p:attrNameLst>
                                              <p:attrName>style.visibility</p:attrName>
                                            </p:attrNameLst>
                                          </p:cBhvr>
                                          <p:to>
                                            <p:strVal val="hidden"/>
                                          </p:to>
                                        </p:set>
                                      </p:childTnLst>
                                    </p:cTn>
                                  </p:par>
                                </p:childTnLst>
                              </p:cTn>
                            </p:par>
                            <p:par>
                              <p:cTn id="61" fill="hold">
                                <p:stCondLst>
                                  <p:cond delay="1000"/>
                                </p:stCondLst>
                                <p:childTnLst>
                                  <p:par>
                                    <p:cTn id="62" presetID="47" presetClass="entr" presetSubtype="0" fill="hold" nodeType="after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fade">
                                          <p:cBhvr>
                                            <p:cTn id="64" dur="1000"/>
                                            <p:tgtEl>
                                              <p:spTgt spid="13"/>
                                            </p:tgtEl>
                                          </p:cBhvr>
                                        </p:animEffect>
                                        <p:anim calcmode="lin" valueType="num">
                                          <p:cBhvr>
                                            <p:cTn id="65" dur="1000" fill="hold"/>
                                            <p:tgtEl>
                                              <p:spTgt spid="13"/>
                                            </p:tgtEl>
                                            <p:attrNameLst>
                                              <p:attrName>ppt_x</p:attrName>
                                            </p:attrNameLst>
                                          </p:cBhvr>
                                          <p:tavLst>
                                            <p:tav tm="0">
                                              <p:val>
                                                <p:strVal val="#ppt_x"/>
                                              </p:val>
                                            </p:tav>
                                            <p:tav tm="100000">
                                              <p:val>
                                                <p:strVal val="#ppt_x"/>
                                              </p:val>
                                            </p:tav>
                                          </p:tavLst>
                                        </p:anim>
                                        <p:anim calcmode="lin" valueType="num">
                                          <p:cBhvr>
                                            <p:cTn id="66" dur="1000" fill="hold"/>
                                            <p:tgtEl>
                                              <p:spTgt spid="13"/>
                                            </p:tgtEl>
                                            <p:attrNameLst>
                                              <p:attrName>ppt_y</p:attrName>
                                            </p:attrNameLst>
                                          </p:cBhvr>
                                          <p:tavLst>
                                            <p:tav tm="0">
                                              <p:val>
                                                <p:strVal val="#ppt_y-.1"/>
                                              </p:val>
                                            </p:tav>
                                            <p:tav tm="100000">
                                              <p:val>
                                                <p:strVal val="#ppt_y"/>
                                              </p:val>
                                            </p:tav>
                                          </p:tavLst>
                                        </p:anim>
                                      </p:childTnLst>
                                    </p:cTn>
                                  </p:par>
                                  <p:par>
                                    <p:cTn id="67" presetID="1" presetClass="mediacall" presetSubtype="0" fill="hold" nodeType="withEffect">
                                      <p:stCondLst>
                                        <p:cond delay="0"/>
                                      </p:stCondLst>
                                      <p:childTnLst>
                                        <p:cmd type="call" cmd="playFrom(0.0)">
                                          <p:cBhvr>
                                            <p:cTn id="68" dur="4576" fill="hold"/>
                                            <p:tgtEl>
                                              <p:spTgt spid="26"/>
                                            </p:tgtEl>
                                          </p:cBhvr>
                                        </p:cmd>
                                      </p:childTnLst>
                                    </p:cTn>
                                  </p:par>
                                  <p:par>
                                    <p:cTn id="69" presetID="2" presetClass="exit" presetSubtype="3" accel="80000" decel="20000" fill="hold" nodeType="withEffect">
                                      <p:stCondLst>
                                        <p:cond delay="0"/>
                                      </p:stCondLst>
                                      <p:childTnLst>
                                        <p:anim calcmode="lin" valueType="num">
                                          <p:cBhvr additive="base">
                                            <p:cTn id="70" dur="500"/>
                                            <p:tgtEl>
                                              <p:spTgt spid="6"/>
                                            </p:tgtEl>
                                            <p:attrNameLst>
                                              <p:attrName>ppt_x</p:attrName>
                                            </p:attrNameLst>
                                          </p:cBhvr>
                                          <p:tavLst>
                                            <p:tav tm="0">
                                              <p:val>
                                                <p:strVal val="ppt_x"/>
                                              </p:val>
                                            </p:tav>
                                            <p:tav tm="100000">
                                              <p:val>
                                                <p:strVal val="1+ppt_w/2"/>
                                              </p:val>
                                            </p:tav>
                                          </p:tavLst>
                                        </p:anim>
                                        <p:anim calcmode="lin" valueType="num">
                                          <p:cBhvr additive="base">
                                            <p:cTn id="71" dur="500"/>
                                            <p:tgtEl>
                                              <p:spTgt spid="6"/>
                                            </p:tgtEl>
                                            <p:attrNameLst>
                                              <p:attrName>ppt_y</p:attrName>
                                            </p:attrNameLst>
                                          </p:cBhvr>
                                          <p:tavLst>
                                            <p:tav tm="0">
                                              <p:val>
                                                <p:strVal val="ppt_y"/>
                                              </p:val>
                                            </p:tav>
                                            <p:tav tm="100000">
                                              <p:val>
                                                <p:strVal val="0-ppt_h/2"/>
                                              </p:val>
                                            </p:tav>
                                          </p:tavLst>
                                        </p:anim>
                                        <p:set>
                                          <p:cBhvr>
                                            <p:cTn id="72" dur="1" fill="hold">
                                              <p:stCondLst>
                                                <p:cond delay="499"/>
                                              </p:stCondLst>
                                            </p:cTn>
                                            <p:tgtEl>
                                              <p:spTgt spid="6"/>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38"/>
                                            </p:tgtEl>
                                          </p:cBhvr>
                                        </p:animEffect>
                                        <p:set>
                                          <p:cBhvr>
                                            <p:cTn id="75"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76" restart="whenNotActive" fill="hold" evtFilter="cancelBubble" nodeType="interactiveSeq">
                    <p:stCondLst>
                      <p:cond evt="onClick" delay="0">
                        <p:tgtEl>
                          <p:spTgt spid="38"/>
                        </p:tgtEl>
                      </p:cond>
                    </p:stCondLst>
                    <p:endSync evt="end" delay="0">
                      <p:rtn val="all"/>
                    </p:endSync>
                    <p:childTnLst>
                      <p:par>
                        <p:cTn id="77" fill="hold">
                          <p:stCondLst>
                            <p:cond delay="0"/>
                          </p:stCondLst>
                          <p:childTnLst>
                            <p:par>
                              <p:cTn id="78" fill="hold">
                                <p:stCondLst>
                                  <p:cond delay="0"/>
                                </p:stCondLst>
                                <p:childTnLst>
                                  <p:par>
                                    <p:cTn id="79" presetID="10" presetClass="entr" presetSubtype="0" fill="hold" nodeType="afterEffect">
                                      <p:stCondLst>
                                        <p:cond delay="0"/>
                                      </p:stCondLst>
                                      <p:childTnLst>
                                        <p:set>
                                          <p:cBhvr>
                                            <p:cTn id="80" dur="1" fill="hold">
                                              <p:stCondLst>
                                                <p:cond delay="0"/>
                                              </p:stCondLst>
                                            </p:cTn>
                                            <p:tgtEl>
                                              <p:spTgt spid="1026"/>
                                            </p:tgtEl>
                                            <p:attrNameLst>
                                              <p:attrName>style.visibility</p:attrName>
                                            </p:attrNameLst>
                                          </p:cBhvr>
                                          <p:to>
                                            <p:strVal val="visible"/>
                                          </p:to>
                                        </p:set>
                                        <p:animEffect transition="in" filter="fade">
                                          <p:cBhvr>
                                            <p:cTn id="81" dur="500"/>
                                            <p:tgtEl>
                                              <p:spTgt spid="1026"/>
                                            </p:tgtEl>
                                          </p:cBhvr>
                                        </p:animEffect>
                                      </p:childTnLst>
                                    </p:cTn>
                                  </p:par>
                                </p:childTnLst>
                              </p:cTn>
                            </p:par>
                            <p:par>
                              <p:cTn id="82" fill="hold">
                                <p:stCondLst>
                                  <p:cond delay="500"/>
                                </p:stCondLst>
                                <p:childTnLst>
                                  <p:par>
                                    <p:cTn id="83" presetID="10" presetClass="exit" presetSubtype="0" fill="hold" nodeType="afterEffect">
                                      <p:stCondLst>
                                        <p:cond delay="0"/>
                                      </p:stCondLst>
                                      <p:childTnLst>
                                        <p:animEffect transition="out" filter="fade">
                                          <p:cBhvr>
                                            <p:cTn id="84" dur="750"/>
                                            <p:tgtEl>
                                              <p:spTgt spid="1026"/>
                                            </p:tgtEl>
                                          </p:cBhvr>
                                        </p:animEffect>
                                        <p:set>
                                          <p:cBhvr>
                                            <p:cTn id="85" dur="1" fill="hold">
                                              <p:stCondLst>
                                                <p:cond delay="749"/>
                                              </p:stCondLst>
                                            </p:cTn>
                                            <p:tgtEl>
                                              <p:spTgt spid="1026"/>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19"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childTnLst>
                              </p:cTn>
                            </p:par>
                            <p:par>
                              <p:cTn id="23" fill="hold">
                                <p:stCondLst>
                                  <p:cond delay="3400"/>
                                </p:stCondLst>
                                <p:childTnLst>
                                  <p:par>
                                    <p:cTn id="24" presetID="22" presetClass="entr" presetSubtype="1"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up)">
                                          <p:cBhvr>
                                            <p:cTn id="26" dur="500"/>
                                            <p:tgtEl>
                                              <p:spTgt spid="7"/>
                                            </p:tgtEl>
                                          </p:cBhvr>
                                        </p:animEffect>
                                      </p:childTnLst>
                                    </p:cTn>
                                  </p:par>
                                </p:childTnLst>
                              </p:cTn>
                            </p:par>
                            <p:par>
                              <p:cTn id="27" fill="hold">
                                <p:stCondLst>
                                  <p:cond delay="3900"/>
                                </p:stCondLst>
                                <p:childTnLst>
                                  <p:par>
                                    <p:cTn id="28" presetID="1" presetClass="exit" presetSubtype="0" fill="hold" nodeType="afterEffect">
                                      <p:stCondLst>
                                        <p:cond delay="0"/>
                                      </p:stCondLst>
                                      <p:childTnLst>
                                        <p:set>
                                          <p:cBhvr>
                                            <p:cTn id="29" dur="1" fill="hold">
                                              <p:stCondLst>
                                                <p:cond delay="0"/>
                                              </p:stCondLst>
                                            </p:cTn>
                                            <p:tgtEl>
                                              <p:spTgt spid="24"/>
                                            </p:tgtEl>
                                            <p:attrNameLst>
                                              <p:attrName>style.visibility</p:attrName>
                                            </p:attrNameLst>
                                          </p:cBhvr>
                                          <p:to>
                                            <p:strVal val="hidden"/>
                                          </p:to>
                                        </p:set>
                                      </p:childTnLst>
                                    </p:cTn>
                                  </p:par>
                                  <p:par>
                                    <p:cTn id="30" presetID="1"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par>
                              <p:cTn id="32" fill="hold">
                                <p:stCondLst>
                                  <p:cond delay="3900"/>
                                </p:stCondLst>
                                <p:childTnLst>
                                  <p:par>
                                    <p:cTn id="33" presetID="42" presetClass="path" presetSubtype="0" accel="50000" decel="50000" fill="hold" nodeType="afterEffect">
                                      <p:stCondLst>
                                        <p:cond delay="0"/>
                                      </p:stCondLst>
                                      <p:childTnLst>
                                        <p:animMotion origin="layout" path="M 2.70833E-6 -4.81481E-6 L 0.00677 -0.5155 " pathEditMode="relative" rAng="0" ptsTypes="AA">
                                          <p:cBhvr>
                                            <p:cTn id="34" dur="15000" fill="hold"/>
                                            <p:tgtEl>
                                              <p:spTgt spid="9"/>
                                            </p:tgtEl>
                                            <p:attrNameLst>
                                              <p:attrName>ppt_x</p:attrName>
                                              <p:attrName>ppt_y</p:attrName>
                                            </p:attrNameLst>
                                          </p:cBhvr>
                                          <p:rCtr x="339" y="-25787"/>
                                        </p:animMotion>
                                      </p:childTnLst>
                                    </p:cTn>
                                  </p:par>
                                  <p:par>
                                    <p:cTn id="35" presetID="6" presetClass="emph" presetSubtype="0" fill="hold" nodeType="withEffect">
                                      <p:stCondLst>
                                        <p:cond delay="0"/>
                                      </p:stCondLst>
                                      <p:childTnLst>
                                        <p:animScale>
                                          <p:cBhvr>
                                            <p:cTn id="36" dur="15000" fill="hold"/>
                                            <p:tgtEl>
                                              <p:spTgt spid="9"/>
                                            </p:tgtEl>
                                          </p:cBhvr>
                                          <p:by x="50000" y="50000"/>
                                        </p:animScale>
                                      </p:childTnLst>
                                    </p:cTn>
                                  </p:par>
                                  <p:par>
                                    <p:cTn id="37" presetID="22" presetClass="exit" presetSubtype="4" fill="hold" nodeType="withEffect">
                                      <p:stCondLst>
                                        <p:cond delay="0"/>
                                      </p:stCondLst>
                                      <p:childTnLst>
                                        <p:animEffect transition="out" filter="wipe(down)">
                                          <p:cBhvr>
                                            <p:cTn id="38" dur="15000"/>
                                            <p:tgtEl>
                                              <p:spTgt spid="7"/>
                                            </p:tgtEl>
                                          </p:cBhvr>
                                        </p:animEffect>
                                        <p:set>
                                          <p:cBhvr>
                                            <p:cTn id="39" dur="1" fill="hold">
                                              <p:stCondLst>
                                                <p:cond delay="14999"/>
                                              </p:stCondLst>
                                            </p:cTn>
                                            <p:tgtEl>
                                              <p:spTgt spid="7"/>
                                            </p:tgtEl>
                                            <p:attrNameLst>
                                              <p:attrName>style.visibility</p:attrName>
                                            </p:attrNameLst>
                                          </p:cBhvr>
                                          <p:to>
                                            <p:strVal val="hidden"/>
                                          </p:to>
                                        </p:set>
                                      </p:childTnLst>
                                      <p:subTnLst>
                                        <p:audio>
                                          <p:cMediaNode vol="15000">
                                            <p:cTn display="0" masterRel="sameClick">
                                              <p:stCondLst>
                                                <p:cond evt="begin" delay="0">
                                                  <p:tn val="37"/>
                                                </p:cond>
                                              </p:stCondLst>
                                              <p:endCondLst>
                                                <p:cond evt="onStopAudio" delay="0">
                                                  <p:tgtEl>
                                                    <p:sldTgt/>
                                                  </p:tgtEl>
                                                </p:cond>
                                              </p:endCondLst>
                                            </p:cTn>
                                            <p:tgtEl>
                                              <p:sndTgt r:embed="rId20" name="AmThanhDiaBay.wav"/>
                                            </p:tgtEl>
                                          </p:cMediaNode>
                                        </p:audio>
                                      </p:subTnLst>
                                    </p:cTn>
                                  </p:par>
                                </p:childTnLst>
                              </p:cTn>
                            </p:par>
                            <p:par>
                              <p:cTn id="40" fill="hold">
                                <p:stCondLst>
                                  <p:cond delay="18900"/>
                                </p:stCondLst>
                                <p:childTnLst>
                                  <p:par>
                                    <p:cTn id="41" presetID="32" presetClass="emph" presetSubtype="0" repeatCount="3000" fill="hold" nodeType="afterEffect">
                                      <p:stCondLst>
                                        <p:cond delay="0"/>
                                      </p:stCondLst>
                                      <p:childTnLst>
                                        <p:animRot by="120000">
                                          <p:cBhvr>
                                            <p:cTn id="42" dur="75" fill="hold">
                                              <p:stCondLst>
                                                <p:cond delay="0"/>
                                              </p:stCondLst>
                                            </p:cTn>
                                            <p:tgtEl>
                                              <p:spTgt spid="6"/>
                                            </p:tgtEl>
                                            <p:attrNameLst>
                                              <p:attrName>r</p:attrName>
                                            </p:attrNameLst>
                                          </p:cBhvr>
                                        </p:animRot>
                                        <p:animRot by="-240000">
                                          <p:cBhvr>
                                            <p:cTn id="43" dur="150" fill="hold">
                                              <p:stCondLst>
                                                <p:cond delay="150"/>
                                              </p:stCondLst>
                                            </p:cTn>
                                            <p:tgtEl>
                                              <p:spTgt spid="6"/>
                                            </p:tgtEl>
                                            <p:attrNameLst>
                                              <p:attrName>r</p:attrName>
                                            </p:attrNameLst>
                                          </p:cBhvr>
                                        </p:animRot>
                                        <p:animRot by="240000">
                                          <p:cBhvr>
                                            <p:cTn id="44" dur="150" fill="hold">
                                              <p:stCondLst>
                                                <p:cond delay="300"/>
                                              </p:stCondLst>
                                            </p:cTn>
                                            <p:tgtEl>
                                              <p:spTgt spid="6"/>
                                            </p:tgtEl>
                                            <p:attrNameLst>
                                              <p:attrName>r</p:attrName>
                                            </p:attrNameLst>
                                          </p:cBhvr>
                                        </p:animRot>
                                        <p:animRot by="-240000">
                                          <p:cBhvr>
                                            <p:cTn id="45" dur="150" fill="hold">
                                              <p:stCondLst>
                                                <p:cond delay="450"/>
                                              </p:stCondLst>
                                            </p:cTn>
                                            <p:tgtEl>
                                              <p:spTgt spid="6"/>
                                            </p:tgtEl>
                                            <p:attrNameLst>
                                              <p:attrName>r</p:attrName>
                                            </p:attrNameLst>
                                          </p:cBhvr>
                                        </p:animRot>
                                        <p:animRot by="120000">
                                          <p:cBhvr>
                                            <p:cTn id="46" dur="150" fill="hold">
                                              <p:stCondLst>
                                                <p:cond delay="600"/>
                                              </p:stCondLst>
                                            </p:cTn>
                                            <p:tgtEl>
                                              <p:spTgt spid="6"/>
                                            </p:tgtEl>
                                            <p:attrNameLst>
                                              <p:attrName>r</p:attrName>
                                            </p:attrNameLst>
                                          </p:cBhvr>
                                        </p:animRot>
                                      </p:childTnLst>
                                      <p:subTnLst>
                                        <p:audio>
                                          <p:cMediaNode>
                                            <p:cTn display="0" masterRel="sameClick">
                                              <p:stCondLst>
                                                <p:cond evt="begin" delay="0">
                                                  <p:tn val="41"/>
                                                </p:cond>
                                              </p:stCondLst>
                                              <p:endCondLst>
                                                <p:cond evt="onStopAudio" delay="0">
                                                  <p:tgtEl>
                                                    <p:sldTgt/>
                                                  </p:tgtEl>
                                                </p:cond>
                                              </p:endCondLst>
                                            </p:cTn>
                                            <p:tgtEl>
                                              <p:sndTgt r:embed="rId21"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26"/>
                    </p:tgtEl>
                  </p:cMediaNode>
                </p:audio>
                <p:seq concurrent="1" nextAc="seek">
                  <p:cTn id="48" restart="whenNotActive" fill="hold" evtFilter="cancelBubble" nodeType="interactiveSeq">
                    <p:stCondLst>
                      <p:cond evt="onClick" delay="0">
                        <p:tgtEl>
                          <p:spTgt spid="39"/>
                        </p:tgtEl>
                      </p:cond>
                    </p:stCondLst>
                    <p:endSync evt="end" delay="0">
                      <p:rtn val="all"/>
                    </p:endSync>
                    <p:childTnLst>
                      <p:par>
                        <p:cTn id="49" fill="hold">
                          <p:stCondLst>
                            <p:cond delay="0"/>
                          </p:stCondLst>
                          <p:childTnLst>
                            <p:par>
                              <p:cTn id="50" fill="hold">
                                <p:stCondLst>
                                  <p:cond delay="0"/>
                                </p:stCondLst>
                                <p:childTnLst>
                                  <p:par>
                                    <p:cTn id="51" presetID="26" presetClass="emph" presetSubtype="0" fill="hold" nodeType="clickEffect">
                                      <p:stCondLst>
                                        <p:cond delay="0"/>
                                      </p:stCondLst>
                                      <p:childTnLst>
                                        <p:animEffect transition="out" filter="fade">
                                          <p:cBhvr>
                                            <p:cTn id="52" dur="500" tmFilter="0, 0; .2, .5; .8, .5; 1, 0"/>
                                            <p:tgtEl>
                                              <p:spTgt spid="39"/>
                                            </p:tgtEl>
                                          </p:cBhvr>
                                        </p:animEffect>
                                        <p:animScale>
                                          <p:cBhvr>
                                            <p:cTn id="53" dur="250" autoRev="1" fill="hold"/>
                                            <p:tgtEl>
                                              <p:spTgt spid="39"/>
                                            </p:tgtEl>
                                          </p:cBhvr>
                                          <p:by x="105000" y="105000"/>
                                        </p:animScale>
                                      </p:childTnLst>
                                      <p:subTnLst>
                                        <p:audio>
                                          <p:cMediaNode>
                                            <p:cTn display="0" masterRel="sameClick">
                                              <p:stCondLst>
                                                <p:cond evt="begin" delay="0">
                                                  <p:tn val="51"/>
                                                </p:cond>
                                              </p:stCondLst>
                                              <p:endCondLst>
                                                <p:cond evt="onStopAudio" delay="0">
                                                  <p:tgtEl>
                                                    <p:sldTgt/>
                                                  </p:tgtEl>
                                                </p:cond>
                                              </p:endCondLst>
                                            </p:cTn>
                                            <p:tgtEl>
                                              <p:sndTgt r:embed="rId22" name="click.wav"/>
                                            </p:tgtEl>
                                          </p:cMediaNode>
                                        </p:audio>
                                      </p:sub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7"/>
                                            </p:tgtEl>
                                          </p:cBhvr>
                                        </p:animEffect>
                                        <p:set>
                                          <p:cBhvr>
                                            <p:cTn id="57" dur="1" fill="hold">
                                              <p:stCondLst>
                                                <p:cond delay="499"/>
                                              </p:stCondLst>
                                            </p:cTn>
                                            <p:tgtEl>
                                              <p:spTgt spid="7"/>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9"/>
                                            </p:tgtEl>
                                          </p:cBhvr>
                                        </p:animEffect>
                                        <p:set>
                                          <p:cBhvr>
                                            <p:cTn id="60" dur="1" fill="hold">
                                              <p:stCondLst>
                                                <p:cond delay="499"/>
                                              </p:stCondLst>
                                            </p:cTn>
                                            <p:tgtEl>
                                              <p:spTgt spid="9"/>
                                            </p:tgtEl>
                                            <p:attrNameLst>
                                              <p:attrName>style.visibility</p:attrName>
                                            </p:attrNameLst>
                                          </p:cBhvr>
                                          <p:to>
                                            <p:strVal val="hidden"/>
                                          </p:to>
                                        </p:set>
                                      </p:childTnLst>
                                    </p:cTn>
                                  </p:par>
                                </p:childTnLst>
                              </p:cTn>
                            </p:par>
                            <p:par>
                              <p:cTn id="61" fill="hold">
                                <p:stCondLst>
                                  <p:cond delay="1000"/>
                                </p:stCondLst>
                                <p:childTnLst>
                                  <p:par>
                                    <p:cTn id="62" presetID="47" presetClass="entr" presetSubtype="0" fill="hold" nodeType="after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fade">
                                          <p:cBhvr>
                                            <p:cTn id="64" dur="1000"/>
                                            <p:tgtEl>
                                              <p:spTgt spid="13"/>
                                            </p:tgtEl>
                                          </p:cBhvr>
                                        </p:animEffect>
                                        <p:anim calcmode="lin" valueType="num">
                                          <p:cBhvr>
                                            <p:cTn id="65" dur="1000" fill="hold"/>
                                            <p:tgtEl>
                                              <p:spTgt spid="13"/>
                                            </p:tgtEl>
                                            <p:attrNameLst>
                                              <p:attrName>ppt_x</p:attrName>
                                            </p:attrNameLst>
                                          </p:cBhvr>
                                          <p:tavLst>
                                            <p:tav tm="0">
                                              <p:val>
                                                <p:strVal val="#ppt_x"/>
                                              </p:val>
                                            </p:tav>
                                            <p:tav tm="100000">
                                              <p:val>
                                                <p:strVal val="#ppt_x"/>
                                              </p:val>
                                            </p:tav>
                                          </p:tavLst>
                                        </p:anim>
                                        <p:anim calcmode="lin" valueType="num">
                                          <p:cBhvr>
                                            <p:cTn id="66" dur="1000" fill="hold"/>
                                            <p:tgtEl>
                                              <p:spTgt spid="13"/>
                                            </p:tgtEl>
                                            <p:attrNameLst>
                                              <p:attrName>ppt_y</p:attrName>
                                            </p:attrNameLst>
                                          </p:cBhvr>
                                          <p:tavLst>
                                            <p:tav tm="0">
                                              <p:val>
                                                <p:strVal val="#ppt_y-.1"/>
                                              </p:val>
                                            </p:tav>
                                            <p:tav tm="100000">
                                              <p:val>
                                                <p:strVal val="#ppt_y"/>
                                              </p:val>
                                            </p:tav>
                                          </p:tavLst>
                                        </p:anim>
                                      </p:childTnLst>
                                    </p:cTn>
                                  </p:par>
                                  <p:par>
                                    <p:cTn id="67" presetID="1" presetClass="mediacall" presetSubtype="0" fill="hold" nodeType="withEffect">
                                      <p:stCondLst>
                                        <p:cond delay="0"/>
                                      </p:stCondLst>
                                      <p:childTnLst>
                                        <p:cmd type="call" cmd="playFrom(0.0)">
                                          <p:cBhvr>
                                            <p:cTn id="68" dur="4576" fill="hold"/>
                                            <p:tgtEl>
                                              <p:spTgt spid="26"/>
                                            </p:tgtEl>
                                          </p:cBhvr>
                                        </p:cmd>
                                      </p:childTnLst>
                                    </p:cTn>
                                  </p:par>
                                  <p:par>
                                    <p:cTn id="69" presetID="2" presetClass="exit" presetSubtype="3" accel="80000" decel="20000" fill="hold" nodeType="withEffect">
                                      <p:stCondLst>
                                        <p:cond delay="0"/>
                                      </p:stCondLst>
                                      <p:childTnLst>
                                        <p:anim calcmode="lin" valueType="num">
                                          <p:cBhvr additive="base">
                                            <p:cTn id="70" dur="500"/>
                                            <p:tgtEl>
                                              <p:spTgt spid="6"/>
                                            </p:tgtEl>
                                            <p:attrNameLst>
                                              <p:attrName>ppt_x</p:attrName>
                                            </p:attrNameLst>
                                          </p:cBhvr>
                                          <p:tavLst>
                                            <p:tav tm="0">
                                              <p:val>
                                                <p:strVal val="ppt_x"/>
                                              </p:val>
                                            </p:tav>
                                            <p:tav tm="100000">
                                              <p:val>
                                                <p:strVal val="1+ppt_w/2"/>
                                              </p:val>
                                            </p:tav>
                                          </p:tavLst>
                                        </p:anim>
                                        <p:anim calcmode="lin" valueType="num">
                                          <p:cBhvr additive="base">
                                            <p:cTn id="71" dur="500"/>
                                            <p:tgtEl>
                                              <p:spTgt spid="6"/>
                                            </p:tgtEl>
                                            <p:attrNameLst>
                                              <p:attrName>ppt_y</p:attrName>
                                            </p:attrNameLst>
                                          </p:cBhvr>
                                          <p:tavLst>
                                            <p:tav tm="0">
                                              <p:val>
                                                <p:strVal val="ppt_y"/>
                                              </p:val>
                                            </p:tav>
                                            <p:tav tm="100000">
                                              <p:val>
                                                <p:strVal val="0-ppt_h/2"/>
                                              </p:val>
                                            </p:tav>
                                          </p:tavLst>
                                        </p:anim>
                                        <p:set>
                                          <p:cBhvr>
                                            <p:cTn id="72" dur="1" fill="hold">
                                              <p:stCondLst>
                                                <p:cond delay="499"/>
                                              </p:stCondLst>
                                            </p:cTn>
                                            <p:tgtEl>
                                              <p:spTgt spid="6"/>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38"/>
                                            </p:tgtEl>
                                          </p:cBhvr>
                                        </p:animEffect>
                                        <p:set>
                                          <p:cBhvr>
                                            <p:cTn id="75"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76" restart="whenNotActive" fill="hold" evtFilter="cancelBubble" nodeType="interactiveSeq">
                    <p:stCondLst>
                      <p:cond evt="onClick" delay="0">
                        <p:tgtEl>
                          <p:spTgt spid="38"/>
                        </p:tgtEl>
                      </p:cond>
                    </p:stCondLst>
                    <p:endSync evt="end" delay="0">
                      <p:rtn val="all"/>
                    </p:endSync>
                    <p:childTnLst>
                      <p:par>
                        <p:cTn id="77" fill="hold">
                          <p:stCondLst>
                            <p:cond delay="0"/>
                          </p:stCondLst>
                          <p:childTnLst>
                            <p:par>
                              <p:cTn id="78" fill="hold">
                                <p:stCondLst>
                                  <p:cond delay="0"/>
                                </p:stCondLst>
                                <p:childTnLst>
                                  <p:par>
                                    <p:cTn id="79" presetID="10" presetClass="entr" presetSubtype="0" fill="hold" nodeType="afterEffect">
                                      <p:stCondLst>
                                        <p:cond delay="0"/>
                                      </p:stCondLst>
                                      <p:childTnLst>
                                        <p:set>
                                          <p:cBhvr>
                                            <p:cTn id="80" dur="1" fill="hold">
                                              <p:stCondLst>
                                                <p:cond delay="0"/>
                                              </p:stCondLst>
                                            </p:cTn>
                                            <p:tgtEl>
                                              <p:spTgt spid="1026"/>
                                            </p:tgtEl>
                                            <p:attrNameLst>
                                              <p:attrName>style.visibility</p:attrName>
                                            </p:attrNameLst>
                                          </p:cBhvr>
                                          <p:to>
                                            <p:strVal val="visible"/>
                                          </p:to>
                                        </p:set>
                                        <p:animEffect transition="in" filter="fade">
                                          <p:cBhvr>
                                            <p:cTn id="81" dur="500"/>
                                            <p:tgtEl>
                                              <p:spTgt spid="1026"/>
                                            </p:tgtEl>
                                          </p:cBhvr>
                                        </p:animEffect>
                                      </p:childTnLst>
                                    </p:cTn>
                                  </p:par>
                                </p:childTnLst>
                              </p:cTn>
                            </p:par>
                            <p:par>
                              <p:cTn id="82" fill="hold">
                                <p:stCondLst>
                                  <p:cond delay="500"/>
                                </p:stCondLst>
                                <p:childTnLst>
                                  <p:par>
                                    <p:cTn id="83" presetID="10" presetClass="exit" presetSubtype="0" fill="hold" nodeType="afterEffect">
                                      <p:stCondLst>
                                        <p:cond delay="0"/>
                                      </p:stCondLst>
                                      <p:childTnLst>
                                        <p:animEffect transition="out" filter="fade">
                                          <p:cBhvr>
                                            <p:cTn id="84" dur="750"/>
                                            <p:tgtEl>
                                              <p:spTgt spid="1026"/>
                                            </p:tgtEl>
                                          </p:cBhvr>
                                        </p:animEffect>
                                        <p:set>
                                          <p:cBhvr>
                                            <p:cTn id="85" dur="1" fill="hold">
                                              <p:stCondLst>
                                                <p:cond delay="749"/>
                                              </p:stCondLst>
                                            </p:cTn>
                                            <p:tgtEl>
                                              <p:spTgt spid="1026"/>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9C40F7-6636-4B05-A249-C5AA12FDAEE6}"/>
              </a:ext>
            </a:extLst>
          </p:cNvPr>
          <p:cNvPicPr>
            <a:picLocks noChangeAspect="1"/>
          </p:cNvPicPr>
          <p:nvPr/>
        </p:nvPicPr>
        <p:blipFill>
          <a:blip r:embed="rId8"/>
          <a:stretch>
            <a:fillRect/>
          </a:stretch>
        </p:blipFill>
        <p:spPr>
          <a:xfrm>
            <a:off x="0" y="3"/>
            <a:ext cx="12192000" cy="6857999"/>
          </a:xfrm>
          <a:prstGeom prst="rect">
            <a:avLst/>
          </a:prstGeom>
        </p:spPr>
      </p:pic>
      <p:grpSp>
        <p:nvGrpSpPr>
          <p:cNvPr id="42" name="Group 41">
            <a:extLst>
              <a:ext uri="{FF2B5EF4-FFF2-40B4-BE49-F238E27FC236}">
                <a16:creationId xmlns:a16="http://schemas.microsoft.com/office/drawing/2014/main" id="{9905CDB2-EEB7-49B9-ADB2-66FCF558DF54}"/>
              </a:ext>
            </a:extLst>
          </p:cNvPr>
          <p:cNvGrpSpPr/>
          <p:nvPr/>
        </p:nvGrpSpPr>
        <p:grpSpPr>
          <a:xfrm>
            <a:off x="2434108" y="246187"/>
            <a:ext cx="9486901" cy="1586146"/>
            <a:chOff x="2434106" y="246185"/>
            <a:chExt cx="9486901" cy="1586145"/>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9"/>
            <a:stretch>
              <a:fillRect/>
            </a:stretch>
          </p:blipFill>
          <p:spPr>
            <a:xfrm>
              <a:off x="2434106" y="246185"/>
              <a:ext cx="9486901" cy="1586145"/>
            </a:xfrm>
            <a:prstGeom prst="rect">
              <a:avLst/>
            </a:prstGeom>
          </p:spPr>
        </p:pic>
        <p:sp>
          <p:nvSpPr>
            <p:cNvPr id="33" name="TextBox 32">
              <a:extLst>
                <a:ext uri="{FF2B5EF4-FFF2-40B4-BE49-F238E27FC236}">
                  <a16:creationId xmlns:a16="http://schemas.microsoft.com/office/drawing/2014/main" id="{74025C03-BBC1-4E41-924B-1D89C7CB42D3}"/>
                </a:ext>
              </a:extLst>
            </p:cNvPr>
            <p:cNvSpPr txBox="1"/>
            <p:nvPr/>
          </p:nvSpPr>
          <p:spPr>
            <a:xfrm>
              <a:off x="2705697" y="428922"/>
              <a:ext cx="9029102" cy="1231105"/>
            </a:xfrm>
            <a:prstGeom prst="rect">
              <a:avLst/>
            </a:prstGeom>
            <a:noFill/>
          </p:spPr>
          <p:txBody>
            <a:bodyPr wrap="square" lIns="0" tIns="0" rIns="0" bIns="0" rtlCol="0">
              <a:spAutoFit/>
            </a:bodyPr>
            <a:lstStyle/>
            <a:p>
              <a:r>
                <a:rPr lang="nl-NL" sz="4000" dirty="0"/>
                <a:t>Bài thơ cho thấy tình cảm của bạn nhỏ với quê hương mình như thế nào? </a:t>
              </a:r>
              <a:endParaRPr lang="en-US" sz="4000" dirty="0"/>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00047" y="633073"/>
            <a:ext cx="1828800" cy="1423763"/>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11">
            <a:alphaModFix amt="67000"/>
            <a:extLst>
              <a:ext uri="{28A0092B-C50C-407E-A947-70E740481C1C}">
                <a14:useLocalDpi xmlns:a14="http://schemas.microsoft.com/office/drawing/2010/main" val="0"/>
              </a:ext>
            </a:extLst>
          </a:blip>
          <a:srcRect/>
          <a:stretch/>
        </p:blipFill>
        <p:spPr>
          <a:xfrm>
            <a:off x="506207" y="1832333"/>
            <a:ext cx="1619695" cy="4454159"/>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2"/>
          <a:stretch>
            <a:fillRect/>
          </a:stretch>
        </p:blipFill>
        <p:spPr>
          <a:xfrm>
            <a:off x="534677" y="4696912"/>
            <a:ext cx="1480559" cy="1524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637395" y="4786087"/>
            <a:ext cx="1354108" cy="1495472"/>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637582" y="4669357"/>
            <a:ext cx="1353735" cy="1622747"/>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06516" y="1358812"/>
            <a:ext cx="487363" cy="487363"/>
          </a:xfrm>
          <a:prstGeom prst="rect">
            <a:avLst/>
          </a:prstGeom>
        </p:spPr>
      </p:pic>
      <p:grpSp>
        <p:nvGrpSpPr>
          <p:cNvPr id="40" name="Group 39">
            <a:extLst>
              <a:ext uri="{FF2B5EF4-FFF2-40B4-BE49-F238E27FC236}">
                <a16:creationId xmlns:a16="http://schemas.microsoft.com/office/drawing/2014/main" id="{FC13E8F7-E341-4A4A-8467-9009F4679AEA}"/>
              </a:ext>
            </a:extLst>
          </p:cNvPr>
          <p:cNvGrpSpPr/>
          <p:nvPr/>
        </p:nvGrpSpPr>
        <p:grpSpPr>
          <a:xfrm>
            <a:off x="2241023" y="3659141"/>
            <a:ext cx="4998010" cy="2717867"/>
            <a:chOff x="2241022" y="3937286"/>
            <a:chExt cx="4998008" cy="2717866"/>
          </a:xfrm>
        </p:grpSpPr>
        <p:sp>
          <p:nvSpPr>
            <p:cNvPr id="25" name="Rectangle: Rounded Corners 24">
              <a:extLst>
                <a:ext uri="{FF2B5EF4-FFF2-40B4-BE49-F238E27FC236}">
                  <a16:creationId xmlns:a16="http://schemas.microsoft.com/office/drawing/2014/main" id="{F1D00E1D-A2B2-4255-A5D2-8BDE9DF92CF0}"/>
                </a:ext>
              </a:extLst>
            </p:cNvPr>
            <p:cNvSpPr/>
            <p:nvPr/>
          </p:nvSpPr>
          <p:spPr>
            <a:xfrm>
              <a:off x="2895633" y="3937286"/>
              <a:ext cx="4343397" cy="27178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3733">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 name="Picture 19">
              <a:extLst>
                <a:ext uri="{FF2B5EF4-FFF2-40B4-BE49-F238E27FC236}">
                  <a16:creationId xmlns:a16="http://schemas.microsoft.com/office/drawing/2014/main" id="{62E08832-3DCC-49A4-AC1D-099A79C0EFB9}"/>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p:blipFill>
          <p:spPr>
            <a:xfrm>
              <a:off x="2241022" y="4526543"/>
              <a:ext cx="929350" cy="1549924"/>
            </a:xfrm>
            <a:prstGeom prst="rect">
              <a:avLst/>
            </a:prstGeom>
          </p:spPr>
        </p:pic>
        <p:sp>
          <p:nvSpPr>
            <p:cNvPr id="36" name="TextBox 35">
              <a:extLst>
                <a:ext uri="{FF2B5EF4-FFF2-40B4-BE49-F238E27FC236}">
                  <a16:creationId xmlns:a16="http://schemas.microsoft.com/office/drawing/2014/main" id="{37128BEF-07EE-4FEE-9225-7F18ADBAC7D5}"/>
                </a:ext>
              </a:extLst>
            </p:cNvPr>
            <p:cNvSpPr txBox="1"/>
            <p:nvPr/>
          </p:nvSpPr>
          <p:spPr>
            <a:xfrm>
              <a:off x="3116898" y="4472014"/>
              <a:ext cx="4041471" cy="1292662"/>
            </a:xfrm>
            <a:prstGeom prst="rect">
              <a:avLst/>
            </a:prstGeom>
            <a:noFill/>
          </p:spPr>
          <p:txBody>
            <a:bodyPr wrap="square" lIns="0" tIns="0" rIns="0" bIns="0" rtlCol="0">
              <a:spAutoFit/>
            </a:bodyPr>
            <a:lstStyle/>
            <a:p>
              <a:pPr algn="ctr" defTabSz="914354"/>
              <a:r>
                <a:rPr lang="en-GB"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Tình</a:t>
              </a:r>
              <a:r>
                <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cảm</a:t>
              </a:r>
              <a:r>
                <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của</a:t>
              </a:r>
              <a:r>
                <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a:t>
              </a:r>
              <a:r>
                <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nhỏ</a:t>
              </a:r>
              <a:r>
                <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đối</a:t>
              </a:r>
              <a:r>
                <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với</a:t>
              </a:r>
              <a:r>
                <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cảnh</a:t>
              </a:r>
              <a:r>
                <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đẹp</a:t>
              </a:r>
              <a:r>
                <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trên</a:t>
              </a:r>
              <a:r>
                <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moijmieenf</a:t>
              </a:r>
              <a:r>
                <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đất</a:t>
              </a:r>
              <a:r>
                <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nước</a:t>
              </a:r>
              <a:r>
                <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ta.</a:t>
              </a:r>
              <a:endPar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41" name="Group 40">
            <a:extLst>
              <a:ext uri="{FF2B5EF4-FFF2-40B4-BE49-F238E27FC236}">
                <a16:creationId xmlns:a16="http://schemas.microsoft.com/office/drawing/2014/main" id="{330854B2-F80C-4FF7-88D5-341CFE138CE3}"/>
              </a:ext>
            </a:extLst>
          </p:cNvPr>
          <p:cNvGrpSpPr/>
          <p:nvPr/>
        </p:nvGrpSpPr>
        <p:grpSpPr>
          <a:xfrm>
            <a:off x="7352755" y="3759135"/>
            <a:ext cx="4482219" cy="2717867"/>
            <a:chOff x="7252580" y="4892972"/>
            <a:chExt cx="4482219" cy="2717865"/>
          </a:xfrm>
        </p:grpSpPr>
        <p:sp>
          <p:nvSpPr>
            <p:cNvPr id="27" name="Rectangle: Rounded Corners 26">
              <a:extLst>
                <a:ext uri="{FF2B5EF4-FFF2-40B4-BE49-F238E27FC236}">
                  <a16:creationId xmlns:a16="http://schemas.microsoft.com/office/drawing/2014/main" id="{BD814C31-9D0A-41B1-ADED-E8FF4ABD4B00}"/>
                </a:ext>
              </a:extLst>
            </p:cNvPr>
            <p:cNvSpPr/>
            <p:nvPr/>
          </p:nvSpPr>
          <p:spPr>
            <a:xfrm>
              <a:off x="7519824" y="4892972"/>
              <a:ext cx="4214975" cy="271786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3733">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1" name="Picture 20">
              <a:extLst>
                <a:ext uri="{FF2B5EF4-FFF2-40B4-BE49-F238E27FC236}">
                  <a16:creationId xmlns:a16="http://schemas.microsoft.com/office/drawing/2014/main" id="{A8B0FE3D-55AC-44FB-900D-361A2433CCD6}"/>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7252580" y="5344629"/>
              <a:ext cx="951591" cy="1625132"/>
            </a:xfrm>
            <a:prstGeom prst="rect">
              <a:avLst/>
            </a:prstGeom>
          </p:spPr>
        </p:pic>
        <p:sp>
          <p:nvSpPr>
            <p:cNvPr id="37" name="TextBox 36">
              <a:extLst>
                <a:ext uri="{FF2B5EF4-FFF2-40B4-BE49-F238E27FC236}">
                  <a16:creationId xmlns:a16="http://schemas.microsoft.com/office/drawing/2014/main" id="{DA81D0B3-76A8-47AE-B788-8A81D806EC61}"/>
                </a:ext>
              </a:extLst>
            </p:cNvPr>
            <p:cNvSpPr txBox="1"/>
            <p:nvPr/>
          </p:nvSpPr>
          <p:spPr>
            <a:xfrm>
              <a:off x="7908590" y="5391287"/>
              <a:ext cx="3762928" cy="1292661"/>
            </a:xfrm>
            <a:prstGeom prst="rect">
              <a:avLst/>
            </a:prstGeom>
            <a:noFill/>
          </p:spPr>
          <p:txBody>
            <a:bodyPr wrap="square" lIns="0" tIns="0" rIns="0" bIns="0" rtlCol="0">
              <a:spAutoFit/>
            </a:bodyPr>
            <a:lstStyle/>
            <a:p>
              <a:pPr algn="ctr" defTabSz="914354"/>
              <a:r>
                <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Bài thơ cho thấy bạn nhỏ rất yêu và tự hào về quê hương mình.</a:t>
              </a:r>
              <a:endPar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9" name="Rectangle 28">
            <a:extLst>
              <a:ext uri="{FF2B5EF4-FFF2-40B4-BE49-F238E27FC236}">
                <a16:creationId xmlns:a16="http://schemas.microsoft.com/office/drawing/2014/main" id="{70F62BFA-5845-4A57-8223-547686DE1E96}"/>
              </a:ext>
            </a:extLst>
          </p:cNvPr>
          <p:cNvSpPr/>
          <p:nvPr/>
        </p:nvSpPr>
        <p:spPr>
          <a:xfrm>
            <a:off x="-1257799" y="7202681"/>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354"/>
            <a:r>
              <a:rPr lang="en-US" sz="2400">
                <a:solidFill>
                  <a:prstClr val="black"/>
                </a:solidFill>
              </a:rPr>
              <a:t>Khi đến mỗi Slide, thầy cô</a:t>
            </a:r>
            <a:br>
              <a:rPr lang="en-US" sz="2400">
                <a:solidFill>
                  <a:prstClr val="black"/>
                </a:solidFill>
              </a:rPr>
            </a:br>
            <a:r>
              <a:rPr lang="en-US" sz="2400">
                <a:solidFill>
                  <a:prstClr val="black"/>
                </a:solidFill>
              </a:rPr>
              <a:t>nhấp chuột trái 1 lần hoặc</a:t>
            </a:r>
            <a:br>
              <a:rPr lang="en-US" sz="2400">
                <a:solidFill>
                  <a:prstClr val="black"/>
                </a:solidFill>
              </a:rPr>
            </a:br>
            <a:r>
              <a:rPr lang="en-US" sz="2400">
                <a:solidFill>
                  <a:prstClr val="black"/>
                </a:solidFill>
              </a:rPr>
              <a:t>phím mũi tên qua phải thì câu hỏi và đáp án sẽ tự xuất hiện.</a:t>
            </a:r>
          </a:p>
        </p:txBody>
      </p:sp>
      <p:sp>
        <p:nvSpPr>
          <p:cNvPr id="30" name="Rectangle 29">
            <a:extLst>
              <a:ext uri="{FF2B5EF4-FFF2-40B4-BE49-F238E27FC236}">
                <a16:creationId xmlns:a16="http://schemas.microsoft.com/office/drawing/2014/main" id="{43E88DC6-643B-478B-BC5D-8FA7FE6F89F1}"/>
              </a:ext>
            </a:extLst>
          </p:cNvPr>
          <p:cNvSpPr/>
          <p:nvPr/>
        </p:nvSpPr>
        <p:spPr>
          <a:xfrm>
            <a:off x="3681816" y="7202681"/>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354"/>
            <a:r>
              <a:rPr lang="en-US" sz="2400">
                <a:solidFill>
                  <a:prstClr val="black"/>
                </a:solidFill>
              </a:rPr>
              <a:t>Sau khi HS đưa ra đáp án qua Camera, thầy cô nhấp vào đáp án đúng để xác nhận đáp án.</a:t>
            </a:r>
          </a:p>
        </p:txBody>
      </p:sp>
      <p:sp>
        <p:nvSpPr>
          <p:cNvPr id="31" name="Rectangle 30">
            <a:extLst>
              <a:ext uri="{FF2B5EF4-FFF2-40B4-BE49-F238E27FC236}">
                <a16:creationId xmlns:a16="http://schemas.microsoft.com/office/drawing/2014/main" id="{448C7BAB-C2A1-4252-8ACD-8DBA2F2D7F49}"/>
              </a:ext>
            </a:extLst>
          </p:cNvPr>
          <p:cNvSpPr/>
          <p:nvPr/>
        </p:nvSpPr>
        <p:spPr>
          <a:xfrm>
            <a:off x="8640481" y="7202681"/>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354"/>
            <a:r>
              <a:rPr lang="en-US" sz="2800">
                <a:solidFill>
                  <a:prstClr val="black"/>
                </a:solidFill>
              </a:rPr>
              <a:t>Để chuyển sang câu hỏi tiếp theo, thầy cô nhấp phím mũi tên qua phải 2 lần hoặc</a:t>
            </a:r>
            <a:br>
              <a:rPr lang="en-US" sz="2800">
                <a:solidFill>
                  <a:prstClr val="black"/>
                </a:solidFill>
              </a:rPr>
            </a:br>
            <a:r>
              <a:rPr lang="en-US" sz="2800">
                <a:solidFill>
                  <a:prstClr val="black"/>
                </a:solidFill>
              </a:rPr>
              <a:t>nhấp chuột trái 2 lần.</a:t>
            </a:r>
          </a:p>
        </p:txBody>
      </p:sp>
    </p:spTree>
    <p:extLst>
      <p:ext uri="{BB962C8B-B14F-4D97-AF65-F5344CB8AC3E}">
        <p14:creationId xmlns:p14="http://schemas.microsoft.com/office/powerpoint/2010/main" val="405441641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20000">
                                            <p:cTn display="0" masterRel="sameClick">
                                              <p:stCondLst>
                                                <p:cond evt="begin" delay="0">
                                                  <p:tn val="5"/>
                                                </p:cond>
                                              </p:stCondLst>
                                              <p:endCondLst>
                                                <p:cond evt="onStopAudio" delay="0">
                                                  <p:tgtEl>
                                                    <p:sldTgt/>
                                                  </p:tgtEl>
                                                </p:cond>
                                              </p:endCondLst>
                                            </p:cTn>
                                            <p:tgtEl>
                                              <p:sndTgt r:embed="rId4"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par>
                                    <p:cTn id="14" presetID="2" presetClass="entr" presetSubtype="4" fill="hold" nodeType="withEffect" p14:presetBounceEnd="65000">
                                      <p:stCondLst>
                                        <p:cond delay="800"/>
                                      </p:stCondLst>
                                      <p:childTnLst>
                                        <p:set>
                                          <p:cBhvr>
                                            <p:cTn id="15" dur="1" fill="hold">
                                              <p:stCondLst>
                                                <p:cond delay="0"/>
                                              </p:stCondLst>
                                            </p:cTn>
                                            <p:tgtEl>
                                              <p:spTgt spid="40"/>
                                            </p:tgtEl>
                                            <p:attrNameLst>
                                              <p:attrName>style.visibility</p:attrName>
                                            </p:attrNameLst>
                                          </p:cBhvr>
                                          <p:to>
                                            <p:strVal val="visible"/>
                                          </p:to>
                                        </p:set>
                                        <p:anim calcmode="lin" valueType="num" p14:bounceEnd="65000">
                                          <p:cBhvr additive="base">
                                            <p:cTn id="16" dur="1000" fill="hold"/>
                                            <p:tgtEl>
                                              <p:spTgt spid="40"/>
                                            </p:tgtEl>
                                            <p:attrNameLst>
                                              <p:attrName>ppt_x</p:attrName>
                                            </p:attrNameLst>
                                          </p:cBhvr>
                                          <p:tavLst>
                                            <p:tav tm="0">
                                              <p:val>
                                                <p:strVal val="#ppt_x"/>
                                              </p:val>
                                            </p:tav>
                                            <p:tav tm="100000">
                                              <p:val>
                                                <p:strVal val="#ppt_x"/>
                                              </p:val>
                                            </p:tav>
                                          </p:tavLst>
                                        </p:anim>
                                        <p:anim calcmode="lin" valueType="num" p14:bounceEnd="65000">
                                          <p:cBhvr additive="base">
                                            <p:cTn id="17" dur="1000" fill="hold"/>
                                            <p:tgtEl>
                                              <p:spTgt spid="40"/>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14:presetBounceEnd="65000">
                                      <p:stCondLst>
                                        <p:cond delay="1200"/>
                                      </p:stCondLst>
                                      <p:childTnLst>
                                        <p:set>
                                          <p:cBhvr>
                                            <p:cTn id="19" dur="1" fill="hold">
                                              <p:stCondLst>
                                                <p:cond delay="0"/>
                                              </p:stCondLst>
                                            </p:cTn>
                                            <p:tgtEl>
                                              <p:spTgt spid="41"/>
                                            </p:tgtEl>
                                            <p:attrNameLst>
                                              <p:attrName>style.visibility</p:attrName>
                                            </p:attrNameLst>
                                          </p:cBhvr>
                                          <p:to>
                                            <p:strVal val="visible"/>
                                          </p:to>
                                        </p:set>
                                        <p:anim calcmode="lin" valueType="num" p14:bounceEnd="65000">
                                          <p:cBhvr additive="base">
                                            <p:cTn id="20"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21" dur="1000" fill="hold"/>
                                            <p:tgtEl>
                                              <p:spTgt spid="41"/>
                                            </p:tgtEl>
                                            <p:attrNameLst>
                                              <p:attrName>ppt_y</p:attrName>
                                            </p:attrNameLst>
                                          </p:cBhvr>
                                          <p:tavLst>
                                            <p:tav tm="0">
                                              <p:val>
                                                <p:strVal val="1+#ppt_h/2"/>
                                              </p:val>
                                            </p:tav>
                                            <p:tav tm="100000">
                                              <p:val>
                                                <p:strVal val="#ppt_y"/>
                                              </p:val>
                                            </p:tav>
                                          </p:tavLst>
                                        </p:anim>
                                      </p:childTnLst>
                                    </p:cTn>
                                  </p:par>
                                </p:childTnLst>
                              </p:cTn>
                            </p:par>
                            <p:par>
                              <p:cTn id="22" fill="hold">
                                <p:stCondLst>
                                  <p:cond delay="3200"/>
                                </p:stCondLst>
                                <p:childTnLst>
                                  <p:par>
                                    <p:cTn id="23" presetID="22" presetClass="entr" presetSubtype="1"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up)">
                                          <p:cBhvr>
                                            <p:cTn id="25" dur="500"/>
                                            <p:tgtEl>
                                              <p:spTgt spid="7"/>
                                            </p:tgtEl>
                                          </p:cBhvr>
                                        </p:animEffect>
                                      </p:childTnLst>
                                    </p:cTn>
                                  </p:par>
                                </p:childTnLst>
                              </p:cTn>
                            </p:par>
                            <p:par>
                              <p:cTn id="26" fill="hold">
                                <p:stCondLst>
                                  <p:cond delay="3700"/>
                                </p:stCondLst>
                                <p:childTnLst>
                                  <p:par>
                                    <p:cTn id="27" presetID="1" presetClass="exit" presetSubtype="0" fill="hold" nodeType="afterEffect">
                                      <p:stCondLst>
                                        <p:cond delay="0"/>
                                      </p:stCondLst>
                                      <p:childTnLst>
                                        <p:set>
                                          <p:cBhvr>
                                            <p:cTn id="28" dur="1" fill="hold">
                                              <p:stCondLst>
                                                <p:cond delay="0"/>
                                              </p:stCondLst>
                                            </p:cTn>
                                            <p:tgtEl>
                                              <p:spTgt spid="24"/>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par>
                              <p:cTn id="31" fill="hold">
                                <p:stCondLst>
                                  <p:cond delay="3700"/>
                                </p:stCondLst>
                                <p:childTnLst>
                                  <p:par>
                                    <p:cTn id="32" presetID="42" presetClass="path" presetSubtype="0" accel="50000" decel="50000" fill="hold" nodeType="afterEffect">
                                      <p:stCondLst>
                                        <p:cond delay="0"/>
                                      </p:stCondLst>
                                      <p:childTnLst>
                                        <p:animMotion origin="layout" path="M 2.70833E-6 -4.81481E-6 L 0.00677 -0.5155 " pathEditMode="relative" rAng="0" ptsTypes="AA">
                                          <p:cBhvr>
                                            <p:cTn id="33" dur="15000" fill="hold"/>
                                            <p:tgtEl>
                                              <p:spTgt spid="9"/>
                                            </p:tgtEl>
                                            <p:attrNameLst>
                                              <p:attrName>ppt_x</p:attrName>
                                              <p:attrName>ppt_y</p:attrName>
                                            </p:attrNameLst>
                                          </p:cBhvr>
                                          <p:rCtr x="339" y="-25787"/>
                                        </p:animMotion>
                                      </p:childTnLst>
                                    </p:cTn>
                                  </p:par>
                                  <p:par>
                                    <p:cTn id="34" presetID="6" presetClass="emph" presetSubtype="0" fill="hold" nodeType="withEffect">
                                      <p:stCondLst>
                                        <p:cond delay="0"/>
                                      </p:stCondLst>
                                      <p:childTnLst>
                                        <p:animScale>
                                          <p:cBhvr>
                                            <p:cTn id="35" dur="15000" fill="hold"/>
                                            <p:tgtEl>
                                              <p:spTgt spid="9"/>
                                            </p:tgtEl>
                                          </p:cBhvr>
                                          <p:by x="50000" y="50000"/>
                                        </p:animScale>
                                      </p:childTnLst>
                                    </p:cTn>
                                  </p:par>
                                  <p:par>
                                    <p:cTn id="36" presetID="22" presetClass="exit" presetSubtype="4" fill="hold" nodeType="withEffect">
                                      <p:stCondLst>
                                        <p:cond delay="0"/>
                                      </p:stCondLst>
                                      <p:childTnLst>
                                        <p:animEffect transition="out" filter="wipe(down)">
                                          <p:cBhvr>
                                            <p:cTn id="37" dur="15000"/>
                                            <p:tgtEl>
                                              <p:spTgt spid="7"/>
                                            </p:tgtEl>
                                          </p:cBhvr>
                                        </p:animEffect>
                                        <p:set>
                                          <p:cBhvr>
                                            <p:cTn id="38" dur="1" fill="hold">
                                              <p:stCondLst>
                                                <p:cond delay="14999"/>
                                              </p:stCondLst>
                                            </p:cTn>
                                            <p:tgtEl>
                                              <p:spTgt spid="7"/>
                                            </p:tgtEl>
                                            <p:attrNameLst>
                                              <p:attrName>style.visibility</p:attrName>
                                            </p:attrNameLst>
                                          </p:cBhvr>
                                          <p:to>
                                            <p:strVal val="hidden"/>
                                          </p:to>
                                        </p:set>
                                      </p:childTnLst>
                                      <p:subTnLst>
                                        <p:audio>
                                          <p:cMediaNode vol="18000">
                                            <p:cTn display="0" masterRel="sameClick">
                                              <p:stCondLst>
                                                <p:cond evt="begin" delay="0">
                                                  <p:tn val="36"/>
                                                </p:cond>
                                              </p:stCondLst>
                                              <p:endCondLst>
                                                <p:cond evt="onStopAudio" delay="0">
                                                  <p:tgtEl>
                                                    <p:sldTgt/>
                                                  </p:tgtEl>
                                                </p:cond>
                                              </p:endCondLst>
                                            </p:cTn>
                                            <p:tgtEl>
                                              <p:sndTgt r:embed="rId5" name="AmThanhDiaBay.wav"/>
                                            </p:tgtEl>
                                          </p:cMediaNode>
                                        </p:audio>
                                      </p:subTnLst>
                                    </p:cTn>
                                  </p:par>
                                </p:childTnLst>
                              </p:cTn>
                            </p:par>
                            <p:par>
                              <p:cTn id="39" fill="hold">
                                <p:stCondLst>
                                  <p:cond delay="18700"/>
                                </p:stCondLst>
                                <p:childTnLst>
                                  <p:par>
                                    <p:cTn id="40" presetID="32" presetClass="emph" presetSubtype="0" repeatCount="3000" fill="hold" nodeType="afterEffect">
                                      <p:stCondLst>
                                        <p:cond delay="0"/>
                                      </p:stCondLst>
                                      <p:childTnLst>
                                        <p:animRot by="120000">
                                          <p:cBhvr>
                                            <p:cTn id="41" dur="75" fill="hold">
                                              <p:stCondLst>
                                                <p:cond delay="0"/>
                                              </p:stCondLst>
                                            </p:cTn>
                                            <p:tgtEl>
                                              <p:spTgt spid="6"/>
                                            </p:tgtEl>
                                            <p:attrNameLst>
                                              <p:attrName>r</p:attrName>
                                            </p:attrNameLst>
                                          </p:cBhvr>
                                        </p:animRot>
                                        <p:animRot by="-240000">
                                          <p:cBhvr>
                                            <p:cTn id="42" dur="150" fill="hold">
                                              <p:stCondLst>
                                                <p:cond delay="150"/>
                                              </p:stCondLst>
                                            </p:cTn>
                                            <p:tgtEl>
                                              <p:spTgt spid="6"/>
                                            </p:tgtEl>
                                            <p:attrNameLst>
                                              <p:attrName>r</p:attrName>
                                            </p:attrNameLst>
                                          </p:cBhvr>
                                        </p:animRot>
                                        <p:animRot by="240000">
                                          <p:cBhvr>
                                            <p:cTn id="43" dur="150" fill="hold">
                                              <p:stCondLst>
                                                <p:cond delay="300"/>
                                              </p:stCondLst>
                                            </p:cTn>
                                            <p:tgtEl>
                                              <p:spTgt spid="6"/>
                                            </p:tgtEl>
                                            <p:attrNameLst>
                                              <p:attrName>r</p:attrName>
                                            </p:attrNameLst>
                                          </p:cBhvr>
                                        </p:animRot>
                                        <p:animRot by="-240000">
                                          <p:cBhvr>
                                            <p:cTn id="44" dur="150" fill="hold">
                                              <p:stCondLst>
                                                <p:cond delay="450"/>
                                              </p:stCondLst>
                                            </p:cTn>
                                            <p:tgtEl>
                                              <p:spTgt spid="6"/>
                                            </p:tgtEl>
                                            <p:attrNameLst>
                                              <p:attrName>r</p:attrName>
                                            </p:attrNameLst>
                                          </p:cBhvr>
                                        </p:animRot>
                                        <p:animRot by="120000">
                                          <p:cBhvr>
                                            <p:cTn id="45" dur="150" fill="hold">
                                              <p:stCondLst>
                                                <p:cond delay="600"/>
                                              </p:stCondLst>
                                            </p:cTn>
                                            <p:tgtEl>
                                              <p:spTgt spid="6"/>
                                            </p:tgtEl>
                                            <p:attrNameLst>
                                              <p:attrName>r</p:attrName>
                                            </p:attrNameLst>
                                          </p:cBhvr>
                                        </p:animRot>
                                      </p:childTnLst>
                                      <p:subTnLst>
                                        <p:audio>
                                          <p:cMediaNode>
                                            <p:cTn display="0" masterRel="sameClick">
                                              <p:stCondLst>
                                                <p:cond evt="begin" delay="0">
                                                  <p:tn val="40"/>
                                                </p:cond>
                                              </p:stCondLst>
                                              <p:endCondLst>
                                                <p:cond evt="onStopAudio" delay="0">
                                                  <p:tgtEl>
                                                    <p:sldTgt/>
                                                  </p:tgtEl>
                                                </p:cond>
                                              </p:endCondLst>
                                            </p:cTn>
                                            <p:tgtEl>
                                              <p:sndTgt r:embed="rId6"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46" fill="hold" display="0">
                      <p:stCondLst>
                        <p:cond delay="indefinite"/>
                      </p:stCondLst>
                      <p:endCondLst>
                        <p:cond evt="onStopAudio" delay="0">
                          <p:tgtEl>
                            <p:sldTgt/>
                          </p:tgtEl>
                        </p:cond>
                      </p:endCondLst>
                    </p:cTn>
                    <p:tgtEl>
                      <p:spTgt spid="26"/>
                    </p:tgtEl>
                  </p:cMediaNode>
                </p:audio>
                <p:seq concurrent="1" nextAc="seek">
                  <p:cTn id="47" restart="whenNotActive" fill="hold" evtFilter="cancelBubble" nodeType="interactiveSeq">
                    <p:stCondLst>
                      <p:cond evt="onClick" delay="0">
                        <p:tgtEl>
                          <p:spTgt spid="40"/>
                        </p:tgtEl>
                      </p:cond>
                    </p:stCondLst>
                    <p:endSync evt="end" delay="0">
                      <p:rtn val="all"/>
                    </p:endSync>
                    <p:childTnLst>
                      <p:par>
                        <p:cTn id="48" fill="hold">
                          <p:stCondLst>
                            <p:cond delay="0"/>
                          </p:stCondLst>
                          <p:childTnLst>
                            <p:par>
                              <p:cTn id="49" fill="hold">
                                <p:stCondLst>
                                  <p:cond delay="0"/>
                                </p:stCondLst>
                                <p:childTnLst>
                                  <p:par>
                                    <p:cTn id="50" presetID="26" presetClass="emph" presetSubtype="0" fill="hold" nodeType="clickEffect">
                                      <p:stCondLst>
                                        <p:cond delay="0"/>
                                      </p:stCondLst>
                                      <p:childTnLst>
                                        <p:animEffect transition="out" filter="fade">
                                          <p:cBhvr>
                                            <p:cTn id="51" dur="500" tmFilter="0, 0; .2, .5; .8, .5; 1, 0"/>
                                            <p:tgtEl>
                                              <p:spTgt spid="40"/>
                                            </p:tgtEl>
                                          </p:cBhvr>
                                        </p:animEffect>
                                        <p:animScale>
                                          <p:cBhvr>
                                            <p:cTn id="52" dur="250" autoRev="1" fill="hold"/>
                                            <p:tgtEl>
                                              <p:spTgt spid="40"/>
                                            </p:tgtEl>
                                          </p:cBhvr>
                                          <p:by x="105000" y="105000"/>
                                        </p:animScale>
                                      </p:childTnLst>
                                      <p:subTnLst>
                                        <p:audio>
                                          <p:cMediaNode>
                                            <p:cTn display="0" masterRel="sameClick">
                                              <p:stCondLst>
                                                <p:cond evt="begin" delay="0">
                                                  <p:tn val="50"/>
                                                </p:cond>
                                              </p:stCondLst>
                                              <p:endCondLst>
                                                <p:cond evt="onStopAudio" delay="0">
                                                  <p:tgtEl>
                                                    <p:sldTgt/>
                                                  </p:tgtEl>
                                                </p:cond>
                                              </p:endCondLst>
                                            </p:cTn>
                                            <p:tgtEl>
                                              <p:sndTgt r:embed="rId7" name="click.wav"/>
                                            </p:tgtEl>
                                          </p:cMediaNode>
                                        </p:audio>
                                      </p:subTnLst>
                                    </p:cTn>
                                  </p:par>
                                </p:childTnLst>
                              </p:cTn>
                            </p:par>
                            <p:par>
                              <p:cTn id="53" fill="hold">
                                <p:stCondLst>
                                  <p:cond delay="500"/>
                                </p:stCondLst>
                                <p:childTnLst>
                                  <p:par>
                                    <p:cTn id="54" presetID="10" presetClass="exit" presetSubtype="0" fill="hold" nodeType="afterEffect">
                                      <p:stCondLst>
                                        <p:cond delay="0"/>
                                      </p:stCondLst>
                                      <p:childTnLst>
                                        <p:animEffect transition="out" filter="fade">
                                          <p:cBhvr>
                                            <p:cTn id="55" dur="500"/>
                                            <p:tgtEl>
                                              <p:spTgt spid="7"/>
                                            </p:tgtEl>
                                          </p:cBhvr>
                                        </p:animEffect>
                                        <p:set>
                                          <p:cBhvr>
                                            <p:cTn id="56" dur="1" fill="hold">
                                              <p:stCondLst>
                                                <p:cond delay="499"/>
                                              </p:stCondLst>
                                            </p:cTn>
                                            <p:tgtEl>
                                              <p:spTgt spid="7"/>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childTnLst>
                              </p:cTn>
                            </p:par>
                            <p:par>
                              <p:cTn id="60" fill="hold">
                                <p:stCondLst>
                                  <p:cond delay="1000"/>
                                </p:stCondLst>
                                <p:childTnLst>
                                  <p:par>
                                    <p:cTn id="61" presetID="47" presetClass="entr" presetSubtype="0" fill="hold" nodeType="after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1000"/>
                                            <p:tgtEl>
                                              <p:spTgt spid="13"/>
                                            </p:tgtEl>
                                          </p:cBhvr>
                                        </p:animEffect>
                                        <p:anim calcmode="lin" valueType="num">
                                          <p:cBhvr>
                                            <p:cTn id="64" dur="1000" fill="hold"/>
                                            <p:tgtEl>
                                              <p:spTgt spid="13"/>
                                            </p:tgtEl>
                                            <p:attrNameLst>
                                              <p:attrName>ppt_x</p:attrName>
                                            </p:attrNameLst>
                                          </p:cBhvr>
                                          <p:tavLst>
                                            <p:tav tm="0">
                                              <p:val>
                                                <p:strVal val="#ppt_x"/>
                                              </p:val>
                                            </p:tav>
                                            <p:tav tm="100000">
                                              <p:val>
                                                <p:strVal val="#ppt_x"/>
                                              </p:val>
                                            </p:tav>
                                          </p:tavLst>
                                        </p:anim>
                                        <p:anim calcmode="lin" valueType="num">
                                          <p:cBhvr>
                                            <p:cTn id="65" dur="1000" fill="hold"/>
                                            <p:tgtEl>
                                              <p:spTgt spid="13"/>
                                            </p:tgtEl>
                                            <p:attrNameLst>
                                              <p:attrName>ppt_y</p:attrName>
                                            </p:attrNameLst>
                                          </p:cBhvr>
                                          <p:tavLst>
                                            <p:tav tm="0">
                                              <p:val>
                                                <p:strVal val="#ppt_y-.1"/>
                                              </p:val>
                                            </p:tav>
                                            <p:tav tm="100000">
                                              <p:val>
                                                <p:strVal val="#ppt_y"/>
                                              </p:val>
                                            </p:tav>
                                          </p:tavLst>
                                        </p:anim>
                                      </p:childTnLst>
                                    </p:cTn>
                                  </p:par>
                                  <p:par>
                                    <p:cTn id="66" presetID="1" presetClass="mediacall" presetSubtype="0" fill="hold" nodeType="withEffect">
                                      <p:stCondLst>
                                        <p:cond delay="0"/>
                                      </p:stCondLst>
                                      <p:childTnLst>
                                        <p:cmd type="call" cmd="playFrom(0.0)">
                                          <p:cBhvr>
                                            <p:cTn id="67" dur="4576" fill="hold"/>
                                            <p:tgtEl>
                                              <p:spTgt spid="26"/>
                                            </p:tgtEl>
                                          </p:cBhvr>
                                        </p:cmd>
                                      </p:childTnLst>
                                    </p:cTn>
                                  </p:par>
                                  <p:par>
                                    <p:cTn id="68" presetID="2" presetClass="exit" presetSubtype="3" accel="80000" decel="20000" fill="hold" nodeType="withEffect">
                                      <p:stCondLst>
                                        <p:cond delay="0"/>
                                      </p:stCondLst>
                                      <p:childTnLst>
                                        <p:anim calcmode="lin" valueType="num">
                                          <p:cBhvr additive="base">
                                            <p:cTn id="69" dur="500"/>
                                            <p:tgtEl>
                                              <p:spTgt spid="6"/>
                                            </p:tgtEl>
                                            <p:attrNameLst>
                                              <p:attrName>ppt_x</p:attrName>
                                            </p:attrNameLst>
                                          </p:cBhvr>
                                          <p:tavLst>
                                            <p:tav tm="0">
                                              <p:val>
                                                <p:strVal val="ppt_x"/>
                                              </p:val>
                                            </p:tav>
                                            <p:tav tm="100000">
                                              <p:val>
                                                <p:strVal val="1+ppt_w/2"/>
                                              </p:val>
                                            </p:tav>
                                          </p:tavLst>
                                        </p:anim>
                                        <p:anim calcmode="lin" valueType="num">
                                          <p:cBhvr additive="base">
                                            <p:cTn id="70" dur="500"/>
                                            <p:tgtEl>
                                              <p:spTgt spid="6"/>
                                            </p:tgtEl>
                                            <p:attrNameLst>
                                              <p:attrName>ppt_y</p:attrName>
                                            </p:attrNameLst>
                                          </p:cBhvr>
                                          <p:tavLst>
                                            <p:tav tm="0">
                                              <p:val>
                                                <p:strVal val="ppt_y"/>
                                              </p:val>
                                            </p:tav>
                                            <p:tav tm="100000">
                                              <p:val>
                                                <p:strVal val="0-ppt_h/2"/>
                                              </p:val>
                                            </p:tav>
                                          </p:tavLst>
                                        </p:anim>
                                        <p:set>
                                          <p:cBhvr>
                                            <p:cTn id="71" dur="1" fill="hold">
                                              <p:stCondLst>
                                                <p:cond delay="499"/>
                                              </p:stCondLst>
                                            </p:cTn>
                                            <p:tgtEl>
                                              <p:spTgt spid="6"/>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41"/>
                                            </p:tgtEl>
                                          </p:cBhvr>
                                        </p:animEffect>
                                        <p:set>
                                          <p:cBhvr>
                                            <p:cTn id="74"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20000">
                                            <p:cTn display="0" masterRel="sameClick">
                                              <p:stCondLst>
                                                <p:cond evt="begin" delay="0">
                                                  <p:tn val="5"/>
                                                </p:cond>
                                              </p:stCondLst>
                                              <p:endCondLst>
                                                <p:cond evt="onStopAudio" delay="0">
                                                  <p:tgtEl>
                                                    <p:sldTgt/>
                                                  </p:tgtEl>
                                                </p:cond>
                                              </p:endCondLst>
                                            </p:cTn>
                                            <p:tgtEl>
                                              <p:sndTgt r:embed="rId18"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par>
                                    <p:cTn id="14" presetID="2" presetClass="entr" presetSubtype="4" fill="hold" nodeType="withEffect">
                                      <p:stCondLst>
                                        <p:cond delay="800"/>
                                      </p:stCondLst>
                                      <p:childTnLst>
                                        <p:set>
                                          <p:cBhvr>
                                            <p:cTn id="15" dur="1" fill="hold">
                                              <p:stCondLst>
                                                <p:cond delay="0"/>
                                              </p:stCondLst>
                                            </p:cTn>
                                            <p:tgtEl>
                                              <p:spTgt spid="40"/>
                                            </p:tgtEl>
                                            <p:attrNameLst>
                                              <p:attrName>style.visibility</p:attrName>
                                            </p:attrNameLst>
                                          </p:cBhvr>
                                          <p:to>
                                            <p:strVal val="visible"/>
                                          </p:to>
                                        </p:set>
                                        <p:anim calcmode="lin" valueType="num">
                                          <p:cBhvr additive="base">
                                            <p:cTn id="16" dur="1000" fill="hold"/>
                                            <p:tgtEl>
                                              <p:spTgt spid="40"/>
                                            </p:tgtEl>
                                            <p:attrNameLst>
                                              <p:attrName>ppt_x</p:attrName>
                                            </p:attrNameLst>
                                          </p:cBhvr>
                                          <p:tavLst>
                                            <p:tav tm="0">
                                              <p:val>
                                                <p:strVal val="#ppt_x"/>
                                              </p:val>
                                            </p:tav>
                                            <p:tav tm="100000">
                                              <p:val>
                                                <p:strVal val="#ppt_x"/>
                                              </p:val>
                                            </p:tav>
                                          </p:tavLst>
                                        </p:anim>
                                        <p:anim calcmode="lin" valueType="num">
                                          <p:cBhvr additive="base">
                                            <p:cTn id="17" dur="1000" fill="hold"/>
                                            <p:tgtEl>
                                              <p:spTgt spid="40"/>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1200"/>
                                      </p:stCondLst>
                                      <p:childTnLst>
                                        <p:set>
                                          <p:cBhvr>
                                            <p:cTn id="19" dur="1" fill="hold">
                                              <p:stCondLst>
                                                <p:cond delay="0"/>
                                              </p:stCondLst>
                                            </p:cTn>
                                            <p:tgtEl>
                                              <p:spTgt spid="41"/>
                                            </p:tgtEl>
                                            <p:attrNameLst>
                                              <p:attrName>style.visibility</p:attrName>
                                            </p:attrNameLst>
                                          </p:cBhvr>
                                          <p:to>
                                            <p:strVal val="visible"/>
                                          </p:to>
                                        </p:set>
                                        <p:anim calcmode="lin" valueType="num">
                                          <p:cBhvr additive="base">
                                            <p:cTn id="20" dur="1000" fill="hold"/>
                                            <p:tgtEl>
                                              <p:spTgt spid="41"/>
                                            </p:tgtEl>
                                            <p:attrNameLst>
                                              <p:attrName>ppt_x</p:attrName>
                                            </p:attrNameLst>
                                          </p:cBhvr>
                                          <p:tavLst>
                                            <p:tav tm="0">
                                              <p:val>
                                                <p:strVal val="#ppt_x"/>
                                              </p:val>
                                            </p:tav>
                                            <p:tav tm="100000">
                                              <p:val>
                                                <p:strVal val="#ppt_x"/>
                                              </p:val>
                                            </p:tav>
                                          </p:tavLst>
                                        </p:anim>
                                        <p:anim calcmode="lin" valueType="num">
                                          <p:cBhvr additive="base">
                                            <p:cTn id="21" dur="1000" fill="hold"/>
                                            <p:tgtEl>
                                              <p:spTgt spid="41"/>
                                            </p:tgtEl>
                                            <p:attrNameLst>
                                              <p:attrName>ppt_y</p:attrName>
                                            </p:attrNameLst>
                                          </p:cBhvr>
                                          <p:tavLst>
                                            <p:tav tm="0">
                                              <p:val>
                                                <p:strVal val="1+#ppt_h/2"/>
                                              </p:val>
                                            </p:tav>
                                            <p:tav tm="100000">
                                              <p:val>
                                                <p:strVal val="#ppt_y"/>
                                              </p:val>
                                            </p:tav>
                                          </p:tavLst>
                                        </p:anim>
                                      </p:childTnLst>
                                    </p:cTn>
                                  </p:par>
                                </p:childTnLst>
                              </p:cTn>
                            </p:par>
                            <p:par>
                              <p:cTn id="22" fill="hold">
                                <p:stCondLst>
                                  <p:cond delay="3200"/>
                                </p:stCondLst>
                                <p:childTnLst>
                                  <p:par>
                                    <p:cTn id="23" presetID="22" presetClass="entr" presetSubtype="1"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up)">
                                          <p:cBhvr>
                                            <p:cTn id="25" dur="500"/>
                                            <p:tgtEl>
                                              <p:spTgt spid="7"/>
                                            </p:tgtEl>
                                          </p:cBhvr>
                                        </p:animEffect>
                                      </p:childTnLst>
                                    </p:cTn>
                                  </p:par>
                                </p:childTnLst>
                              </p:cTn>
                            </p:par>
                            <p:par>
                              <p:cTn id="26" fill="hold">
                                <p:stCondLst>
                                  <p:cond delay="3700"/>
                                </p:stCondLst>
                                <p:childTnLst>
                                  <p:par>
                                    <p:cTn id="27" presetID="1" presetClass="exit" presetSubtype="0" fill="hold" nodeType="afterEffect">
                                      <p:stCondLst>
                                        <p:cond delay="0"/>
                                      </p:stCondLst>
                                      <p:childTnLst>
                                        <p:set>
                                          <p:cBhvr>
                                            <p:cTn id="28" dur="1" fill="hold">
                                              <p:stCondLst>
                                                <p:cond delay="0"/>
                                              </p:stCondLst>
                                            </p:cTn>
                                            <p:tgtEl>
                                              <p:spTgt spid="24"/>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par>
                              <p:cTn id="31" fill="hold">
                                <p:stCondLst>
                                  <p:cond delay="3700"/>
                                </p:stCondLst>
                                <p:childTnLst>
                                  <p:par>
                                    <p:cTn id="32" presetID="42" presetClass="path" presetSubtype="0" accel="50000" decel="50000" fill="hold" nodeType="afterEffect">
                                      <p:stCondLst>
                                        <p:cond delay="0"/>
                                      </p:stCondLst>
                                      <p:childTnLst>
                                        <p:animMotion origin="layout" path="M 2.70833E-6 -4.81481E-6 L 0.00677 -0.5155 " pathEditMode="relative" rAng="0" ptsTypes="AA">
                                          <p:cBhvr>
                                            <p:cTn id="33" dur="15000" fill="hold"/>
                                            <p:tgtEl>
                                              <p:spTgt spid="9"/>
                                            </p:tgtEl>
                                            <p:attrNameLst>
                                              <p:attrName>ppt_x</p:attrName>
                                              <p:attrName>ppt_y</p:attrName>
                                            </p:attrNameLst>
                                          </p:cBhvr>
                                          <p:rCtr x="339" y="-25787"/>
                                        </p:animMotion>
                                      </p:childTnLst>
                                    </p:cTn>
                                  </p:par>
                                  <p:par>
                                    <p:cTn id="34" presetID="6" presetClass="emph" presetSubtype="0" fill="hold" nodeType="withEffect">
                                      <p:stCondLst>
                                        <p:cond delay="0"/>
                                      </p:stCondLst>
                                      <p:childTnLst>
                                        <p:animScale>
                                          <p:cBhvr>
                                            <p:cTn id="35" dur="15000" fill="hold"/>
                                            <p:tgtEl>
                                              <p:spTgt spid="9"/>
                                            </p:tgtEl>
                                          </p:cBhvr>
                                          <p:by x="50000" y="50000"/>
                                        </p:animScale>
                                      </p:childTnLst>
                                    </p:cTn>
                                  </p:par>
                                  <p:par>
                                    <p:cTn id="36" presetID="22" presetClass="exit" presetSubtype="4" fill="hold" nodeType="withEffect">
                                      <p:stCondLst>
                                        <p:cond delay="0"/>
                                      </p:stCondLst>
                                      <p:childTnLst>
                                        <p:animEffect transition="out" filter="wipe(down)">
                                          <p:cBhvr>
                                            <p:cTn id="37" dur="15000"/>
                                            <p:tgtEl>
                                              <p:spTgt spid="7"/>
                                            </p:tgtEl>
                                          </p:cBhvr>
                                        </p:animEffect>
                                        <p:set>
                                          <p:cBhvr>
                                            <p:cTn id="38" dur="1" fill="hold">
                                              <p:stCondLst>
                                                <p:cond delay="14999"/>
                                              </p:stCondLst>
                                            </p:cTn>
                                            <p:tgtEl>
                                              <p:spTgt spid="7"/>
                                            </p:tgtEl>
                                            <p:attrNameLst>
                                              <p:attrName>style.visibility</p:attrName>
                                            </p:attrNameLst>
                                          </p:cBhvr>
                                          <p:to>
                                            <p:strVal val="hidden"/>
                                          </p:to>
                                        </p:set>
                                      </p:childTnLst>
                                      <p:subTnLst>
                                        <p:audio>
                                          <p:cMediaNode vol="18000">
                                            <p:cTn display="0" masterRel="sameClick">
                                              <p:stCondLst>
                                                <p:cond evt="begin" delay="0">
                                                  <p:tn val="36"/>
                                                </p:cond>
                                              </p:stCondLst>
                                              <p:endCondLst>
                                                <p:cond evt="onStopAudio" delay="0">
                                                  <p:tgtEl>
                                                    <p:sldTgt/>
                                                  </p:tgtEl>
                                                </p:cond>
                                              </p:endCondLst>
                                            </p:cTn>
                                            <p:tgtEl>
                                              <p:sndTgt r:embed="rId19" name="AmThanhDiaBay.wav"/>
                                            </p:tgtEl>
                                          </p:cMediaNode>
                                        </p:audio>
                                      </p:subTnLst>
                                    </p:cTn>
                                  </p:par>
                                </p:childTnLst>
                              </p:cTn>
                            </p:par>
                            <p:par>
                              <p:cTn id="39" fill="hold">
                                <p:stCondLst>
                                  <p:cond delay="18700"/>
                                </p:stCondLst>
                                <p:childTnLst>
                                  <p:par>
                                    <p:cTn id="40" presetID="32" presetClass="emph" presetSubtype="0" repeatCount="3000" fill="hold" nodeType="afterEffect">
                                      <p:stCondLst>
                                        <p:cond delay="0"/>
                                      </p:stCondLst>
                                      <p:childTnLst>
                                        <p:animRot by="120000">
                                          <p:cBhvr>
                                            <p:cTn id="41" dur="75" fill="hold">
                                              <p:stCondLst>
                                                <p:cond delay="0"/>
                                              </p:stCondLst>
                                            </p:cTn>
                                            <p:tgtEl>
                                              <p:spTgt spid="6"/>
                                            </p:tgtEl>
                                            <p:attrNameLst>
                                              <p:attrName>r</p:attrName>
                                            </p:attrNameLst>
                                          </p:cBhvr>
                                        </p:animRot>
                                        <p:animRot by="-240000">
                                          <p:cBhvr>
                                            <p:cTn id="42" dur="150" fill="hold">
                                              <p:stCondLst>
                                                <p:cond delay="150"/>
                                              </p:stCondLst>
                                            </p:cTn>
                                            <p:tgtEl>
                                              <p:spTgt spid="6"/>
                                            </p:tgtEl>
                                            <p:attrNameLst>
                                              <p:attrName>r</p:attrName>
                                            </p:attrNameLst>
                                          </p:cBhvr>
                                        </p:animRot>
                                        <p:animRot by="240000">
                                          <p:cBhvr>
                                            <p:cTn id="43" dur="150" fill="hold">
                                              <p:stCondLst>
                                                <p:cond delay="300"/>
                                              </p:stCondLst>
                                            </p:cTn>
                                            <p:tgtEl>
                                              <p:spTgt spid="6"/>
                                            </p:tgtEl>
                                            <p:attrNameLst>
                                              <p:attrName>r</p:attrName>
                                            </p:attrNameLst>
                                          </p:cBhvr>
                                        </p:animRot>
                                        <p:animRot by="-240000">
                                          <p:cBhvr>
                                            <p:cTn id="44" dur="150" fill="hold">
                                              <p:stCondLst>
                                                <p:cond delay="450"/>
                                              </p:stCondLst>
                                            </p:cTn>
                                            <p:tgtEl>
                                              <p:spTgt spid="6"/>
                                            </p:tgtEl>
                                            <p:attrNameLst>
                                              <p:attrName>r</p:attrName>
                                            </p:attrNameLst>
                                          </p:cBhvr>
                                        </p:animRot>
                                        <p:animRot by="120000">
                                          <p:cBhvr>
                                            <p:cTn id="45" dur="150" fill="hold">
                                              <p:stCondLst>
                                                <p:cond delay="600"/>
                                              </p:stCondLst>
                                            </p:cTn>
                                            <p:tgtEl>
                                              <p:spTgt spid="6"/>
                                            </p:tgtEl>
                                            <p:attrNameLst>
                                              <p:attrName>r</p:attrName>
                                            </p:attrNameLst>
                                          </p:cBhvr>
                                        </p:animRot>
                                      </p:childTnLst>
                                      <p:subTnLst>
                                        <p:audio>
                                          <p:cMediaNode>
                                            <p:cTn display="0" masterRel="sameClick">
                                              <p:stCondLst>
                                                <p:cond evt="begin" delay="0">
                                                  <p:tn val="40"/>
                                                </p:cond>
                                              </p:stCondLst>
                                              <p:endCondLst>
                                                <p:cond evt="onStopAudio" delay="0">
                                                  <p:tgtEl>
                                                    <p:sldTgt/>
                                                  </p:tgtEl>
                                                </p:cond>
                                              </p:endCondLst>
                                            </p:cTn>
                                            <p:tgtEl>
                                              <p:sndTgt r:embed="rId20"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46" fill="hold" display="0">
                      <p:stCondLst>
                        <p:cond delay="indefinite"/>
                      </p:stCondLst>
                      <p:endCondLst>
                        <p:cond evt="onStopAudio" delay="0">
                          <p:tgtEl>
                            <p:sldTgt/>
                          </p:tgtEl>
                        </p:cond>
                      </p:endCondLst>
                    </p:cTn>
                    <p:tgtEl>
                      <p:spTgt spid="26"/>
                    </p:tgtEl>
                  </p:cMediaNode>
                </p:audio>
                <p:seq concurrent="1" nextAc="seek">
                  <p:cTn id="47" restart="whenNotActive" fill="hold" evtFilter="cancelBubble" nodeType="interactiveSeq">
                    <p:stCondLst>
                      <p:cond evt="onClick" delay="0">
                        <p:tgtEl>
                          <p:spTgt spid="40"/>
                        </p:tgtEl>
                      </p:cond>
                    </p:stCondLst>
                    <p:endSync evt="end" delay="0">
                      <p:rtn val="all"/>
                    </p:endSync>
                    <p:childTnLst>
                      <p:par>
                        <p:cTn id="48" fill="hold">
                          <p:stCondLst>
                            <p:cond delay="0"/>
                          </p:stCondLst>
                          <p:childTnLst>
                            <p:par>
                              <p:cTn id="49" fill="hold">
                                <p:stCondLst>
                                  <p:cond delay="0"/>
                                </p:stCondLst>
                                <p:childTnLst>
                                  <p:par>
                                    <p:cTn id="50" presetID="26" presetClass="emph" presetSubtype="0" fill="hold" nodeType="clickEffect">
                                      <p:stCondLst>
                                        <p:cond delay="0"/>
                                      </p:stCondLst>
                                      <p:childTnLst>
                                        <p:animEffect transition="out" filter="fade">
                                          <p:cBhvr>
                                            <p:cTn id="51" dur="500" tmFilter="0, 0; .2, .5; .8, .5; 1, 0"/>
                                            <p:tgtEl>
                                              <p:spTgt spid="40"/>
                                            </p:tgtEl>
                                          </p:cBhvr>
                                        </p:animEffect>
                                        <p:animScale>
                                          <p:cBhvr>
                                            <p:cTn id="52" dur="250" autoRev="1" fill="hold"/>
                                            <p:tgtEl>
                                              <p:spTgt spid="40"/>
                                            </p:tgtEl>
                                          </p:cBhvr>
                                          <p:by x="105000" y="105000"/>
                                        </p:animScale>
                                      </p:childTnLst>
                                      <p:subTnLst>
                                        <p:audio>
                                          <p:cMediaNode>
                                            <p:cTn display="0" masterRel="sameClick">
                                              <p:stCondLst>
                                                <p:cond evt="begin" delay="0">
                                                  <p:tn val="50"/>
                                                </p:cond>
                                              </p:stCondLst>
                                              <p:endCondLst>
                                                <p:cond evt="onStopAudio" delay="0">
                                                  <p:tgtEl>
                                                    <p:sldTgt/>
                                                  </p:tgtEl>
                                                </p:cond>
                                              </p:endCondLst>
                                            </p:cTn>
                                            <p:tgtEl>
                                              <p:sndTgt r:embed="rId21" name="click.wav"/>
                                            </p:tgtEl>
                                          </p:cMediaNode>
                                        </p:audio>
                                      </p:subTnLst>
                                    </p:cTn>
                                  </p:par>
                                </p:childTnLst>
                              </p:cTn>
                            </p:par>
                            <p:par>
                              <p:cTn id="53" fill="hold">
                                <p:stCondLst>
                                  <p:cond delay="500"/>
                                </p:stCondLst>
                                <p:childTnLst>
                                  <p:par>
                                    <p:cTn id="54" presetID="10" presetClass="exit" presetSubtype="0" fill="hold" nodeType="afterEffect">
                                      <p:stCondLst>
                                        <p:cond delay="0"/>
                                      </p:stCondLst>
                                      <p:childTnLst>
                                        <p:animEffect transition="out" filter="fade">
                                          <p:cBhvr>
                                            <p:cTn id="55" dur="500"/>
                                            <p:tgtEl>
                                              <p:spTgt spid="7"/>
                                            </p:tgtEl>
                                          </p:cBhvr>
                                        </p:animEffect>
                                        <p:set>
                                          <p:cBhvr>
                                            <p:cTn id="56" dur="1" fill="hold">
                                              <p:stCondLst>
                                                <p:cond delay="499"/>
                                              </p:stCondLst>
                                            </p:cTn>
                                            <p:tgtEl>
                                              <p:spTgt spid="7"/>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childTnLst>
                              </p:cTn>
                            </p:par>
                            <p:par>
                              <p:cTn id="60" fill="hold">
                                <p:stCondLst>
                                  <p:cond delay="1000"/>
                                </p:stCondLst>
                                <p:childTnLst>
                                  <p:par>
                                    <p:cTn id="61" presetID="47" presetClass="entr" presetSubtype="0" fill="hold" nodeType="after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1000"/>
                                            <p:tgtEl>
                                              <p:spTgt spid="13"/>
                                            </p:tgtEl>
                                          </p:cBhvr>
                                        </p:animEffect>
                                        <p:anim calcmode="lin" valueType="num">
                                          <p:cBhvr>
                                            <p:cTn id="64" dur="1000" fill="hold"/>
                                            <p:tgtEl>
                                              <p:spTgt spid="13"/>
                                            </p:tgtEl>
                                            <p:attrNameLst>
                                              <p:attrName>ppt_x</p:attrName>
                                            </p:attrNameLst>
                                          </p:cBhvr>
                                          <p:tavLst>
                                            <p:tav tm="0">
                                              <p:val>
                                                <p:strVal val="#ppt_x"/>
                                              </p:val>
                                            </p:tav>
                                            <p:tav tm="100000">
                                              <p:val>
                                                <p:strVal val="#ppt_x"/>
                                              </p:val>
                                            </p:tav>
                                          </p:tavLst>
                                        </p:anim>
                                        <p:anim calcmode="lin" valueType="num">
                                          <p:cBhvr>
                                            <p:cTn id="65" dur="1000" fill="hold"/>
                                            <p:tgtEl>
                                              <p:spTgt spid="13"/>
                                            </p:tgtEl>
                                            <p:attrNameLst>
                                              <p:attrName>ppt_y</p:attrName>
                                            </p:attrNameLst>
                                          </p:cBhvr>
                                          <p:tavLst>
                                            <p:tav tm="0">
                                              <p:val>
                                                <p:strVal val="#ppt_y-.1"/>
                                              </p:val>
                                            </p:tav>
                                            <p:tav tm="100000">
                                              <p:val>
                                                <p:strVal val="#ppt_y"/>
                                              </p:val>
                                            </p:tav>
                                          </p:tavLst>
                                        </p:anim>
                                      </p:childTnLst>
                                    </p:cTn>
                                  </p:par>
                                  <p:par>
                                    <p:cTn id="66" presetID="1" presetClass="mediacall" presetSubtype="0" fill="hold" nodeType="withEffect">
                                      <p:stCondLst>
                                        <p:cond delay="0"/>
                                      </p:stCondLst>
                                      <p:childTnLst>
                                        <p:cmd type="call" cmd="playFrom(0.0)">
                                          <p:cBhvr>
                                            <p:cTn id="67" dur="4576" fill="hold"/>
                                            <p:tgtEl>
                                              <p:spTgt spid="26"/>
                                            </p:tgtEl>
                                          </p:cBhvr>
                                        </p:cmd>
                                      </p:childTnLst>
                                    </p:cTn>
                                  </p:par>
                                  <p:par>
                                    <p:cTn id="68" presetID="2" presetClass="exit" presetSubtype="3" accel="80000" decel="20000" fill="hold" nodeType="withEffect">
                                      <p:stCondLst>
                                        <p:cond delay="0"/>
                                      </p:stCondLst>
                                      <p:childTnLst>
                                        <p:anim calcmode="lin" valueType="num">
                                          <p:cBhvr additive="base">
                                            <p:cTn id="69" dur="500"/>
                                            <p:tgtEl>
                                              <p:spTgt spid="6"/>
                                            </p:tgtEl>
                                            <p:attrNameLst>
                                              <p:attrName>ppt_x</p:attrName>
                                            </p:attrNameLst>
                                          </p:cBhvr>
                                          <p:tavLst>
                                            <p:tav tm="0">
                                              <p:val>
                                                <p:strVal val="ppt_x"/>
                                              </p:val>
                                            </p:tav>
                                            <p:tav tm="100000">
                                              <p:val>
                                                <p:strVal val="1+ppt_w/2"/>
                                              </p:val>
                                            </p:tav>
                                          </p:tavLst>
                                        </p:anim>
                                        <p:anim calcmode="lin" valueType="num">
                                          <p:cBhvr additive="base">
                                            <p:cTn id="70" dur="500"/>
                                            <p:tgtEl>
                                              <p:spTgt spid="6"/>
                                            </p:tgtEl>
                                            <p:attrNameLst>
                                              <p:attrName>ppt_y</p:attrName>
                                            </p:attrNameLst>
                                          </p:cBhvr>
                                          <p:tavLst>
                                            <p:tav tm="0">
                                              <p:val>
                                                <p:strVal val="ppt_y"/>
                                              </p:val>
                                            </p:tav>
                                            <p:tav tm="100000">
                                              <p:val>
                                                <p:strVal val="0-ppt_h/2"/>
                                              </p:val>
                                            </p:tav>
                                          </p:tavLst>
                                        </p:anim>
                                        <p:set>
                                          <p:cBhvr>
                                            <p:cTn id="71" dur="1" fill="hold">
                                              <p:stCondLst>
                                                <p:cond delay="499"/>
                                              </p:stCondLst>
                                            </p:cTn>
                                            <p:tgtEl>
                                              <p:spTgt spid="6"/>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41"/>
                                            </p:tgtEl>
                                          </p:cBhvr>
                                        </p:animEffect>
                                        <p:set>
                                          <p:cBhvr>
                                            <p:cTn id="74"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696BD2-902B-4222-AB03-1DDA78E6541A}"/>
              </a:ext>
            </a:extLst>
          </p:cNvPr>
          <p:cNvPicPr>
            <a:picLocks noChangeAspect="1"/>
          </p:cNvPicPr>
          <p:nvPr/>
        </p:nvPicPr>
        <p:blipFill rotWithShape="1">
          <a:blip r:embed="rId3">
            <a:extLst>
              <a:ext uri="{28A0092B-C50C-407E-A947-70E740481C1C}">
                <a14:useLocalDpi xmlns:a14="http://schemas.microsoft.com/office/drawing/2010/main" val="0"/>
              </a:ext>
            </a:extLst>
          </a:blip>
          <a:srcRect t="1751"/>
          <a:stretch/>
        </p:blipFill>
        <p:spPr>
          <a:xfrm>
            <a:off x="1" y="0"/>
            <a:ext cx="12211051" cy="6858000"/>
          </a:xfrm>
          <a:prstGeom prst="rect">
            <a:avLst/>
          </a:prstGeom>
        </p:spPr>
      </p:pic>
      <p:pic>
        <p:nvPicPr>
          <p:cNvPr id="4" name="Picture 3">
            <a:extLst>
              <a:ext uri="{FF2B5EF4-FFF2-40B4-BE49-F238E27FC236}">
                <a16:creationId xmlns:a16="http://schemas.microsoft.com/office/drawing/2014/main" id="{3DBD9952-5F19-45B5-B1B0-6312F9008EC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31954" y="1905000"/>
            <a:ext cx="4246649" cy="4267200"/>
          </a:xfrm>
          <a:prstGeom prst="rect">
            <a:avLst/>
          </a:prstGeom>
        </p:spPr>
      </p:pic>
      <p:grpSp>
        <p:nvGrpSpPr>
          <p:cNvPr id="8" name="Group 7">
            <a:extLst>
              <a:ext uri="{FF2B5EF4-FFF2-40B4-BE49-F238E27FC236}">
                <a16:creationId xmlns:a16="http://schemas.microsoft.com/office/drawing/2014/main" id="{BE7F857E-D8AC-4887-8179-C951D8492FBD}"/>
              </a:ext>
            </a:extLst>
          </p:cNvPr>
          <p:cNvGrpSpPr/>
          <p:nvPr/>
        </p:nvGrpSpPr>
        <p:grpSpPr>
          <a:xfrm>
            <a:off x="4114802" y="685800"/>
            <a:ext cx="7901975" cy="2743201"/>
            <a:chOff x="4114800" y="685800"/>
            <a:chExt cx="7901974" cy="2743200"/>
          </a:xfrm>
        </p:grpSpPr>
        <p:sp>
          <p:nvSpPr>
            <p:cNvPr id="7" name="Speech Bubble: Rectangle with Corners Rounded 6">
              <a:extLst>
                <a:ext uri="{FF2B5EF4-FFF2-40B4-BE49-F238E27FC236}">
                  <a16:creationId xmlns:a16="http://schemas.microsoft.com/office/drawing/2014/main" id="{160D3432-3912-4F6B-8129-1C7066299C80}"/>
                </a:ext>
              </a:extLst>
            </p:cNvPr>
            <p:cNvSpPr/>
            <p:nvPr/>
          </p:nvSpPr>
          <p:spPr>
            <a:xfrm>
              <a:off x="4114800" y="685800"/>
              <a:ext cx="7901974" cy="2743200"/>
            </a:xfrm>
            <a:prstGeom prst="wedgeRoundRectCallout">
              <a:avLst>
                <a:gd name="adj1" fmla="val -42241"/>
                <a:gd name="adj2" fmla="val 66389"/>
                <a:gd name="adj3" fmla="val 16667"/>
              </a:avLst>
            </a:prstGeom>
            <a:solidFill>
              <a:schemeClr val="bg1"/>
            </a:solidFill>
            <a:ln w="762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867">
                <a:solidFill>
                  <a:prstClr val="white"/>
                </a:solidFill>
              </a:endParaRPr>
            </a:p>
          </p:txBody>
        </p:sp>
        <p:sp>
          <p:nvSpPr>
            <p:cNvPr id="5" name="TextBox 4">
              <a:extLst>
                <a:ext uri="{FF2B5EF4-FFF2-40B4-BE49-F238E27FC236}">
                  <a16:creationId xmlns:a16="http://schemas.microsoft.com/office/drawing/2014/main" id="{DBE89296-2F1A-4013-90E9-A0295113DFA4}"/>
                </a:ext>
              </a:extLst>
            </p:cNvPr>
            <p:cNvSpPr txBox="1"/>
            <p:nvPr/>
          </p:nvSpPr>
          <p:spPr>
            <a:xfrm>
              <a:off x="4648045" y="1239359"/>
              <a:ext cx="7111998" cy="1354217"/>
            </a:xfrm>
            <a:prstGeom prst="rect">
              <a:avLst/>
            </a:prstGeom>
            <a:noFill/>
          </p:spPr>
          <p:txBody>
            <a:bodyPr wrap="square" lIns="0" tIns="0" rIns="0" bIns="0" rtlCol="0">
              <a:spAutoFit/>
            </a:bodyPr>
            <a:lstStyle/>
            <a:p>
              <a:pPr algn="ctr" defTabSz="914354"/>
              <a:r>
                <a:rPr lang="en-US" sz="4400" b="1" dirty="0">
                  <a:solidFill>
                    <a:srgbClr val="ED5565"/>
                  </a:solidFill>
                  <a:latin typeface="Arial-Rounded" panose="020B0500000000000000" pitchFamily="34" charset="0"/>
                  <a:ea typeface="Arial-Rounded" panose="020B0500000000000000" pitchFamily="34" charset="0"/>
                  <a:cs typeface="Arial-Rounded" panose="020B0500000000000000" pitchFamily="34" charset="0"/>
                </a:rPr>
                <a:t>CẢM ƠN CÁC BẠN</a:t>
              </a:r>
            </a:p>
            <a:p>
              <a:pPr algn="ctr" defTabSz="914354"/>
              <a:r>
                <a:rPr lang="en-US" sz="4400" b="1" dirty="0">
                  <a:solidFill>
                    <a:srgbClr val="ED5565"/>
                  </a:solidFill>
                  <a:latin typeface="Arial-Rounded" panose="020B0500000000000000" pitchFamily="34" charset="0"/>
                  <a:ea typeface="Arial-Rounded" panose="020B0500000000000000" pitchFamily="34" charset="0"/>
                  <a:cs typeface="Arial-Rounded" panose="020B0500000000000000" pitchFamily="34" charset="0"/>
                </a:rPr>
                <a:t>ĐÃ GIẢI CỨU CHÚNG TỚ!</a:t>
              </a:r>
            </a:p>
          </p:txBody>
        </p:sp>
      </p:grpSp>
    </p:spTree>
    <p:extLst>
      <p:ext uri="{BB962C8B-B14F-4D97-AF65-F5344CB8AC3E}">
        <p14:creationId xmlns:p14="http://schemas.microsoft.com/office/powerpoint/2010/main" val="197291778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1500" fill="hold"/>
                                            <p:tgtEl>
                                              <p:spTgt spid="4"/>
                                            </p:tgtEl>
                                            <p:attrNameLst>
                                              <p:attrName>ppt_x</p:attrName>
                                            </p:attrNameLst>
                                          </p:cBhvr>
                                          <p:tavLst>
                                            <p:tav tm="0">
                                              <p:val>
                                                <p:strVal val="#ppt_x"/>
                                              </p:val>
                                            </p:tav>
                                            <p:tav tm="100000">
                                              <p:val>
                                                <p:strVal val="#ppt_x"/>
                                              </p:val>
                                            </p:tav>
                                          </p:tavLst>
                                        </p:anim>
                                        <p:anim calcmode="lin" valueType="num" p14:bounceEnd="80000">
                                          <p:cBhvr additive="base">
                                            <p:cTn id="8" dur="1500" fill="hold"/>
                                            <p:tgtEl>
                                              <p:spTgt spid="4"/>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9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path" presetSubtype="0" repeatCount="indefinite" accel="50000" decel="50000" autoRev="1" fill="hold" nodeType="withEffect">
                                      <p:stCondLst>
                                        <p:cond delay="1100"/>
                                      </p:stCondLst>
                                      <p:childTnLst>
                                        <p:animMotion origin="layout" path="M 8.33333E-7 4.44444E-6 L -0.00078 0.0118 " pathEditMode="relative" rAng="0" ptsTypes="AA">
                                          <p:cBhvr>
                                            <p:cTn id="15" dur="4000" fill="hold"/>
                                            <p:tgtEl>
                                              <p:spTgt spid="4"/>
                                            </p:tgtEl>
                                            <p:attrNameLst>
                                              <p:attrName>ppt_x</p:attrName>
                                              <p:attrName>ppt_y</p:attrName>
                                            </p:attrNameLst>
                                          </p:cBhvr>
                                          <p:rCtr x="-3900" y="579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9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path" presetSubtype="0" repeatCount="indefinite" accel="50000" decel="50000" autoRev="1" fill="hold" nodeType="withEffect">
                                      <p:stCondLst>
                                        <p:cond delay="1100"/>
                                      </p:stCondLst>
                                      <p:childTnLst>
                                        <p:animMotion origin="layout" path="M 8.33333E-7 4.44444E-6 L -0.00078 0.0118 " pathEditMode="relative" rAng="0" ptsTypes="AA">
                                          <p:cBhvr>
                                            <p:cTn id="15" dur="4000" fill="hold"/>
                                            <p:tgtEl>
                                              <p:spTgt spid="4"/>
                                            </p:tgtEl>
                                            <p:attrNameLst>
                                              <p:attrName>ppt_x</p:attrName>
                                              <p:attrName>ppt_y</p:attrName>
                                            </p:attrNameLst>
                                          </p:cBhvr>
                                          <p:rCtr x="-39" y="5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a:extLst>
              <a:ext uri="{FF2B5EF4-FFF2-40B4-BE49-F238E27FC236}">
                <a16:creationId xmlns:a16="http://schemas.microsoft.com/office/drawing/2014/main" id="{7A2B38A6-21D7-40D4-A79E-268F9A11DAAC}"/>
              </a:ext>
            </a:extLst>
          </p:cNvPr>
          <p:cNvSpPr/>
          <p:nvPr/>
        </p:nvSpPr>
        <p:spPr>
          <a:xfrm>
            <a:off x="1837677" y="1264098"/>
            <a:ext cx="8461528" cy="4222295"/>
          </a:xfrm>
          <a:prstGeom prst="rect">
            <a:avLst/>
          </a:prstGeom>
          <a:solidFill>
            <a:srgbClr val="F1AF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13" name="图片 17">
            <a:extLst>
              <a:ext uri="{FF2B5EF4-FFF2-40B4-BE49-F238E27FC236}">
                <a16:creationId xmlns:a16="http://schemas.microsoft.com/office/drawing/2014/main" id="{4C15FC1D-139C-4282-8BFF-6DAC682B51BF}"/>
              </a:ext>
            </a:extLst>
          </p:cNvPr>
          <p:cNvPicPr>
            <a:picLocks noChangeAspect="1"/>
          </p:cNvPicPr>
          <p:nvPr/>
        </p:nvPicPr>
        <p:blipFill rotWithShape="1">
          <a:blip r:embed="rId3">
            <a:extLst>
              <a:ext uri="{28A0092B-C50C-407E-A947-70E740481C1C}">
                <a14:useLocalDpi xmlns:a14="http://schemas.microsoft.com/office/drawing/2010/main" val="0"/>
              </a:ext>
            </a:extLst>
          </a:blip>
          <a:srcRect l="32057" t="44376" r="30676" b="31320"/>
          <a:stretch/>
        </p:blipFill>
        <p:spPr>
          <a:xfrm>
            <a:off x="3114952" y="-263224"/>
            <a:ext cx="6128474" cy="2766941"/>
          </a:xfrm>
          <a:prstGeom prst="rect">
            <a:avLst/>
          </a:prstGeom>
        </p:spPr>
      </p:pic>
      <p:sp>
        <p:nvSpPr>
          <p:cNvPr id="14" name="文本框 16">
            <a:extLst>
              <a:ext uri="{FF2B5EF4-FFF2-40B4-BE49-F238E27FC236}">
                <a16:creationId xmlns:a16="http://schemas.microsoft.com/office/drawing/2014/main" id="{2036933A-2A10-48DB-8760-D8C7077040A7}"/>
              </a:ext>
            </a:extLst>
          </p:cNvPr>
          <p:cNvSpPr txBox="1"/>
          <p:nvPr/>
        </p:nvSpPr>
        <p:spPr>
          <a:xfrm>
            <a:off x="4134939" y="263824"/>
            <a:ext cx="4088500" cy="707886"/>
          </a:xfrm>
          <a:prstGeom prst="rect">
            <a:avLst/>
          </a:prstGeom>
          <a:noFill/>
        </p:spPr>
        <p:txBody>
          <a:bodyPr vert="horz" wrap="square" rtlCol="0">
            <a:spAutoFit/>
          </a:bodyPr>
          <a:lstStyle/>
          <a:p>
            <a:pPr algn="ctr"/>
            <a:r>
              <a:rPr lang="en-US" altLang="zh-CN" sz="4000" b="1" dirty="0">
                <a:solidFill>
                  <a:schemeClr val="bg1"/>
                </a:solidFill>
                <a:latin typeface="Arial-Rounded" pitchFamily="34" charset="0"/>
                <a:ea typeface="Arial-Rounded" pitchFamily="34" charset="0"/>
                <a:cs typeface="Arial-Rounded" pitchFamily="34" charset="0"/>
              </a:rPr>
              <a:t>KHỞI ĐỘNG</a:t>
            </a:r>
            <a:endParaRPr lang="zh-CN" altLang="en-US" sz="4000" b="1" dirty="0">
              <a:solidFill>
                <a:schemeClr val="bg1"/>
              </a:solidFill>
              <a:latin typeface="Arial-Rounded" pitchFamily="34" charset="0"/>
              <a:ea typeface="Arial-Rounded" pitchFamily="34" charset="0"/>
              <a:cs typeface="Arial-Rounded" pitchFamily="34" charset="0"/>
            </a:endParaRPr>
          </a:p>
        </p:txBody>
      </p:sp>
      <p:sp>
        <p:nvSpPr>
          <p:cNvPr id="5" name="TextBox 4"/>
          <p:cNvSpPr txBox="1"/>
          <p:nvPr/>
        </p:nvSpPr>
        <p:spPr>
          <a:xfrm>
            <a:off x="1657194" y="5486393"/>
            <a:ext cx="8986837" cy="646331"/>
          </a:xfrm>
          <a:prstGeom prst="rect">
            <a:avLst/>
          </a:prstGeom>
          <a:noFill/>
        </p:spPr>
        <p:txBody>
          <a:bodyPr wrap="square" rtlCol="0">
            <a:spAutoFit/>
          </a:bodyPr>
          <a:lstStyle/>
          <a:p>
            <a:pPr algn="ctr"/>
            <a:r>
              <a:rPr lang="en-US" sz="3600" dirty="0" err="1">
                <a:ln>
                  <a:solidFill>
                    <a:srgbClr val="FF0000"/>
                  </a:solidFill>
                </a:ln>
                <a:solidFill>
                  <a:srgbClr val="FF0066"/>
                </a:solidFill>
                <a:effectLst>
                  <a:innerShdw blurRad="63500" dist="50800" dir="8100000">
                    <a:prstClr val="black">
                      <a:alpha val="50000"/>
                    </a:prstClr>
                  </a:innerShdw>
                </a:effectLst>
                <a:latin typeface="Arial-Rounded" pitchFamily="34" charset="0"/>
                <a:ea typeface="Arial-Rounded" pitchFamily="34" charset="0"/>
                <a:cs typeface="Arial-Rounded" pitchFamily="34" charset="0"/>
              </a:rPr>
              <a:t>Quan</a:t>
            </a:r>
            <a:r>
              <a:rPr lang="en-US" sz="3600" dirty="0">
                <a:ln>
                  <a:solidFill>
                    <a:srgbClr val="FF0000"/>
                  </a:solidFill>
                </a:ln>
                <a:solidFill>
                  <a:srgbClr val="FF0066"/>
                </a:solidFill>
                <a:effectLst>
                  <a:innerShdw blurRad="63500" dist="50800" dir="8100000">
                    <a:prstClr val="black">
                      <a:alpha val="50000"/>
                    </a:prstClr>
                  </a:innerShdw>
                </a:effectLst>
                <a:latin typeface="Arial-Rounded" pitchFamily="34" charset="0"/>
                <a:ea typeface="Arial-Rounded" pitchFamily="34" charset="0"/>
                <a:cs typeface="Arial-Rounded" pitchFamily="34" charset="0"/>
              </a:rPr>
              <a:t> </a:t>
            </a:r>
            <a:r>
              <a:rPr lang="en-US" sz="3600" dirty="0" err="1">
                <a:ln>
                  <a:solidFill>
                    <a:srgbClr val="FF0000"/>
                  </a:solidFill>
                </a:ln>
                <a:solidFill>
                  <a:srgbClr val="FF0066"/>
                </a:solidFill>
                <a:effectLst>
                  <a:innerShdw blurRad="63500" dist="50800" dir="8100000">
                    <a:prstClr val="black">
                      <a:alpha val="50000"/>
                    </a:prstClr>
                  </a:innerShdw>
                </a:effectLst>
                <a:latin typeface="Arial-Rounded" pitchFamily="34" charset="0"/>
                <a:ea typeface="Arial-Rounded" pitchFamily="34" charset="0"/>
                <a:cs typeface="Arial-Rounded" pitchFamily="34" charset="0"/>
              </a:rPr>
              <a:t>sát</a:t>
            </a:r>
            <a:r>
              <a:rPr lang="en-US" sz="3600" dirty="0">
                <a:ln>
                  <a:solidFill>
                    <a:srgbClr val="FF0000"/>
                  </a:solidFill>
                </a:ln>
                <a:solidFill>
                  <a:srgbClr val="FF0066"/>
                </a:solidFill>
                <a:effectLst>
                  <a:innerShdw blurRad="63500" dist="50800" dir="8100000">
                    <a:prstClr val="black">
                      <a:alpha val="50000"/>
                    </a:prstClr>
                  </a:innerShdw>
                </a:effectLst>
                <a:latin typeface="Arial-Rounded" pitchFamily="34" charset="0"/>
                <a:ea typeface="Arial-Rounded" pitchFamily="34" charset="0"/>
                <a:cs typeface="Arial-Rounded" pitchFamily="34" charset="0"/>
              </a:rPr>
              <a:t> </a:t>
            </a:r>
            <a:r>
              <a:rPr lang="en-US" sz="3600" dirty="0" err="1">
                <a:ln>
                  <a:solidFill>
                    <a:srgbClr val="FF0000"/>
                  </a:solidFill>
                </a:ln>
                <a:solidFill>
                  <a:srgbClr val="FF0066"/>
                </a:solidFill>
                <a:effectLst>
                  <a:innerShdw blurRad="63500" dist="50800" dir="8100000">
                    <a:prstClr val="black">
                      <a:alpha val="50000"/>
                    </a:prstClr>
                  </a:innerShdw>
                </a:effectLst>
                <a:latin typeface="Arial-Rounded" pitchFamily="34" charset="0"/>
                <a:ea typeface="Arial-Rounded" pitchFamily="34" charset="0"/>
                <a:cs typeface="Arial-Rounded" pitchFamily="34" charset="0"/>
              </a:rPr>
              <a:t>tranh</a:t>
            </a:r>
            <a:r>
              <a:rPr lang="en-US" sz="3600" dirty="0">
                <a:ln>
                  <a:solidFill>
                    <a:srgbClr val="FF0000"/>
                  </a:solidFill>
                </a:ln>
                <a:solidFill>
                  <a:srgbClr val="FF0066"/>
                </a:solidFill>
                <a:effectLst>
                  <a:innerShdw blurRad="63500" dist="50800" dir="8100000">
                    <a:prstClr val="black">
                      <a:alpha val="50000"/>
                    </a:prstClr>
                  </a:innerShdw>
                </a:effectLst>
                <a:latin typeface="Arial-Rounded" pitchFamily="34" charset="0"/>
                <a:ea typeface="Arial-Rounded" pitchFamily="34" charset="0"/>
                <a:cs typeface="Arial-Rounded" pitchFamily="34" charset="0"/>
              </a:rPr>
              <a:t>: </a:t>
            </a:r>
            <a:r>
              <a:rPr lang="en-US" sz="3600" dirty="0" err="1">
                <a:ln>
                  <a:solidFill>
                    <a:srgbClr val="FF0000"/>
                  </a:solidFill>
                </a:ln>
                <a:solidFill>
                  <a:srgbClr val="FF0066"/>
                </a:solidFill>
                <a:effectLst>
                  <a:innerShdw blurRad="63500" dist="50800" dir="8100000">
                    <a:prstClr val="black">
                      <a:alpha val="50000"/>
                    </a:prstClr>
                  </a:innerShdw>
                </a:effectLst>
                <a:latin typeface="Arial-Rounded" pitchFamily="34" charset="0"/>
                <a:ea typeface="Arial-Rounded" pitchFamily="34" charset="0"/>
                <a:cs typeface="Arial-Rounded" pitchFamily="34" charset="0"/>
              </a:rPr>
              <a:t>Tranh</a:t>
            </a:r>
            <a:r>
              <a:rPr lang="en-US" sz="3600" dirty="0">
                <a:ln>
                  <a:solidFill>
                    <a:srgbClr val="FF0000"/>
                  </a:solidFill>
                </a:ln>
                <a:solidFill>
                  <a:srgbClr val="FF0066"/>
                </a:solidFill>
                <a:effectLst>
                  <a:innerShdw blurRad="63500" dist="50800" dir="8100000">
                    <a:prstClr val="black">
                      <a:alpha val="50000"/>
                    </a:prstClr>
                  </a:innerShdw>
                </a:effectLst>
                <a:latin typeface="Arial-Rounded" pitchFamily="34" charset="0"/>
                <a:ea typeface="Arial-Rounded" pitchFamily="34" charset="0"/>
                <a:cs typeface="Arial-Rounded" pitchFamily="34" charset="0"/>
              </a:rPr>
              <a:t> </a:t>
            </a:r>
            <a:r>
              <a:rPr lang="en-US" sz="3600" dirty="0" err="1">
                <a:ln>
                  <a:solidFill>
                    <a:srgbClr val="FF0000"/>
                  </a:solidFill>
                </a:ln>
                <a:solidFill>
                  <a:srgbClr val="FF0066"/>
                </a:solidFill>
                <a:effectLst>
                  <a:innerShdw blurRad="63500" dist="50800" dir="8100000">
                    <a:prstClr val="black">
                      <a:alpha val="50000"/>
                    </a:prstClr>
                  </a:innerShdw>
                </a:effectLst>
                <a:latin typeface="Arial-Rounded" pitchFamily="34" charset="0"/>
                <a:ea typeface="Arial-Rounded" pitchFamily="34" charset="0"/>
                <a:cs typeface="Arial-Rounded" pitchFamily="34" charset="0"/>
              </a:rPr>
              <a:t>vẽ</a:t>
            </a:r>
            <a:r>
              <a:rPr lang="en-US" sz="3600" dirty="0">
                <a:ln>
                  <a:solidFill>
                    <a:srgbClr val="FF0000"/>
                  </a:solidFill>
                </a:ln>
                <a:solidFill>
                  <a:srgbClr val="FF0066"/>
                </a:solidFill>
                <a:effectLst>
                  <a:innerShdw blurRad="63500" dist="50800" dir="8100000">
                    <a:prstClr val="black">
                      <a:alpha val="50000"/>
                    </a:prstClr>
                  </a:innerShdw>
                </a:effectLst>
                <a:latin typeface="Arial-Rounded" pitchFamily="34" charset="0"/>
                <a:ea typeface="Arial-Rounded" pitchFamily="34" charset="0"/>
                <a:cs typeface="Arial-Rounded" pitchFamily="34" charset="0"/>
              </a:rPr>
              <a:t> </a:t>
            </a:r>
            <a:r>
              <a:rPr lang="en-US" sz="3600" dirty="0" err="1">
                <a:ln>
                  <a:solidFill>
                    <a:srgbClr val="FF0000"/>
                  </a:solidFill>
                </a:ln>
                <a:solidFill>
                  <a:srgbClr val="FF0066"/>
                </a:solidFill>
                <a:effectLst>
                  <a:innerShdw blurRad="63500" dist="50800" dir="8100000">
                    <a:prstClr val="black">
                      <a:alpha val="50000"/>
                    </a:prstClr>
                  </a:innerShdw>
                </a:effectLst>
                <a:latin typeface="Arial-Rounded" pitchFamily="34" charset="0"/>
                <a:ea typeface="Arial-Rounded" pitchFamily="34" charset="0"/>
                <a:cs typeface="Arial-Rounded" pitchFamily="34" charset="0"/>
              </a:rPr>
              <a:t>cảnh</a:t>
            </a:r>
            <a:r>
              <a:rPr lang="en-US" sz="3600" dirty="0">
                <a:ln>
                  <a:solidFill>
                    <a:srgbClr val="FF0000"/>
                  </a:solidFill>
                </a:ln>
                <a:solidFill>
                  <a:srgbClr val="FF0066"/>
                </a:solidFill>
                <a:effectLst>
                  <a:innerShdw blurRad="63500" dist="50800" dir="8100000">
                    <a:prstClr val="black">
                      <a:alpha val="50000"/>
                    </a:prstClr>
                  </a:innerShdw>
                </a:effectLst>
                <a:latin typeface="Arial-Rounded" pitchFamily="34" charset="0"/>
                <a:ea typeface="Arial-Rounded" pitchFamily="34" charset="0"/>
                <a:cs typeface="Arial-Rounded" pitchFamily="34" charset="0"/>
              </a:rPr>
              <a:t> </a:t>
            </a:r>
            <a:r>
              <a:rPr lang="en-US" sz="3600" dirty="0" err="1">
                <a:ln>
                  <a:solidFill>
                    <a:srgbClr val="FF0000"/>
                  </a:solidFill>
                </a:ln>
                <a:solidFill>
                  <a:srgbClr val="FF0066"/>
                </a:solidFill>
                <a:effectLst>
                  <a:innerShdw blurRad="63500" dist="50800" dir="8100000">
                    <a:prstClr val="black">
                      <a:alpha val="50000"/>
                    </a:prstClr>
                  </a:innerShdw>
                </a:effectLst>
                <a:latin typeface="Arial-Rounded" pitchFamily="34" charset="0"/>
                <a:ea typeface="Arial-Rounded" pitchFamily="34" charset="0"/>
                <a:cs typeface="Arial-Rounded" pitchFamily="34" charset="0"/>
              </a:rPr>
              <a:t>gì</a:t>
            </a:r>
            <a:r>
              <a:rPr lang="en-US" sz="3600" dirty="0">
                <a:ln>
                  <a:solidFill>
                    <a:srgbClr val="FF0000"/>
                  </a:solidFill>
                </a:ln>
                <a:solidFill>
                  <a:srgbClr val="FF0066"/>
                </a:solidFill>
                <a:effectLst>
                  <a:innerShdw blurRad="63500" dist="50800" dir="8100000">
                    <a:prstClr val="black">
                      <a:alpha val="50000"/>
                    </a:prstClr>
                  </a:innerShdw>
                </a:effectLst>
                <a:latin typeface="Arial-Rounded" pitchFamily="34" charset="0"/>
                <a:ea typeface="Arial-Rounded" pitchFamily="34" charset="0"/>
                <a:cs typeface="Arial-Rounded" pitchFamily="34" charset="0"/>
              </a:rPr>
              <a:t>?</a:t>
            </a:r>
          </a:p>
        </p:txBody>
      </p:sp>
      <p:sp>
        <p:nvSpPr>
          <p:cNvPr id="4" name="TextBox 3"/>
          <p:cNvSpPr txBox="1"/>
          <p:nvPr/>
        </p:nvSpPr>
        <p:spPr>
          <a:xfrm>
            <a:off x="1346820" y="5486393"/>
            <a:ext cx="9443242" cy="954107"/>
          </a:xfrm>
          <a:prstGeom prst="rect">
            <a:avLst/>
          </a:prstGeom>
          <a:solidFill>
            <a:schemeClr val="accent5">
              <a:lumMod val="20000"/>
              <a:lumOff val="80000"/>
            </a:schemeClr>
          </a:solidFill>
          <a:ln w="38100">
            <a:solidFill>
              <a:schemeClr val="tx1"/>
            </a:solidFill>
            <a:prstDash val="sysDash"/>
          </a:ln>
          <a:effectLst>
            <a:softEdge rad="63500"/>
          </a:effectLst>
        </p:spPr>
        <p:txBody>
          <a:bodyPr wrap="square" rtlCol="0">
            <a:spAutoFit/>
          </a:bodyPr>
          <a:lstStyle/>
          <a:p>
            <a:pPr algn="ctr"/>
            <a:r>
              <a:rPr lang="en-GB"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Tranh</a:t>
            </a:r>
            <a:r>
              <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vẽ</a:t>
            </a:r>
            <a:r>
              <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cảnh</a:t>
            </a:r>
            <a:r>
              <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lễ</a:t>
            </a:r>
            <a:r>
              <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hội</a:t>
            </a:r>
            <a:r>
              <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đua</a:t>
            </a:r>
            <a:r>
              <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ghe</a:t>
            </a:r>
            <a:r>
              <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ngo</a:t>
            </a:r>
            <a:r>
              <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nl-NL" sz="2800" b="1" dirty="0">
                <a:solidFill>
                  <a:srgbClr val="002060"/>
                </a:solidFill>
              </a:rPr>
              <a:t>lễ hội truyền thống của đồng bào dân tộc Khmer</a:t>
            </a:r>
            <a:r>
              <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p:cNvPicPr>
            <a:picLocks noChangeAspect="1"/>
          </p:cNvPicPr>
          <p:nvPr/>
        </p:nvPicPr>
        <p:blipFill>
          <a:blip r:embed="rId4"/>
          <a:stretch>
            <a:fillRect/>
          </a:stretch>
        </p:blipFill>
        <p:spPr>
          <a:xfrm>
            <a:off x="1989152" y="1306368"/>
            <a:ext cx="8158578" cy="3995137"/>
          </a:xfrm>
          <a:prstGeom prst="rect">
            <a:avLst/>
          </a:prstGeom>
          <a:ln>
            <a:noFill/>
          </a:ln>
          <a:effectLst>
            <a:softEdge rad="112500"/>
          </a:effectLst>
        </p:spPr>
      </p:pic>
    </p:spTree>
    <p:extLst>
      <p:ext uri="{BB962C8B-B14F-4D97-AF65-F5344CB8AC3E}">
        <p14:creationId xmlns:p14="http://schemas.microsoft.com/office/powerpoint/2010/main" val="4048736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4"/>
</p:tagLst>
</file>

<file path=ppt/tags/tag2.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heme/theme1.xml><?xml version="1.0" encoding="utf-8"?>
<a:theme xmlns:a="http://schemas.openxmlformats.org/drawingml/2006/main" name="千图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rounded">
      <a:majorFont>
        <a:latin typeface="Arial-Rounded"/>
        <a:ea typeface="微软雅黑"/>
        <a:cs typeface=""/>
      </a:majorFont>
      <a:minorFont>
        <a:latin typeface="Arial-Rounded"/>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1303</TotalTime>
  <Words>2445</Words>
  <Application>Microsoft Office PowerPoint</Application>
  <PresentationFormat>Widescreen</PresentationFormat>
  <Paragraphs>160</Paragraphs>
  <Slides>32</Slides>
  <Notes>23</Notes>
  <HiddenSlides>0</HiddenSlides>
  <MMClips>5</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等线</vt:lpstr>
      <vt:lpstr>Arial</vt:lpstr>
      <vt:lpstr>Arial-Rounded</vt:lpstr>
      <vt:lpstr>Calibri</vt:lpstr>
      <vt:lpstr>Cambria</vt:lpstr>
      <vt:lpstr>Coiny</vt:lpstr>
      <vt:lpstr>iCiel Cadena</vt:lpstr>
      <vt:lpstr>Times New Roman</vt:lpstr>
      <vt:lpstr>千图海量PPT模板www.58pic.com​​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Hà Nguyễn Thị Thu</cp:lastModifiedBy>
  <cp:revision>453</cp:revision>
  <dcterms:created xsi:type="dcterms:W3CDTF">2018-04-27T06:51:55Z</dcterms:created>
  <dcterms:modified xsi:type="dcterms:W3CDTF">2023-03-12T14:17:52Z</dcterms:modified>
</cp:coreProperties>
</file>