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6" r:id="rId3"/>
  </p:sldMasterIdLst>
  <p:notesMasterIdLst>
    <p:notesMasterId r:id="rId24"/>
  </p:notesMasterIdLst>
  <p:sldIdLst>
    <p:sldId id="314" r:id="rId4"/>
    <p:sldId id="2648" r:id="rId5"/>
    <p:sldId id="2642" r:id="rId6"/>
    <p:sldId id="2643" r:id="rId7"/>
    <p:sldId id="2644" r:id="rId8"/>
    <p:sldId id="2645" r:id="rId9"/>
    <p:sldId id="2646" r:id="rId10"/>
    <p:sldId id="2647" r:id="rId11"/>
    <p:sldId id="2664" r:id="rId12"/>
    <p:sldId id="2649" r:id="rId13"/>
    <p:sldId id="2650" r:id="rId14"/>
    <p:sldId id="2651" r:id="rId15"/>
    <p:sldId id="2652" r:id="rId16"/>
    <p:sldId id="2634" r:id="rId17"/>
    <p:sldId id="2665" r:id="rId18"/>
    <p:sldId id="2666" r:id="rId19"/>
    <p:sldId id="2667" r:id="rId20"/>
    <p:sldId id="2668" r:id="rId21"/>
    <p:sldId id="325" r:id="rId22"/>
    <p:sldId id="26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618" autoAdjust="0"/>
  </p:normalViewPr>
  <p:slideViewPr>
    <p:cSldViewPr snapToGrid="0">
      <p:cViewPr varScale="1">
        <p:scale>
          <a:sx n="53" d="100"/>
          <a:sy n="53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D8706-1F2A-4A7D-839E-BEB97410C26A}" type="datetimeFigureOut">
              <a:rPr lang="en-US" smtClean="0"/>
              <a:t>3/5/2023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71F36-9AFF-4264-AE8E-E1C9364B3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896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234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5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5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997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570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81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0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20E16-959C-4F4C-9405-8126F9AE4E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861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2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ly</a:t>
            </a:r>
            <a:r>
              <a:rPr lang="en-US" altLang="zh-CN" dirty="0"/>
              <a:t> </a:t>
            </a:r>
            <a:r>
              <a:rPr lang="en-US" altLang="zh-CN" dirty="0" err="1"/>
              <a:t>trà</a:t>
            </a:r>
            <a:r>
              <a:rPr lang="en-US" altLang="zh-CN" dirty="0"/>
              <a:t> </a:t>
            </a:r>
            <a:r>
              <a:rPr lang="en-US" altLang="zh-CN" dirty="0" err="1"/>
              <a:t>sữa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hiện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br>
              <a:rPr lang="en-US" altLang="zh-CN" dirty="0"/>
            </a:br>
            <a:r>
              <a:rPr lang="en-US" altLang="zh-CN" dirty="0"/>
              <a:t>Sau 3 </a:t>
            </a:r>
            <a:r>
              <a:rPr lang="en-US" altLang="zh-CN" dirty="0" err="1"/>
              <a:t>câu</a:t>
            </a:r>
            <a:r>
              <a:rPr lang="en-US" altLang="zh-CN" dirty="0"/>
              <a:t>, </a:t>
            </a:r>
            <a:r>
              <a:rPr lang="en-US" altLang="zh-CN" dirty="0" err="1"/>
              <a:t>bấm</a:t>
            </a:r>
            <a:r>
              <a:rPr lang="en-US" altLang="zh-CN" dirty="0"/>
              <a:t> Enter </a:t>
            </a:r>
            <a:r>
              <a:rPr lang="en-US" altLang="zh-CN" dirty="0" err="1"/>
              <a:t>tiếp</a:t>
            </a:r>
            <a:r>
              <a:rPr lang="en-US" altLang="zh-CN" dirty="0"/>
              <a:t> </a:t>
            </a:r>
            <a:r>
              <a:rPr lang="en-US" altLang="zh-CN" dirty="0" err="1"/>
              <a:t>tục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82E10-AF35-4184-B900-F7AF11276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21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7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53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bé</a:t>
            </a:r>
            <a:r>
              <a:rPr lang="en-US" altLang="zh-CN" dirty="0"/>
              <a:t> </a:t>
            </a:r>
            <a:r>
              <a:rPr lang="en-US" altLang="zh-CN" dirty="0" err="1"/>
              <a:t>gái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trở</a:t>
            </a:r>
            <a:r>
              <a:rPr lang="en-US" altLang="zh-CN" dirty="0"/>
              <a:t> </a:t>
            </a:r>
            <a:r>
              <a:rPr lang="en-US" altLang="zh-CN" dirty="0" err="1"/>
              <a:t>lại</a:t>
            </a:r>
            <a:r>
              <a:rPr lang="en-US" altLang="zh-CN" dirty="0"/>
              <a:t> slide </a:t>
            </a: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7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1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F6036-E835-44CB-A25A-34C755DFD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60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361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82743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425793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0986813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5578859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419877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770896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11297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046967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123260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6146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54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011102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3735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9489485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6623308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36779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96400701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670691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66395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893913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909079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597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978373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7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98653"/>
      </p:ext>
    </p:extLst>
  </p:cSld>
  <p:clrMapOvr>
    <a:masterClrMapping/>
  </p:clrMapOvr>
  <p:transition spd="slow">
    <p:cover dir="l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638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1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42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572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8285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34535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7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09" r:id="rId6"/>
    <p:sldLayoutId id="2147483710" r:id="rId7"/>
    <p:sldLayoutId id="2147483669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5177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slide" Target="slide8.xml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svg"/><Relationship Id="rId4" Type="http://schemas.openxmlformats.org/officeDocument/2006/relationships/image" Target="../media/image9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image" Target="../media/image6.png"/><Relationship Id="rId10" Type="http://schemas.openxmlformats.org/officeDocument/2006/relationships/image" Target="../media/image34.svg"/><Relationship Id="rId4" Type="http://schemas.openxmlformats.org/officeDocument/2006/relationships/image" Target="../media/image9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9614F-0518-4A22-9921-05E6F32E2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413177"/>
            <a:ext cx="8477250" cy="344589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8D3238B-8FD5-4591-9AE3-65328E26D1B0}"/>
              </a:ext>
            </a:extLst>
          </p:cNvPr>
          <p:cNvSpPr/>
          <p:nvPr/>
        </p:nvSpPr>
        <p:spPr>
          <a:xfrm>
            <a:off x="1447799" y="4229101"/>
            <a:ext cx="9820275" cy="9005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17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490BF24-902B-424F-A37D-C664E00A1C66}"/>
              </a:ext>
            </a:extLst>
          </p:cNvPr>
          <p:cNvSpPr txBox="1"/>
          <p:nvPr/>
        </p:nvSpPr>
        <p:spPr>
          <a:xfrm>
            <a:off x="576580" y="1368425"/>
            <a:ext cx="260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24 465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18 252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B834DA6-BCB5-4DE9-84D4-7A692BBA1868}"/>
              </a:ext>
            </a:extLst>
          </p:cNvPr>
          <p:cNvCxnSpPr>
            <a:cxnSpLocks/>
          </p:cNvCxnSpPr>
          <p:nvPr/>
        </p:nvCxnSpPr>
        <p:spPr>
          <a:xfrm>
            <a:off x="652780" y="2576421"/>
            <a:ext cx="158559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3E3BFC-2F48-455B-ADD4-233F33735581}"/>
              </a:ext>
            </a:extLst>
          </p:cNvPr>
          <p:cNvSpPr txBox="1"/>
          <p:nvPr/>
        </p:nvSpPr>
        <p:spPr>
          <a:xfrm>
            <a:off x="278958" y="1707937"/>
            <a:ext cx="447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E7D9F3-98AD-46B2-98AF-8DF8019E4EDB}"/>
              </a:ext>
            </a:extLst>
          </p:cNvPr>
          <p:cNvSpPr txBox="1"/>
          <p:nvPr/>
        </p:nvSpPr>
        <p:spPr>
          <a:xfrm>
            <a:off x="2775699" y="149876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cộng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2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bằng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7, </a:t>
            </a:r>
            <a:r>
              <a:rPr lang="en-US" sz="2800" dirty="0" err="1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viết</a:t>
            </a:r>
            <a:r>
              <a:rPr lang="en-US" sz="2800" dirty="0">
                <a:solidFill>
                  <a:srgbClr val="000000">
                    <a:lumMod val="10000"/>
                  </a:srgbClr>
                </a:solidFill>
                <a:latin typeface="Arial"/>
                <a:ea typeface="微软雅黑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DBB8-C82A-496C-8DB3-95F6952BFEA2}"/>
              </a:ext>
            </a:extLst>
          </p:cNvPr>
          <p:cNvSpPr txBox="1"/>
          <p:nvPr/>
        </p:nvSpPr>
        <p:spPr>
          <a:xfrm>
            <a:off x="1842057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B490A2-2ECD-4F9E-9984-513D5FA76905}"/>
              </a:ext>
            </a:extLst>
          </p:cNvPr>
          <p:cNvSpPr txBox="1"/>
          <p:nvPr/>
        </p:nvSpPr>
        <p:spPr>
          <a:xfrm>
            <a:off x="2775700" y="200984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9034BC-62B9-4A4B-BB28-84FEDF46FA70}"/>
              </a:ext>
            </a:extLst>
          </p:cNvPr>
          <p:cNvSpPr txBox="1"/>
          <p:nvPr/>
        </p:nvSpPr>
        <p:spPr>
          <a:xfrm>
            <a:off x="1569085" y="2502110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1C409D-2750-4937-9770-9A70A446A483}"/>
              </a:ext>
            </a:extLst>
          </p:cNvPr>
          <p:cNvSpPr txBox="1"/>
          <p:nvPr/>
        </p:nvSpPr>
        <p:spPr>
          <a:xfrm>
            <a:off x="2755380" y="256093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6,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7.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90E7C-A25E-41A9-A6A8-83CB16CC99E3}"/>
              </a:ext>
            </a:extLst>
          </p:cNvPr>
          <p:cNvSpPr txBox="1"/>
          <p:nvPr/>
        </p:nvSpPr>
        <p:spPr>
          <a:xfrm>
            <a:off x="1302229" y="2505495"/>
            <a:ext cx="31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0957C-BFBA-4FCB-992F-8F391F8EDCA7}"/>
              </a:ext>
            </a:extLst>
          </p:cNvPr>
          <p:cNvSpPr txBox="1"/>
          <p:nvPr/>
        </p:nvSpPr>
        <p:spPr>
          <a:xfrm>
            <a:off x="2755380" y="314920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E7FA0-ECCB-4537-BFAF-35636EF68988}"/>
              </a:ext>
            </a:extLst>
          </p:cNvPr>
          <p:cNvSpPr txBox="1"/>
          <p:nvPr/>
        </p:nvSpPr>
        <p:spPr>
          <a:xfrm>
            <a:off x="8749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9FBFB2-B8D4-4527-BDB1-1344A31EEC06}"/>
              </a:ext>
            </a:extLst>
          </p:cNvPr>
          <p:cNvSpPr/>
          <p:nvPr/>
        </p:nvSpPr>
        <p:spPr>
          <a:xfrm>
            <a:off x="3419474" y="447675"/>
            <a:ext cx="4972049" cy="6719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24 465 + 18 252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F479DB-9EFF-4D59-8D11-C8CFF0F068E6}"/>
              </a:ext>
            </a:extLst>
          </p:cNvPr>
          <p:cNvSpPr txBox="1"/>
          <p:nvPr/>
        </p:nvSpPr>
        <p:spPr>
          <a:xfrm>
            <a:off x="570115" y="2511635"/>
            <a:ext cx="482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DE4BE4-660D-4B08-92CF-A574124F7F9C}"/>
              </a:ext>
            </a:extLst>
          </p:cNvPr>
          <p:cNvSpPr txBox="1"/>
          <p:nvPr/>
        </p:nvSpPr>
        <p:spPr>
          <a:xfrm>
            <a:off x="2764905" y="38159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1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10000"/>
                </a:srgb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8F914-E8D0-462E-AB9A-EBA447562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587" y="4591050"/>
            <a:ext cx="62007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52239" y="78603"/>
            <a:ext cx="1853788" cy="849207"/>
            <a:chOff x="1058" y="385"/>
            <a:chExt cx="1807" cy="1003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1058" y="410"/>
              <a:ext cx="756" cy="978"/>
              <a:chOff x="974" y="432"/>
              <a:chExt cx="756" cy="97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974" y="528"/>
                <a:ext cx="756" cy="83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1019" y="432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123F4BB-6311-4837-96EB-9DB1D3726274}"/>
              </a:ext>
            </a:extLst>
          </p:cNvPr>
          <p:cNvSpPr txBox="1"/>
          <p:nvPr/>
        </p:nvSpPr>
        <p:spPr>
          <a:xfrm>
            <a:off x="304732" y="277516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  <a:r>
              <a:rPr kumimoji="0" lang="en-US" sz="6000" b="0" i="0" u="none" strike="noStrike" kern="1200" cap="none" spc="60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537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BDFD81-08C6-4601-BFD0-E73EAA692991}"/>
              </a:ext>
            </a:extLst>
          </p:cNvPr>
          <p:cNvSpPr txBox="1"/>
          <p:nvPr/>
        </p:nvSpPr>
        <p:spPr>
          <a:xfrm>
            <a:off x="334261" y="396591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2 348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B7A7B4-A8CE-4EFD-BDD8-2FF642B95385}"/>
              </a:ext>
            </a:extLst>
          </p:cNvPr>
          <p:cNvSpPr/>
          <p:nvPr/>
        </p:nvSpPr>
        <p:spPr>
          <a:xfrm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B919745-0816-4118-A2DC-68ADA1DAB933}"/>
              </a:ext>
            </a:extLst>
          </p:cNvPr>
          <p:cNvSpPr/>
          <p:nvPr/>
        </p:nvSpPr>
        <p:spPr>
          <a:xfrm>
            <a:off x="120258" y="504639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E41905-D041-4057-932C-855256F7E622}"/>
              </a:ext>
            </a:extLst>
          </p:cNvPr>
          <p:cNvSpPr txBox="1"/>
          <p:nvPr/>
        </p:nvSpPr>
        <p:spPr>
          <a:xfrm>
            <a:off x="2149263" y="490519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A5948F1-F10E-4C16-9D2E-1EEF6116F859}"/>
              </a:ext>
            </a:extLst>
          </p:cNvPr>
          <p:cNvSpPr txBox="1"/>
          <p:nvPr/>
        </p:nvSpPr>
        <p:spPr>
          <a:xfrm>
            <a:off x="1666119" y="492395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46B29A-1F20-4F18-B2C1-0DEBD116F623}"/>
              </a:ext>
            </a:extLst>
          </p:cNvPr>
          <p:cNvSpPr txBox="1"/>
          <p:nvPr/>
        </p:nvSpPr>
        <p:spPr>
          <a:xfrm>
            <a:off x="1140549" y="490266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6267488-7E3B-4093-B961-15D40BB040D2}"/>
              </a:ext>
            </a:extLst>
          </p:cNvPr>
          <p:cNvSpPr/>
          <p:nvPr/>
        </p:nvSpPr>
        <p:spPr>
          <a:xfrm>
            <a:off x="2044860" y="3863189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E4FEDC4-9CB2-4BBC-9BCC-FE04510DA3C8}"/>
              </a:ext>
            </a:extLst>
          </p:cNvPr>
          <p:cNvSpPr txBox="1"/>
          <p:nvPr/>
        </p:nvSpPr>
        <p:spPr>
          <a:xfrm>
            <a:off x="340448" y="492171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6A059-A9F4-4242-9B10-7B3446D9A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838645"/>
            <a:ext cx="10039350" cy="196308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B54B68E-D2C1-46EC-8BCF-3DD603D43D38}"/>
              </a:ext>
            </a:extLst>
          </p:cNvPr>
          <p:cNvSpPr/>
          <p:nvPr/>
        </p:nvSpPr>
        <p:spPr>
          <a:xfrm rot="16200000">
            <a:off x="79901" y="397995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774927-6B70-4D5C-9023-7940F85113C9}"/>
              </a:ext>
            </a:extLst>
          </p:cNvPr>
          <p:cNvSpPr txBox="1"/>
          <p:nvPr/>
        </p:nvSpPr>
        <p:spPr>
          <a:xfrm>
            <a:off x="3390832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3 418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C7CB383-E432-45AD-91D8-BA11793AE248}"/>
              </a:ext>
            </a:extLst>
          </p:cNvPr>
          <p:cNvSpPr txBox="1"/>
          <p:nvPr/>
        </p:nvSpPr>
        <p:spPr>
          <a:xfrm>
            <a:off x="3420361" y="3946866"/>
            <a:ext cx="4068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2 657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A863FD3-5CAB-4E36-928C-C55A9A839991}"/>
              </a:ext>
            </a:extLst>
          </p:cNvPr>
          <p:cNvSpPr/>
          <p:nvPr/>
        </p:nvSpPr>
        <p:spPr>
          <a:xfrm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FB6E9D4-610F-4E5C-B24A-FE4B970F4ADA}"/>
              </a:ext>
            </a:extLst>
          </p:cNvPr>
          <p:cNvSpPr/>
          <p:nvPr/>
        </p:nvSpPr>
        <p:spPr>
          <a:xfrm>
            <a:off x="3206358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4FD21D9-BA76-4E37-91C3-DD747C1EC302}"/>
              </a:ext>
            </a:extLst>
          </p:cNvPr>
          <p:cNvSpPr txBox="1"/>
          <p:nvPr/>
        </p:nvSpPr>
        <p:spPr>
          <a:xfrm>
            <a:off x="5235363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755D04D-C41A-4AF5-9F91-627DF8DAE062}"/>
              </a:ext>
            </a:extLst>
          </p:cNvPr>
          <p:cNvSpPr txBox="1"/>
          <p:nvPr/>
        </p:nvSpPr>
        <p:spPr>
          <a:xfrm>
            <a:off x="4752219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660519A-5928-4729-BD8C-8804FAC8422E}"/>
              </a:ext>
            </a:extLst>
          </p:cNvPr>
          <p:cNvSpPr txBox="1"/>
          <p:nvPr/>
        </p:nvSpPr>
        <p:spPr>
          <a:xfrm>
            <a:off x="4226649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0821F3AF-ACD9-4334-9DB3-A139979300E9}"/>
              </a:ext>
            </a:extLst>
          </p:cNvPr>
          <p:cNvSpPr/>
          <p:nvPr/>
        </p:nvSpPr>
        <p:spPr>
          <a:xfrm>
            <a:off x="4873785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CEE65C1-A556-418A-9B32-EC12957FE8BD}"/>
              </a:ext>
            </a:extLst>
          </p:cNvPr>
          <p:cNvSpPr txBox="1"/>
          <p:nvPr/>
        </p:nvSpPr>
        <p:spPr>
          <a:xfrm>
            <a:off x="3426548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5717BD4-6F7B-4FCF-A639-EB3ED562E625}"/>
              </a:ext>
            </a:extLst>
          </p:cNvPr>
          <p:cNvSpPr/>
          <p:nvPr/>
        </p:nvSpPr>
        <p:spPr>
          <a:xfrm rot="16200000">
            <a:off x="3166001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73049E0-4B88-4B59-BAEB-EB69144AB0DB}"/>
              </a:ext>
            </a:extLst>
          </p:cNvPr>
          <p:cNvSpPr/>
          <p:nvPr/>
        </p:nvSpPr>
        <p:spPr>
          <a:xfrm>
            <a:off x="3540285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BBBB1A0-E86A-4C9B-890E-24329C751E90}"/>
              </a:ext>
            </a:extLst>
          </p:cNvPr>
          <p:cNvSpPr txBox="1"/>
          <p:nvPr/>
        </p:nvSpPr>
        <p:spPr>
          <a:xfrm>
            <a:off x="6334057" y="27942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7 304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B5327C6-3FBB-4749-8CAB-B555DF2CB45C}"/>
              </a:ext>
            </a:extLst>
          </p:cNvPr>
          <p:cNvSpPr txBox="1"/>
          <p:nvPr/>
        </p:nvSpPr>
        <p:spPr>
          <a:xfrm>
            <a:off x="7162800" y="3984966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876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28CEDAA8-33E5-48AF-9957-036B673BF66A}"/>
              </a:ext>
            </a:extLst>
          </p:cNvPr>
          <p:cNvSpPr/>
          <p:nvPr/>
        </p:nvSpPr>
        <p:spPr>
          <a:xfrm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A235E58-2ED0-4B44-A378-E4D52CB89EC2}"/>
              </a:ext>
            </a:extLst>
          </p:cNvPr>
          <p:cNvSpPr/>
          <p:nvPr/>
        </p:nvSpPr>
        <p:spPr>
          <a:xfrm>
            <a:off x="6149583" y="50654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BD92F39-61D9-45C6-98BF-972E75166C99}"/>
              </a:ext>
            </a:extLst>
          </p:cNvPr>
          <p:cNvSpPr txBox="1"/>
          <p:nvPr/>
        </p:nvSpPr>
        <p:spPr>
          <a:xfrm>
            <a:off x="8178588" y="49242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8DF0449-FF55-48EC-9138-9EF70E32530E}"/>
              </a:ext>
            </a:extLst>
          </p:cNvPr>
          <p:cNvSpPr txBox="1"/>
          <p:nvPr/>
        </p:nvSpPr>
        <p:spPr>
          <a:xfrm>
            <a:off x="7695444" y="49430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DB4B52D-9F46-4A01-A400-D775354BA467}"/>
              </a:ext>
            </a:extLst>
          </p:cNvPr>
          <p:cNvSpPr txBox="1"/>
          <p:nvPr/>
        </p:nvSpPr>
        <p:spPr>
          <a:xfrm>
            <a:off x="7169874" y="49217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632D638-6978-4802-8297-4940785623C4}"/>
              </a:ext>
            </a:extLst>
          </p:cNvPr>
          <p:cNvSpPr/>
          <p:nvPr/>
        </p:nvSpPr>
        <p:spPr>
          <a:xfrm>
            <a:off x="7817010" y="38155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6C60A03-1866-4072-8403-E38D3DD6BCED}"/>
              </a:ext>
            </a:extLst>
          </p:cNvPr>
          <p:cNvSpPr txBox="1"/>
          <p:nvPr/>
        </p:nvSpPr>
        <p:spPr>
          <a:xfrm>
            <a:off x="6369773" y="49407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6F899FCB-F7BB-4022-9E4C-F4BA6C98A050}"/>
              </a:ext>
            </a:extLst>
          </p:cNvPr>
          <p:cNvSpPr/>
          <p:nvPr/>
        </p:nvSpPr>
        <p:spPr>
          <a:xfrm rot="16200000">
            <a:off x="6109226" y="39990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413B9D4-4E77-4978-875E-57CBAAEB2BBE}"/>
              </a:ext>
            </a:extLst>
          </p:cNvPr>
          <p:cNvSpPr/>
          <p:nvPr/>
        </p:nvSpPr>
        <p:spPr>
          <a:xfrm>
            <a:off x="6483510" y="37203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8E8A6F4-D66D-42B0-9A16-61CFC7BC573C}"/>
              </a:ext>
            </a:extLst>
          </p:cNvPr>
          <p:cNvSpPr txBox="1"/>
          <p:nvPr/>
        </p:nvSpPr>
        <p:spPr>
          <a:xfrm>
            <a:off x="9324907" y="2756115"/>
            <a:ext cx="36531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8 843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417106E-C519-4B08-9FBF-F5A839A14317}"/>
              </a:ext>
            </a:extLst>
          </p:cNvPr>
          <p:cNvSpPr txBox="1"/>
          <p:nvPr/>
        </p:nvSpPr>
        <p:spPr>
          <a:xfrm>
            <a:off x="10153650" y="3937341"/>
            <a:ext cx="32307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207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78893AF4-74DB-4E05-93FB-AB94BA77C94B}"/>
              </a:ext>
            </a:extLst>
          </p:cNvPr>
          <p:cNvSpPr/>
          <p:nvPr/>
        </p:nvSpPr>
        <p:spPr>
          <a:xfrm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05F27DC-D56D-4270-81D7-8E9BF994646C}"/>
              </a:ext>
            </a:extLst>
          </p:cNvPr>
          <p:cNvSpPr/>
          <p:nvPr/>
        </p:nvSpPr>
        <p:spPr>
          <a:xfrm>
            <a:off x="9140433" y="5027346"/>
            <a:ext cx="2680092" cy="45719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8CBEB4-BBB9-437E-9D11-DD411C5FF289}"/>
              </a:ext>
            </a:extLst>
          </p:cNvPr>
          <p:cNvSpPr txBox="1"/>
          <p:nvPr/>
        </p:nvSpPr>
        <p:spPr>
          <a:xfrm>
            <a:off x="11169438" y="4886146"/>
            <a:ext cx="6796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2466B3BE-1CA2-491A-A064-905EA0A74B71}"/>
              </a:ext>
            </a:extLst>
          </p:cNvPr>
          <p:cNvSpPr txBox="1"/>
          <p:nvPr/>
        </p:nvSpPr>
        <p:spPr>
          <a:xfrm>
            <a:off x="10686294" y="4904904"/>
            <a:ext cx="581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0A6BE85-B76B-46D1-B467-923DD1CF520C}"/>
              </a:ext>
            </a:extLst>
          </p:cNvPr>
          <p:cNvSpPr txBox="1"/>
          <p:nvPr/>
        </p:nvSpPr>
        <p:spPr>
          <a:xfrm>
            <a:off x="10160724" y="4883612"/>
            <a:ext cx="7454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9029A45-1E65-4AC2-8DAC-EF5D38DB9044}"/>
              </a:ext>
            </a:extLst>
          </p:cNvPr>
          <p:cNvSpPr/>
          <p:nvPr/>
        </p:nvSpPr>
        <p:spPr>
          <a:xfrm>
            <a:off x="10807860" y="377746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DC2E47B-1FA3-41DD-91C3-9C31BCBC3BE7}"/>
              </a:ext>
            </a:extLst>
          </p:cNvPr>
          <p:cNvSpPr txBox="1"/>
          <p:nvPr/>
        </p:nvSpPr>
        <p:spPr>
          <a:xfrm>
            <a:off x="9360623" y="4902662"/>
            <a:ext cx="967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8329D68-C94D-438D-95B0-5C30AC3E1664}"/>
              </a:ext>
            </a:extLst>
          </p:cNvPr>
          <p:cNvSpPr/>
          <p:nvPr/>
        </p:nvSpPr>
        <p:spPr>
          <a:xfrm rot="16200000">
            <a:off x="9100076" y="3960906"/>
            <a:ext cx="415399" cy="144369"/>
          </a:xfrm>
          <a:prstGeom prst="rect">
            <a:avLst/>
          </a:prstGeom>
          <a:solidFill>
            <a:srgbClr val="00206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0DCAF34-7BC2-4B62-A1F3-FFEBCC7380FE}"/>
              </a:ext>
            </a:extLst>
          </p:cNvPr>
          <p:cNvSpPr/>
          <p:nvPr/>
        </p:nvSpPr>
        <p:spPr>
          <a:xfrm>
            <a:off x="9474360" y="36822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6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 animBg="1"/>
      <p:bldP spid="39" grpId="0" animBg="1"/>
      <p:bldP spid="40" grpId="0"/>
      <p:bldP spid="41" grpId="0"/>
      <p:bldP spid="42" grpId="0"/>
      <p:bldP spid="43" grpId="0" animBg="1"/>
      <p:bldP spid="43" grpId="1" animBg="1"/>
      <p:bldP spid="65" grpId="0"/>
      <p:bldP spid="45" grpId="0" animBg="1"/>
      <p:bldP spid="79" grpId="0"/>
      <p:bldP spid="80" grpId="0"/>
      <p:bldP spid="81" grpId="0" animBg="1"/>
      <p:bldP spid="82" grpId="0" animBg="1"/>
      <p:bldP spid="83" grpId="0"/>
      <p:bldP spid="84" grpId="0"/>
      <p:bldP spid="85" grpId="0"/>
      <p:bldP spid="86" grpId="0" animBg="1"/>
      <p:bldP spid="86" grpId="1" animBg="1"/>
      <p:bldP spid="87" grpId="0"/>
      <p:bldP spid="88" grpId="0" animBg="1"/>
      <p:bldP spid="89" grpId="0" animBg="1"/>
      <p:bldP spid="89" grpId="1" animBg="1"/>
      <p:bldP spid="90" grpId="0"/>
      <p:bldP spid="91" grpId="0"/>
      <p:bldP spid="92" grpId="0" animBg="1"/>
      <p:bldP spid="93" grpId="0" animBg="1"/>
      <p:bldP spid="94" grpId="0"/>
      <p:bldP spid="95" grpId="0"/>
      <p:bldP spid="96" grpId="0"/>
      <p:bldP spid="108" grpId="0" animBg="1"/>
      <p:bldP spid="108" grpId="1" animBg="1"/>
      <p:bldP spid="109" grpId="0"/>
      <p:bldP spid="110" grpId="0" animBg="1"/>
      <p:bldP spid="111" grpId="0" animBg="1"/>
      <p:bldP spid="111" grpId="1" animBg="1"/>
      <p:bldP spid="112" grpId="0"/>
      <p:bldP spid="113" grpId="0"/>
      <p:bldP spid="114" grpId="0" animBg="1"/>
      <p:bldP spid="115" grpId="0" animBg="1"/>
      <p:bldP spid="116" grpId="0"/>
      <p:bldP spid="117" grpId="0"/>
      <p:bldP spid="118" grpId="0"/>
      <p:bldP spid="119" grpId="0" animBg="1"/>
      <p:bldP spid="119" grpId="1" animBg="1"/>
      <p:bldP spid="120" grpId="0"/>
      <p:bldP spid="121" grpId="0" animBg="1"/>
      <p:bldP spid="122" grpId="0" animBg="1"/>
      <p:bldP spid="1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9" y="5866336"/>
            <a:ext cx="12233700" cy="991664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3277385-FE6D-4529-B233-7830F993F8B9}"/>
              </a:ext>
            </a:extLst>
          </p:cNvPr>
          <p:cNvGrpSpPr/>
          <p:nvPr/>
        </p:nvGrpSpPr>
        <p:grpSpPr>
          <a:xfrm>
            <a:off x="186353" y="185495"/>
            <a:ext cx="4385692" cy="903394"/>
            <a:chOff x="822" y="275"/>
            <a:chExt cx="4275" cy="1067"/>
          </a:xfrm>
        </p:grpSpPr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24B97DA0-9CBB-479B-955F-8034B6EDBDF2}"/>
                </a:ext>
              </a:extLst>
            </p:cNvPr>
            <p:cNvSpPr txBox="1"/>
            <p:nvPr/>
          </p:nvSpPr>
          <p:spPr>
            <a:xfrm>
              <a:off x="1848" y="385"/>
              <a:ext cx="3249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Đặt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rồi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0ABE657-FBE3-4500-80D2-B556286BB6B0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897A1FF-4241-407E-B516-8C3F93B37BC0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35" name="Text Box 10">
                <a:extLst>
                  <a:ext uri="{FF2B5EF4-FFF2-40B4-BE49-F238E27FC236}">
                    <a16:creationId xmlns:a16="http://schemas.microsoft.com/office/drawing/2014/main" id="{F76BFFF6-E856-470A-9F68-8E920D809ADC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  <a:sym typeface="Arial" panose="020B0604020202020204"/>
                  </a:rPr>
                  <a:t>2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EADD1B-9957-4EF1-BB03-AD7755EA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9" y="1833562"/>
            <a:ext cx="11096013" cy="22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5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25 638 + 41 546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25 638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619500" y="263447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41 546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710068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16 187 + 5 806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16 187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381500" y="2634474"/>
            <a:ext cx="4410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5 806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995693" y="27320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23627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4 794 + 8 123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4400551" y="137882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4 794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4400550" y="2615424"/>
            <a:ext cx="5172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8 123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4063567" y="28323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981450" y="403225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5389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483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3714751" y="3898448"/>
            <a:ext cx="1703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5824493" y="269391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4054042" y="28418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79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23" grpId="0" animBg="1"/>
      <p:bldP spid="23" grpId="1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58 368 + 715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3619501" y="1397872"/>
            <a:ext cx="4583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58 368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610225" y="2634474"/>
            <a:ext cx="31818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3282517" y="28514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3876675" y="4127500"/>
            <a:ext cx="411391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7121479" y="38522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6401816" y="38443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5589609" y="38388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4450733" y="3888923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6624786" y="270541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4643393" y="2722492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6200000">
            <a:off x="3272992" y="28609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09208-B642-4390-8B4F-F4419B4E2CD7}"/>
              </a:ext>
            </a:extLst>
          </p:cNvPr>
          <p:cNvSpPr txBox="1"/>
          <p:nvPr/>
        </p:nvSpPr>
        <p:spPr>
          <a:xfrm>
            <a:off x="3726833" y="387939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30093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7" grpId="0" animBg="1"/>
      <p:bldP spid="77" grpId="1" animBg="1"/>
      <p:bldP spid="23" grpId="0" animBg="1"/>
      <p:bldP spid="23" grpId="1" animBg="1"/>
      <p:bldP spid="14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C9DA35-9CCD-483B-9C97-910CDBC68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4699" y="1863759"/>
            <a:ext cx="614530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4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035B1D9-D3D0-4D77-A2AB-92AF01FB9125}"/>
              </a:ext>
            </a:extLst>
          </p:cNvPr>
          <p:cNvGrpSpPr/>
          <p:nvPr/>
        </p:nvGrpSpPr>
        <p:grpSpPr>
          <a:xfrm>
            <a:off x="1657919" y="1118398"/>
            <a:ext cx="9198467" cy="4101302"/>
            <a:chOff x="2278140" y="1118398"/>
            <a:chExt cx="7635719" cy="3100507"/>
          </a:xfrm>
        </p:grpSpPr>
        <p:sp>
          <p:nvSpPr>
            <p:cNvPr id="7" name="Google Shape;174;p4">
              <a:extLst>
                <a:ext uri="{FF2B5EF4-FFF2-40B4-BE49-F238E27FC236}">
                  <a16:creationId xmlns:a16="http://schemas.microsoft.com/office/drawing/2014/main" id="{8A60BDE0-C054-444F-BDCC-347D834E7810}"/>
                </a:ext>
              </a:extLst>
            </p:cNvPr>
            <p:cNvSpPr/>
            <p:nvPr/>
          </p:nvSpPr>
          <p:spPr>
            <a:xfrm>
              <a:off x="2278140" y="1118398"/>
              <a:ext cx="7635719" cy="3085452"/>
            </a:xfrm>
            <a:custGeom>
              <a:avLst/>
              <a:gdLst/>
              <a:ahLst/>
              <a:cxnLst/>
              <a:rect l="l" t="t" r="r" b="b"/>
              <a:pathLst>
                <a:path w="7395474" h="3414868" extrusionOk="0">
                  <a:moveTo>
                    <a:pt x="5479750" y="81"/>
                  </a:moveTo>
                  <a:cubicBezTo>
                    <a:pt x="5816202" y="-1205"/>
                    <a:pt x="6114668" y="12511"/>
                    <a:pt x="6315836" y="60517"/>
                  </a:cubicBezTo>
                  <a:cubicBezTo>
                    <a:pt x="6852284" y="188533"/>
                    <a:pt x="7147940" y="651829"/>
                    <a:pt x="6974204" y="810325"/>
                  </a:cubicBezTo>
                  <a:cubicBezTo>
                    <a:pt x="6909053" y="869761"/>
                    <a:pt x="6780466" y="905194"/>
                    <a:pt x="6597603" y="929161"/>
                  </a:cubicBezTo>
                  <a:lnTo>
                    <a:pt x="6479571" y="941287"/>
                  </a:lnTo>
                  <a:lnTo>
                    <a:pt x="6606696" y="957783"/>
                  </a:lnTo>
                  <a:cubicBezTo>
                    <a:pt x="7049251" y="1033084"/>
                    <a:pt x="7257277" y="1199105"/>
                    <a:pt x="7353289" y="1388462"/>
                  </a:cubicBezTo>
                  <a:cubicBezTo>
                    <a:pt x="7449301" y="1577819"/>
                    <a:pt x="7379626" y="1953866"/>
                    <a:pt x="7162640" y="2155183"/>
                  </a:cubicBezTo>
                  <a:lnTo>
                    <a:pt x="7134455" y="2175785"/>
                  </a:lnTo>
                  <a:lnTo>
                    <a:pt x="7161581" y="2207616"/>
                  </a:lnTo>
                  <a:cubicBezTo>
                    <a:pt x="7254669" y="2344776"/>
                    <a:pt x="7390525" y="2719680"/>
                    <a:pt x="7297438" y="2884272"/>
                  </a:cubicBezTo>
                  <a:cubicBezTo>
                    <a:pt x="7204351" y="3048864"/>
                    <a:pt x="7020693" y="3131160"/>
                    <a:pt x="6603059" y="3195168"/>
                  </a:cubicBezTo>
                  <a:cubicBezTo>
                    <a:pt x="6185425" y="3259176"/>
                    <a:pt x="5332547" y="3231744"/>
                    <a:pt x="4791636" y="3268320"/>
                  </a:cubicBezTo>
                  <a:cubicBezTo>
                    <a:pt x="4250725" y="3304896"/>
                    <a:pt x="3850702" y="3408528"/>
                    <a:pt x="3357593" y="3414624"/>
                  </a:cubicBezTo>
                  <a:cubicBezTo>
                    <a:pt x="2864483" y="3420720"/>
                    <a:pt x="2316024" y="3310992"/>
                    <a:pt x="1832978" y="3304896"/>
                  </a:cubicBezTo>
                  <a:cubicBezTo>
                    <a:pt x="1349932" y="3298800"/>
                    <a:pt x="753672" y="3435960"/>
                    <a:pt x="459315" y="3378048"/>
                  </a:cubicBezTo>
                  <a:cubicBezTo>
                    <a:pt x="164959" y="3320136"/>
                    <a:pt x="69356" y="3125064"/>
                    <a:pt x="66840" y="2957424"/>
                  </a:cubicBezTo>
                  <a:cubicBezTo>
                    <a:pt x="64639" y="2810739"/>
                    <a:pt x="193420" y="2575376"/>
                    <a:pt x="367226" y="2428983"/>
                  </a:cubicBezTo>
                  <a:lnTo>
                    <a:pt x="410797" y="2396854"/>
                  </a:lnTo>
                  <a:lnTo>
                    <a:pt x="388133" y="2388730"/>
                  </a:lnTo>
                  <a:cubicBezTo>
                    <a:pt x="151246" y="2286289"/>
                    <a:pt x="19801" y="2119982"/>
                    <a:pt x="1513" y="1955390"/>
                  </a:cubicBezTo>
                  <a:cubicBezTo>
                    <a:pt x="-22871" y="1735934"/>
                    <a:pt x="251449" y="1293974"/>
                    <a:pt x="531865" y="1132430"/>
                  </a:cubicBezTo>
                  <a:lnTo>
                    <a:pt x="615420" y="1091841"/>
                  </a:lnTo>
                  <a:lnTo>
                    <a:pt x="593121" y="1085502"/>
                  </a:lnTo>
                  <a:cubicBezTo>
                    <a:pt x="545020" y="1067500"/>
                    <a:pt x="505586" y="1043497"/>
                    <a:pt x="463676" y="1011493"/>
                  </a:cubicBezTo>
                  <a:cubicBezTo>
                    <a:pt x="296036" y="883477"/>
                    <a:pt x="375284" y="536005"/>
                    <a:pt x="555116" y="371413"/>
                  </a:cubicBezTo>
                  <a:cubicBezTo>
                    <a:pt x="734948" y="206821"/>
                    <a:pt x="1009268" y="78805"/>
                    <a:pt x="1542668" y="23941"/>
                  </a:cubicBezTo>
                  <a:cubicBezTo>
                    <a:pt x="2076068" y="-30923"/>
                    <a:pt x="3755516" y="42229"/>
                    <a:pt x="3755516" y="42229"/>
                  </a:cubicBezTo>
                  <a:cubicBezTo>
                    <a:pt x="4252721" y="46039"/>
                    <a:pt x="4918995" y="2224"/>
                    <a:pt x="5479750" y="81"/>
                  </a:cubicBezTo>
                  <a:close/>
                </a:path>
              </a:pathLst>
            </a:custGeom>
            <a:solidFill>
              <a:srgbClr val="99FFCC"/>
            </a:solidFill>
            <a:ln>
              <a:noFill/>
            </a:ln>
            <a:effectLst>
              <a:outerShdw dist="111621" dir="2700000" algn="tl" rotWithShape="0">
                <a:srgbClr val="C4E0B2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427F8C-56B3-4677-8623-DC06A7667C07}"/>
                </a:ext>
              </a:extLst>
            </p:cNvPr>
            <p:cNvSpPr txBox="1"/>
            <p:nvPr/>
          </p:nvSpPr>
          <p:spPr>
            <a:xfrm>
              <a:off x="2791608" y="1364132"/>
              <a:ext cx="6592474" cy="2854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hia lớp thành 2 nhóm để “Đố bạn” về phép cộng trong phạm vi 100000.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Đại diện 2 nhóm lên oẳn tù tì, nhóm nào thắng sẽ đưa ra câu đố trước và nhóm thua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Nếu trả lời đúng, nhóm đó sẽ được đưa ra câu đố tiếp và gọi 1 bạn bên nhóm bên trả lời.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Cứ như vậy trong vòng 1 phút. Nhóm nào có câu trả lời đúng nhiều hơn sẽ chiến thắng.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5397164-A9BC-49F3-8285-878C72C2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E82E8-9A88-4A79-A398-14DFEB23F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EDE0E57-3295-481F-AE7D-39C512AA6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A01CFF1-4086-4850-8005-A5C9A2B5D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89DFCB9-CC11-47B6-BD81-C543205E9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9DE93BC-6237-494F-A1C7-0D5B23D808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DCB572-64F5-40BE-ACCC-1062A8A32470}"/>
              </a:ext>
            </a:extLst>
          </p:cNvPr>
          <p:cNvSpPr/>
          <p:nvPr/>
        </p:nvSpPr>
        <p:spPr>
          <a:xfrm>
            <a:off x="3295649" y="136305"/>
            <a:ext cx="5572125" cy="66379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F782A-0B0A-4002-B0D2-8F95E9E21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97" y="8467"/>
            <a:ext cx="8605003" cy="6858000"/>
          </a:xfrm>
          <a:prstGeom prst="rect">
            <a:avLst/>
          </a:prstGeom>
        </p:spPr>
      </p:pic>
      <p:pic>
        <p:nvPicPr>
          <p:cNvPr id="32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69185" y="-1502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9" y="5443605"/>
            <a:ext cx="124089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" y="4241800"/>
            <a:ext cx="2771688" cy="2463723"/>
          </a:xfrm>
          <a:prstGeom prst="rect">
            <a:avLst/>
          </a:prstGeom>
        </p:spPr>
      </p:pic>
      <p:pic>
        <p:nvPicPr>
          <p:cNvPr id="16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30" y="88901"/>
            <a:ext cx="2628900" cy="2476500"/>
          </a:xfrm>
          <a:prstGeom prst="rect">
            <a:avLst/>
          </a:prstGeom>
        </p:spPr>
      </p:pic>
      <p:pic>
        <p:nvPicPr>
          <p:cNvPr id="20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30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56790" y="-24841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824154" y="-17315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402729" y="-20108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459FAF3C-2EE0-45CD-99DF-06BE4C209516}"/>
              </a:ext>
            </a:extLst>
          </p:cNvPr>
          <p:cNvGrpSpPr/>
          <p:nvPr/>
        </p:nvGrpSpPr>
        <p:grpSpPr>
          <a:xfrm>
            <a:off x="350136" y="18234"/>
            <a:ext cx="2106195" cy="3383495"/>
            <a:chOff x="10470967" y="246219"/>
            <a:chExt cx="1579646" cy="2746478"/>
          </a:xfrm>
        </p:grpSpPr>
        <p:pic>
          <p:nvPicPr>
            <p:cNvPr id="3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329154" y="246219"/>
              <a:ext cx="721459" cy="2083636"/>
            </a:xfrm>
            <a:prstGeom prst="rect">
              <a:avLst/>
            </a:prstGeom>
          </p:spPr>
        </p:pic>
        <p:pic>
          <p:nvPicPr>
            <p:cNvPr id="37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470967" y="683597"/>
              <a:ext cx="738450" cy="1893461"/>
            </a:xfrm>
            <a:prstGeom prst="rect">
              <a:avLst/>
            </a:prstGeom>
          </p:spPr>
        </p:pic>
        <p:pic>
          <p:nvPicPr>
            <p:cNvPr id="38" name="Picture 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11956"/>
            <a:stretch>
              <a:fillRect/>
            </a:stretch>
          </p:blipFill>
          <p:spPr>
            <a:xfrm>
              <a:off x="10988856" y="1503945"/>
              <a:ext cx="680597" cy="148875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4343400"/>
            <a:ext cx="4023717" cy="3235904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3F6B2983-C4A1-41DF-B46E-468478071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357" y="4945317"/>
            <a:ext cx="1912683" cy="191268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698F19-3507-4E87-9B97-8B182E445B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89848" y="772973"/>
            <a:ext cx="4298053" cy="17497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FDD49-5B62-4C63-BF75-8A79EB79F3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0573" y="2248703"/>
            <a:ext cx="7980356" cy="175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FDF560-92F5-43C5-8D0F-714CE8E859AD}"/>
              </a:ext>
            </a:extLst>
          </p:cNvPr>
          <p:cNvSpPr txBox="1"/>
          <p:nvPr/>
        </p:nvSpPr>
        <p:spPr>
          <a:xfrm>
            <a:off x="5573870" y="3998407"/>
            <a:ext cx="1800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65666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3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3E9A57-ABDB-4368-AD1F-B3DA0C043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256" y="2084388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2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534517" y="3534828"/>
            <a:ext cx="5476079" cy="254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BA0865-3535-4C3A-B3E8-3424743D0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F95AA1-F927-4031-9A08-3066DF3F9CA3}"/>
              </a:ext>
            </a:extLst>
          </p:cNvPr>
          <p:cNvSpPr/>
          <p:nvPr/>
        </p:nvSpPr>
        <p:spPr>
          <a:xfrm>
            <a:off x="3753715" y="688763"/>
            <a:ext cx="7656904" cy="4062651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Hương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ngọt</a:t>
            </a:r>
            <a:r>
              <a:rPr kumimoji="0" lang="en-US" sz="128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2800" b="1" i="0" u="none" strike="noStrike" kern="1200" cap="none" spc="0" normalizeH="0" baseline="0" noProof="0" dirty="0" err="1">
                <a:ln w="9525">
                  <a:solidFill>
                    <a:srgbClr val="FFFFFF"/>
                  </a:solidFill>
                  <a:prstDash val="solid"/>
                </a:ln>
                <a:solidFill>
                  <a:srgbClr val="C85100"/>
                </a:solidFill>
                <a:effectLst>
                  <a:outerShdw blurRad="12700" dist="38100" dir="2700000" algn="tl" rotWithShape="0">
                    <a:srgbClr val="C85100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ngào</a:t>
            </a:r>
            <a:endParaRPr kumimoji="0" lang="en-US" sz="128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C85100"/>
              </a:solidFill>
              <a:effectLst>
                <a:outerShdw blurRad="12700" dist="38100" dir="2700000" algn="tl" rotWithShape="0">
                  <a:srgbClr val="C85100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4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C94698C-4EF4-482C-BEB0-FBB59B2D90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>
            <a:fillRect/>
          </a:stretch>
        </p:blipFill>
        <p:spPr>
          <a:xfrm flipH="1">
            <a:off x="0" y="1"/>
            <a:ext cx="3505200" cy="160236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D70BF58-5CFF-46AF-9C8C-827BD5EDB4D8}"/>
              </a:ext>
            </a:extLst>
          </p:cNvPr>
          <p:cNvSpPr/>
          <p:nvPr/>
        </p:nvSpPr>
        <p:spPr>
          <a:xfrm>
            <a:off x="10932657" y="-192079"/>
            <a:ext cx="1595168" cy="15951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6F45DC6D-197B-41D3-BF20-0EE98D0F42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" t="-404" r="39758" b="79902"/>
          <a:stretch/>
        </p:blipFill>
        <p:spPr>
          <a:xfrm flipH="1">
            <a:off x="8839201" y="487443"/>
            <a:ext cx="3133060" cy="1858799"/>
          </a:xfrm>
          <a:prstGeom prst="rect">
            <a:avLst/>
          </a:prstGeom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16" y="1533163"/>
            <a:ext cx="3063043" cy="4433972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797092" y="2860086"/>
            <a:ext cx="1859849" cy="4009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761" y="861341"/>
            <a:ext cx="4242857" cy="424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960" y="1610548"/>
            <a:ext cx="3632200" cy="3632200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4488803" y="2807136"/>
            <a:ext cx="1479164" cy="3947920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1789796" y="2807137"/>
            <a:ext cx="1531973" cy="4088868"/>
          </a:xfrm>
          <a:prstGeom prst="rect">
            <a:avLst/>
          </a:prstGeom>
        </p:spPr>
      </p:pic>
      <p:sp>
        <p:nvSpPr>
          <p:cNvPr id="14" name="椭圆 7">
            <a:extLst>
              <a:ext uri="{FF2B5EF4-FFF2-40B4-BE49-F238E27FC236}">
                <a16:creationId xmlns:a16="http://schemas.microsoft.com/office/drawing/2014/main" id="{5FB4D430-2FD1-4D4C-B7B4-524CE8BF9C48}"/>
              </a:ext>
            </a:extLst>
          </p:cNvPr>
          <p:cNvSpPr/>
          <p:nvPr/>
        </p:nvSpPr>
        <p:spPr>
          <a:xfrm>
            <a:off x="7213600" y="-228600"/>
            <a:ext cx="1016000" cy="1016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555153" y="-91809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995142" y="-28899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19497" y="11988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61601" y="1803401"/>
            <a:ext cx="1391668" cy="2157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07283" y="3421219"/>
            <a:ext cx="6003442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 + 400 = 900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9" r="48739"/>
          <a:stretch/>
        </p:blipFill>
        <p:spPr>
          <a:xfrm>
            <a:off x="7541227" y="1077589"/>
            <a:ext cx="1964723" cy="453707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701" y="3145036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0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2.08333E-7 0.1301 C 2.08333E-7 0.1882 -0.13021 0.26065 -0.23568 0.26065 L -0.47096 0.260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" name="图片 9">
            <a:hlinkClick r:id="rId6" action="ppaction://hlinksldjump"/>
            <a:extLst>
              <a:ext uri="{FF2B5EF4-FFF2-40B4-BE49-F238E27FC236}">
                <a16:creationId xmlns:a16="http://schemas.microsoft.com/office/drawing/2014/main" id="{2ACEC08A-A342-450B-85A3-6A6CD0D82F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7" y="2196554"/>
            <a:ext cx="3182268" cy="4606559"/>
          </a:xfrm>
          <a:prstGeom prst="rect">
            <a:avLst/>
          </a:prstGeom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435992" y="-8286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633407" y="-48153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517897" y="1097277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60001" y="1701801"/>
            <a:ext cx="1391668" cy="2157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1CBBD7-B116-4ED1-932A-938251F458AC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310 + 550 = 860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3B98F1-5049-4A17-8A3D-8AB305A63B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5"/>
          <a:stretch/>
        </p:blipFill>
        <p:spPr>
          <a:xfrm>
            <a:off x="7339621" y="740559"/>
            <a:ext cx="2471129" cy="53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59259E-6 L -0.25612 2.59259E-6 C -0.3711 2.59259E-6 -0.51185 0.0662 -0.51185 0.1199 L -0.51185 0.23981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9" y="1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73624" y="1013391"/>
            <a:ext cx="4000816" cy="2514599"/>
          </a:xfrm>
          <a:prstGeom prst="rect">
            <a:avLst/>
          </a:prstGeom>
        </p:spPr>
      </p:pic>
      <p:pic>
        <p:nvPicPr>
          <p:cNvPr id="20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498E670B-8349-4015-963A-5424EDB814C5}"/>
              </a:ext>
            </a:extLst>
          </p:cNvPr>
          <p:cNvSpPr/>
          <p:nvPr/>
        </p:nvSpPr>
        <p:spPr>
          <a:xfrm>
            <a:off x="2892077" y="2110049"/>
            <a:ext cx="7518400" cy="2729033"/>
          </a:xfrm>
          <a:custGeom>
            <a:avLst/>
            <a:gdLst>
              <a:gd name="connsiteX0" fmla="*/ 96733 w 6996296"/>
              <a:gd name="connsiteY0" fmla="*/ 368538 h 3444247"/>
              <a:gd name="connsiteX1" fmla="*/ 96733 w 6996296"/>
              <a:gd name="connsiteY1" fmla="*/ 368538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96733 w 6996296"/>
              <a:gd name="connsiteY0" fmla="*/ 368538 h 3444247"/>
              <a:gd name="connsiteX1" fmla="*/ 44073 w 6996296"/>
              <a:gd name="connsiteY1" fmla="*/ 505294 h 3444247"/>
              <a:gd name="connsiteX2" fmla="*/ 138296 w 6996296"/>
              <a:gd name="connsiteY2" fmla="*/ 2384374 h 3444247"/>
              <a:gd name="connsiteX3" fmla="*/ 159078 w 6996296"/>
              <a:gd name="connsiteY3" fmla="*/ 2675320 h 3444247"/>
              <a:gd name="connsiteX4" fmla="*/ 200642 w 6996296"/>
              <a:gd name="connsiteY4" fmla="*/ 3049392 h 3444247"/>
              <a:gd name="connsiteX5" fmla="*/ 221424 w 6996296"/>
              <a:gd name="connsiteY5" fmla="*/ 3111738 h 3444247"/>
              <a:gd name="connsiteX6" fmla="*/ 262987 w 6996296"/>
              <a:gd name="connsiteY6" fmla="*/ 3319556 h 3444247"/>
              <a:gd name="connsiteX7" fmla="*/ 1405987 w 6996296"/>
              <a:gd name="connsiteY7" fmla="*/ 3340338 h 3444247"/>
              <a:gd name="connsiteX8" fmla="*/ 1426769 w 6996296"/>
              <a:gd name="connsiteY8" fmla="*/ 3402683 h 3444247"/>
              <a:gd name="connsiteX9" fmla="*/ 2382733 w 6996296"/>
              <a:gd name="connsiteY9" fmla="*/ 3444247 h 3444247"/>
              <a:gd name="connsiteX10" fmla="*/ 3089315 w 6996296"/>
              <a:gd name="connsiteY10" fmla="*/ 3402683 h 3444247"/>
              <a:gd name="connsiteX11" fmla="*/ 3172442 w 6996296"/>
              <a:gd name="connsiteY11" fmla="*/ 3381902 h 3444247"/>
              <a:gd name="connsiteX12" fmla="*/ 4003715 w 6996296"/>
              <a:gd name="connsiteY12" fmla="*/ 3402683 h 3444247"/>
              <a:gd name="connsiteX13" fmla="*/ 4315442 w 6996296"/>
              <a:gd name="connsiteY13" fmla="*/ 3361120 h 3444247"/>
              <a:gd name="connsiteX14" fmla="*/ 4440133 w 6996296"/>
              <a:gd name="connsiteY14" fmla="*/ 3319556 h 3444247"/>
              <a:gd name="connsiteX15" fmla="*/ 5167496 w 6996296"/>
              <a:gd name="connsiteY15" fmla="*/ 3361120 h 3444247"/>
              <a:gd name="connsiteX16" fmla="*/ 5437660 w 6996296"/>
              <a:gd name="connsiteY16" fmla="*/ 3340338 h 3444247"/>
              <a:gd name="connsiteX17" fmla="*/ 5520787 w 6996296"/>
              <a:gd name="connsiteY17" fmla="*/ 3298774 h 3444247"/>
              <a:gd name="connsiteX18" fmla="*/ 5583133 w 6996296"/>
              <a:gd name="connsiteY18" fmla="*/ 3277992 h 3444247"/>
              <a:gd name="connsiteX19" fmla="*/ 5707824 w 6996296"/>
              <a:gd name="connsiteY19" fmla="*/ 3194865 h 3444247"/>
              <a:gd name="connsiteX20" fmla="*/ 5832515 w 6996296"/>
              <a:gd name="connsiteY20" fmla="*/ 3215647 h 3444247"/>
              <a:gd name="connsiteX21" fmla="*/ 5977987 w 6996296"/>
              <a:gd name="connsiteY21" fmla="*/ 3277992 h 3444247"/>
              <a:gd name="connsiteX22" fmla="*/ 6061115 w 6996296"/>
              <a:gd name="connsiteY22" fmla="*/ 3340338 h 3444247"/>
              <a:gd name="connsiteX23" fmla="*/ 6580660 w 6996296"/>
              <a:gd name="connsiteY23" fmla="*/ 3257211 h 3444247"/>
              <a:gd name="connsiteX24" fmla="*/ 6726133 w 6996296"/>
              <a:gd name="connsiteY24" fmla="*/ 3132520 h 3444247"/>
              <a:gd name="connsiteX25" fmla="*/ 6767696 w 6996296"/>
              <a:gd name="connsiteY25" fmla="*/ 3070174 h 3444247"/>
              <a:gd name="connsiteX26" fmla="*/ 6809260 w 6996296"/>
              <a:gd name="connsiteY26" fmla="*/ 2945483 h 3444247"/>
              <a:gd name="connsiteX27" fmla="*/ 6830042 w 6996296"/>
              <a:gd name="connsiteY27" fmla="*/ 2675320 h 3444247"/>
              <a:gd name="connsiteX28" fmla="*/ 6850824 w 6996296"/>
              <a:gd name="connsiteY28" fmla="*/ 2571411 h 3444247"/>
              <a:gd name="connsiteX29" fmla="*/ 6892387 w 6996296"/>
              <a:gd name="connsiteY29" fmla="*/ 2238902 h 3444247"/>
              <a:gd name="connsiteX30" fmla="*/ 6933951 w 6996296"/>
              <a:gd name="connsiteY30" fmla="*/ 1947956 h 3444247"/>
              <a:gd name="connsiteX31" fmla="*/ 6975515 w 6996296"/>
              <a:gd name="connsiteY31" fmla="*/ 1864829 h 3444247"/>
              <a:gd name="connsiteX32" fmla="*/ 6996296 w 6996296"/>
              <a:gd name="connsiteY32" fmla="*/ 1781702 h 3444247"/>
              <a:gd name="connsiteX33" fmla="*/ 6933951 w 6996296"/>
              <a:gd name="connsiteY33" fmla="*/ 1303720 h 3444247"/>
              <a:gd name="connsiteX34" fmla="*/ 6913169 w 6996296"/>
              <a:gd name="connsiteY34" fmla="*/ 1220592 h 3444247"/>
              <a:gd name="connsiteX35" fmla="*/ 6871606 w 6996296"/>
              <a:gd name="connsiteY35" fmla="*/ 1095902 h 3444247"/>
              <a:gd name="connsiteX36" fmla="*/ 6892387 w 6996296"/>
              <a:gd name="connsiteY36" fmla="*/ 888083 h 3444247"/>
              <a:gd name="connsiteX37" fmla="*/ 6809260 w 6996296"/>
              <a:gd name="connsiteY37" fmla="*/ 763392 h 3444247"/>
              <a:gd name="connsiteX38" fmla="*/ 6788478 w 6996296"/>
              <a:gd name="connsiteY38" fmla="*/ 77592 h 3444247"/>
              <a:gd name="connsiteX39" fmla="*/ 5084369 w 6996296"/>
              <a:gd name="connsiteY39" fmla="*/ 139938 h 3444247"/>
              <a:gd name="connsiteX40" fmla="*/ 4876551 w 6996296"/>
              <a:gd name="connsiteY40" fmla="*/ 181502 h 3444247"/>
              <a:gd name="connsiteX41" fmla="*/ 4585606 w 6996296"/>
              <a:gd name="connsiteY41" fmla="*/ 223065 h 3444247"/>
              <a:gd name="connsiteX42" fmla="*/ 4523260 w 6996296"/>
              <a:gd name="connsiteY42" fmla="*/ 243847 h 3444247"/>
              <a:gd name="connsiteX43" fmla="*/ 4440133 w 6996296"/>
              <a:gd name="connsiteY43" fmla="*/ 223065 h 3444247"/>
              <a:gd name="connsiteX44" fmla="*/ 4253096 w 6996296"/>
              <a:gd name="connsiteY44" fmla="*/ 139938 h 3444247"/>
              <a:gd name="connsiteX45" fmla="*/ 4066060 w 6996296"/>
              <a:gd name="connsiteY45" fmla="*/ 119156 h 3444247"/>
              <a:gd name="connsiteX46" fmla="*/ 3962151 w 6996296"/>
              <a:gd name="connsiteY46" fmla="*/ 77592 h 3444247"/>
              <a:gd name="connsiteX47" fmla="*/ 3567296 w 6996296"/>
              <a:gd name="connsiteY47" fmla="*/ 98374 h 3444247"/>
              <a:gd name="connsiteX48" fmla="*/ 3317915 w 6996296"/>
              <a:gd name="connsiteY48" fmla="*/ 181502 h 3444247"/>
              <a:gd name="connsiteX49" fmla="*/ 3214006 w 6996296"/>
              <a:gd name="connsiteY49" fmla="*/ 202283 h 3444247"/>
              <a:gd name="connsiteX50" fmla="*/ 1987878 w 6996296"/>
              <a:gd name="connsiteY50" fmla="*/ 181502 h 3444247"/>
              <a:gd name="connsiteX51" fmla="*/ 1904751 w 6996296"/>
              <a:gd name="connsiteY51" fmla="*/ 119156 h 3444247"/>
              <a:gd name="connsiteX52" fmla="*/ 1842406 w 6996296"/>
              <a:gd name="connsiteY52" fmla="*/ 98374 h 3444247"/>
              <a:gd name="connsiteX53" fmla="*/ 1530678 w 6996296"/>
              <a:gd name="connsiteY53" fmla="*/ 139938 h 3444247"/>
              <a:gd name="connsiteX54" fmla="*/ 1447551 w 6996296"/>
              <a:gd name="connsiteY54" fmla="*/ 160720 h 3444247"/>
              <a:gd name="connsiteX55" fmla="*/ 1218951 w 6996296"/>
              <a:gd name="connsiteY55" fmla="*/ 202283 h 3444247"/>
              <a:gd name="connsiteX56" fmla="*/ 803315 w 6996296"/>
              <a:gd name="connsiteY56" fmla="*/ 181502 h 3444247"/>
              <a:gd name="connsiteX57" fmla="*/ 740969 w 6996296"/>
              <a:gd name="connsiteY57" fmla="*/ 160720 h 3444247"/>
              <a:gd name="connsiteX58" fmla="*/ 470806 w 6996296"/>
              <a:gd name="connsiteY58" fmla="*/ 181502 h 3444247"/>
              <a:gd name="connsiteX59" fmla="*/ 283769 w 6996296"/>
              <a:gd name="connsiteY59" fmla="*/ 243847 h 3444247"/>
              <a:gd name="connsiteX60" fmla="*/ 221424 w 6996296"/>
              <a:gd name="connsiteY60" fmla="*/ 181502 h 3444247"/>
              <a:gd name="connsiteX61" fmla="*/ 55169 w 6996296"/>
              <a:gd name="connsiteY61" fmla="*/ 181502 h 3444247"/>
              <a:gd name="connsiteX62" fmla="*/ 13606 w 6996296"/>
              <a:gd name="connsiteY62" fmla="*/ 514011 h 3444247"/>
              <a:gd name="connsiteX0" fmla="*/ 44073 w 6996296"/>
              <a:gd name="connsiteY0" fmla="*/ 505294 h 3444247"/>
              <a:gd name="connsiteX1" fmla="*/ 138296 w 6996296"/>
              <a:gd name="connsiteY1" fmla="*/ 2384374 h 3444247"/>
              <a:gd name="connsiteX2" fmla="*/ 159078 w 6996296"/>
              <a:gd name="connsiteY2" fmla="*/ 2675320 h 3444247"/>
              <a:gd name="connsiteX3" fmla="*/ 200642 w 6996296"/>
              <a:gd name="connsiteY3" fmla="*/ 3049392 h 3444247"/>
              <a:gd name="connsiteX4" fmla="*/ 221424 w 6996296"/>
              <a:gd name="connsiteY4" fmla="*/ 3111738 h 3444247"/>
              <a:gd name="connsiteX5" fmla="*/ 262987 w 6996296"/>
              <a:gd name="connsiteY5" fmla="*/ 3319556 h 3444247"/>
              <a:gd name="connsiteX6" fmla="*/ 1405987 w 6996296"/>
              <a:gd name="connsiteY6" fmla="*/ 3340338 h 3444247"/>
              <a:gd name="connsiteX7" fmla="*/ 1426769 w 6996296"/>
              <a:gd name="connsiteY7" fmla="*/ 3402683 h 3444247"/>
              <a:gd name="connsiteX8" fmla="*/ 2382733 w 6996296"/>
              <a:gd name="connsiteY8" fmla="*/ 3444247 h 3444247"/>
              <a:gd name="connsiteX9" fmla="*/ 3089315 w 6996296"/>
              <a:gd name="connsiteY9" fmla="*/ 3402683 h 3444247"/>
              <a:gd name="connsiteX10" fmla="*/ 3172442 w 6996296"/>
              <a:gd name="connsiteY10" fmla="*/ 3381902 h 3444247"/>
              <a:gd name="connsiteX11" fmla="*/ 4003715 w 6996296"/>
              <a:gd name="connsiteY11" fmla="*/ 3402683 h 3444247"/>
              <a:gd name="connsiteX12" fmla="*/ 4315442 w 6996296"/>
              <a:gd name="connsiteY12" fmla="*/ 3361120 h 3444247"/>
              <a:gd name="connsiteX13" fmla="*/ 4440133 w 6996296"/>
              <a:gd name="connsiteY13" fmla="*/ 3319556 h 3444247"/>
              <a:gd name="connsiteX14" fmla="*/ 5167496 w 6996296"/>
              <a:gd name="connsiteY14" fmla="*/ 3361120 h 3444247"/>
              <a:gd name="connsiteX15" fmla="*/ 5437660 w 6996296"/>
              <a:gd name="connsiteY15" fmla="*/ 3340338 h 3444247"/>
              <a:gd name="connsiteX16" fmla="*/ 5520787 w 6996296"/>
              <a:gd name="connsiteY16" fmla="*/ 3298774 h 3444247"/>
              <a:gd name="connsiteX17" fmla="*/ 5583133 w 6996296"/>
              <a:gd name="connsiteY17" fmla="*/ 3277992 h 3444247"/>
              <a:gd name="connsiteX18" fmla="*/ 5707824 w 6996296"/>
              <a:gd name="connsiteY18" fmla="*/ 3194865 h 3444247"/>
              <a:gd name="connsiteX19" fmla="*/ 5832515 w 6996296"/>
              <a:gd name="connsiteY19" fmla="*/ 3215647 h 3444247"/>
              <a:gd name="connsiteX20" fmla="*/ 5977987 w 6996296"/>
              <a:gd name="connsiteY20" fmla="*/ 3277992 h 3444247"/>
              <a:gd name="connsiteX21" fmla="*/ 6061115 w 6996296"/>
              <a:gd name="connsiteY21" fmla="*/ 3340338 h 3444247"/>
              <a:gd name="connsiteX22" fmla="*/ 6580660 w 6996296"/>
              <a:gd name="connsiteY22" fmla="*/ 3257211 h 3444247"/>
              <a:gd name="connsiteX23" fmla="*/ 6726133 w 6996296"/>
              <a:gd name="connsiteY23" fmla="*/ 3132520 h 3444247"/>
              <a:gd name="connsiteX24" fmla="*/ 6767696 w 6996296"/>
              <a:gd name="connsiteY24" fmla="*/ 3070174 h 3444247"/>
              <a:gd name="connsiteX25" fmla="*/ 6809260 w 6996296"/>
              <a:gd name="connsiteY25" fmla="*/ 2945483 h 3444247"/>
              <a:gd name="connsiteX26" fmla="*/ 6830042 w 6996296"/>
              <a:gd name="connsiteY26" fmla="*/ 2675320 h 3444247"/>
              <a:gd name="connsiteX27" fmla="*/ 6850824 w 6996296"/>
              <a:gd name="connsiteY27" fmla="*/ 2571411 h 3444247"/>
              <a:gd name="connsiteX28" fmla="*/ 6892387 w 6996296"/>
              <a:gd name="connsiteY28" fmla="*/ 2238902 h 3444247"/>
              <a:gd name="connsiteX29" fmla="*/ 6933951 w 6996296"/>
              <a:gd name="connsiteY29" fmla="*/ 1947956 h 3444247"/>
              <a:gd name="connsiteX30" fmla="*/ 6975515 w 6996296"/>
              <a:gd name="connsiteY30" fmla="*/ 1864829 h 3444247"/>
              <a:gd name="connsiteX31" fmla="*/ 6996296 w 6996296"/>
              <a:gd name="connsiteY31" fmla="*/ 1781702 h 3444247"/>
              <a:gd name="connsiteX32" fmla="*/ 6933951 w 6996296"/>
              <a:gd name="connsiteY32" fmla="*/ 1303720 h 3444247"/>
              <a:gd name="connsiteX33" fmla="*/ 6913169 w 6996296"/>
              <a:gd name="connsiteY33" fmla="*/ 1220592 h 3444247"/>
              <a:gd name="connsiteX34" fmla="*/ 6871606 w 6996296"/>
              <a:gd name="connsiteY34" fmla="*/ 1095902 h 3444247"/>
              <a:gd name="connsiteX35" fmla="*/ 6892387 w 6996296"/>
              <a:gd name="connsiteY35" fmla="*/ 888083 h 3444247"/>
              <a:gd name="connsiteX36" fmla="*/ 6809260 w 6996296"/>
              <a:gd name="connsiteY36" fmla="*/ 763392 h 3444247"/>
              <a:gd name="connsiteX37" fmla="*/ 6788478 w 6996296"/>
              <a:gd name="connsiteY37" fmla="*/ 77592 h 3444247"/>
              <a:gd name="connsiteX38" fmla="*/ 5084369 w 6996296"/>
              <a:gd name="connsiteY38" fmla="*/ 139938 h 3444247"/>
              <a:gd name="connsiteX39" fmla="*/ 4876551 w 6996296"/>
              <a:gd name="connsiteY39" fmla="*/ 181502 h 3444247"/>
              <a:gd name="connsiteX40" fmla="*/ 4585606 w 6996296"/>
              <a:gd name="connsiteY40" fmla="*/ 223065 h 3444247"/>
              <a:gd name="connsiteX41" fmla="*/ 4523260 w 6996296"/>
              <a:gd name="connsiteY41" fmla="*/ 243847 h 3444247"/>
              <a:gd name="connsiteX42" fmla="*/ 4440133 w 6996296"/>
              <a:gd name="connsiteY42" fmla="*/ 223065 h 3444247"/>
              <a:gd name="connsiteX43" fmla="*/ 4253096 w 6996296"/>
              <a:gd name="connsiteY43" fmla="*/ 139938 h 3444247"/>
              <a:gd name="connsiteX44" fmla="*/ 4066060 w 6996296"/>
              <a:gd name="connsiteY44" fmla="*/ 119156 h 3444247"/>
              <a:gd name="connsiteX45" fmla="*/ 3962151 w 6996296"/>
              <a:gd name="connsiteY45" fmla="*/ 77592 h 3444247"/>
              <a:gd name="connsiteX46" fmla="*/ 3567296 w 6996296"/>
              <a:gd name="connsiteY46" fmla="*/ 98374 h 3444247"/>
              <a:gd name="connsiteX47" fmla="*/ 3317915 w 6996296"/>
              <a:gd name="connsiteY47" fmla="*/ 181502 h 3444247"/>
              <a:gd name="connsiteX48" fmla="*/ 3214006 w 6996296"/>
              <a:gd name="connsiteY48" fmla="*/ 202283 h 3444247"/>
              <a:gd name="connsiteX49" fmla="*/ 1987878 w 6996296"/>
              <a:gd name="connsiteY49" fmla="*/ 181502 h 3444247"/>
              <a:gd name="connsiteX50" fmla="*/ 1904751 w 6996296"/>
              <a:gd name="connsiteY50" fmla="*/ 119156 h 3444247"/>
              <a:gd name="connsiteX51" fmla="*/ 1842406 w 6996296"/>
              <a:gd name="connsiteY51" fmla="*/ 98374 h 3444247"/>
              <a:gd name="connsiteX52" fmla="*/ 1530678 w 6996296"/>
              <a:gd name="connsiteY52" fmla="*/ 139938 h 3444247"/>
              <a:gd name="connsiteX53" fmla="*/ 1447551 w 6996296"/>
              <a:gd name="connsiteY53" fmla="*/ 160720 h 3444247"/>
              <a:gd name="connsiteX54" fmla="*/ 1218951 w 6996296"/>
              <a:gd name="connsiteY54" fmla="*/ 202283 h 3444247"/>
              <a:gd name="connsiteX55" fmla="*/ 803315 w 6996296"/>
              <a:gd name="connsiteY55" fmla="*/ 181502 h 3444247"/>
              <a:gd name="connsiteX56" fmla="*/ 740969 w 6996296"/>
              <a:gd name="connsiteY56" fmla="*/ 160720 h 3444247"/>
              <a:gd name="connsiteX57" fmla="*/ 470806 w 6996296"/>
              <a:gd name="connsiteY57" fmla="*/ 181502 h 3444247"/>
              <a:gd name="connsiteX58" fmla="*/ 283769 w 6996296"/>
              <a:gd name="connsiteY58" fmla="*/ 243847 h 3444247"/>
              <a:gd name="connsiteX59" fmla="*/ 221424 w 6996296"/>
              <a:gd name="connsiteY59" fmla="*/ 181502 h 3444247"/>
              <a:gd name="connsiteX60" fmla="*/ 55169 w 6996296"/>
              <a:gd name="connsiteY60" fmla="*/ 181502 h 3444247"/>
              <a:gd name="connsiteX61" fmla="*/ 13606 w 6996296"/>
              <a:gd name="connsiteY61" fmla="*/ 514011 h 34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996296" h="3444247">
                <a:moveTo>
                  <a:pt x="44073" y="505294"/>
                </a:moveTo>
                <a:cubicBezTo>
                  <a:pt x="57927" y="1177239"/>
                  <a:pt x="119129" y="2022703"/>
                  <a:pt x="138296" y="2384374"/>
                </a:cubicBezTo>
                <a:cubicBezTo>
                  <a:pt x="157463" y="2746045"/>
                  <a:pt x="151324" y="2578401"/>
                  <a:pt x="159078" y="2675320"/>
                </a:cubicBezTo>
                <a:cubicBezTo>
                  <a:pt x="166087" y="2762938"/>
                  <a:pt x="180695" y="2949658"/>
                  <a:pt x="200642" y="3049392"/>
                </a:cubicBezTo>
                <a:cubicBezTo>
                  <a:pt x="204938" y="3070873"/>
                  <a:pt x="216498" y="3090393"/>
                  <a:pt x="221424" y="3111738"/>
                </a:cubicBezTo>
                <a:cubicBezTo>
                  <a:pt x="237309" y="3180573"/>
                  <a:pt x="193622" y="3306170"/>
                  <a:pt x="262987" y="3319556"/>
                </a:cubicBezTo>
                <a:cubicBezTo>
                  <a:pt x="637146" y="3391762"/>
                  <a:pt x="1024987" y="3333411"/>
                  <a:pt x="1405987" y="3340338"/>
                </a:cubicBezTo>
                <a:cubicBezTo>
                  <a:pt x="1412914" y="3361120"/>
                  <a:pt x="1404986" y="3400366"/>
                  <a:pt x="1426769" y="3402683"/>
                </a:cubicBezTo>
                <a:cubicBezTo>
                  <a:pt x="1743935" y="3436424"/>
                  <a:pt x="2382733" y="3444247"/>
                  <a:pt x="2382733" y="3444247"/>
                </a:cubicBezTo>
                <a:cubicBezTo>
                  <a:pt x="2652721" y="3434247"/>
                  <a:pt x="2847559" y="3446638"/>
                  <a:pt x="3089315" y="3402683"/>
                </a:cubicBezTo>
                <a:cubicBezTo>
                  <a:pt x="3117416" y="3397574"/>
                  <a:pt x="3144733" y="3388829"/>
                  <a:pt x="3172442" y="3381902"/>
                </a:cubicBezTo>
                <a:cubicBezTo>
                  <a:pt x="3449533" y="3388829"/>
                  <a:pt x="3726583" y="3407722"/>
                  <a:pt x="4003715" y="3402683"/>
                </a:cubicBezTo>
                <a:cubicBezTo>
                  <a:pt x="4108526" y="3400777"/>
                  <a:pt x="4212465" y="3380735"/>
                  <a:pt x="4315442" y="3361120"/>
                </a:cubicBezTo>
                <a:cubicBezTo>
                  <a:pt x="4358480" y="3352922"/>
                  <a:pt x="4440133" y="3319556"/>
                  <a:pt x="4440133" y="3319556"/>
                </a:cubicBezTo>
                <a:cubicBezTo>
                  <a:pt x="4597687" y="3330060"/>
                  <a:pt x="5037585" y="3361120"/>
                  <a:pt x="5167496" y="3361120"/>
                </a:cubicBezTo>
                <a:cubicBezTo>
                  <a:pt x="5257817" y="3361120"/>
                  <a:pt x="5347605" y="3347265"/>
                  <a:pt x="5437660" y="3340338"/>
                </a:cubicBezTo>
                <a:cubicBezTo>
                  <a:pt x="5465369" y="3326483"/>
                  <a:pt x="5492312" y="3310978"/>
                  <a:pt x="5520787" y="3298774"/>
                </a:cubicBezTo>
                <a:cubicBezTo>
                  <a:pt x="5540922" y="3290145"/>
                  <a:pt x="5564906" y="3290143"/>
                  <a:pt x="5583133" y="3277992"/>
                </a:cubicBezTo>
                <a:cubicBezTo>
                  <a:pt x="5738804" y="3174212"/>
                  <a:pt x="5559580" y="3244280"/>
                  <a:pt x="5707824" y="3194865"/>
                </a:cubicBezTo>
                <a:cubicBezTo>
                  <a:pt x="5749388" y="3201792"/>
                  <a:pt x="5791381" y="3206506"/>
                  <a:pt x="5832515" y="3215647"/>
                </a:cubicBezTo>
                <a:cubicBezTo>
                  <a:pt x="5876400" y="3225399"/>
                  <a:pt x="5942936" y="3256085"/>
                  <a:pt x="5977987" y="3277992"/>
                </a:cubicBezTo>
                <a:cubicBezTo>
                  <a:pt x="6007359" y="3296349"/>
                  <a:pt x="6033406" y="3319556"/>
                  <a:pt x="6061115" y="3340338"/>
                </a:cubicBezTo>
                <a:cubicBezTo>
                  <a:pt x="6290364" y="3318505"/>
                  <a:pt x="6417287" y="3359320"/>
                  <a:pt x="6580660" y="3257211"/>
                </a:cubicBezTo>
                <a:cubicBezTo>
                  <a:pt x="6628516" y="3227301"/>
                  <a:pt x="6689174" y="3176870"/>
                  <a:pt x="6726133" y="3132520"/>
                </a:cubicBezTo>
                <a:cubicBezTo>
                  <a:pt x="6742123" y="3113332"/>
                  <a:pt x="6757552" y="3092998"/>
                  <a:pt x="6767696" y="3070174"/>
                </a:cubicBezTo>
                <a:cubicBezTo>
                  <a:pt x="6785490" y="3030138"/>
                  <a:pt x="6809260" y="2945483"/>
                  <a:pt x="6809260" y="2945483"/>
                </a:cubicBezTo>
                <a:cubicBezTo>
                  <a:pt x="6816187" y="2855429"/>
                  <a:pt x="6820068" y="2765088"/>
                  <a:pt x="6830042" y="2675320"/>
                </a:cubicBezTo>
                <a:cubicBezTo>
                  <a:pt x="6833943" y="2640214"/>
                  <a:pt x="6846923" y="2606517"/>
                  <a:pt x="6850824" y="2571411"/>
                </a:cubicBezTo>
                <a:cubicBezTo>
                  <a:pt x="6888261" y="2234479"/>
                  <a:pt x="6839413" y="2397829"/>
                  <a:pt x="6892387" y="2238902"/>
                </a:cubicBezTo>
                <a:cubicBezTo>
                  <a:pt x="6897485" y="2193022"/>
                  <a:pt x="6911895" y="2014124"/>
                  <a:pt x="6933951" y="1947956"/>
                </a:cubicBezTo>
                <a:cubicBezTo>
                  <a:pt x="6943748" y="1918566"/>
                  <a:pt x="6961660" y="1892538"/>
                  <a:pt x="6975515" y="1864829"/>
                </a:cubicBezTo>
                <a:cubicBezTo>
                  <a:pt x="6982442" y="1837120"/>
                  <a:pt x="6996296" y="1810264"/>
                  <a:pt x="6996296" y="1781702"/>
                </a:cubicBezTo>
                <a:cubicBezTo>
                  <a:pt x="6996296" y="1588624"/>
                  <a:pt x="6972737" y="1484720"/>
                  <a:pt x="6933951" y="1303720"/>
                </a:cubicBezTo>
                <a:cubicBezTo>
                  <a:pt x="6927966" y="1275792"/>
                  <a:pt x="6921376" y="1247950"/>
                  <a:pt x="6913169" y="1220592"/>
                </a:cubicBezTo>
                <a:cubicBezTo>
                  <a:pt x="6900580" y="1178628"/>
                  <a:pt x="6871606" y="1095902"/>
                  <a:pt x="6871606" y="1095902"/>
                </a:cubicBezTo>
                <a:cubicBezTo>
                  <a:pt x="6902930" y="1001927"/>
                  <a:pt x="6936358" y="976025"/>
                  <a:pt x="6892387" y="888083"/>
                </a:cubicBezTo>
                <a:cubicBezTo>
                  <a:pt x="6870047" y="843403"/>
                  <a:pt x="6809260" y="763392"/>
                  <a:pt x="6809260" y="763392"/>
                </a:cubicBezTo>
                <a:cubicBezTo>
                  <a:pt x="6802333" y="534792"/>
                  <a:pt x="7003564" y="155334"/>
                  <a:pt x="6788478" y="77592"/>
                </a:cubicBezTo>
                <a:cubicBezTo>
                  <a:pt x="6253909" y="-115626"/>
                  <a:pt x="5651948" y="109091"/>
                  <a:pt x="5084369" y="139938"/>
                </a:cubicBezTo>
                <a:cubicBezTo>
                  <a:pt x="5013829" y="143772"/>
                  <a:pt x="4946234" y="169888"/>
                  <a:pt x="4876551" y="181502"/>
                </a:cubicBezTo>
                <a:cubicBezTo>
                  <a:pt x="4779918" y="197608"/>
                  <a:pt x="4585606" y="223065"/>
                  <a:pt x="4585606" y="223065"/>
                </a:cubicBezTo>
                <a:cubicBezTo>
                  <a:pt x="4564824" y="229992"/>
                  <a:pt x="4545166" y="243847"/>
                  <a:pt x="4523260" y="243847"/>
                </a:cubicBezTo>
                <a:cubicBezTo>
                  <a:pt x="4494698" y="243847"/>
                  <a:pt x="4466876" y="233094"/>
                  <a:pt x="4440133" y="223065"/>
                </a:cubicBezTo>
                <a:cubicBezTo>
                  <a:pt x="4360353" y="193148"/>
                  <a:pt x="4341560" y="158895"/>
                  <a:pt x="4253096" y="139938"/>
                </a:cubicBezTo>
                <a:cubicBezTo>
                  <a:pt x="4191759" y="126794"/>
                  <a:pt x="4128405" y="126083"/>
                  <a:pt x="4066060" y="119156"/>
                </a:cubicBezTo>
                <a:cubicBezTo>
                  <a:pt x="4031424" y="105301"/>
                  <a:pt x="3999423" y="79145"/>
                  <a:pt x="3962151" y="77592"/>
                </a:cubicBezTo>
                <a:cubicBezTo>
                  <a:pt x="3830465" y="72105"/>
                  <a:pt x="3698228" y="83266"/>
                  <a:pt x="3567296" y="98374"/>
                </a:cubicBezTo>
                <a:cubicBezTo>
                  <a:pt x="3442884" y="112729"/>
                  <a:pt x="3426537" y="148916"/>
                  <a:pt x="3317915" y="181502"/>
                </a:cubicBezTo>
                <a:cubicBezTo>
                  <a:pt x="3284082" y="191652"/>
                  <a:pt x="3248642" y="195356"/>
                  <a:pt x="3214006" y="202283"/>
                </a:cubicBezTo>
                <a:cubicBezTo>
                  <a:pt x="2805297" y="195356"/>
                  <a:pt x="2395825" y="207403"/>
                  <a:pt x="1987878" y="181502"/>
                </a:cubicBezTo>
                <a:cubicBezTo>
                  <a:pt x="1953311" y="179307"/>
                  <a:pt x="1934824" y="136341"/>
                  <a:pt x="1904751" y="119156"/>
                </a:cubicBezTo>
                <a:cubicBezTo>
                  <a:pt x="1885731" y="108288"/>
                  <a:pt x="1863188" y="105301"/>
                  <a:pt x="1842406" y="98374"/>
                </a:cubicBezTo>
                <a:cubicBezTo>
                  <a:pt x="1738497" y="112229"/>
                  <a:pt x="1634224" y="123588"/>
                  <a:pt x="1530678" y="139938"/>
                </a:cubicBezTo>
                <a:cubicBezTo>
                  <a:pt x="1502466" y="144393"/>
                  <a:pt x="1475433" y="154524"/>
                  <a:pt x="1447551" y="160720"/>
                </a:cubicBezTo>
                <a:cubicBezTo>
                  <a:pt x="1360406" y="180086"/>
                  <a:pt x="1309195" y="187243"/>
                  <a:pt x="1218951" y="202283"/>
                </a:cubicBezTo>
                <a:cubicBezTo>
                  <a:pt x="1080406" y="195356"/>
                  <a:pt x="941512" y="193519"/>
                  <a:pt x="803315" y="181502"/>
                </a:cubicBezTo>
                <a:cubicBezTo>
                  <a:pt x="781491" y="179604"/>
                  <a:pt x="762875" y="160720"/>
                  <a:pt x="740969" y="160720"/>
                </a:cubicBezTo>
                <a:cubicBezTo>
                  <a:pt x="650649" y="160720"/>
                  <a:pt x="560860" y="174575"/>
                  <a:pt x="470806" y="181502"/>
                </a:cubicBezTo>
                <a:cubicBezTo>
                  <a:pt x="327888" y="276780"/>
                  <a:pt x="393505" y="280426"/>
                  <a:pt x="283769" y="243847"/>
                </a:cubicBezTo>
                <a:cubicBezTo>
                  <a:pt x="262987" y="223065"/>
                  <a:pt x="245878" y="197804"/>
                  <a:pt x="221424" y="181502"/>
                </a:cubicBezTo>
                <a:cubicBezTo>
                  <a:pt x="162436" y="142177"/>
                  <a:pt x="121113" y="168313"/>
                  <a:pt x="55169" y="181502"/>
                </a:cubicBezTo>
                <a:cubicBezTo>
                  <a:pt x="-36347" y="318777"/>
                  <a:pt x="13606" y="218871"/>
                  <a:pt x="13606" y="514011"/>
                </a:cubicBezTo>
              </a:path>
            </a:pathLst>
          </a:cu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2667293" y="7643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4242427" y="-443138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651278" y="-64495"/>
            <a:ext cx="5841151" cy="271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94565" y="1397001"/>
            <a:ext cx="1169041" cy="2264487"/>
          </a:xfrm>
          <a:prstGeom prst="rect">
            <a:avLst/>
          </a:prstGeom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751369" y="2016180"/>
            <a:ext cx="1391668" cy="2157625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733" y="2533197"/>
            <a:ext cx="4242857" cy="424285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F9FF597-CA96-49A0-84D2-A69814F3C2D5}"/>
              </a:ext>
            </a:extLst>
          </p:cNvPr>
          <p:cNvSpPr txBox="1"/>
          <p:nvPr/>
        </p:nvSpPr>
        <p:spPr>
          <a:xfrm>
            <a:off x="3333750" y="3202144"/>
            <a:ext cx="6715125" cy="466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33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+ 30 = 430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FCA32C">
                    <a:lumMod val="50000"/>
                  </a:srgbClr>
                </a:solidFill>
              </a:ln>
              <a:solidFill>
                <a:srgbClr val="FCA32C">
                  <a:lumMod val="20000"/>
                  <a:lumOff val="8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A1CC4E2-F2A1-4C4F-84C8-9708DC10C6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7" t="10014" r="26451" b="-10014"/>
          <a:stretch/>
        </p:blipFill>
        <p:spPr>
          <a:xfrm>
            <a:off x="7371955" y="604901"/>
            <a:ext cx="2527417" cy="67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6862 1.48148E-6 C -0.24427 1.48148E-6 -0.33711 0.06921 -0.33711 0.125 L -0.33711 0.2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62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43424" y="5449777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E7911-6538-48F1-815C-F16B71EA48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90187" y="2190317"/>
            <a:ext cx="592582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4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</TotalTime>
  <Words>389</Words>
  <Application>Microsoft Office PowerPoint</Application>
  <PresentationFormat>Widescreen</PresentationFormat>
  <Paragraphs>109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Arial Black</vt:lpstr>
      <vt:lpstr>Bebas Neue</vt:lpstr>
      <vt:lpstr>Calibri</vt:lpstr>
      <vt:lpstr>Calibri Light</vt:lpstr>
      <vt:lpstr>Cambria</vt:lpstr>
      <vt:lpstr>Karla</vt:lpstr>
      <vt:lpstr>Love Ya Like A Sister</vt:lpstr>
      <vt:lpstr>Times New Roman</vt:lpstr>
      <vt:lpstr>Office 主题</vt:lpstr>
      <vt:lpstr>Printable Number Sense Activities for Pre-K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20</cp:revision>
  <dcterms:created xsi:type="dcterms:W3CDTF">2023-01-07T00:05:40Z</dcterms:created>
  <dcterms:modified xsi:type="dcterms:W3CDTF">2023-03-05T10:20:15Z</dcterms:modified>
</cp:coreProperties>
</file>