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0" r:id="rId4"/>
    <p:sldMasterId id="2147483692" r:id="rId5"/>
  </p:sldMasterIdLst>
  <p:notesMasterIdLst>
    <p:notesMasterId r:id="rId36"/>
  </p:notesMasterIdLst>
  <p:sldIdLst>
    <p:sldId id="375" r:id="rId6"/>
    <p:sldId id="8567" r:id="rId7"/>
    <p:sldId id="4385" r:id="rId8"/>
    <p:sldId id="3947" r:id="rId9"/>
    <p:sldId id="304" r:id="rId10"/>
    <p:sldId id="302" r:id="rId11"/>
    <p:sldId id="3948" r:id="rId12"/>
    <p:sldId id="3949" r:id="rId13"/>
    <p:sldId id="305" r:id="rId14"/>
    <p:sldId id="257" r:id="rId15"/>
    <p:sldId id="2007577508" r:id="rId16"/>
    <p:sldId id="2007577494" r:id="rId17"/>
    <p:sldId id="2007577495" r:id="rId18"/>
    <p:sldId id="8563" r:id="rId19"/>
    <p:sldId id="2007577498" r:id="rId20"/>
    <p:sldId id="2007577501" r:id="rId21"/>
    <p:sldId id="8561" r:id="rId22"/>
    <p:sldId id="2007577506" r:id="rId23"/>
    <p:sldId id="2007577505" r:id="rId24"/>
    <p:sldId id="2007577509" r:id="rId25"/>
    <p:sldId id="2007577510" r:id="rId26"/>
    <p:sldId id="292" r:id="rId27"/>
    <p:sldId id="8565" r:id="rId28"/>
    <p:sldId id="2007577511" r:id="rId29"/>
    <p:sldId id="2007577512" r:id="rId30"/>
    <p:sldId id="284" r:id="rId31"/>
    <p:sldId id="296" r:id="rId32"/>
    <p:sldId id="2007577513" r:id="rId33"/>
    <p:sldId id="286" r:id="rId34"/>
    <p:sldId id="85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0F6DA-BA42-45A9-8DE7-1F33BEDD85D3}"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F049B-4730-49A2-8A00-4C641AA7887A}" type="slidenum">
              <a:rPr lang="en-US" smtClean="0"/>
              <a:t>‹#›</a:t>
            </a:fld>
            <a:endParaRPr lang="en-US"/>
          </a:p>
        </p:txBody>
      </p:sp>
    </p:spTree>
    <p:extLst>
      <p:ext uri="{BB962C8B-B14F-4D97-AF65-F5344CB8AC3E}">
        <p14:creationId xmlns:p14="http://schemas.microsoft.com/office/powerpoint/2010/main" val="85763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583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1471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602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75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71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62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345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5263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06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404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408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30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204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718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951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291159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151432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43534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1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13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85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371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547661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227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99184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5998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4116347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61076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070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4851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32271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2164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30191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233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08459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59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004723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348374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125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94718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31398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63292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100759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2192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54787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54206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827228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2023/3/5</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30340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982856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2181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66301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273293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17416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55062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05/03/2023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278838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99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665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532CC30-5C0A-46BB-B17F-50C97B59D3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59229164"/>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79C47F2-BDB9-442F-BC27-93BEE4FE7C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05/03/2023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0549180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2E1947B6-EF71-49E7-9B00-E9E82023AC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15160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9.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4.wdp"/><Relationship Id="rId2" Type="http://schemas.openxmlformats.org/officeDocument/2006/relationships/image" Target="../media/image61.jpeg"/><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jp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5.xml"/><Relationship Id="rId7" Type="http://schemas.microsoft.com/office/2007/relationships/hdphoto" Target="../media/hdphoto1.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0.png"/><Relationship Id="rId18" Type="http://schemas.openxmlformats.org/officeDocument/2006/relationships/image" Target="../media/image21.png"/><Relationship Id="rId3" Type="http://schemas.microsoft.com/office/2007/relationships/media" Target="../media/media3.mp3"/><Relationship Id="rId21" Type="http://schemas.microsoft.com/office/2017/06/relationships/model3d" Target="../media/model3d2.glb"/><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slide" Target="slide9.xml"/><Relationship Id="rId2" Type="http://schemas.openxmlformats.org/officeDocument/2006/relationships/audio" Target="../media/media2.wav"/><Relationship Id="rId16" Type="http://schemas.microsoft.com/office/2007/relationships/hdphoto" Target="../media/hdphoto2.wdp"/><Relationship Id="rId20"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27.png"/><Relationship Id="rId5" Type="http://schemas.openxmlformats.org/officeDocument/2006/relationships/slideLayout" Target="../slideLayouts/slideLayout35.xml"/><Relationship Id="rId15" Type="http://schemas.openxmlformats.org/officeDocument/2006/relationships/image" Target="../media/image28.png"/><Relationship Id="rId10" Type="http://schemas.openxmlformats.org/officeDocument/2006/relationships/image" Target="../media/image26.png"/><Relationship Id="rId19" Type="http://schemas.microsoft.com/office/2017/06/relationships/model3d" Target="../media/model3d1.glb"/><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1.wdp"/><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18" Type="http://schemas.openxmlformats.org/officeDocument/2006/relationships/image" Target="../media/image21.png"/><Relationship Id="rId3" Type="http://schemas.microsoft.com/office/2007/relationships/media" Target="../media/media3.mp3"/><Relationship Id="rId21" Type="http://schemas.microsoft.com/office/2017/06/relationships/model3d" Target="../media/model3d2.glb"/><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slide" Target="slide5.xml"/><Relationship Id="rId2" Type="http://schemas.openxmlformats.org/officeDocument/2006/relationships/audio" Target="../media/media2.wav"/><Relationship Id="rId16" Type="http://schemas.microsoft.com/office/2007/relationships/hdphoto" Target="../media/hdphoto2.wdp"/><Relationship Id="rId20"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7.png"/><Relationship Id="rId5" Type="http://schemas.openxmlformats.org/officeDocument/2006/relationships/slideLayout" Target="../slideLayouts/slideLayout35.xml"/><Relationship Id="rId15" Type="http://schemas.openxmlformats.org/officeDocument/2006/relationships/image" Target="../media/image28.png"/><Relationship Id="rId10" Type="http://schemas.openxmlformats.org/officeDocument/2006/relationships/image" Target="../media/image26.png"/><Relationship Id="rId19" Type="http://schemas.microsoft.com/office/2017/06/relationships/model3d" Target="../media/model3d1.glb"/><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1.wdp"/><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18" Type="http://schemas.openxmlformats.org/officeDocument/2006/relationships/image" Target="../media/image21.png"/><Relationship Id="rId3" Type="http://schemas.microsoft.com/office/2007/relationships/media" Target="../media/media3.mp3"/><Relationship Id="rId21" Type="http://schemas.microsoft.com/office/2017/06/relationships/model3d" Target="../media/model3d2.glb"/><Relationship Id="rId7" Type="http://schemas.openxmlformats.org/officeDocument/2006/relationships/image" Target="../media/image18.jpeg"/><Relationship Id="rId12" Type="http://schemas.openxmlformats.org/officeDocument/2006/relationships/image" Target="../media/image22.png"/><Relationship Id="rId17" Type="http://schemas.openxmlformats.org/officeDocument/2006/relationships/slide" Target="slide5.xml"/><Relationship Id="rId2" Type="http://schemas.openxmlformats.org/officeDocument/2006/relationships/audio" Target="../media/media2.wav"/><Relationship Id="rId16" Type="http://schemas.microsoft.com/office/2007/relationships/hdphoto" Target="../media/hdphoto2.wdp"/><Relationship Id="rId20"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7.png"/><Relationship Id="rId5" Type="http://schemas.openxmlformats.org/officeDocument/2006/relationships/slideLayout" Target="../slideLayouts/slideLayout35.xml"/><Relationship Id="rId15" Type="http://schemas.openxmlformats.org/officeDocument/2006/relationships/image" Target="../media/image28.png"/><Relationship Id="rId10" Type="http://schemas.openxmlformats.org/officeDocument/2006/relationships/image" Target="../media/image26.png"/><Relationship Id="rId19" Type="http://schemas.microsoft.com/office/2017/06/relationships/model3d" Target="../media/model3d1.glb"/><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1.wdp"/><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microsoft.com/office/2007/relationships/hdphoto" Target="../media/hdphoto2.wdp"/><Relationship Id="rId3" Type="http://schemas.microsoft.com/office/2007/relationships/media" Target="../media/media3.mp3"/><Relationship Id="rId21" Type="http://schemas.microsoft.com/office/2017/06/relationships/model3d" Target="../media/model3d2.glb"/><Relationship Id="rId7" Type="http://schemas.openxmlformats.org/officeDocument/2006/relationships/image" Target="../media/image18.jpe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audio" Target="../media/media2.wav"/><Relationship Id="rId16" Type="http://schemas.openxmlformats.org/officeDocument/2006/relationships/image" Target="../media/image22.png"/><Relationship Id="rId20"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21.png"/><Relationship Id="rId5" Type="http://schemas.openxmlformats.org/officeDocument/2006/relationships/slideLayout" Target="../slideLayouts/slideLayout35.xml"/><Relationship Id="rId15" Type="http://schemas.openxmlformats.org/officeDocument/2006/relationships/image" Target="../media/image27.png"/><Relationship Id="rId10" Type="http://schemas.openxmlformats.org/officeDocument/2006/relationships/slide" Target="slide9.xml"/><Relationship Id="rId19" Type="http://schemas.microsoft.com/office/2017/06/relationships/model3d" Target="../media/model3d1.glb"/><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6.pn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5.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31.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1A24DA1-5C50-D61E-A656-122A0F1DFF18}"/>
              </a:ext>
            </a:extLst>
          </p:cNvPr>
          <p:cNvPicPr>
            <a:picLocks noChangeAspect="1"/>
          </p:cNvPicPr>
          <p:nvPr/>
        </p:nvPicPr>
        <p:blipFill>
          <a:blip r:embed="rId4">
            <a:extLst>
              <a:ext uri="{28A0092B-C50C-407E-A947-70E740481C1C}">
                <a14:useLocalDpi xmlns:a14="http://schemas.microsoft.com/office/drawing/2010/main" val="0"/>
              </a:ext>
            </a:extLst>
          </a:blip>
          <a:srcRect l="11301" r="4912" b="8749"/>
          <a:stretch>
            <a:fillRect/>
          </a:stretch>
        </p:blipFill>
        <p:spPr bwMode="auto">
          <a:xfrm>
            <a:off x="75010" y="2701529"/>
            <a:ext cx="3586163" cy="390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F37965D-EC9D-A9A9-DD99-9699BB5BC29E}"/>
              </a:ext>
            </a:extLst>
          </p:cNvPr>
          <p:cNvGrpSpPr>
            <a:grpSpLocks/>
          </p:cNvGrpSpPr>
          <p:nvPr/>
        </p:nvGrpSpPr>
        <p:grpSpPr bwMode="auto">
          <a:xfrm>
            <a:off x="3124200" y="581025"/>
            <a:ext cx="8820150" cy="5146262"/>
            <a:chOff x="4529558" y="-46490"/>
            <a:chExt cx="7728128" cy="6094623"/>
          </a:xfrm>
        </p:grpSpPr>
        <p:pic>
          <p:nvPicPr>
            <p:cNvPr id="4" name="Picture 6" descr="A picture containing shape&#10;&#10;Description automatically generated">
              <a:extLst>
                <a:ext uri="{FF2B5EF4-FFF2-40B4-BE49-F238E27FC236}">
                  <a16:creationId xmlns:a16="http://schemas.microsoft.com/office/drawing/2014/main" id="{E7290904-5A27-2514-D6EA-CE8688A03183}"/>
                </a:ext>
              </a:extLst>
            </p:cNvPr>
            <p:cNvPicPr>
              <a:picLocks noChangeAspect="1"/>
            </p:cNvPicPr>
            <p:nvPr/>
          </p:nvPicPr>
          <p:blipFill>
            <a:blip r:embed="rId5">
              <a:extLst>
                <a:ext uri="{28A0092B-C50C-407E-A947-70E740481C1C}">
                  <a14:useLocalDpi xmlns:a14="http://schemas.microsoft.com/office/drawing/2010/main" val="0"/>
                </a:ext>
              </a:extLst>
            </a:blip>
            <a:srcRect l="4915" t="12549" r="6117" b="15150"/>
            <a:stretch>
              <a:fillRect/>
            </a:stretch>
          </p:blipFill>
          <p:spPr bwMode="auto">
            <a:xfrm>
              <a:off x="4529558" y="-46490"/>
              <a:ext cx="7728128" cy="609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E654E00-7945-C501-DFAE-BFC201D350FC}"/>
                </a:ext>
              </a:extLst>
            </p:cNvPr>
            <p:cNvSpPr txBox="1"/>
            <p:nvPr/>
          </p:nvSpPr>
          <p:spPr>
            <a:xfrm>
              <a:off x="6432379" y="1843279"/>
              <a:ext cx="4264658" cy="153932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1.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Tìm</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hiểu</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chức</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năng</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của</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tủy</a:t>
              </a:r>
              <a:r>
                <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 </a:t>
              </a:r>
              <a:r>
                <a:rPr kumimoji="0" lang="en-US" sz="4400" b="1" i="0" u="none" strike="noStrike" kern="1200" cap="none" spc="0" normalizeH="0" baseline="0" noProof="0" dirty="0" err="1">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rPr>
                <a:t>sống</a:t>
              </a:r>
              <a:endParaRPr kumimoji="0" lang="en-US" sz="4400" b="1" i="0" u="none" strike="noStrike" kern="1200" cap="none" spc="0" normalizeH="0" baseline="0" noProof="0" dirty="0">
                <a:ln>
                  <a:noFill/>
                </a:ln>
                <a:solidFill>
                  <a:srgbClr val="1A6689"/>
                </a:solidFill>
                <a:effectLst/>
                <a:uLnTx/>
                <a:uFillTx/>
                <a:latin typeface="Calibri" panose="020F0502020204030204"/>
                <a:ea typeface="宋体" panose="02010600030101010101" pitchFamily="2" charset="-122"/>
                <a:cs typeface="Arial" panose="020B0604020202020204" pitchFamily="34" charset="0"/>
                <a:sym typeface="Arial" panose="020B0604020202020204"/>
              </a:endParaRPr>
            </a:p>
          </p:txBody>
        </p:sp>
      </p:grpSp>
    </p:spTree>
    <p:extLst>
      <p:ext uri="{BB962C8B-B14F-4D97-AF65-F5344CB8AC3E}">
        <p14:creationId xmlns:p14="http://schemas.microsoft.com/office/powerpoint/2010/main" val="3491581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1.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Em</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sẽ</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phản</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ứng</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thế</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nào</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khi</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bất</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ngờ</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chạm</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tay</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vào</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vật</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 </a:t>
            </a:r>
            <a:r>
              <a:rPr kumimoji="0" lang="en-US" sz="3000" b="1" i="0" u="none" strike="noStrike" kern="1200" cap="none" spc="0" normalizeH="0" baseline="0" noProof="0" dirty="0" err="1">
                <a:ln>
                  <a:noFill/>
                </a:ln>
                <a:solidFill>
                  <a:srgbClr val="002060"/>
                </a:solidFill>
                <a:effectLst/>
                <a:uLnTx/>
                <a:uFillTx/>
                <a:ea typeface="+mn-ea"/>
                <a:cs typeface="Arial" panose="020B0604020202020204" pitchFamily="34" charset="0"/>
              </a:rPr>
              <a:t>nóng</a:t>
            </a:r>
            <a:r>
              <a:rPr kumimoji="0" lang="en-US" sz="3000" b="1" i="0" u="none" strike="noStrike" kern="1200" cap="none" spc="0" normalizeH="0" baseline="0" noProof="0" dirty="0">
                <a:ln>
                  <a:noFill/>
                </a:ln>
                <a:solidFill>
                  <a:srgbClr val="002060"/>
                </a:solidFill>
                <a:effectLst/>
                <a:uLnTx/>
                <a:uFillTx/>
                <a:ea typeface="+mn-ea"/>
                <a:cs typeface="Arial" panose="020B0604020202020204" pitchFamily="34" charset="0"/>
              </a:rPr>
              <a:t>?</a:t>
            </a:r>
          </a:p>
        </p:txBody>
      </p:sp>
      <p:pic>
        <p:nvPicPr>
          <p:cNvPr id="3" name="Picture 2">
            <a:extLst>
              <a:ext uri="{FF2B5EF4-FFF2-40B4-BE49-F238E27FC236}">
                <a16:creationId xmlns:a16="http://schemas.microsoft.com/office/drawing/2014/main" id="{AE868C2A-670F-08E2-4EAC-C191C8D7992C}"/>
              </a:ext>
            </a:extLst>
          </p:cNvPr>
          <p:cNvPicPr>
            <a:picLocks noChangeAspect="1"/>
          </p:cNvPicPr>
          <p:nvPr/>
        </p:nvPicPr>
        <p:blipFill>
          <a:blip r:embed="rId5"/>
          <a:stretch>
            <a:fillRect/>
          </a:stretch>
        </p:blipFill>
        <p:spPr>
          <a:xfrm>
            <a:off x="2576512" y="1381125"/>
            <a:ext cx="7148513" cy="4342060"/>
          </a:xfrm>
          <a:prstGeom prst="rect">
            <a:avLst/>
          </a:prstGeom>
        </p:spPr>
      </p:pic>
      <p:grpSp>
        <p:nvGrpSpPr>
          <p:cNvPr id="10" name="Group 9">
            <a:extLst>
              <a:ext uri="{FF2B5EF4-FFF2-40B4-BE49-F238E27FC236}">
                <a16:creationId xmlns:a16="http://schemas.microsoft.com/office/drawing/2014/main" id="{5A6C45F6-E40B-F04F-24A4-7AB31B17B8EC}"/>
              </a:ext>
            </a:extLst>
          </p:cNvPr>
          <p:cNvGrpSpPr/>
          <p:nvPr/>
        </p:nvGrpSpPr>
        <p:grpSpPr>
          <a:xfrm>
            <a:off x="1456037" y="5688573"/>
            <a:ext cx="9392938" cy="1492740"/>
            <a:chOff x="6719591" y="2584562"/>
            <a:chExt cx="5320690" cy="1717978"/>
          </a:xfrm>
        </p:grpSpPr>
        <p:sp>
          <p:nvSpPr>
            <p:cNvPr id="12" name="Rectangle: Rounded Corners 11">
              <a:extLst>
                <a:ext uri="{FF2B5EF4-FFF2-40B4-BE49-F238E27FC236}">
                  <a16:creationId xmlns:a16="http://schemas.microsoft.com/office/drawing/2014/main" id="{18A6D469-4C26-C425-622D-F2D517F1FF1D}"/>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8B0C114-C42F-3504-3CA0-2AAA99DBFC39}"/>
                </a:ext>
              </a:extLst>
            </p:cNvPr>
            <p:cNvSpPr txBox="1"/>
            <p:nvPr/>
          </p:nvSpPr>
          <p:spPr>
            <a:xfrm>
              <a:off x="6758089" y="2779409"/>
              <a:ext cx="5214556" cy="15231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Khi tay ta chạm vào vật nóng lập tức rụt lại.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942282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4">
            <a:extLst>
              <a:ext uri="{FF2B5EF4-FFF2-40B4-BE49-F238E27FC236}">
                <a16:creationId xmlns:a16="http://schemas.microsoft.com/office/drawing/2014/main" id="{CAE11929-ACD2-3C17-5F5F-563C61C424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3" name="Picture 2">
            <a:extLst>
              <a:ext uri="{FF2B5EF4-FFF2-40B4-BE49-F238E27FC236}">
                <a16:creationId xmlns:a16="http://schemas.microsoft.com/office/drawing/2014/main" id="{E97E9210-3295-CC6E-3A1A-0B9320C227C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027906"/>
            <a:ext cx="4270371" cy="5982475"/>
          </a:xfrm>
          <a:prstGeom prst="rect">
            <a:avLst/>
          </a:prstGeom>
        </p:spPr>
      </p:pic>
      <p:sp>
        <p:nvSpPr>
          <p:cNvPr id="7" name="TextBox 6">
            <a:extLst>
              <a:ext uri="{FF2B5EF4-FFF2-40B4-BE49-F238E27FC236}">
                <a16:creationId xmlns:a16="http://schemas.microsoft.com/office/drawing/2014/main" id="{02C714FA-CA81-441A-9D7F-57382BEEE756}"/>
              </a:ext>
            </a:extLst>
          </p:cNvPr>
          <p:cNvSpPr txBox="1"/>
          <p:nvPr/>
        </p:nvSpPr>
        <p:spPr>
          <a:xfrm>
            <a:off x="3796374" y="2161381"/>
            <a:ext cx="7875521" cy="2062103"/>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dirty="0">
                <a:solidFill>
                  <a:prstClr val="black"/>
                </a:solidFill>
                <a:latin typeface="Calibri" panose="020F0502020204030204"/>
              </a:rPr>
              <a:t>Giật mình khi nghe tiếng động mạnh.</a:t>
            </a:r>
          </a:p>
          <a:p>
            <a:pPr marL="457200" lvl="0" indent="-457200" algn="just">
              <a:buFont typeface="Wingdings" panose="05000000000000000000" pitchFamily="2" charset="2"/>
              <a:buChar char="v"/>
              <a:defRPr/>
            </a:pPr>
            <a:r>
              <a:rPr lang="vi-VN" sz="3200" dirty="0">
                <a:solidFill>
                  <a:prstClr val="black"/>
                </a:solidFill>
                <a:latin typeface="Calibri" panose="020F0502020204030204"/>
              </a:rPr>
              <a:t>Chớp mắt khi bụi bay vào mắt.</a:t>
            </a:r>
          </a:p>
          <a:p>
            <a:pPr marL="457200" lvl="0" indent="-457200" algn="just">
              <a:buFont typeface="Wingdings" panose="05000000000000000000" pitchFamily="2" charset="2"/>
              <a:buChar char="v"/>
              <a:defRPr/>
            </a:pPr>
            <a:r>
              <a:rPr lang="vi-VN" sz="3200" dirty="0">
                <a:solidFill>
                  <a:prstClr val="black"/>
                </a:solidFill>
                <a:latin typeface="Calibri" panose="020F0502020204030204"/>
              </a:rPr>
              <a:t>Trời nóng thì ta đ</a:t>
            </a:r>
            <a:r>
              <a:rPr lang="en-US" sz="3200" dirty="0">
                <a:solidFill>
                  <a:prstClr val="black"/>
                </a:solidFill>
                <a:latin typeface="Calibri" panose="020F0502020204030204"/>
              </a:rPr>
              <a:t>ổ</a:t>
            </a:r>
            <a:r>
              <a:rPr lang="vi-VN" sz="3200" dirty="0">
                <a:solidFill>
                  <a:prstClr val="black"/>
                </a:solidFill>
                <a:latin typeface="Calibri" panose="020F0502020204030204"/>
              </a:rPr>
              <a:t> mồ hôi.</a:t>
            </a:r>
          </a:p>
          <a:p>
            <a:pPr marL="457200" lvl="0" indent="-457200" algn="just">
              <a:buFont typeface="Wingdings" panose="05000000000000000000" pitchFamily="2" charset="2"/>
              <a:buChar char="v"/>
              <a:defRPr/>
            </a:pPr>
            <a:r>
              <a:rPr lang="vi-VN" sz="3200" dirty="0">
                <a:solidFill>
                  <a:prstClr val="black"/>
                </a:solidFill>
                <a:latin typeface="Calibri" panose="020F0502020204030204"/>
              </a:rPr>
              <a:t>Trời lạnh thì ta nổi da gà.</a:t>
            </a:r>
          </a:p>
        </p:txBody>
      </p:sp>
      <p:pic>
        <p:nvPicPr>
          <p:cNvPr id="8" name="Picture 7" descr="A picture containing text, lamp&#10;&#10;Description automatically generated">
            <a:extLst>
              <a:ext uri="{FF2B5EF4-FFF2-40B4-BE49-F238E27FC236}">
                <a16:creationId xmlns:a16="http://schemas.microsoft.com/office/drawing/2014/main" id="{7F49A227-BC6F-3BF4-E3D5-DF98FD22D7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845" y="-337578"/>
            <a:ext cx="2762256" cy="2762256"/>
          </a:xfrm>
          <a:prstGeom prst="rect">
            <a:avLst/>
          </a:prstGeom>
        </p:spPr>
      </p:pic>
      <p:sp>
        <p:nvSpPr>
          <p:cNvPr id="9" name="TextBox 8">
            <a:extLst>
              <a:ext uri="{FF2B5EF4-FFF2-40B4-BE49-F238E27FC236}">
                <a16:creationId xmlns:a16="http://schemas.microsoft.com/office/drawing/2014/main" id="{DF78C0E7-BCEE-3391-AE47-299E81A48E01}"/>
              </a:ext>
            </a:extLst>
          </p:cNvPr>
          <p:cNvSpPr txBox="1"/>
          <p:nvPr/>
        </p:nvSpPr>
        <p:spPr>
          <a:xfrm>
            <a:off x="3562350" y="733425"/>
            <a:ext cx="7896225" cy="1200329"/>
          </a:xfrm>
          <a:prstGeom prst="rect">
            <a:avLst/>
          </a:prstGeom>
          <a:noFill/>
        </p:spPr>
        <p:txBody>
          <a:bodyPr wrap="square" rtlCol="0">
            <a:spAutoFit/>
          </a:bodyPr>
          <a:lstStyle/>
          <a:p>
            <a:pPr algn="ctr"/>
            <a:r>
              <a:rPr lang="it-IT" sz="3600" b="1" dirty="0">
                <a:solidFill>
                  <a:srgbClr val="FF0000"/>
                </a:solidFill>
                <a:effectLst/>
                <a:ea typeface="Times New Roman" panose="02020603050405020304" pitchFamily="18" charset="0"/>
              </a:rPr>
              <a:t>Phản ứng của cơ thể khi gặp kích thích từ bên ngoài như:</a:t>
            </a:r>
            <a:endParaRPr lang="en-US" sz="3600" b="1"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41272667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1" y="695326"/>
            <a:ext cx="6952175" cy="4063916"/>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Bộ phận nào của cơ quan thần kinh đã điều khiển tay ta rụt lại khi chạm vào vật nóng, giật mình khi nghe tiếng động mạnh, chớp mắt khi bụi bay vào mắt, trời nóng thì đ</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ổ</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mồ hôi</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 t</a:t>
            </a: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ea"/>
              </a:rPr>
              <a:t>rời lạnh thì nổi da gà?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 name="TextBox 1">
            <a:extLst>
              <a:ext uri="{FF2B5EF4-FFF2-40B4-BE49-F238E27FC236}">
                <a16:creationId xmlns:a16="http://schemas.microsoft.com/office/drawing/2014/main" id="{ED007BFA-8145-FA5A-F73B-2FEE0CB56330}"/>
              </a:ext>
            </a:extLst>
          </p:cNvPr>
          <p:cNvSpPr txBox="1"/>
          <p:nvPr/>
        </p:nvSpPr>
        <p:spPr>
          <a:xfrm>
            <a:off x="1724025" y="5076825"/>
            <a:ext cx="7334250" cy="1200329"/>
          </a:xfrm>
          <a:prstGeom prst="rect">
            <a:avLst/>
          </a:prstGeom>
          <a:noFill/>
        </p:spPr>
        <p:txBody>
          <a:bodyPr wrap="square" rtlCol="0">
            <a:spAutoFit/>
          </a:bodyPr>
          <a:lstStyle/>
          <a:p>
            <a:pPr algn="ctr"/>
            <a:r>
              <a:rPr lang="nl-NL" sz="3600" b="1" dirty="0">
                <a:solidFill>
                  <a:srgbClr val="FF0000"/>
                </a:solidFill>
                <a:effectLst/>
                <a:ea typeface="Times New Roman" panose="02020603050405020304" pitchFamily="18" charset="0"/>
              </a:rPr>
              <a:t>Tủy sống đã điều khiển chúng ta có những phản ứng trên.</a:t>
            </a:r>
            <a:endParaRPr lang="en-US" sz="3600" b="1"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1836358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 Box 5">
            <a:extLst>
              <a:ext uri="{FF2B5EF4-FFF2-40B4-BE49-F238E27FC236}">
                <a16:creationId xmlns:a16="http://schemas.microsoft.com/office/drawing/2014/main" id="{DB7A4508-CB7A-DA53-BA42-3CBCBF939B4F}"/>
              </a:ext>
            </a:extLst>
          </p:cNvPr>
          <p:cNvSpPr txBox="1"/>
          <p:nvPr/>
        </p:nvSpPr>
        <p:spPr>
          <a:xfrm>
            <a:off x="1750836" y="1225198"/>
            <a:ext cx="8245522" cy="1377621"/>
          </a:xfrm>
          <a:prstGeom prst="rect">
            <a:avLst/>
          </a:prstGeom>
          <a:noFill/>
        </p:spPr>
        <p:txBody>
          <a:bodyPr wrap="square" rtlCol="0">
            <a:spAutoFit/>
          </a:bodyPr>
          <a:lstStyle/>
          <a:p>
            <a:pPr lvl="0" algn="ctr">
              <a:lnSpc>
                <a:spcPct val="120000"/>
              </a:lnSpc>
              <a:defRPr/>
            </a:pPr>
            <a:r>
              <a:rPr lang="vi-VN" sz="3600" b="1" dirty="0">
                <a:solidFill>
                  <a:srgbClr val="C00000"/>
                </a:solidFill>
                <a:latin typeface="Calibri" panose="020F0502020204030204" pitchFamily="34" charset="0"/>
                <a:cs typeface="Calibri" panose="020F0502020204030204" pitchFamily="34" charset="0"/>
              </a:rPr>
              <a:t>Nêu 1 vài ví dụ về những phản xạ thường gặp trong đời sống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58B27A9A-B7B0-4CCE-0007-883AB2A204F0}"/>
              </a:ext>
            </a:extLst>
          </p:cNvPr>
          <p:cNvPicPr/>
          <p:nvPr/>
        </p:nvPicPr>
        <p:blipFill>
          <a:blip r:embed="rId5">
            <a:clrChange>
              <a:clrFrom>
                <a:srgbClr val="FFFFFF">
                  <a:alpha val="100000"/>
                </a:srgbClr>
              </a:clrFrom>
              <a:clrTo>
                <a:srgbClr val="FFFFFF">
                  <a:alpha val="100000"/>
                  <a:alpha val="0"/>
                </a:srgbClr>
              </a:clrTo>
            </a:clrChange>
          </a:blip>
          <a:srcRect l="4547" t="11852" r="49800" b="18012"/>
          <a:stretch>
            <a:fillRect/>
          </a:stretch>
        </p:blipFill>
        <p:spPr>
          <a:xfrm>
            <a:off x="1925693" y="2784573"/>
            <a:ext cx="1810385" cy="3188970"/>
          </a:xfrm>
          <a:prstGeom prst="rect">
            <a:avLst/>
          </a:prstGeom>
          <a:noFill/>
          <a:ln w="9525">
            <a:noFill/>
          </a:ln>
        </p:spPr>
      </p:pic>
      <p:pic>
        <p:nvPicPr>
          <p:cNvPr id="6" name="Picture 5">
            <a:extLst>
              <a:ext uri="{FF2B5EF4-FFF2-40B4-BE49-F238E27FC236}">
                <a16:creationId xmlns:a16="http://schemas.microsoft.com/office/drawing/2014/main" id="{431386F2-07B8-B7DB-9C90-09572E703DC1}"/>
              </a:ext>
            </a:extLst>
          </p:cNvPr>
          <p:cNvPicPr/>
          <p:nvPr/>
        </p:nvPicPr>
        <p:blipFill>
          <a:blip r:embed="rId5">
            <a:clrChange>
              <a:clrFrom>
                <a:srgbClr val="FFFFFF">
                  <a:alpha val="100000"/>
                </a:srgbClr>
              </a:clrFrom>
              <a:clrTo>
                <a:srgbClr val="FFFFFF">
                  <a:alpha val="100000"/>
                  <a:alpha val="0"/>
                </a:srgbClr>
              </a:clrTo>
            </a:clrChange>
          </a:blip>
          <a:srcRect l="51720" t="10210" r="3680" b="17210"/>
          <a:stretch>
            <a:fillRect/>
          </a:stretch>
        </p:blipFill>
        <p:spPr>
          <a:xfrm>
            <a:off x="8190314" y="2784573"/>
            <a:ext cx="1856105" cy="3244850"/>
          </a:xfrm>
          <a:prstGeom prst="rect">
            <a:avLst/>
          </a:prstGeom>
          <a:noFill/>
          <a:ln w="9525">
            <a:noFill/>
          </a:ln>
        </p:spPr>
      </p:pic>
    </p:spTree>
    <p:extLst>
      <p:ext uri="{BB962C8B-B14F-4D97-AF65-F5344CB8AC3E}">
        <p14:creationId xmlns:p14="http://schemas.microsoft.com/office/powerpoint/2010/main" val="258856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000" fill="hold">
                                          <p:stCondLst>
                                            <p:cond delay="0"/>
                                          </p:stCondLst>
                                        </p:cTn>
                                        <p:tgtEl>
                                          <p:spTgt spid="2">
                                            <p:txEl>
                                              <p:pRg st="0" end="0"/>
                                            </p:txEl>
                                          </p:spTgt>
                                        </p:tgtEl>
                                        <p:attrNameLst>
                                          <p:attrName>style.visibility</p:attrName>
                                        </p:attrNameLst>
                                      </p:cBhvr>
                                      <p:to>
                                        <p:strVal val="visible"/>
                                      </p:to>
                                    </p:set>
                                    <p:animEffect transition="in" filter="wedge">
                                      <p:cBhvr>
                                        <p:cTn id="7" dur="1000"/>
                                        <p:tgtEl>
                                          <p:spTgt spid="2">
                                            <p:txEl>
                                              <p:pRg st="0" end="0"/>
                                            </p:txEl>
                                          </p:spTgt>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13" name="Picture 12">
            <a:extLst>
              <a:ext uri="{FF2B5EF4-FFF2-40B4-BE49-F238E27FC236}">
                <a16:creationId xmlns:a16="http://schemas.microsoft.com/office/drawing/2014/main" id="{32526664-DBBB-4A10-8080-70F89B8797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20" name="Picture 19">
            <a:extLst>
              <a:ext uri="{FF2B5EF4-FFF2-40B4-BE49-F238E27FC236}">
                <a16:creationId xmlns:a16="http://schemas.microsoft.com/office/drawing/2014/main" id="{381CA031-A2ED-40B0-8365-7AB22E8DAA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7080" y="6004687"/>
            <a:ext cx="853313" cy="853313"/>
          </a:xfrm>
          <a:prstGeom prst="rect">
            <a:avLst/>
          </a:prstGeom>
        </p:spPr>
      </p:pic>
      <p:sp>
        <p:nvSpPr>
          <p:cNvPr id="2" name="TextBox 1">
            <a:extLst>
              <a:ext uri="{FF2B5EF4-FFF2-40B4-BE49-F238E27FC236}">
                <a16:creationId xmlns:a16="http://schemas.microsoft.com/office/drawing/2014/main" id="{2CEEA236-F80B-95AD-A45F-3667D9C70D6B}"/>
              </a:ext>
            </a:extLst>
          </p:cNvPr>
          <p:cNvSpPr txBox="1"/>
          <p:nvPr/>
        </p:nvSpPr>
        <p:spPr>
          <a:xfrm>
            <a:off x="1744387" y="1463079"/>
            <a:ext cx="8771213" cy="2145268"/>
          </a:xfrm>
          <a:prstGeom prst="roundRect">
            <a:avLst/>
          </a:prstGeom>
          <a:solidFill>
            <a:sysClr val="window" lastClr="FFFFFF"/>
          </a:solidFill>
          <a:ln w="76200">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vi-VN" sz="4000" dirty="0">
                <a:solidFill>
                  <a:srgbClr val="FF0000"/>
                </a:solidFill>
                <a:latin typeface="Calibri" panose="020F0502020204030204" pitchFamily="34" charset="0"/>
                <a:ea typeface="字魂59号-创粗黑"/>
                <a:cs typeface="Calibri" panose="020F0502020204030204" pitchFamily="34" charset="0"/>
                <a:sym typeface="Arial" panose="020B0604020202020204"/>
              </a:rPr>
              <a:t>Hắt hơi khi ngửi hạt tiêu, hắt hơi khi bị lạnh, rùng mình khi bị lạnh, ăn chanh chua, ngồi vào vật cộm,...</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50C80AC1-7BA3-9866-FD03-E8D0497D72C5}"/>
              </a:ext>
            </a:extLst>
          </p:cNvPr>
          <p:cNvPicPr>
            <a:picLocks noChangeAspect="1"/>
          </p:cNvPicPr>
          <p:nvPr/>
        </p:nvPicPr>
        <p:blipFill rotWithShape="1">
          <a:blip r:embed="rId7">
            <a:clrChange>
              <a:clrFrom>
                <a:srgbClr val="F7F7F7"/>
              </a:clrFrom>
              <a:clrTo>
                <a:srgbClr val="F7F7F7">
                  <a:alpha val="0"/>
                </a:srgbClr>
              </a:clrTo>
            </a:clrChange>
          </a:blip>
          <a:srcRect l="14652" t="5398" r="13552" b="3933"/>
          <a:stretch/>
        </p:blipFill>
        <p:spPr>
          <a:xfrm flipH="1">
            <a:off x="333375" y="3741628"/>
            <a:ext cx="2556164" cy="2973497"/>
          </a:xfrm>
          <a:prstGeom prst="rect">
            <a:avLst/>
          </a:prstGeom>
        </p:spPr>
      </p:pic>
    </p:spTree>
    <p:extLst>
      <p:ext uri="{BB962C8B-B14F-4D97-AF65-F5344CB8AC3E}">
        <p14:creationId xmlns:p14="http://schemas.microsoft.com/office/powerpoint/2010/main" val="2536662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333375" y="440417"/>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33">
            <a:extLst>
              <a:ext uri="{FF2B5EF4-FFF2-40B4-BE49-F238E27FC236}">
                <a16:creationId xmlns:a16="http://schemas.microsoft.com/office/drawing/2014/main" id="{DCDC9CB8-72A6-FB04-5691-22F52164F145}"/>
              </a:ext>
            </a:extLst>
          </p:cNvPr>
          <p:cNvGrpSpPr>
            <a:grpSpLocks/>
          </p:cNvGrpSpPr>
          <p:nvPr/>
        </p:nvGrpSpPr>
        <p:grpSpPr bwMode="auto">
          <a:xfrm>
            <a:off x="4738263" y="0"/>
            <a:ext cx="3390900" cy="1185863"/>
            <a:chOff x="3751558" y="4986445"/>
            <a:chExt cx="2082576" cy="868794"/>
          </a:xfrm>
        </p:grpSpPr>
        <p:sp>
          <p:nvSpPr>
            <p:cNvPr id="4" name="双波形 34">
              <a:extLst>
                <a:ext uri="{FF2B5EF4-FFF2-40B4-BE49-F238E27FC236}">
                  <a16:creationId xmlns:a16="http://schemas.microsoft.com/office/drawing/2014/main" id="{30EDE614-33AF-577F-B261-576A7B6558DB}"/>
                </a:ext>
              </a:extLst>
            </p:cNvPr>
            <p:cNvSpPr/>
            <p:nvPr/>
          </p:nvSpPr>
          <p:spPr>
            <a:xfrm>
              <a:off x="3751558" y="4986445"/>
              <a:ext cx="1907809" cy="827797"/>
            </a:xfrm>
            <a:prstGeom prst="doubleWave">
              <a:avLst/>
            </a:prstGeom>
            <a:solidFill>
              <a:srgbClr val="FFC000"/>
            </a:solidFill>
            <a:ln w="25400" cap="flat" cmpd="sng" algn="ctr">
              <a:no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Arial"/>
                <a:ea typeface="宋体" panose="02010600030101010101" pitchFamily="2" charset="-122"/>
                <a:cs typeface="+mn-cs"/>
                <a:sym typeface="Arial" panose="020B0604020202020204"/>
              </a:endParaRPr>
            </a:p>
          </p:txBody>
        </p:sp>
        <p:sp>
          <p:nvSpPr>
            <p:cNvPr id="6" name="双波形 35">
              <a:extLst>
                <a:ext uri="{FF2B5EF4-FFF2-40B4-BE49-F238E27FC236}">
                  <a16:creationId xmlns:a16="http://schemas.microsoft.com/office/drawing/2014/main" id="{0295FB54-C5EB-3931-882E-6C7B923ED78C}"/>
                </a:ext>
              </a:extLst>
            </p:cNvPr>
            <p:cNvSpPr/>
            <p:nvPr/>
          </p:nvSpPr>
          <p:spPr>
            <a:xfrm>
              <a:off x="3867094" y="5085885"/>
              <a:ext cx="1967040" cy="769354"/>
            </a:xfrm>
            <a:prstGeom prst="doubleWave">
              <a:avLst/>
            </a:prstGeom>
            <a:pattFill prst="pct10">
              <a:fgClr>
                <a:srgbClr val="FFC000"/>
              </a:fgClr>
              <a:bgClr>
                <a:srgbClr val="FFEEBA"/>
              </a:bgClr>
            </a:pattFill>
            <a:ln w="9525" cap="flat" cmpd="sng" algn="ctr">
              <a:solidFill>
                <a:srgbClr val="FFEEBA">
                  <a:lumMod val="85000"/>
                </a:srgbClr>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tabLst/>
                <a:defRPr/>
              </a:pPr>
              <a:endParaRPr kumimoji="0" lang="zh-CN" altLang="en-US" sz="1350" b="0" i="0" u="none" strike="noStrike" kern="0" cap="none" spc="0" normalizeH="0" baseline="0" noProof="0">
                <a:ln>
                  <a:noFill/>
                </a:ln>
                <a:solidFill>
                  <a:prstClr val="white"/>
                </a:solidFill>
                <a:effectLst/>
                <a:uLnTx/>
                <a:uFillTx/>
                <a:latin typeface="Arial"/>
                <a:ea typeface="宋体" panose="02010600030101010101" pitchFamily="2" charset="-122"/>
                <a:cs typeface="+mn-cs"/>
                <a:sym typeface="Arial" panose="020B0604020202020204"/>
              </a:endParaRPr>
            </a:p>
          </p:txBody>
        </p:sp>
        <p:sp>
          <p:nvSpPr>
            <p:cNvPr id="7" name="矩形 36">
              <a:extLst>
                <a:ext uri="{FF2B5EF4-FFF2-40B4-BE49-F238E27FC236}">
                  <a16:creationId xmlns:a16="http://schemas.microsoft.com/office/drawing/2014/main" id="{9D2102A6-5F66-617E-0308-02AC5C1FF598}"/>
                </a:ext>
              </a:extLst>
            </p:cNvPr>
            <p:cNvSpPr/>
            <p:nvPr/>
          </p:nvSpPr>
          <p:spPr>
            <a:xfrm>
              <a:off x="3970256" y="5105507"/>
              <a:ext cx="1863878" cy="676456"/>
            </a:xfrm>
            <a:prstGeom prst="rect">
              <a:avLst/>
            </a:prstGeom>
          </p:spPr>
          <p:txBody>
            <a:bodyPr>
              <a:spAutoFit/>
              <a:scene3d>
                <a:camera prst="orthographicFront"/>
                <a:lightRig rig="threePt" dir="t"/>
              </a:scene3d>
              <a:sp3d extrusionH="57150">
                <a:bevelT w="38100" h="38100"/>
              </a:sp3d>
            </a:bodyPr>
            <a:lstStyle/>
            <a:p>
              <a:pPr marL="0" marR="0" lvl="0" indent="0" defTabSz="685800" eaLnBrk="1" fontAlgn="auto" latinLnBrk="0" hangingPunct="1">
                <a:lnSpc>
                  <a:spcPct val="100000"/>
                </a:lnSpc>
                <a:spcBef>
                  <a:spcPts val="0"/>
                </a:spcBef>
                <a:spcAft>
                  <a:spcPts val="0"/>
                </a:spcAft>
                <a:buClrTx/>
                <a:buSzTx/>
                <a:buFont typeface="Arial" panose="020B0604020202020204"/>
                <a:buNone/>
                <a:tabLst/>
                <a:defRPr/>
              </a:pPr>
              <a:r>
                <a:rPr kumimoji="0" lang="en-US" altLang="zh-CN" sz="5400" b="1" i="0" u="none" strike="noStrike" kern="0" cap="none" spc="0" normalizeH="0" baseline="0" noProof="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uLnTx/>
                  <a:uFillTx/>
                  <a:latin typeface="Times New R\oman"/>
                  <a:ea typeface="微软雅黑" panose="020B0503020204020204" pitchFamily="34" charset="-122"/>
                  <a:cs typeface="Arial" panose="020B0604020202020204" pitchFamily="34" charset="0"/>
                  <a:sym typeface="Arial" panose="020B0604020202020204"/>
                </a:rPr>
                <a:t>Ghi nhớ</a:t>
              </a:r>
              <a:endParaRPr kumimoji="0" lang="zh-CN" altLang="en-US" sz="5400" b="1" i="0" u="none" strike="noStrike" kern="0" cap="none" spc="0" normalizeH="0" baseline="0" noProof="0"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uLnTx/>
                <a:uFillTx/>
                <a:latin typeface="Times New R\oman"/>
                <a:ea typeface="宋体" panose="02010600030101010101" pitchFamily="2" charset="-122"/>
                <a:cs typeface="Arial" panose="020B0604020202020204" pitchFamily="34" charset="0"/>
                <a:sym typeface="Arial" panose="020B0604020202020204"/>
              </a:endParaRPr>
            </a:p>
          </p:txBody>
        </p:sp>
      </p:grpSp>
      <p:grpSp>
        <p:nvGrpSpPr>
          <p:cNvPr id="8" name="Group 9">
            <a:extLst>
              <a:ext uri="{FF2B5EF4-FFF2-40B4-BE49-F238E27FC236}">
                <a16:creationId xmlns:a16="http://schemas.microsoft.com/office/drawing/2014/main" id="{A1C6EDA5-1F49-E68C-66BC-3334E8E4CD22}"/>
              </a:ext>
            </a:extLst>
          </p:cNvPr>
          <p:cNvGrpSpPr>
            <a:grpSpLocks/>
          </p:cNvGrpSpPr>
          <p:nvPr/>
        </p:nvGrpSpPr>
        <p:grpSpPr bwMode="auto">
          <a:xfrm>
            <a:off x="2526081" y="381000"/>
            <a:ext cx="9075369" cy="5629191"/>
            <a:chOff x="979714" y="685799"/>
            <a:chExt cx="9448800" cy="5731761"/>
          </a:xfrm>
        </p:grpSpPr>
        <p:pic>
          <p:nvPicPr>
            <p:cNvPr id="9" name="图片 4">
              <a:extLst>
                <a:ext uri="{FF2B5EF4-FFF2-40B4-BE49-F238E27FC236}">
                  <a16:creationId xmlns:a16="http://schemas.microsoft.com/office/drawing/2014/main" id="{0B3D2691-107C-0260-A63D-B43A8489D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714" y="685799"/>
              <a:ext cx="9448800" cy="573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a:extLst>
                <a:ext uri="{FF2B5EF4-FFF2-40B4-BE49-F238E27FC236}">
                  <a16:creationId xmlns:a16="http://schemas.microsoft.com/office/drawing/2014/main" id="{DDAF13F5-95BE-8010-924E-85D1F2C773F4}"/>
                </a:ext>
              </a:extLst>
            </p:cNvPr>
            <p:cNvSpPr txBox="1">
              <a:spLocks noChangeArrowheads="1"/>
            </p:cNvSpPr>
            <p:nvPr/>
          </p:nvSpPr>
          <p:spPr bwMode="auto">
            <a:xfrm>
              <a:off x="1804722" y="1927320"/>
              <a:ext cx="8256866" cy="385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685800" fontAlgn="base">
                <a:spcAft>
                  <a:spcPct val="0"/>
                </a:spcAft>
                <a:buFont typeface="Arial" panose="020B0604020202020204"/>
                <a:buNone/>
                <a:defRPr/>
              </a:pPr>
              <a:r>
                <a:rPr lang="vi-VN" altLang="en-US" sz="3000" b="1" dirty="0">
                  <a:solidFill>
                    <a:prstClr val="black"/>
                  </a:solidFill>
                  <a:cs typeface="Calibri" panose="020F0502020204030204" pitchFamily="34" charset="0"/>
                  <a:sym typeface="Arial" panose="020B0604020202020204"/>
                </a:rPr>
                <a:t>Trong cuộc sống, khi gặp một kích thích bất ngờ từ bên ngoài, cơ thể tự động phản ứng lại rất nhanh. Những phản ứng như thế được gọi là phản xạ. Tủy sống là trung ương thần kinh điều khiển phản xạ này.</a:t>
              </a:r>
              <a:endParaRPr lang="en-US" altLang="en-US" sz="3000" b="1" dirty="0">
                <a:solidFill>
                  <a:prstClr val="black"/>
                </a:solidFill>
                <a:cs typeface="Calibri" panose="020F0502020204030204" pitchFamily="34" charset="0"/>
                <a:sym typeface="Arial" panose="020B0604020202020204"/>
              </a:endParaRPr>
            </a:p>
            <a:p>
              <a:pPr algn="just" defTabSz="685800" fontAlgn="base">
                <a:spcAft>
                  <a:spcPct val="0"/>
                </a:spcAft>
                <a:buFont typeface="Arial" panose="020B0604020202020204"/>
                <a:buNone/>
                <a:defRPr/>
              </a:pPr>
              <a:r>
                <a:rPr lang="vi-VN" altLang="en-US" sz="3000" b="1" dirty="0">
                  <a:solidFill>
                    <a:prstClr val="black"/>
                  </a:solidFill>
                  <a:cs typeface="Calibri" panose="020F0502020204030204" pitchFamily="34" charset="0"/>
                  <a:sym typeface="Arial" panose="020B0604020202020204"/>
                </a:rPr>
                <a:t>Ví dụ: Nghe tiếng động mạnh bất ngờ ta thường giật mình và quay người về phía phát ra tiếng động; con ruồi bay qua mắt ta nhắm mắt lại; ...</a:t>
              </a:r>
              <a:endParaRPr lang="en-US" altLang="en-US" sz="3000" b="1" dirty="0">
                <a:solidFill>
                  <a:prstClr val="black"/>
                </a:solidFill>
                <a:cs typeface="Calibri" panose="020F0502020204030204" pitchFamily="34" charset="0"/>
                <a:sym typeface="Arial" panose="020B0604020202020204"/>
              </a:endParaRPr>
            </a:p>
          </p:txBody>
        </p:sp>
      </p:grpSp>
      <p:pic>
        <p:nvPicPr>
          <p:cNvPr id="12" name="Picture 17" descr="A child holding a book&#10;&#10;Description automatically generated with low confidence">
            <a:extLst>
              <a:ext uri="{FF2B5EF4-FFF2-40B4-BE49-F238E27FC236}">
                <a16:creationId xmlns:a16="http://schemas.microsoft.com/office/drawing/2014/main" id="{28FAC356-D2E3-B888-A1CF-81F825C4CC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797" y="1691923"/>
            <a:ext cx="4021932"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1A24DA1-5C50-D61E-A656-122A0F1DFF18}"/>
              </a:ext>
            </a:extLst>
          </p:cNvPr>
          <p:cNvPicPr>
            <a:picLocks noChangeAspect="1"/>
          </p:cNvPicPr>
          <p:nvPr/>
        </p:nvPicPr>
        <p:blipFill>
          <a:blip r:embed="rId4">
            <a:extLst>
              <a:ext uri="{28A0092B-C50C-407E-A947-70E740481C1C}">
                <a14:useLocalDpi xmlns:a14="http://schemas.microsoft.com/office/drawing/2010/main" val="0"/>
              </a:ext>
            </a:extLst>
          </a:blip>
          <a:srcRect l="11301" r="4912" b="8749"/>
          <a:stretch>
            <a:fillRect/>
          </a:stretch>
        </p:blipFill>
        <p:spPr bwMode="auto">
          <a:xfrm>
            <a:off x="75010" y="2701529"/>
            <a:ext cx="3586163" cy="390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F37965D-EC9D-A9A9-DD99-9699BB5BC29E}"/>
              </a:ext>
            </a:extLst>
          </p:cNvPr>
          <p:cNvGrpSpPr>
            <a:grpSpLocks/>
          </p:cNvGrpSpPr>
          <p:nvPr/>
        </p:nvGrpSpPr>
        <p:grpSpPr bwMode="auto">
          <a:xfrm>
            <a:off x="3124200" y="1"/>
            <a:ext cx="8820150" cy="5727286"/>
            <a:chOff x="4529558" y="-46490"/>
            <a:chExt cx="7728128" cy="6094623"/>
          </a:xfrm>
        </p:grpSpPr>
        <p:pic>
          <p:nvPicPr>
            <p:cNvPr id="4" name="Picture 6" descr="A picture containing shape&#10;&#10;Description automatically generated">
              <a:extLst>
                <a:ext uri="{FF2B5EF4-FFF2-40B4-BE49-F238E27FC236}">
                  <a16:creationId xmlns:a16="http://schemas.microsoft.com/office/drawing/2014/main" id="{E7290904-5A27-2514-D6EA-CE8688A03183}"/>
                </a:ext>
              </a:extLst>
            </p:cNvPr>
            <p:cNvPicPr>
              <a:picLocks noChangeAspect="1"/>
            </p:cNvPicPr>
            <p:nvPr/>
          </p:nvPicPr>
          <p:blipFill>
            <a:blip r:embed="rId5">
              <a:extLst>
                <a:ext uri="{28A0092B-C50C-407E-A947-70E740481C1C}">
                  <a14:useLocalDpi xmlns:a14="http://schemas.microsoft.com/office/drawing/2010/main" val="0"/>
                </a:ext>
              </a:extLst>
            </a:blip>
            <a:srcRect l="4915" t="12549" r="6117" b="15150"/>
            <a:stretch>
              <a:fillRect/>
            </a:stretch>
          </p:blipFill>
          <p:spPr bwMode="auto">
            <a:xfrm>
              <a:off x="4529558" y="-46490"/>
              <a:ext cx="7728128" cy="609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E654E00-7945-C501-DFAE-BFC201D350FC}"/>
                </a:ext>
              </a:extLst>
            </p:cNvPr>
            <p:cNvSpPr txBox="1"/>
            <p:nvPr/>
          </p:nvSpPr>
          <p:spPr>
            <a:xfrm>
              <a:off x="6340576" y="1686498"/>
              <a:ext cx="4264658" cy="280026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300" b="1" i="0" u="none" strike="noStrike" kern="1200" cap="none" spc="0" normalizeH="0" baseline="0" noProof="0" dirty="0">
                  <a:ln>
                    <a:noFill/>
                  </a:ln>
                  <a:solidFill>
                    <a:srgbClr val="1A6689"/>
                  </a:solidFill>
                  <a:effectLst/>
                  <a:uLnTx/>
                  <a:uFillTx/>
                  <a:ea typeface="宋体" panose="02010600030101010101" pitchFamily="2" charset="-122"/>
                  <a:cs typeface="Arial" panose="020B0604020202020204" pitchFamily="34" charset="0"/>
                  <a:sym typeface="Arial" panose="020B0604020202020204"/>
                </a:rPr>
                <a:t>2. </a:t>
              </a:r>
              <a:r>
                <a:rPr kumimoji="0" lang="vi-VN" sz="3300" b="1" i="0" u="none" strike="noStrike" kern="1200" cap="none" spc="0" normalizeH="0" baseline="0" noProof="0" dirty="0">
                  <a:ln>
                    <a:noFill/>
                  </a:ln>
                  <a:solidFill>
                    <a:srgbClr val="1A6689"/>
                  </a:solidFill>
                  <a:effectLst/>
                  <a:uLnTx/>
                  <a:uFillTx/>
                  <a:ea typeface="宋体" panose="02010600030101010101" pitchFamily="2" charset="-122"/>
                  <a:cs typeface="Arial" panose="020B0604020202020204" pitchFamily="34" charset="0"/>
                  <a:sym typeface="Arial" panose="020B0604020202020204"/>
                </a:rPr>
                <a:t>Tìm hiểu những việc cần tránh và cần làm để không làm tổn thương cơ quan thần kinh về thể chất </a:t>
              </a:r>
              <a:endParaRPr kumimoji="0" lang="en-US" sz="3300" b="1" i="0" u="none" strike="noStrike" kern="1200" cap="none" spc="0" normalizeH="0" baseline="0" noProof="0" dirty="0">
                <a:ln>
                  <a:noFill/>
                </a:ln>
                <a:solidFill>
                  <a:srgbClr val="1A6689"/>
                </a:solidFill>
                <a:effectLst/>
                <a:uLnTx/>
                <a:uFillTx/>
                <a:ea typeface="宋体" panose="02010600030101010101" pitchFamily="2" charset="-122"/>
                <a:cs typeface="Arial" panose="020B0604020202020204" pitchFamily="34" charset="0"/>
                <a:sym typeface="Arial" panose="020B0604020202020204"/>
              </a:endParaRPr>
            </a:p>
          </p:txBody>
        </p:sp>
      </p:grpSp>
    </p:spTree>
    <p:extLst>
      <p:ext uri="{BB962C8B-B14F-4D97-AF65-F5344CB8AC3E}">
        <p14:creationId xmlns:p14="http://schemas.microsoft.com/office/powerpoint/2010/main" val="2068382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1</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Chúng ta nên và không nên làm gì để không bị chấn thương não, tuỷ sống, các dây thần kinh?</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pic>
        <p:nvPicPr>
          <p:cNvPr id="6" name="Picture 5">
            <a:extLst>
              <a:ext uri="{FF2B5EF4-FFF2-40B4-BE49-F238E27FC236}">
                <a16:creationId xmlns:a16="http://schemas.microsoft.com/office/drawing/2014/main" id="{BFF2CB8A-CABF-2992-686F-30A5F2647C90}"/>
              </a:ext>
            </a:extLst>
          </p:cNvPr>
          <p:cNvPicPr>
            <a:picLocks noChangeAspect="1"/>
          </p:cNvPicPr>
          <p:nvPr/>
        </p:nvPicPr>
        <p:blipFill>
          <a:blip r:embed="rId5"/>
          <a:stretch>
            <a:fillRect/>
          </a:stretch>
        </p:blipFill>
        <p:spPr>
          <a:xfrm>
            <a:off x="1419224" y="2205180"/>
            <a:ext cx="9915525" cy="2924032"/>
          </a:xfrm>
          <a:prstGeom prst="rect">
            <a:avLst/>
          </a:prstGeom>
        </p:spPr>
      </p:pic>
    </p:spTree>
    <p:extLst>
      <p:ext uri="{BB962C8B-B14F-4D97-AF65-F5344CB8AC3E}">
        <p14:creationId xmlns:p14="http://schemas.microsoft.com/office/powerpoint/2010/main" val="42441417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6" name="Picture 5">
            <a:extLst>
              <a:ext uri="{FF2B5EF4-FFF2-40B4-BE49-F238E27FC236}">
                <a16:creationId xmlns:a16="http://schemas.microsoft.com/office/drawing/2014/main" id="{1E734268-719F-3353-F02E-ED7964F8DC18}"/>
              </a:ext>
            </a:extLst>
          </p:cNvPr>
          <p:cNvPicPr>
            <a:picLocks noChangeAspect="1"/>
          </p:cNvPicPr>
          <p:nvPr/>
        </p:nvPicPr>
        <p:blipFill>
          <a:blip r:embed="rId7"/>
          <a:stretch>
            <a:fillRect/>
          </a:stretch>
        </p:blipFill>
        <p:spPr>
          <a:xfrm>
            <a:off x="3000111" y="1318966"/>
            <a:ext cx="6096528" cy="1286367"/>
          </a:xfrm>
          <a:prstGeom prst="rect">
            <a:avLst/>
          </a:prstGeom>
        </p:spPr>
      </p:pic>
      <p:pic>
        <p:nvPicPr>
          <p:cNvPr id="7" name="Picture 6">
            <a:extLst>
              <a:ext uri="{FF2B5EF4-FFF2-40B4-BE49-F238E27FC236}">
                <a16:creationId xmlns:a16="http://schemas.microsoft.com/office/drawing/2014/main" id="{1A20F4C8-0786-06D5-59E5-BFA4E5B30B59}"/>
              </a:ext>
            </a:extLst>
          </p:cNvPr>
          <p:cNvPicPr>
            <a:picLocks noChangeAspect="1"/>
          </p:cNvPicPr>
          <p:nvPr/>
        </p:nvPicPr>
        <p:blipFill>
          <a:blip r:embed="rId8"/>
          <a:stretch>
            <a:fillRect/>
          </a:stretch>
        </p:blipFill>
        <p:spPr>
          <a:xfrm>
            <a:off x="2508193" y="2551100"/>
            <a:ext cx="7175614" cy="1755800"/>
          </a:xfrm>
          <a:prstGeom prst="rect">
            <a:avLst/>
          </a:prstGeom>
        </p:spPr>
      </p:pic>
    </p:spTree>
    <p:extLst>
      <p:ext uri="{BB962C8B-B14F-4D97-AF65-F5344CB8AC3E}">
        <p14:creationId xmlns:p14="http://schemas.microsoft.com/office/powerpoint/2010/main" val="37581240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6F1E27C3-D4AB-2E1D-97A3-E922D791D6DC}"/>
              </a:ext>
            </a:extLst>
          </p:cNvPr>
          <p:cNvPicPr/>
          <p:nvPr/>
        </p:nvPicPr>
        <p:blipFill>
          <a:blip r:embed="rId4">
            <a:clrChange>
              <a:clrFrom>
                <a:srgbClr val="FFFFFF">
                  <a:alpha val="100000"/>
                </a:srgbClr>
              </a:clrFrom>
              <a:clrTo>
                <a:srgbClr val="FFFFFF">
                  <a:alpha val="100000"/>
                  <a:alpha val="0"/>
                </a:srgbClr>
              </a:clrTo>
            </a:clrChange>
          </a:blip>
          <a:srcRect l="51720" t="10210" r="3680" b="17210"/>
          <a:stretch>
            <a:fillRect/>
          </a:stretch>
        </p:blipFill>
        <p:spPr>
          <a:xfrm>
            <a:off x="9359355" y="2702032"/>
            <a:ext cx="1856105" cy="3244850"/>
          </a:xfrm>
          <a:prstGeom prst="rect">
            <a:avLst/>
          </a:prstGeom>
          <a:noFill/>
          <a:ln w="9525">
            <a:noFill/>
          </a:ln>
        </p:spPr>
      </p:pic>
      <p:sp>
        <p:nvSpPr>
          <p:cNvPr id="7" name="TextBox 6">
            <a:extLst>
              <a:ext uri="{FF2B5EF4-FFF2-40B4-BE49-F238E27FC236}">
                <a16:creationId xmlns:a16="http://schemas.microsoft.com/office/drawing/2014/main" id="{BBA7460F-D3D9-B13B-27E0-9F11441CD446}"/>
              </a:ext>
            </a:extLst>
          </p:cNvPr>
          <p:cNvSpPr txBox="1"/>
          <p:nvPr/>
        </p:nvSpPr>
        <p:spPr>
          <a:xfrm>
            <a:off x="1647825" y="4208335"/>
            <a:ext cx="7851775" cy="1191816"/>
          </a:xfrm>
          <a:prstGeom prst="roundRect">
            <a:avLst/>
          </a:prstGeom>
          <a:solidFill>
            <a:srgbClr val="FFFF00"/>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ctr" defTabSz="685800" fontAlgn="base">
              <a:spcBef>
                <a:spcPct val="0"/>
              </a:spcBef>
              <a:spcAft>
                <a:spcPct val="0"/>
              </a:spcAft>
              <a:buClrTx/>
              <a:defRPr/>
            </a:pPr>
            <a:r>
              <a:rPr lang="vi-VN" sz="3200" b="1" dirty="0">
                <a:solidFill>
                  <a:srgbClr val="042D99"/>
                </a:solidFill>
                <a:latin typeface="Calibri" panose="020F0502020204030204" pitchFamily="34" charset="0"/>
                <a:ea typeface="字魂59号-创粗黑"/>
                <a:cs typeface="Calibri" panose="020F0502020204030204" pitchFamily="34" charset="0"/>
              </a:rPr>
              <a:t>Nên làm: tập thể dục vừa sức, đội mũ bảo hiểm khi ngồi trên xe máy, mô tô, ,...</a:t>
            </a:r>
            <a:endParaRPr lang="vi-VN" sz="3200" b="1" kern="1200" dirty="0">
              <a:solidFill>
                <a:srgbClr val="042D99"/>
              </a:solidFill>
              <a:latin typeface="Calibri" panose="020F0502020204030204" pitchFamily="34" charset="0"/>
              <a:ea typeface="字魂59号-创粗黑"/>
              <a:cs typeface="Calibri" panose="020F0502020204030204" pitchFamily="34" charset="0"/>
            </a:endParaRPr>
          </a:p>
        </p:txBody>
      </p:sp>
      <p:pic>
        <p:nvPicPr>
          <p:cNvPr id="12" name="Picture 11">
            <a:extLst>
              <a:ext uri="{FF2B5EF4-FFF2-40B4-BE49-F238E27FC236}">
                <a16:creationId xmlns:a16="http://schemas.microsoft.com/office/drawing/2014/main" id="{CFB0DF1F-B3F1-C8B6-D643-08E0101A0EC1}"/>
              </a:ext>
            </a:extLst>
          </p:cNvPr>
          <p:cNvPicPr>
            <a:picLocks noChangeAspect="1"/>
          </p:cNvPicPr>
          <p:nvPr/>
        </p:nvPicPr>
        <p:blipFill>
          <a:blip r:embed="rId5"/>
          <a:stretch>
            <a:fillRect/>
          </a:stretch>
        </p:blipFill>
        <p:spPr>
          <a:xfrm>
            <a:off x="614362" y="747712"/>
            <a:ext cx="3533775" cy="3152775"/>
          </a:xfrm>
          <a:prstGeom prst="rect">
            <a:avLst/>
          </a:prstGeom>
        </p:spPr>
      </p:pic>
      <p:pic>
        <p:nvPicPr>
          <p:cNvPr id="14" name="Picture 13">
            <a:extLst>
              <a:ext uri="{FF2B5EF4-FFF2-40B4-BE49-F238E27FC236}">
                <a16:creationId xmlns:a16="http://schemas.microsoft.com/office/drawing/2014/main" id="{6D9B3046-C22A-B307-5A8C-90C30AEE19F3}"/>
              </a:ext>
            </a:extLst>
          </p:cNvPr>
          <p:cNvPicPr>
            <a:picLocks noChangeAspect="1"/>
          </p:cNvPicPr>
          <p:nvPr/>
        </p:nvPicPr>
        <p:blipFill>
          <a:blip r:embed="rId6"/>
          <a:stretch>
            <a:fillRect/>
          </a:stretch>
        </p:blipFill>
        <p:spPr>
          <a:xfrm>
            <a:off x="4362450" y="738187"/>
            <a:ext cx="3505200" cy="3133725"/>
          </a:xfrm>
          <a:prstGeom prst="rect">
            <a:avLst/>
          </a:prstGeom>
        </p:spPr>
      </p:pic>
    </p:spTree>
    <p:extLst>
      <p:ext uri="{BB962C8B-B14F-4D97-AF65-F5344CB8AC3E}">
        <p14:creationId xmlns:p14="http://schemas.microsoft.com/office/powerpoint/2010/main" val="3536569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6F1E27C3-D4AB-2E1D-97A3-E922D791D6DC}"/>
              </a:ext>
            </a:extLst>
          </p:cNvPr>
          <p:cNvPicPr/>
          <p:nvPr/>
        </p:nvPicPr>
        <p:blipFill>
          <a:blip r:embed="rId4">
            <a:clrChange>
              <a:clrFrom>
                <a:srgbClr val="FFFFFF">
                  <a:alpha val="100000"/>
                </a:srgbClr>
              </a:clrFrom>
              <a:clrTo>
                <a:srgbClr val="FFFFFF">
                  <a:alpha val="100000"/>
                  <a:alpha val="0"/>
                </a:srgbClr>
              </a:clrTo>
            </a:clrChange>
          </a:blip>
          <a:srcRect l="51720" t="10210" r="3680" b="17210"/>
          <a:stretch>
            <a:fillRect/>
          </a:stretch>
        </p:blipFill>
        <p:spPr>
          <a:xfrm>
            <a:off x="9359355" y="2702032"/>
            <a:ext cx="1856105" cy="3244850"/>
          </a:xfrm>
          <a:prstGeom prst="rect">
            <a:avLst/>
          </a:prstGeom>
          <a:noFill/>
          <a:ln w="9525">
            <a:noFill/>
          </a:ln>
        </p:spPr>
      </p:pic>
      <p:sp>
        <p:nvSpPr>
          <p:cNvPr id="7" name="TextBox 6">
            <a:extLst>
              <a:ext uri="{FF2B5EF4-FFF2-40B4-BE49-F238E27FC236}">
                <a16:creationId xmlns:a16="http://schemas.microsoft.com/office/drawing/2014/main" id="{BBA7460F-D3D9-B13B-27E0-9F11441CD446}"/>
              </a:ext>
            </a:extLst>
          </p:cNvPr>
          <p:cNvSpPr txBox="1"/>
          <p:nvPr/>
        </p:nvSpPr>
        <p:spPr>
          <a:xfrm>
            <a:off x="1647825" y="4208335"/>
            <a:ext cx="7851775" cy="1736646"/>
          </a:xfrm>
          <a:prstGeom prst="roundRect">
            <a:avLst/>
          </a:prstGeom>
          <a:solidFill>
            <a:srgbClr val="FFFF00"/>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ctr" defTabSz="685800" fontAlgn="base">
              <a:spcBef>
                <a:spcPct val="0"/>
              </a:spcBef>
              <a:spcAft>
                <a:spcPct val="0"/>
              </a:spcAft>
              <a:defRPr/>
            </a:pPr>
            <a:r>
              <a:rPr lang="vi-VN" sz="3200" b="1" dirty="0">
                <a:solidFill>
                  <a:srgbClr val="042D99"/>
                </a:solidFill>
                <a:latin typeface="Calibri" panose="020F0502020204030204" pitchFamily="34" charset="0"/>
                <a:ea typeface="字魂59号-创粗黑"/>
                <a:cs typeface="Calibri" panose="020F0502020204030204" pitchFamily="34" charset="0"/>
              </a:rPr>
              <a:t>Không nên: mang vác nặng không phù hợp với lứa tuổi, chơi rượt đuổi nhau, chơi các trò chơi có hoạt động mạnh, ...</a:t>
            </a:r>
            <a:endParaRPr kumimoji="0" lang="vi-VN" sz="3200" b="1" i="0" u="none" strike="noStrike" kern="1200" cap="none" spc="0" normalizeH="0" baseline="0" noProof="0" dirty="0">
              <a:ln>
                <a:noFill/>
              </a:ln>
              <a:solidFill>
                <a:srgbClr val="042D99"/>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47F042E7-3B8E-7745-B4A3-294C0D97862A}"/>
              </a:ext>
            </a:extLst>
          </p:cNvPr>
          <p:cNvPicPr>
            <a:picLocks noChangeAspect="1"/>
          </p:cNvPicPr>
          <p:nvPr/>
        </p:nvPicPr>
        <p:blipFill>
          <a:blip r:embed="rId5"/>
          <a:stretch>
            <a:fillRect/>
          </a:stretch>
        </p:blipFill>
        <p:spPr>
          <a:xfrm>
            <a:off x="380999" y="600074"/>
            <a:ext cx="4024313" cy="3343275"/>
          </a:xfrm>
          <a:prstGeom prst="rect">
            <a:avLst/>
          </a:prstGeom>
        </p:spPr>
      </p:pic>
    </p:spTree>
    <p:extLst>
      <p:ext uri="{BB962C8B-B14F-4D97-AF65-F5344CB8AC3E}">
        <p14:creationId xmlns:p14="http://schemas.microsoft.com/office/powerpoint/2010/main" val="2536140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sp>
        <p:nvSpPr>
          <p:cNvPr id="6" name="Google Shape;174;p4">
            <a:extLst>
              <a:ext uri="{FF2B5EF4-FFF2-40B4-BE49-F238E27FC236}">
                <a16:creationId xmlns:a16="http://schemas.microsoft.com/office/drawing/2014/main" id="{725B5BCA-3327-4F40-8C95-A3875CEF8CDF}"/>
              </a:ext>
            </a:extLst>
          </p:cNvPr>
          <p:cNvSpPr/>
          <p:nvPr/>
        </p:nvSpPr>
        <p:spPr>
          <a:xfrm>
            <a:off x="1390650" y="1118397"/>
            <a:ext cx="9572625" cy="43013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KẾT LUẬN</a:t>
            </a:r>
          </a:p>
        </p:txBody>
      </p:sp>
      <p:sp>
        <p:nvSpPr>
          <p:cNvPr id="3" name="TextBox 2">
            <a:extLst>
              <a:ext uri="{FF2B5EF4-FFF2-40B4-BE49-F238E27FC236}">
                <a16:creationId xmlns:a16="http://schemas.microsoft.com/office/drawing/2014/main" id="{DDBC0EB5-D223-AA8D-C8D4-DF35D108687B}"/>
              </a:ext>
            </a:extLst>
          </p:cNvPr>
          <p:cNvSpPr txBox="1"/>
          <p:nvPr/>
        </p:nvSpPr>
        <p:spPr>
          <a:xfrm>
            <a:off x="2505075" y="2152650"/>
            <a:ext cx="74295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Nhớ giữ gìn an toàn trong các hoạt động vui chơi, học tập tránh làm tổn thương các dây thần kinh, não và tủy sống.</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65177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F19BF3E-E118-C44A-A931-3D822483CC5B}"/>
              </a:ext>
            </a:extLst>
          </p:cNvPr>
          <p:cNvPicPr>
            <a:picLocks noChangeAspect="1"/>
          </p:cNvPicPr>
          <p:nvPr/>
        </p:nvPicPr>
        <p:blipFill>
          <a:blip r:embed="rId5"/>
          <a:stretch>
            <a:fillRect/>
          </a:stretch>
        </p:blipFill>
        <p:spPr>
          <a:xfrm>
            <a:off x="2796257" y="2475273"/>
            <a:ext cx="6523285" cy="1926503"/>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219075"/>
            <a:ext cx="11146972" cy="6496049"/>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933450" y="160789"/>
            <a:ext cx="105264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Đ</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ánh dấu X vào ô phù hợp trong bảng sau:</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9136C736-DB11-9C18-A58E-A976C17C56E0}"/>
              </a:ext>
            </a:extLst>
          </p:cNvPr>
          <p:cNvGraphicFramePr>
            <a:graphicFrameLocks noGrp="1"/>
          </p:cNvGraphicFramePr>
          <p:nvPr>
            <p:extLst>
              <p:ext uri="{D42A27DB-BD31-4B8C-83A1-F6EECF244321}">
                <p14:modId xmlns:p14="http://schemas.microsoft.com/office/powerpoint/2010/main" val="2564850548"/>
              </p:ext>
            </p:extLst>
          </p:nvPr>
        </p:nvGraphicFramePr>
        <p:xfrm>
          <a:off x="857250" y="895350"/>
          <a:ext cx="10534651" cy="5527714"/>
        </p:xfrm>
        <a:graphic>
          <a:graphicData uri="http://schemas.openxmlformats.org/drawingml/2006/table">
            <a:tbl>
              <a:tblPr firstRow="1" firstCol="1" bandRow="1">
                <a:tableStyleId>{21E4AEA4-8DFA-4A89-87EB-49C32662AFE0}</a:tableStyleId>
              </a:tblPr>
              <a:tblGrid>
                <a:gridCol w="3168833">
                  <a:extLst>
                    <a:ext uri="{9D8B030D-6E8A-4147-A177-3AD203B41FA5}">
                      <a16:colId xmlns:a16="http://schemas.microsoft.com/office/drawing/2014/main" val="3540548086"/>
                    </a:ext>
                  </a:extLst>
                </a:gridCol>
                <a:gridCol w="3682909">
                  <a:extLst>
                    <a:ext uri="{9D8B030D-6E8A-4147-A177-3AD203B41FA5}">
                      <a16:colId xmlns:a16="http://schemas.microsoft.com/office/drawing/2014/main" val="3677783885"/>
                    </a:ext>
                  </a:extLst>
                </a:gridCol>
                <a:gridCol w="3682909">
                  <a:extLst>
                    <a:ext uri="{9D8B030D-6E8A-4147-A177-3AD203B41FA5}">
                      <a16:colId xmlns:a16="http://schemas.microsoft.com/office/drawing/2014/main" val="3368673950"/>
                    </a:ext>
                  </a:extLst>
                </a:gridCol>
              </a:tblGrid>
              <a:tr h="479016">
                <a:tc>
                  <a:txBody>
                    <a:bodyPr/>
                    <a:lstStyle/>
                    <a:p>
                      <a:pPr marL="0" marR="0" algn="ctr">
                        <a:lnSpc>
                          <a:spcPct val="120000"/>
                        </a:lnSpc>
                        <a:spcBef>
                          <a:spcPts val="0"/>
                        </a:spcBef>
                        <a:spcAft>
                          <a:spcPts val="0"/>
                        </a:spcAft>
                      </a:pPr>
                      <a:r>
                        <a:rPr lang="nl-NL" sz="2400">
                          <a:effectLst/>
                        </a:rPr>
                        <a:t>Hoạt động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400" dirty="0">
                          <a:effectLst/>
                        </a:rPr>
                        <a:t>Do tủy sống điều khiển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400">
                          <a:effectLst/>
                        </a:rPr>
                        <a:t>Do não điều khiển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5694174"/>
                  </a:ext>
                </a:extLst>
              </a:tr>
              <a:tr h="322937">
                <a:tc>
                  <a:txBody>
                    <a:bodyPr/>
                    <a:lstStyle/>
                    <a:p>
                      <a:pPr marL="0" marR="0" algn="just">
                        <a:lnSpc>
                          <a:spcPct val="120000"/>
                        </a:lnSpc>
                        <a:spcBef>
                          <a:spcPts val="0"/>
                        </a:spcBef>
                        <a:spcAft>
                          <a:spcPts val="0"/>
                        </a:spcAft>
                      </a:pPr>
                      <a:r>
                        <a:rPr lang="nl-NL" sz="2400">
                          <a:effectLst/>
                        </a:rPr>
                        <a:t>Múa, hát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37199094"/>
                  </a:ext>
                </a:extLst>
              </a:tr>
              <a:tr h="727362">
                <a:tc>
                  <a:txBody>
                    <a:bodyPr/>
                    <a:lstStyle/>
                    <a:p>
                      <a:pPr marL="0" marR="0">
                        <a:lnSpc>
                          <a:spcPct val="120000"/>
                        </a:lnSpc>
                        <a:spcBef>
                          <a:spcPts val="0"/>
                        </a:spcBef>
                        <a:spcAft>
                          <a:spcPts val="0"/>
                        </a:spcAft>
                      </a:pPr>
                      <a:r>
                        <a:rPr lang="nl-NL" sz="2400">
                          <a:effectLst/>
                        </a:rPr>
                        <a:t>Giật mình khi nghe tiếng động mạnh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1371442"/>
                  </a:ext>
                </a:extLst>
              </a:tr>
              <a:tr h="479016">
                <a:tc>
                  <a:txBody>
                    <a:bodyPr/>
                    <a:lstStyle/>
                    <a:p>
                      <a:pPr marL="0" marR="0" algn="just">
                        <a:lnSpc>
                          <a:spcPct val="120000"/>
                        </a:lnSpc>
                        <a:spcBef>
                          <a:spcPts val="0"/>
                        </a:spcBef>
                        <a:spcAft>
                          <a:spcPts val="0"/>
                        </a:spcAft>
                      </a:pPr>
                      <a:r>
                        <a:rPr lang="nl-NL" sz="2400">
                          <a:effectLst/>
                        </a:rPr>
                        <a:t>Chớp mắt khi có vật chạm vào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2239545"/>
                  </a:ext>
                </a:extLst>
              </a:tr>
              <a:tr h="322937">
                <a:tc>
                  <a:txBody>
                    <a:bodyPr/>
                    <a:lstStyle/>
                    <a:p>
                      <a:pPr marL="0" marR="0" algn="just">
                        <a:lnSpc>
                          <a:spcPct val="120000"/>
                        </a:lnSpc>
                        <a:spcBef>
                          <a:spcPts val="0"/>
                        </a:spcBef>
                        <a:spcAft>
                          <a:spcPts val="0"/>
                        </a:spcAft>
                      </a:pPr>
                      <a:r>
                        <a:rPr lang="nl-NL" sz="2400">
                          <a:effectLst/>
                        </a:rPr>
                        <a:t>Chơi trò chơi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6036037"/>
                  </a:ext>
                </a:extLst>
              </a:tr>
              <a:tr h="479016">
                <a:tc>
                  <a:txBody>
                    <a:bodyPr/>
                    <a:lstStyle/>
                    <a:p>
                      <a:pPr marL="0" marR="0" algn="just">
                        <a:lnSpc>
                          <a:spcPct val="120000"/>
                        </a:lnSpc>
                        <a:spcBef>
                          <a:spcPts val="0"/>
                        </a:spcBef>
                        <a:spcAft>
                          <a:spcPts val="0"/>
                        </a:spcAft>
                      </a:pPr>
                      <a:r>
                        <a:rPr lang="nl-NL" sz="2400">
                          <a:effectLst/>
                        </a:rPr>
                        <a:t>Chạm vào vật nóng rụt tay lại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6509868"/>
                  </a:ext>
                </a:extLst>
              </a:tr>
              <a:tr h="727362">
                <a:tc>
                  <a:txBody>
                    <a:bodyPr/>
                    <a:lstStyle/>
                    <a:p>
                      <a:pPr marL="0" marR="0" algn="just">
                        <a:lnSpc>
                          <a:spcPct val="120000"/>
                        </a:lnSpc>
                        <a:spcBef>
                          <a:spcPts val="0"/>
                        </a:spcBef>
                        <a:spcAft>
                          <a:spcPts val="0"/>
                        </a:spcAft>
                      </a:pPr>
                      <a:r>
                        <a:rPr lang="nl-NL" sz="2400">
                          <a:effectLst/>
                        </a:rPr>
                        <a:t>Khi đi qua đường thấy đèn đỏ thì dừng lại.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6162035"/>
                  </a:ext>
                </a:extLst>
              </a:tr>
              <a:tr h="479016">
                <a:tc>
                  <a:txBody>
                    <a:bodyPr/>
                    <a:lstStyle/>
                    <a:p>
                      <a:pPr marL="0" marR="0" algn="just">
                        <a:lnSpc>
                          <a:spcPct val="120000"/>
                        </a:lnSpc>
                        <a:spcBef>
                          <a:spcPts val="0"/>
                        </a:spcBef>
                        <a:spcAft>
                          <a:spcPts val="0"/>
                        </a:spcAft>
                      </a:pPr>
                      <a:r>
                        <a:rPr lang="nl-NL" sz="2400">
                          <a:effectLst/>
                        </a:rPr>
                        <a:t>Phát biểu ý kiến trong giờ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6043726"/>
                  </a:ext>
                </a:extLst>
              </a:tr>
            </a:tbl>
          </a:graphicData>
        </a:graphic>
      </p:graphicFrame>
      <p:sp>
        <p:nvSpPr>
          <p:cNvPr id="3" name="TextBox 2">
            <a:extLst>
              <a:ext uri="{FF2B5EF4-FFF2-40B4-BE49-F238E27FC236}">
                <a16:creationId xmlns:a16="http://schemas.microsoft.com/office/drawing/2014/main" id="{52E057F8-94C0-64DF-4AF6-7BA6FA7AEF9F}"/>
              </a:ext>
            </a:extLst>
          </p:cNvPr>
          <p:cNvSpPr txBox="1"/>
          <p:nvPr/>
        </p:nvSpPr>
        <p:spPr>
          <a:xfrm>
            <a:off x="9286875" y="1295400"/>
            <a:ext cx="1238250" cy="461665"/>
          </a:xfrm>
          <a:prstGeom prst="rect">
            <a:avLst/>
          </a:prstGeom>
          <a:noFill/>
        </p:spPr>
        <p:txBody>
          <a:bodyPr wrap="square" rtlCol="0">
            <a:spAutoFit/>
          </a:bodyPr>
          <a:lstStyle/>
          <a:p>
            <a:r>
              <a:rPr lang="en-US" sz="2400" dirty="0"/>
              <a:t>X</a:t>
            </a:r>
          </a:p>
        </p:txBody>
      </p:sp>
      <p:sp>
        <p:nvSpPr>
          <p:cNvPr id="7" name="TextBox 6">
            <a:extLst>
              <a:ext uri="{FF2B5EF4-FFF2-40B4-BE49-F238E27FC236}">
                <a16:creationId xmlns:a16="http://schemas.microsoft.com/office/drawing/2014/main" id="{64B0447F-623D-C461-B117-39E3DA179945}"/>
              </a:ext>
            </a:extLst>
          </p:cNvPr>
          <p:cNvSpPr txBox="1"/>
          <p:nvPr/>
        </p:nvSpPr>
        <p:spPr>
          <a:xfrm>
            <a:off x="5629275" y="1981200"/>
            <a:ext cx="1238250" cy="461665"/>
          </a:xfrm>
          <a:prstGeom prst="rect">
            <a:avLst/>
          </a:prstGeom>
          <a:noFill/>
        </p:spPr>
        <p:txBody>
          <a:bodyPr wrap="square" rtlCol="0">
            <a:spAutoFit/>
          </a:bodyPr>
          <a:lstStyle/>
          <a:p>
            <a:r>
              <a:rPr lang="en-US" sz="2400" dirty="0"/>
              <a:t>X</a:t>
            </a:r>
          </a:p>
        </p:txBody>
      </p:sp>
      <p:sp>
        <p:nvSpPr>
          <p:cNvPr id="8" name="TextBox 7">
            <a:extLst>
              <a:ext uri="{FF2B5EF4-FFF2-40B4-BE49-F238E27FC236}">
                <a16:creationId xmlns:a16="http://schemas.microsoft.com/office/drawing/2014/main" id="{0B5E84B1-DF0C-32D7-F3C6-3E7FCB2863BE}"/>
              </a:ext>
            </a:extLst>
          </p:cNvPr>
          <p:cNvSpPr txBox="1"/>
          <p:nvPr/>
        </p:nvSpPr>
        <p:spPr>
          <a:xfrm>
            <a:off x="5619750" y="2895600"/>
            <a:ext cx="1238250" cy="461665"/>
          </a:xfrm>
          <a:prstGeom prst="rect">
            <a:avLst/>
          </a:prstGeom>
          <a:noFill/>
        </p:spPr>
        <p:txBody>
          <a:bodyPr wrap="square" rtlCol="0">
            <a:spAutoFit/>
          </a:bodyPr>
          <a:lstStyle/>
          <a:p>
            <a:r>
              <a:rPr lang="en-US" sz="2400" dirty="0"/>
              <a:t>X</a:t>
            </a:r>
          </a:p>
        </p:txBody>
      </p:sp>
      <p:sp>
        <p:nvSpPr>
          <p:cNvPr id="9" name="TextBox 8">
            <a:extLst>
              <a:ext uri="{FF2B5EF4-FFF2-40B4-BE49-F238E27FC236}">
                <a16:creationId xmlns:a16="http://schemas.microsoft.com/office/drawing/2014/main" id="{3B4F0E27-BE52-CB96-8C48-1202C168136B}"/>
              </a:ext>
            </a:extLst>
          </p:cNvPr>
          <p:cNvSpPr txBox="1"/>
          <p:nvPr/>
        </p:nvSpPr>
        <p:spPr>
          <a:xfrm>
            <a:off x="9305925" y="3419475"/>
            <a:ext cx="1238250" cy="461665"/>
          </a:xfrm>
          <a:prstGeom prst="rect">
            <a:avLst/>
          </a:prstGeom>
          <a:noFill/>
        </p:spPr>
        <p:txBody>
          <a:bodyPr wrap="square" rtlCol="0">
            <a:spAutoFit/>
          </a:bodyPr>
          <a:lstStyle/>
          <a:p>
            <a:r>
              <a:rPr lang="en-US" sz="2400" dirty="0"/>
              <a:t>X</a:t>
            </a:r>
          </a:p>
        </p:txBody>
      </p:sp>
      <p:sp>
        <p:nvSpPr>
          <p:cNvPr id="10" name="TextBox 9">
            <a:extLst>
              <a:ext uri="{FF2B5EF4-FFF2-40B4-BE49-F238E27FC236}">
                <a16:creationId xmlns:a16="http://schemas.microsoft.com/office/drawing/2014/main" id="{5C00A22B-CE40-B7C3-F2B2-ECC9A0A38F0E}"/>
              </a:ext>
            </a:extLst>
          </p:cNvPr>
          <p:cNvSpPr txBox="1"/>
          <p:nvPr/>
        </p:nvSpPr>
        <p:spPr>
          <a:xfrm>
            <a:off x="5667375" y="4086225"/>
            <a:ext cx="1238250" cy="461665"/>
          </a:xfrm>
          <a:prstGeom prst="rect">
            <a:avLst/>
          </a:prstGeom>
          <a:noFill/>
        </p:spPr>
        <p:txBody>
          <a:bodyPr wrap="square" rtlCol="0">
            <a:spAutoFit/>
          </a:bodyPr>
          <a:lstStyle/>
          <a:p>
            <a:r>
              <a:rPr lang="en-US" sz="2400" dirty="0"/>
              <a:t>X</a:t>
            </a:r>
          </a:p>
        </p:txBody>
      </p:sp>
      <p:sp>
        <p:nvSpPr>
          <p:cNvPr id="12" name="TextBox 11">
            <a:extLst>
              <a:ext uri="{FF2B5EF4-FFF2-40B4-BE49-F238E27FC236}">
                <a16:creationId xmlns:a16="http://schemas.microsoft.com/office/drawing/2014/main" id="{C1102C82-47E4-2CAA-3E2B-37A8C241C1B3}"/>
              </a:ext>
            </a:extLst>
          </p:cNvPr>
          <p:cNvSpPr txBox="1"/>
          <p:nvPr/>
        </p:nvSpPr>
        <p:spPr>
          <a:xfrm>
            <a:off x="9363075" y="4914900"/>
            <a:ext cx="1238250" cy="461665"/>
          </a:xfrm>
          <a:prstGeom prst="rect">
            <a:avLst/>
          </a:prstGeom>
          <a:noFill/>
        </p:spPr>
        <p:txBody>
          <a:bodyPr wrap="square" rtlCol="0">
            <a:spAutoFit/>
          </a:bodyPr>
          <a:lstStyle/>
          <a:p>
            <a:r>
              <a:rPr lang="en-US" sz="2400" dirty="0"/>
              <a:t>X</a:t>
            </a:r>
          </a:p>
        </p:txBody>
      </p:sp>
      <p:sp>
        <p:nvSpPr>
          <p:cNvPr id="13" name="TextBox 12">
            <a:extLst>
              <a:ext uri="{FF2B5EF4-FFF2-40B4-BE49-F238E27FC236}">
                <a16:creationId xmlns:a16="http://schemas.microsoft.com/office/drawing/2014/main" id="{E1BCB313-7130-1081-5B05-E12CA78C675E}"/>
              </a:ext>
            </a:extLst>
          </p:cNvPr>
          <p:cNvSpPr txBox="1"/>
          <p:nvPr/>
        </p:nvSpPr>
        <p:spPr>
          <a:xfrm>
            <a:off x="9363075" y="5772150"/>
            <a:ext cx="1238250" cy="461665"/>
          </a:xfrm>
          <a:prstGeom prst="rect">
            <a:avLst/>
          </a:prstGeom>
          <a:noFill/>
        </p:spPr>
        <p:txBody>
          <a:bodyPr wrap="square" rtlCol="0">
            <a:spAutoFit/>
          </a:bodyPr>
          <a:lstStyle/>
          <a:p>
            <a:r>
              <a:rPr lang="en-US" sz="2400" dirty="0"/>
              <a:t>X</a:t>
            </a:r>
          </a:p>
        </p:txBody>
      </p:sp>
    </p:spTree>
    <p:extLst>
      <p:ext uri="{BB962C8B-B14F-4D97-AF65-F5344CB8AC3E}">
        <p14:creationId xmlns:p14="http://schemas.microsoft.com/office/powerpoint/2010/main" val="3500859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23A2CF-C9AE-14AE-9082-F505E3741CED}"/>
              </a:ext>
            </a:extLst>
          </p:cNvPr>
          <p:cNvPicPr>
            <a:picLocks noChangeAspect="1"/>
          </p:cNvPicPr>
          <p:nvPr/>
        </p:nvPicPr>
        <p:blipFill>
          <a:blip r:embed="rId5"/>
          <a:stretch>
            <a:fillRect/>
          </a:stretch>
        </p:blipFill>
        <p:spPr>
          <a:xfrm>
            <a:off x="2982201" y="2456223"/>
            <a:ext cx="6151397" cy="1926503"/>
          </a:xfrm>
          <a:prstGeom prst="rect">
            <a:avLst/>
          </a:prstGeom>
        </p:spPr>
      </p:pic>
    </p:spTree>
    <p:extLst>
      <p:ext uri="{BB962C8B-B14F-4D97-AF65-F5344CB8AC3E}">
        <p14:creationId xmlns:p14="http://schemas.microsoft.com/office/powerpoint/2010/main" val="5217955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613646" y="2590851"/>
            <a:ext cx="57681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6600">
                  <a:solidFill>
                    <a:srgbClr val="F1008B"/>
                  </a:solidFill>
                  <a:prstDash val="solid"/>
                </a:ln>
                <a:solidFill>
                  <a:srgbClr val="0070C0"/>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Chanh-chua-cua-cắp</a:t>
            </a:r>
            <a:endParaRPr kumimoji="0" lang="vi-VN" sz="6000" b="1" i="0" u="none" strike="noStrike" kern="1200" normalizeH="0" baseline="0" noProof="0" dirty="0">
              <a:ln w="6600">
                <a:solidFill>
                  <a:srgbClr val="F1008B"/>
                </a:solidFill>
                <a:prstDash val="solid"/>
              </a:ln>
              <a:solidFill>
                <a:srgbClr val="0070C0"/>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600075" y="1873188"/>
            <a:ext cx="11268075"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6EEEFABA-7249-46D3-99CE-FEEB245FB852}"/>
              </a:ext>
            </a:extLst>
          </p:cNvPr>
          <p:cNvSpPr txBox="1"/>
          <p:nvPr/>
        </p:nvSpPr>
        <p:spPr>
          <a:xfrm>
            <a:off x="1009650" y="2283584"/>
            <a:ext cx="10458450" cy="391927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chơi đứng thành vòng tròn, tay phải cụm lại đặt vào lòng bàn tay của người bên cạnh.</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Quản trò hô: “Chanh”, mọi người hô: “chua”. Lúc này tay trái và tay phải vẫn để nguyên, nếu tay ai nắm vào hoặc rút ra sẽ bị thua.</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Quản trò hô: “cua”, mọi người đáp lại: “cắp”, tay trái nắm tay phải của người bên cạnh. </a:t>
            </a:r>
          </a:p>
        </p:txBody>
      </p:sp>
    </p:spTree>
    <p:extLst>
      <p:ext uri="{BB962C8B-B14F-4D97-AF65-F5344CB8AC3E}">
        <p14:creationId xmlns:p14="http://schemas.microsoft.com/office/powerpoint/2010/main" val="409176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219075"/>
            <a:ext cx="11146972" cy="6496049"/>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14">
            <a:extLst>
              <a:ext uri="{FF2B5EF4-FFF2-40B4-BE49-F238E27FC236}">
                <a16:creationId xmlns:a16="http://schemas.microsoft.com/office/drawing/2014/main" id="{BDEF48E0-E3B3-ADE3-48E1-5EAAF3781320}"/>
              </a:ext>
            </a:extLst>
          </p:cNvPr>
          <p:cNvPicPr>
            <a:picLocks noChangeAspect="1"/>
          </p:cNvPicPr>
          <p:nvPr/>
        </p:nvPicPr>
        <p:blipFill>
          <a:blip r:embed="rId5"/>
          <a:stretch>
            <a:fillRect/>
          </a:stretch>
        </p:blipFill>
        <p:spPr>
          <a:xfrm>
            <a:off x="1423987" y="1209674"/>
            <a:ext cx="9942828" cy="4467225"/>
          </a:xfrm>
          <a:prstGeom prst="rect">
            <a:avLst/>
          </a:prstGeom>
        </p:spPr>
      </p:pic>
    </p:spTree>
    <p:extLst>
      <p:ext uri="{BB962C8B-B14F-4D97-AF65-F5344CB8AC3E}">
        <p14:creationId xmlns:p14="http://schemas.microsoft.com/office/powerpoint/2010/main" val="1246620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5274F02E-E8EE-DC21-FCFE-F0BA092BC126}"/>
              </a:ext>
            </a:extLst>
          </p:cNvPr>
          <p:cNvPicPr>
            <a:picLocks noChangeAspect="1"/>
          </p:cNvPicPr>
          <p:nvPr/>
        </p:nvPicPr>
        <p:blipFill>
          <a:blip r:embed="rId8"/>
          <a:stretch>
            <a:fillRect/>
          </a:stretch>
        </p:blipFill>
        <p:spPr>
          <a:xfrm>
            <a:off x="1476339" y="2083208"/>
            <a:ext cx="9620322" cy="2310584"/>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92024" y="1930907"/>
            <a:ext cx="2911388" cy="51630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9937192" y="2609849"/>
            <a:ext cx="2653195" cy="4610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pic>
        <p:nvPicPr>
          <p:cNvPr id="2" name="Picture 1">
            <a:extLst>
              <a:ext uri="{FF2B5EF4-FFF2-40B4-BE49-F238E27FC236}">
                <a16:creationId xmlns:a16="http://schemas.microsoft.com/office/drawing/2014/main" id="{6C6B5550-B65F-4D27-919D-70799880F61F}"/>
              </a:ext>
            </a:extLst>
          </p:cNvPr>
          <p:cNvPicPr>
            <a:picLocks noChangeAspect="1"/>
          </p:cNvPicPr>
          <p:nvPr/>
        </p:nvPicPr>
        <p:blipFill>
          <a:blip r:embed="rId12"/>
          <a:stretch>
            <a:fillRect/>
          </a:stretch>
        </p:blipFill>
        <p:spPr>
          <a:xfrm>
            <a:off x="1981200" y="235856"/>
            <a:ext cx="7827942" cy="2078916"/>
          </a:xfrm>
          <a:prstGeom prst="rect">
            <a:avLst/>
          </a:prstGeom>
        </p:spPr>
      </p:pic>
      <p:grpSp>
        <p:nvGrpSpPr>
          <p:cNvPr id="4" name="Group 3">
            <a:extLst>
              <a:ext uri="{FF2B5EF4-FFF2-40B4-BE49-F238E27FC236}">
                <a16:creationId xmlns:a16="http://schemas.microsoft.com/office/drawing/2014/main" id="{40E42EB6-4A03-49DD-ACFC-75EAD1B533E6}"/>
              </a:ext>
            </a:extLst>
          </p:cNvPr>
          <p:cNvGrpSpPr/>
          <p:nvPr/>
        </p:nvGrpSpPr>
        <p:grpSpPr>
          <a:xfrm>
            <a:off x="2144648" y="1847094"/>
            <a:ext cx="7827942" cy="4553705"/>
            <a:chOff x="2144648" y="1847094"/>
            <a:chExt cx="7827942" cy="4553705"/>
          </a:xfrm>
        </p:grpSpPr>
        <p:sp>
          <p:nvSpPr>
            <p:cNvPr id="9" name="Rectangle: Rounded Corners 8">
              <a:extLst>
                <a:ext uri="{FF2B5EF4-FFF2-40B4-BE49-F238E27FC236}">
                  <a16:creationId xmlns:a16="http://schemas.microsoft.com/office/drawing/2014/main" id="{F2FAAF96-5EBF-4F5B-BFF2-5FF52F665116}"/>
                </a:ext>
              </a:extLst>
            </p:cNvPr>
            <p:cNvSpPr/>
            <p:nvPr/>
          </p:nvSpPr>
          <p:spPr>
            <a:xfrm>
              <a:off x="2144648" y="1847094"/>
              <a:ext cx="7827942" cy="4553705"/>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7147278-88C0-45F3-8424-D5E397C4CF89}"/>
                </a:ext>
              </a:extLst>
            </p:cNvPr>
            <p:cNvSpPr txBox="1"/>
            <p:nvPr/>
          </p:nvSpPr>
          <p:spPr>
            <a:xfrm>
              <a:off x="2518027" y="2108009"/>
              <a:ext cx="7155946"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sỹ</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chữa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bệnh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cứu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trò</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sỹ</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bổ</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ích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hấp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sỹ</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151509261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9" name="D - 9Slide.vn">
            <a:extLst>
              <a:ext uri="{FF2B5EF4-FFF2-40B4-BE49-F238E27FC236}">
                <a16:creationId xmlns:a16="http://schemas.microsoft.com/office/drawing/2014/main" id="{49C5F603-A3BF-4334-958B-E76615FA07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20" name="A - 9Slide.vn">
            <a:extLst>
              <a:ext uri="{FF2B5EF4-FFF2-40B4-BE49-F238E27FC236}">
                <a16:creationId xmlns:a16="http://schemas.microsoft.com/office/drawing/2014/main" id="{31F988F6-2049-4621-8C48-4F61E8023C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21" name="B - 9Slide.vn">
            <a:extLst>
              <a:ext uri="{FF2B5EF4-FFF2-40B4-BE49-F238E27FC236}">
                <a16:creationId xmlns:a16="http://schemas.microsoft.com/office/drawing/2014/main" id="{C751DFDB-9291-40BC-9BD4-1206E2B07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33" name="C - 9Slide.vn">
            <a:extLst>
              <a:ext uri="{FF2B5EF4-FFF2-40B4-BE49-F238E27FC236}">
                <a16:creationId xmlns:a16="http://schemas.microsoft.com/office/drawing/2014/main" id="{97EFA5D8-A2A6-4BC6-B190-0194CD5F62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1502022" y="1033454"/>
            <a:ext cx="7234609"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Cơ quan thần kinh gồm?</a:t>
            </a:r>
          </a:p>
        </p:txBody>
      </p:sp>
      <p:sp>
        <p:nvSpPr>
          <p:cNvPr id="40" name="TextBox 39">
            <a:extLst>
              <a:ext uri="{FF2B5EF4-FFF2-40B4-BE49-F238E27FC236}">
                <a16:creationId xmlns:a16="http://schemas.microsoft.com/office/drawing/2014/main" id="{6B44329C-5BBD-43C7-A1A1-1F57CCEC995C}"/>
              </a:ext>
            </a:extLst>
          </p:cNvPr>
          <p:cNvSpPr txBox="1"/>
          <p:nvPr/>
        </p:nvSpPr>
        <p:spPr>
          <a:xfrm>
            <a:off x="2738031" y="3517360"/>
            <a:ext cx="1053173"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Não</a:t>
            </a:r>
            <a:endParaRPr kumimoji="0" lang="vi-VN"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5F434146-0D97-4C19-A9D5-2A87F66BCE1B}"/>
              </a:ext>
            </a:extLst>
          </p:cNvPr>
          <p:cNvSpPr txBox="1"/>
          <p:nvPr/>
        </p:nvSpPr>
        <p:spPr>
          <a:xfrm>
            <a:off x="1017649" y="5368248"/>
            <a:ext cx="4451219" cy="67710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Cơ quan thần kinh</a:t>
            </a:r>
            <a:endParaRPr kumimoji="0" lang="vi-VN"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21E26DFF-B694-47E6-AA64-1E1159AD0BF1}"/>
              </a:ext>
            </a:extLst>
          </p:cNvPr>
          <p:cNvSpPr txBox="1"/>
          <p:nvPr/>
        </p:nvSpPr>
        <p:spPr>
          <a:xfrm>
            <a:off x="8082095" y="3406961"/>
            <a:ext cx="2231893"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Tuỷ sống</a:t>
            </a:r>
            <a:endParaRPr kumimoji="0" lang="vi-VN" sz="48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37E6C091-3677-4A7F-AD09-EB9B6B81215C}"/>
              </a:ext>
            </a:extLst>
          </p:cNvPr>
          <p:cNvSpPr txBox="1"/>
          <p:nvPr/>
        </p:nvSpPr>
        <p:spPr>
          <a:xfrm>
            <a:off x="7066264" y="5331943"/>
            <a:ext cx="4247188" cy="67710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Cả 3 đáp án A,B,C</a:t>
            </a:r>
            <a:endParaRPr kumimoji="0" lang="vi-VN" sz="44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44" name="AmthanhThua">
            <a:hlinkClick r:id="" action="ppaction://media"/>
            <a:extLst>
              <a:ext uri="{FF2B5EF4-FFF2-40B4-BE49-F238E27FC236}">
                <a16:creationId xmlns:a16="http://schemas.microsoft.com/office/drawing/2014/main" id="{57F5FADA-797C-421B-BC29-D8F4AF3C1C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45" name="TextBox 44">
            <a:extLst>
              <a:ext uri="{FF2B5EF4-FFF2-40B4-BE49-F238E27FC236}">
                <a16:creationId xmlns:a16="http://schemas.microsoft.com/office/drawing/2014/main" id="{F92E7110-3565-44D5-8CD4-F3D5B36BEB49}"/>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CE62D870-0785-4BCB-9360-4D564300EBC3}"/>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Sai</a:t>
            </a:r>
          </a:p>
        </p:txBody>
      </p:sp>
      <p:pic>
        <p:nvPicPr>
          <p:cNvPr id="47" name="59c3c5f047238">
            <a:hlinkClick r:id="" action="ppaction://media"/>
            <a:extLst>
              <a:ext uri="{FF2B5EF4-FFF2-40B4-BE49-F238E27FC236}">
                <a16:creationId xmlns:a16="http://schemas.microsoft.com/office/drawing/2014/main" id="{5A42131E-C8F7-4C24-9DA1-09368EDB450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48" name="AmthanhThua1">
            <a:hlinkClick r:id="" action="ppaction://media"/>
            <a:extLst>
              <a:ext uri="{FF2B5EF4-FFF2-40B4-BE49-F238E27FC236}">
                <a16:creationId xmlns:a16="http://schemas.microsoft.com/office/drawing/2014/main" id="{68D8BDD3-05B7-4227-98E5-FA7114DE14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49" name="AmthanhThua2">
            <a:hlinkClick r:id="" action="ppaction://media"/>
            <a:extLst>
              <a:ext uri="{FF2B5EF4-FFF2-40B4-BE49-F238E27FC236}">
                <a16:creationId xmlns:a16="http://schemas.microsoft.com/office/drawing/2014/main" id="{CC58E210-4F54-4C67-A37A-8B1B7E720B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3" descr="Pill And Tablet Cartoon - Pill - Sticker | TeePublic">
            <a:extLst>
              <a:ext uri="{FF2B5EF4-FFF2-40B4-BE49-F238E27FC236}">
                <a16:creationId xmlns:a16="http://schemas.microsoft.com/office/drawing/2014/main" id="{B3056076-FCB7-4505-8432-AEF140C8B843}"/>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Pill And Tablet Cartoon - Pill - Sticker | TeePublic">
            <a:extLst>
              <a:ext uri="{FF2B5EF4-FFF2-40B4-BE49-F238E27FC236}">
                <a16:creationId xmlns:a16="http://schemas.microsoft.com/office/drawing/2014/main" id="{D60CEC09-838B-4757-A85E-3A3F7E86815C}"/>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5" descr="Pill And Tablet Cartoon - Pill - Sticker | TeePublic">
            <a:extLst>
              <a:ext uri="{FF2B5EF4-FFF2-40B4-BE49-F238E27FC236}">
                <a16:creationId xmlns:a16="http://schemas.microsoft.com/office/drawing/2014/main" id="{790DC559-64A9-4D40-87E9-FE0F739B646E}"/>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Pill And Tablet Cartoon - Pill - Sticker | TeePublic">
            <a:extLst>
              <a:ext uri="{FF2B5EF4-FFF2-40B4-BE49-F238E27FC236}">
                <a16:creationId xmlns:a16="http://schemas.microsoft.com/office/drawing/2014/main" id="{5D423A33-FAB1-41E1-AD09-4C9CE41C85E8}"/>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7" action="ppaction://hlinksldjump"/>
            <a:extLst>
              <a:ext uri="{FF2B5EF4-FFF2-40B4-BE49-F238E27FC236}">
                <a16:creationId xmlns:a16="http://schemas.microsoft.com/office/drawing/2014/main" id="{B0F42C14-0022-45FE-8A7B-2980703415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mc:AlternateContent xmlns:mc="http://schemas.openxmlformats.org/markup-compatibility/2006">
        <mc:Choice xmlns:am3d="http://schemas.microsoft.com/office/drawing/2017/model3d" Requires="am3d">
          <p:graphicFrame>
            <p:nvGraphicFramePr>
              <p:cNvPr id="25" name="3D Model 24" descr="Partying Face Emoji">
                <a:extLst>
                  <a:ext uri="{FF2B5EF4-FFF2-40B4-BE49-F238E27FC236}">
                    <a16:creationId xmlns:a16="http://schemas.microsoft.com/office/drawing/2014/main" id="{97C5D129-8A6C-493D-839C-CA785C331ECA}"/>
                  </a:ext>
                </a:extLst>
              </p:cNvPr>
              <p:cNvGraphicFramePr/>
              <p:nvPr>
                <p:extLst>
                  <p:ext uri="{D42A27DB-BD31-4B8C-83A1-F6EECF244321}">
                    <p14:modId xmlns:p14="http://schemas.microsoft.com/office/powerpoint/2010/main" val="1098382103"/>
                  </p:ext>
                </p:extLst>
              </p:nvPr>
            </p:nvGraphicFramePr>
            <p:xfrm>
              <a:off x="11234249" y="576697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Partying Face Emoji">
                <a:extLst>
                  <a:ext uri="{FF2B5EF4-FFF2-40B4-BE49-F238E27FC236}">
                    <a16:creationId xmlns:a16="http://schemas.microsoft.com/office/drawing/2014/main" id="{97C5D129-8A6C-493D-839C-CA785C331ECA}"/>
                  </a:ext>
                </a:extLst>
              </p:cNvPr>
              <p:cNvPicPr>
                <a:picLocks noGrp="1" noRot="1" noChangeAspect="1" noMove="1" noResize="1" noEditPoints="1" noAdjustHandles="1" noChangeArrowheads="1" noChangeShapeType="1" noCrop="1"/>
              </p:cNvPicPr>
              <p:nvPr/>
            </p:nvPicPr>
            <p:blipFill>
              <a:blip r:embed="rId20"/>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Crying Face">
                <a:extLst>
                  <a:ext uri="{FF2B5EF4-FFF2-40B4-BE49-F238E27FC236}">
                    <a16:creationId xmlns:a16="http://schemas.microsoft.com/office/drawing/2014/main" id="{0E79B68C-3698-4AD0-B75D-DB07888DCB62}"/>
                  </a:ext>
                </a:extLst>
              </p:cNvPr>
              <p:cNvGraphicFramePr/>
              <p:nvPr>
                <p:extLst>
                  <p:ext uri="{D42A27DB-BD31-4B8C-83A1-F6EECF244321}">
                    <p14:modId xmlns:p14="http://schemas.microsoft.com/office/powerpoint/2010/main" val="2960140038"/>
                  </p:ext>
                </p:extLst>
              </p:nvPr>
            </p:nvGraphicFramePr>
            <p:xfrm>
              <a:off x="10697148" y="352393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Crying Face">
                <a:extLst>
                  <a:ext uri="{FF2B5EF4-FFF2-40B4-BE49-F238E27FC236}">
                    <a16:creationId xmlns:a16="http://schemas.microsoft.com/office/drawing/2014/main" id="{0E79B68C-3698-4AD0-B75D-DB07888DCB62}"/>
                  </a:ext>
                </a:extLst>
              </p:cNvPr>
              <p:cNvPicPr>
                <a:picLocks noGrp="1" noRot="1" noChangeAspect="1" noMove="1" noResize="1" noEditPoints="1" noAdjustHandles="1" noChangeArrowheads="1" noChangeShapeType="1" noCrop="1"/>
              </p:cNvPicPr>
              <p:nvPr/>
            </p:nvPicPr>
            <p:blipFill>
              <a:blip r:embed="rId22"/>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Crying Face">
                <a:extLst>
                  <a:ext uri="{FF2B5EF4-FFF2-40B4-BE49-F238E27FC236}">
                    <a16:creationId xmlns:a16="http://schemas.microsoft.com/office/drawing/2014/main" id="{1A0C2758-E4BB-4496-B571-409C38DC6976}"/>
                  </a:ext>
                </a:extLst>
              </p:cNvPr>
              <p:cNvGraphicFramePr/>
              <p:nvPr>
                <p:extLst>
                  <p:ext uri="{D42A27DB-BD31-4B8C-83A1-F6EECF244321}">
                    <p14:modId xmlns:p14="http://schemas.microsoft.com/office/powerpoint/2010/main" val="3638325257"/>
                  </p:ext>
                </p:extLst>
              </p:nvPr>
            </p:nvGraphicFramePr>
            <p:xfrm>
              <a:off x="4830833" y="3613242"/>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Crying Face">
                <a:extLst>
                  <a:ext uri="{FF2B5EF4-FFF2-40B4-BE49-F238E27FC236}">
                    <a16:creationId xmlns:a16="http://schemas.microsoft.com/office/drawing/2014/main" id="{1A0C2758-E4BB-4496-B571-409C38DC6976}"/>
                  </a:ext>
                </a:extLst>
              </p:cNvPr>
              <p:cNvPicPr>
                <a:picLocks noGrp="1" noRot="1" noChangeAspect="1" noMove="1" noResize="1" noEditPoints="1" noAdjustHandles="1" noChangeArrowheads="1" noChangeShapeType="1" noCrop="1"/>
              </p:cNvPicPr>
              <p:nvPr/>
            </p:nvPicPr>
            <p:blipFill>
              <a:blip r:embed="rId22"/>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Crying Face">
                <a:extLst>
                  <a:ext uri="{FF2B5EF4-FFF2-40B4-BE49-F238E27FC236}">
                    <a16:creationId xmlns:a16="http://schemas.microsoft.com/office/drawing/2014/main" id="{17656890-3388-4FA2-B1BF-E98012BF56D0}"/>
                  </a:ext>
                </a:extLst>
              </p:cNvPr>
              <p:cNvGraphicFramePr/>
              <p:nvPr>
                <p:extLst>
                  <p:ext uri="{D42A27DB-BD31-4B8C-83A1-F6EECF244321}">
                    <p14:modId xmlns:p14="http://schemas.microsoft.com/office/powerpoint/2010/main" val="755729930"/>
                  </p:ext>
                </p:extLst>
              </p:nvPr>
            </p:nvGraphicFramePr>
            <p:xfrm>
              <a:off x="4823624"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Crying Face">
                <a:extLst>
                  <a:ext uri="{FF2B5EF4-FFF2-40B4-BE49-F238E27FC236}">
                    <a16:creationId xmlns:a16="http://schemas.microsoft.com/office/drawing/2014/main" id="{17656890-3388-4FA2-B1BF-E98012BF56D0}"/>
                  </a:ext>
                </a:extLst>
              </p:cNvPr>
              <p:cNvPicPr>
                <a:picLocks noGrp="1" noRot="1" noChangeAspect="1" noMove="1" noResize="1" noEditPoints="1" noAdjustHandles="1" noChangeArrowheads="1" noChangeShapeType="1" noCrop="1"/>
              </p:cNvPicPr>
              <p:nvPr/>
            </p:nvPicPr>
            <p:blipFill>
              <a:blip r:embed="rId22"/>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83199057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47"/>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43"/>
                                        </p:tgtEl>
                                        <p:attrNameLst>
                                          <p:attrName>style.color</p:attrName>
                                        </p:attrNameLst>
                                      </p:cBhvr>
                                      <p:to>
                                        <p:clrVal>
                                          <a:schemeClr val="accent2"/>
                                        </p:clrVal>
                                      </p:to>
                                    </p:set>
                                    <p:set>
                                      <p:cBhvr>
                                        <p:cTn id="93" dur="500" fill="hold"/>
                                        <p:tgtEl>
                                          <p:spTgt spid="43"/>
                                        </p:tgtEl>
                                        <p:attrNameLst>
                                          <p:attrName>fillcolor</p:attrName>
                                        </p:attrNameLst>
                                      </p:cBhvr>
                                      <p:to>
                                        <p:clrVal>
                                          <a:schemeClr val="accent2"/>
                                        </p:clrVal>
                                      </p:to>
                                    </p:set>
                                    <p:set>
                                      <p:cBhvr>
                                        <p:cTn id="94" dur="500" fill="hold"/>
                                        <p:tgtEl>
                                          <p:spTgt spid="43"/>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5"/>
                                        </p:tgtEl>
                                        <p:attrNameLst>
                                          <p:attrName>r</p:attrName>
                                        </p:attrNameLst>
                                      </p:cBhvr>
                                    </p:animRot>
                                    <p:animRot by="-240000">
                                      <p:cBhvr>
                                        <p:cTn id="102" dur="200" fill="hold">
                                          <p:stCondLst>
                                            <p:cond delay="200"/>
                                          </p:stCondLst>
                                        </p:cTn>
                                        <p:tgtEl>
                                          <p:spTgt spid="25"/>
                                        </p:tgtEl>
                                        <p:attrNameLst>
                                          <p:attrName>r</p:attrName>
                                        </p:attrNameLst>
                                      </p:cBhvr>
                                    </p:animRot>
                                    <p:animRot by="240000">
                                      <p:cBhvr>
                                        <p:cTn id="103" dur="200" fill="hold">
                                          <p:stCondLst>
                                            <p:cond delay="400"/>
                                          </p:stCondLst>
                                        </p:cTn>
                                        <p:tgtEl>
                                          <p:spTgt spid="25"/>
                                        </p:tgtEl>
                                        <p:attrNameLst>
                                          <p:attrName>r</p:attrName>
                                        </p:attrNameLst>
                                      </p:cBhvr>
                                    </p:animRot>
                                    <p:animRot by="-240000">
                                      <p:cBhvr>
                                        <p:cTn id="104" dur="200" fill="hold">
                                          <p:stCondLst>
                                            <p:cond delay="600"/>
                                          </p:stCondLst>
                                        </p:cTn>
                                        <p:tgtEl>
                                          <p:spTgt spid="25"/>
                                        </p:tgtEl>
                                        <p:attrNameLst>
                                          <p:attrName>r</p:attrName>
                                        </p:attrNameLst>
                                      </p:cBhvr>
                                    </p:animRot>
                                    <p:animRot by="120000">
                                      <p:cBhvr>
                                        <p:cTn id="10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44"/>
                                        </p:tgtEl>
                                      </p:cBhvr>
                                    </p:cmd>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childTnLst>
                          </p:cTn>
                        </p:par>
                      </p:childTnLst>
                    </p:cTn>
                  </p:par>
                </p:childTnLst>
              </p:cTn>
              <p:nextCondLst>
                <p:cond evt="onClick" delay="0">
                  <p:tgtEl>
                    <p:spTgt spid="20"/>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48"/>
                                        </p:tgtEl>
                                      </p:cBhvr>
                                    </p:cmd>
                                  </p:childTnLst>
                                </p:cTn>
                              </p:par>
                              <p:par>
                                <p:cTn id="121" presetID="53" presetClass="entr" presetSubtype="16"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500" fill="hold"/>
                                        <p:tgtEl>
                                          <p:spTgt spid="26"/>
                                        </p:tgtEl>
                                        <p:attrNameLst>
                                          <p:attrName>ppt_w</p:attrName>
                                        </p:attrNameLst>
                                      </p:cBhvr>
                                      <p:tavLst>
                                        <p:tav tm="0">
                                          <p:val>
                                            <p:fltVal val="0"/>
                                          </p:val>
                                        </p:tav>
                                        <p:tav tm="100000">
                                          <p:val>
                                            <p:strVal val="#ppt_w"/>
                                          </p:val>
                                        </p:tav>
                                      </p:tavLst>
                                    </p:anim>
                                    <p:anim calcmode="lin" valueType="num">
                                      <p:cBhvr>
                                        <p:cTn id="124" dur="500" fill="hold"/>
                                        <p:tgtEl>
                                          <p:spTgt spid="26"/>
                                        </p:tgtEl>
                                        <p:attrNameLst>
                                          <p:attrName>ppt_h</p:attrName>
                                        </p:attrNameLst>
                                      </p:cBhvr>
                                      <p:tavLst>
                                        <p:tav tm="0">
                                          <p:val>
                                            <p:fltVal val="0"/>
                                          </p:val>
                                        </p:tav>
                                        <p:tav tm="100000">
                                          <p:val>
                                            <p:strVal val="#ppt_h"/>
                                          </p:val>
                                        </p:tav>
                                      </p:tavLst>
                                    </p:anim>
                                    <p:animEffect transition="in" filter="fade">
                                      <p:cBhvr>
                                        <p:cTn id="125" dur="500"/>
                                        <p:tgtEl>
                                          <p:spTgt spid="26"/>
                                        </p:tgtEl>
                                      </p:cBhvr>
                                    </p:animEffect>
                                  </p:childTnLst>
                                </p:cTn>
                              </p:par>
                            </p:childTnLst>
                          </p:cTn>
                        </p:par>
                      </p:childTnLst>
                    </p:cTn>
                  </p:par>
                </p:childTnLst>
              </p:cTn>
              <p:nextCondLst>
                <p:cond evt="onClick" delay="0">
                  <p:tgtEl>
                    <p:spTgt spid="21"/>
                  </p:tgtEl>
                </p:cond>
              </p:nextCondLst>
            </p:seq>
            <p:audio>
              <p:cMediaNode vol="80000">
                <p:cTn id="126" fill="hold" display="0">
                  <p:stCondLst>
                    <p:cond delay="indefinite"/>
                  </p:stCondLst>
                  <p:endCondLst>
                    <p:cond evt="onStopAudio" delay="0">
                      <p:tgtEl>
                        <p:sldTgt/>
                      </p:tgtEl>
                    </p:cond>
                  </p:endCondLst>
                </p:cTn>
                <p:tgtEl>
                  <p:spTgt spid="44"/>
                </p:tgtEl>
              </p:cMediaNode>
            </p:audio>
            <p:audio>
              <p:cMediaNode vol="80000">
                <p:cTn id="127" fill="hold" display="0">
                  <p:stCondLst>
                    <p:cond delay="indefinite"/>
                  </p:stCondLst>
                  <p:endCondLst>
                    <p:cond evt="onStopAudio" delay="0">
                      <p:tgtEl>
                        <p:sldTgt/>
                      </p:tgtEl>
                    </p:cond>
                  </p:endCondLst>
                </p:cTn>
                <p:tgtEl>
                  <p:spTgt spid="47"/>
                </p:tgtEl>
              </p:cMediaNode>
            </p:audio>
            <p:audio>
              <p:cMediaNode vol="80000">
                <p:cTn id="128" fill="hold" display="0">
                  <p:stCondLst>
                    <p:cond delay="indefinite"/>
                  </p:stCondLst>
                  <p:endCondLst>
                    <p:cond evt="onStopAudio" delay="0">
                      <p:tgtEl>
                        <p:sldTgt/>
                      </p:tgtEl>
                    </p:cond>
                  </p:endCondLst>
                </p:cTn>
                <p:tgtEl>
                  <p:spTgt spid="48"/>
                </p:tgtEl>
              </p:cMediaNode>
            </p:audio>
            <p:audio>
              <p:cMediaNode vol="80000">
                <p:cTn id="129" fill="hold" display="0">
                  <p:stCondLst>
                    <p:cond delay="indefinite"/>
                  </p:stCondLst>
                  <p:endCondLst>
                    <p:cond evt="onStopAudio" delay="0">
                      <p:tgtEl>
                        <p:sldTgt/>
                      </p:tgtEl>
                    </p:cond>
                  </p:endCondLst>
                </p:cTn>
                <p:tgtEl>
                  <p:spTgt spid="49"/>
                </p:tgtEl>
              </p:cMediaNode>
            </p:audio>
          </p:childTnLst>
        </p:cTn>
      </p:par>
    </p:tnLst>
    <p:bldLst>
      <p:bldP spid="38" grpId="0" animBg="1"/>
      <p:bldP spid="39" grpId="0"/>
      <p:bldP spid="40" grpId="0"/>
      <p:bldP spid="41" grpId="0"/>
      <p:bldP spid="42" grpId="0"/>
      <p:bldP spid="43" grpId="0"/>
      <p:bldP spid="4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4047945" y="629629"/>
            <a:ext cx="477964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Não nằm ở đâu?</a:t>
            </a:r>
          </a:p>
        </p:txBody>
      </p:sp>
      <p:sp>
        <p:nvSpPr>
          <p:cNvPr id="15" name="TextBox 14">
            <a:extLst>
              <a:ext uri="{FF2B5EF4-FFF2-40B4-BE49-F238E27FC236}">
                <a16:creationId xmlns:a16="http://schemas.microsoft.com/office/drawing/2014/main" id="{0952E1FD-C5B3-4652-981F-C6B7DFCDEB81}"/>
              </a:ext>
            </a:extLst>
          </p:cNvPr>
          <p:cNvSpPr txBox="1"/>
          <p:nvPr/>
        </p:nvSpPr>
        <p:spPr>
          <a:xfrm>
            <a:off x="2513650" y="3360849"/>
            <a:ext cx="147155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Hộp sọ</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2629705" y="5399262"/>
            <a:ext cx="796692"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Tim</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297352" y="3411749"/>
            <a:ext cx="1862048"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Tuỷ sống</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300608" y="5347938"/>
            <a:ext cx="3855544"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Cả 3 đáp án A,B,C</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Requires="am3d">
          <p:graphicFrame>
            <p:nvGraphicFramePr>
              <p:cNvPr id="2" name="3D Model 1" descr="Partying Face Emoji">
                <a:extLst>
                  <a:ext uri="{FF2B5EF4-FFF2-40B4-BE49-F238E27FC236}">
                    <a16:creationId xmlns:a16="http://schemas.microsoft.com/office/drawing/2014/main" id="{666776AA-D2D5-4ABA-8B99-C9C47FC58B6D}"/>
                  </a:ext>
                </a:extLst>
              </p:cNvPr>
              <p:cNvGraphicFramePr/>
              <p:nvPr>
                <p:extLst>
                  <p:ext uri="{D42A27DB-BD31-4B8C-83A1-F6EECF244321}">
                    <p14:modId xmlns:p14="http://schemas.microsoft.com/office/powerpoint/2010/main" val="188108596"/>
                  </p:ext>
                </p:extLst>
              </p:nvPr>
            </p:nvGraphicFramePr>
            <p:xfrm>
              <a:off x="4948586" y="352393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artying Face Emoji">
                <a:extLst>
                  <a:ext uri="{FF2B5EF4-FFF2-40B4-BE49-F238E27FC236}">
                    <a16:creationId xmlns:a16="http://schemas.microsoft.com/office/drawing/2014/main" id="{666776AA-D2D5-4ABA-8B99-C9C47FC58B6D}"/>
                  </a:ext>
                </a:extLst>
              </p:cNvPr>
              <p:cNvPicPr>
                <a:picLocks noGrp="1" noRot="1" noChangeAspect="1" noMove="1" noResize="1" noEditPoints="1" noAdjustHandles="1" noChangeArrowheads="1" noChangeShapeType="1" noCrop="1"/>
              </p:cNvPicPr>
              <p:nvPr/>
            </p:nvPicPr>
            <p:blipFill>
              <a:blip r:embed="rId20"/>
              <a:stretch>
                <a:fillRect/>
              </a:stretch>
            </p:blipFill>
            <p:spPr>
              <a:xfrm>
                <a:off x="4948586" y="3523939"/>
                <a:ext cx="1158274" cy="12445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Crying Face">
                <a:extLst>
                  <a:ext uri="{FF2B5EF4-FFF2-40B4-BE49-F238E27FC236}">
                    <a16:creationId xmlns:a16="http://schemas.microsoft.com/office/drawing/2014/main" id="{5117E36D-65A1-4F72-AD04-5601B22B817A}"/>
                  </a:ext>
                </a:extLst>
              </p:cNvPr>
              <p:cNvGraphicFramePr/>
              <p:nvPr>
                <p:extLst>
                  <p:ext uri="{D42A27DB-BD31-4B8C-83A1-F6EECF244321}">
                    <p14:modId xmlns:p14="http://schemas.microsoft.com/office/powerpoint/2010/main" val="1529094831"/>
                  </p:ext>
                </p:extLst>
              </p:nvPr>
            </p:nvGraphicFramePr>
            <p:xfrm>
              <a:off x="10736453" y="352393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rying Face">
                <a:extLst>
                  <a:ext uri="{FF2B5EF4-FFF2-40B4-BE49-F238E27FC236}">
                    <a16:creationId xmlns:a16="http://schemas.microsoft.com/office/drawing/2014/main" id="{5117E36D-65A1-4F72-AD04-5601B22B817A}"/>
                  </a:ext>
                </a:extLst>
              </p:cNvPr>
              <p:cNvPicPr>
                <a:picLocks noGrp="1" noRot="1" noChangeAspect="1" noMove="1" noResize="1" noEditPoints="1" noAdjustHandles="1" noChangeArrowheads="1" noChangeShapeType="1" noCrop="1"/>
              </p:cNvPicPr>
              <p:nvPr/>
            </p:nvPicPr>
            <p:blipFill>
              <a:blip r:embed="rId22"/>
              <a:stretch>
                <a:fillRect/>
              </a:stretch>
            </p:blipFill>
            <p:spPr>
              <a:xfrm>
                <a:off x="10736453" y="3523939"/>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Crying Face">
                <a:extLst>
                  <a:ext uri="{FF2B5EF4-FFF2-40B4-BE49-F238E27FC236}">
                    <a16:creationId xmlns:a16="http://schemas.microsoft.com/office/drawing/2014/main" id="{658C88ED-D3E0-4BF6-89FA-23EF9279E3AD}"/>
                  </a:ext>
                </a:extLst>
              </p:cNvPr>
              <p:cNvGraphicFramePr/>
              <p:nvPr>
                <p:extLst>
                  <p:ext uri="{D42A27DB-BD31-4B8C-83A1-F6EECF244321}">
                    <p14:modId xmlns:p14="http://schemas.microsoft.com/office/powerpoint/2010/main" val="1837215880"/>
                  </p:ext>
                </p:extLst>
              </p:nvPr>
            </p:nvGraphicFramePr>
            <p:xfrm>
              <a:off x="10736453" y="5607201"/>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658C88ED-D3E0-4BF6-89FA-23EF9279E3AD}"/>
                  </a:ext>
                </a:extLst>
              </p:cNvPr>
              <p:cNvPicPr>
                <a:picLocks noGrp="1" noRot="1" noChangeAspect="1" noMove="1" noResize="1" noEditPoints="1" noAdjustHandles="1" noChangeArrowheads="1" noChangeShapeType="1" noCrop="1"/>
              </p:cNvPicPr>
              <p:nvPr/>
            </p:nvPicPr>
            <p:blipFill>
              <a:blip r:embed="rId22"/>
              <a:stretch>
                <a:fillRect/>
              </a:stretch>
            </p:blipFill>
            <p:spPr>
              <a:xfrm>
                <a:off x="10736453" y="5607201"/>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Crying Face">
                <a:extLst>
                  <a:ext uri="{FF2B5EF4-FFF2-40B4-BE49-F238E27FC236}">
                    <a16:creationId xmlns:a16="http://schemas.microsoft.com/office/drawing/2014/main" id="{F90F40EA-1A3E-4E49-81D2-933286B8F407}"/>
                  </a:ext>
                </a:extLst>
              </p:cNvPr>
              <p:cNvGraphicFramePr/>
              <p:nvPr>
                <p:extLst>
                  <p:ext uri="{D42A27DB-BD31-4B8C-83A1-F6EECF244321}">
                    <p14:modId xmlns:p14="http://schemas.microsoft.com/office/powerpoint/2010/main" val="606177041"/>
                  </p:ext>
                </p:extLst>
              </p:nvPr>
            </p:nvGraphicFramePr>
            <p:xfrm>
              <a:off x="4862929"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F90F40EA-1A3E-4E49-81D2-933286B8F407}"/>
                  </a:ext>
                </a:extLst>
              </p:cNvPr>
              <p:cNvPicPr>
                <a:picLocks noGrp="1" noRot="1" noChangeAspect="1" noMove="1" noResize="1" noEditPoints="1" noAdjustHandles="1" noChangeArrowheads="1" noChangeShapeType="1" noCrop="1"/>
              </p:cNvPicPr>
              <p:nvPr/>
            </p:nvPicPr>
            <p:blipFill>
              <a:blip r:embed="rId22"/>
              <a:stretch>
                <a:fillRect/>
              </a:stretch>
            </p:blipFill>
            <p:spPr>
              <a:xfrm>
                <a:off x="4862929" y="5557269"/>
                <a:ext cx="1465102" cy="1210864"/>
              </a:xfrm>
              <a:prstGeom prst="rect">
                <a:avLst/>
              </a:prstGeom>
            </p:spPr>
          </p:pic>
        </mc:Fallback>
      </mc:AlternateContent>
    </p:spTree>
    <p:extLst>
      <p:ext uri="{BB962C8B-B14F-4D97-AF65-F5344CB8AC3E}">
        <p14:creationId xmlns:p14="http://schemas.microsoft.com/office/powerpoint/2010/main" val="340634944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par>
                                <p:cTn id="90" presetID="32" presetClass="emph" presetSubtype="0" repeatCount="3000" fill="hold" nodeType="withEffect">
                                  <p:stCondLst>
                                    <p:cond delay="0"/>
                                  </p:stCondLst>
                                  <p:childTnLst>
                                    <p:animRot by="120000">
                                      <p:cBhvr>
                                        <p:cTn id="91" dur="100" fill="hold">
                                          <p:stCondLst>
                                            <p:cond delay="0"/>
                                          </p:stCondLst>
                                        </p:cTn>
                                        <p:tgtEl>
                                          <p:spTgt spid="2"/>
                                        </p:tgtEl>
                                        <p:attrNameLst>
                                          <p:attrName>r</p:attrName>
                                        </p:attrNameLst>
                                      </p:cBhvr>
                                    </p:animRot>
                                    <p:animRot by="-240000">
                                      <p:cBhvr>
                                        <p:cTn id="92" dur="200" fill="hold">
                                          <p:stCondLst>
                                            <p:cond delay="200"/>
                                          </p:stCondLst>
                                        </p:cTn>
                                        <p:tgtEl>
                                          <p:spTgt spid="2"/>
                                        </p:tgtEl>
                                        <p:attrNameLst>
                                          <p:attrName>r</p:attrName>
                                        </p:attrNameLst>
                                      </p:cBhvr>
                                    </p:animRot>
                                    <p:animRot by="240000">
                                      <p:cBhvr>
                                        <p:cTn id="93" dur="200" fill="hold">
                                          <p:stCondLst>
                                            <p:cond delay="400"/>
                                          </p:stCondLst>
                                        </p:cTn>
                                        <p:tgtEl>
                                          <p:spTgt spid="2"/>
                                        </p:tgtEl>
                                        <p:attrNameLst>
                                          <p:attrName>r</p:attrName>
                                        </p:attrNameLst>
                                      </p:cBhvr>
                                    </p:animRot>
                                    <p:animRot by="-240000">
                                      <p:cBhvr>
                                        <p:cTn id="94" dur="200" fill="hold">
                                          <p:stCondLst>
                                            <p:cond delay="600"/>
                                          </p:stCondLst>
                                        </p:cTn>
                                        <p:tgtEl>
                                          <p:spTgt spid="2"/>
                                        </p:tgtEl>
                                        <p:attrNameLst>
                                          <p:attrName>r</p:attrName>
                                        </p:attrNameLst>
                                      </p:cBhvr>
                                    </p:animRot>
                                    <p:animRot by="120000">
                                      <p:cBhvr>
                                        <p:cTn id="9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4995" fill="hold"/>
                                        <p:tgtEl>
                                          <p:spTgt spid="22"/>
                                        </p:tgtEl>
                                      </p:cBhvr>
                                    </p:cmd>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3121289" y="933151"/>
            <a:ext cx="634930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Tuỷ sống nằm ở đâu?</a:t>
            </a:r>
          </a:p>
        </p:txBody>
      </p:sp>
      <p:sp>
        <p:nvSpPr>
          <p:cNvPr id="15" name="TextBox 14">
            <a:extLst>
              <a:ext uri="{FF2B5EF4-FFF2-40B4-BE49-F238E27FC236}">
                <a16:creationId xmlns:a16="http://schemas.microsoft.com/office/drawing/2014/main" id="{0952E1FD-C5B3-4652-981F-C6B7DFCDEB81}"/>
              </a:ext>
            </a:extLst>
          </p:cNvPr>
          <p:cNvSpPr txBox="1"/>
          <p:nvPr/>
        </p:nvSpPr>
        <p:spPr>
          <a:xfrm>
            <a:off x="2513650" y="3360849"/>
            <a:ext cx="147155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Hộp sọ</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1295400" y="5189712"/>
            <a:ext cx="4000500" cy="61555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dây</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thần</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kinh</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308254" y="3411749"/>
            <a:ext cx="184024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Cột sống</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438947" y="5347938"/>
            <a:ext cx="3578865"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Cả 3 đáp án trên</a:t>
            </a:r>
            <a:endParaRPr kumimoji="0" lang="vi-VN" sz="40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Requires="am3d">
          <p:graphicFrame>
            <p:nvGraphicFramePr>
              <p:cNvPr id="26" name="3D Model 25" descr="Partying Face Emoji">
                <a:extLst>
                  <a:ext uri="{FF2B5EF4-FFF2-40B4-BE49-F238E27FC236}">
                    <a16:creationId xmlns:a16="http://schemas.microsoft.com/office/drawing/2014/main" id="{F9E09F10-0ADE-4AAF-A28E-3D9EBA1F68AC}"/>
                  </a:ext>
                </a:extLst>
              </p:cNvPr>
              <p:cNvGraphicFramePr/>
              <p:nvPr>
                <p:extLst>
                  <p:ext uri="{D42A27DB-BD31-4B8C-83A1-F6EECF244321}">
                    <p14:modId xmlns:p14="http://schemas.microsoft.com/office/powerpoint/2010/main" val="4010319413"/>
                  </p:ext>
                </p:extLst>
              </p:nvPr>
            </p:nvGraphicFramePr>
            <p:xfrm>
              <a:off x="10830442" y="3650757"/>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Partying Face Emoji">
                <a:extLst>
                  <a:ext uri="{FF2B5EF4-FFF2-40B4-BE49-F238E27FC236}">
                    <a16:creationId xmlns:a16="http://schemas.microsoft.com/office/drawing/2014/main" id="{F9E09F10-0ADE-4AAF-A28E-3D9EBA1F68AC}"/>
                  </a:ext>
                </a:extLst>
              </p:cNvPr>
              <p:cNvPicPr>
                <a:picLocks noGrp="1" noRot="1" noChangeAspect="1" noMove="1" noResize="1" noEditPoints="1" noAdjustHandles="1" noChangeArrowheads="1" noChangeShapeType="1" noCrop="1"/>
              </p:cNvPicPr>
              <p:nvPr/>
            </p:nvPicPr>
            <p:blipFill>
              <a:blip r:embed="rId20"/>
              <a:stretch>
                <a:fillRect/>
              </a:stretch>
            </p:blipFill>
            <p:spPr>
              <a:xfrm>
                <a:off x="10830442" y="3650757"/>
                <a:ext cx="1158274" cy="12445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Crying Face">
                <a:extLst>
                  <a:ext uri="{FF2B5EF4-FFF2-40B4-BE49-F238E27FC236}">
                    <a16:creationId xmlns:a16="http://schemas.microsoft.com/office/drawing/2014/main" id="{BBC65511-71EB-45C3-A4BB-DA69EC2D203B}"/>
                  </a:ext>
                </a:extLst>
              </p:cNvPr>
              <p:cNvGraphicFramePr/>
              <p:nvPr>
                <p:extLst>
                  <p:ext uri="{D42A27DB-BD31-4B8C-83A1-F6EECF244321}">
                    <p14:modId xmlns:p14="http://schemas.microsoft.com/office/powerpoint/2010/main" val="2485067348"/>
                  </p:ext>
                </p:extLst>
              </p:nvPr>
            </p:nvGraphicFramePr>
            <p:xfrm>
              <a:off x="10741381" y="5568798"/>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BBC65511-71EB-45C3-A4BB-DA69EC2D203B}"/>
                  </a:ext>
                </a:extLst>
              </p:cNvPr>
              <p:cNvPicPr>
                <a:picLocks noGrp="1" noRot="1" noChangeAspect="1" noMove="1" noResize="1" noEditPoints="1" noAdjustHandles="1" noChangeArrowheads="1" noChangeShapeType="1" noCrop="1"/>
              </p:cNvPicPr>
              <p:nvPr/>
            </p:nvPicPr>
            <p:blipFill>
              <a:blip r:embed="rId22"/>
              <a:stretch>
                <a:fillRect/>
              </a:stretch>
            </p:blipFill>
            <p:spPr>
              <a:xfrm>
                <a:off x="10741381" y="5568798"/>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Crying Face">
                <a:extLst>
                  <a:ext uri="{FF2B5EF4-FFF2-40B4-BE49-F238E27FC236}">
                    <a16:creationId xmlns:a16="http://schemas.microsoft.com/office/drawing/2014/main" id="{E86BE4D5-F2A8-4831-A2AA-A498FF71A196}"/>
                  </a:ext>
                </a:extLst>
              </p:cNvPr>
              <p:cNvGraphicFramePr/>
              <p:nvPr>
                <p:extLst>
                  <p:ext uri="{D42A27DB-BD31-4B8C-83A1-F6EECF244321}">
                    <p14:modId xmlns:p14="http://schemas.microsoft.com/office/powerpoint/2010/main" val="1555905110"/>
                  </p:ext>
                </p:extLst>
              </p:nvPr>
            </p:nvGraphicFramePr>
            <p:xfrm>
              <a:off x="4830833" y="3613242"/>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E86BE4D5-F2A8-4831-A2AA-A498FF71A196}"/>
                  </a:ext>
                </a:extLst>
              </p:cNvPr>
              <p:cNvPicPr>
                <a:picLocks noGrp="1" noRot="1" noChangeAspect="1" noMove="1" noResize="1" noEditPoints="1" noAdjustHandles="1" noChangeArrowheads="1" noChangeShapeType="1" noCrop="1"/>
              </p:cNvPicPr>
              <p:nvPr/>
            </p:nvPicPr>
            <p:blipFill>
              <a:blip r:embed="rId22"/>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Crying Face">
                <a:extLst>
                  <a:ext uri="{FF2B5EF4-FFF2-40B4-BE49-F238E27FC236}">
                    <a16:creationId xmlns:a16="http://schemas.microsoft.com/office/drawing/2014/main" id="{DDCA05A8-8F53-49B0-B77F-FDC91FA4419D}"/>
                  </a:ext>
                </a:extLst>
              </p:cNvPr>
              <p:cNvGraphicFramePr/>
              <p:nvPr>
                <p:extLst>
                  <p:ext uri="{D42A27DB-BD31-4B8C-83A1-F6EECF244321}">
                    <p14:modId xmlns:p14="http://schemas.microsoft.com/office/powerpoint/2010/main" val="3429962837"/>
                  </p:ext>
                </p:extLst>
              </p:nvPr>
            </p:nvGraphicFramePr>
            <p:xfrm>
              <a:off x="4823624"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Crying Face">
                <a:extLst>
                  <a:ext uri="{FF2B5EF4-FFF2-40B4-BE49-F238E27FC236}">
                    <a16:creationId xmlns:a16="http://schemas.microsoft.com/office/drawing/2014/main" id="{DDCA05A8-8F53-49B0-B77F-FDC91FA4419D}"/>
                  </a:ext>
                </a:extLst>
              </p:cNvPr>
              <p:cNvPicPr>
                <a:picLocks noGrp="1" noRot="1" noChangeAspect="1" noMove="1" noResize="1" noEditPoints="1" noAdjustHandles="1" noChangeArrowheads="1" noChangeShapeType="1" noCrop="1"/>
              </p:cNvPicPr>
              <p:nvPr/>
            </p:nvPicPr>
            <p:blipFill>
              <a:blip r:embed="rId22"/>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19469627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iterate type="lt">
                                    <p:tmPct val="0"/>
                                  </p:iterate>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53" presetClass="entr" presetSubtype="16"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cTn>
                              </p:par>
                            </p:childTnLst>
                          </p:cTn>
                        </p:par>
                      </p:childTnLst>
                    </p:cTn>
                  </p:par>
                </p:childTnLst>
              </p:cTn>
              <p:nextCondLst>
                <p:cond evt="onClick" delay="0">
                  <p:tgtEl>
                    <p:spTgt spid="10"/>
                  </p:tgtEl>
                </p:cond>
              </p:nextCondLst>
            </p:seq>
            <p:seq concurrent="1" nextAc="seek">
              <p:cTn id="86" restart="whenNotActive" fill="hold" evtFilter="cancelBubble" nodeType="interactiveSeq">
                <p:stCondLst>
                  <p:cond evt="onClick" delay="0">
                    <p:tgtEl>
                      <p:spTgt spid="1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995" fill="hold"/>
                                        <p:tgtEl>
                                          <p:spTgt spid="22"/>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17">
                                            <p:txEl>
                                              <p:pRg st="0" end="0"/>
                                            </p:txEl>
                                          </p:spTgt>
                                        </p:tgtEl>
                                        <p:attrNameLst>
                                          <p:attrName>style.color</p:attrName>
                                        </p:attrNameLst>
                                      </p:cBhvr>
                                      <p:to>
                                        <p:clrVal>
                                          <a:schemeClr val="accent2"/>
                                        </p:clrVal>
                                      </p:to>
                                    </p:set>
                                    <p:set>
                                      <p:cBhvr>
                                        <p:cTn id="93" dur="500" fill="hold"/>
                                        <p:tgtEl>
                                          <p:spTgt spid="17">
                                            <p:txEl>
                                              <p:pRg st="0" end="0"/>
                                            </p:txEl>
                                          </p:spTgt>
                                        </p:tgtEl>
                                        <p:attrNameLst>
                                          <p:attrName>fillcolor</p:attrName>
                                        </p:attrNameLst>
                                      </p:cBhvr>
                                      <p:to>
                                        <p:clrVal>
                                          <a:schemeClr val="accent2"/>
                                        </p:clrVal>
                                      </p:to>
                                    </p:set>
                                    <p:set>
                                      <p:cBhvr>
                                        <p:cTn id="94" dur="500" fill="hold"/>
                                        <p:tgtEl>
                                          <p:spTgt spid="17">
                                            <p:txEl>
                                              <p:pRg st="0" end="0"/>
                                            </p:txEl>
                                          </p:spTgt>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6"/>
                                        </p:tgtEl>
                                        <p:attrNameLst>
                                          <p:attrName>r</p:attrName>
                                        </p:attrNameLst>
                                      </p:cBhvr>
                                    </p:animRot>
                                    <p:animRot by="-240000">
                                      <p:cBhvr>
                                        <p:cTn id="102" dur="200" fill="hold">
                                          <p:stCondLst>
                                            <p:cond delay="200"/>
                                          </p:stCondLst>
                                        </p:cTn>
                                        <p:tgtEl>
                                          <p:spTgt spid="26"/>
                                        </p:tgtEl>
                                        <p:attrNameLst>
                                          <p:attrName>r</p:attrName>
                                        </p:attrNameLst>
                                      </p:cBhvr>
                                    </p:animRot>
                                    <p:animRot by="240000">
                                      <p:cBhvr>
                                        <p:cTn id="103" dur="200" fill="hold">
                                          <p:stCondLst>
                                            <p:cond delay="400"/>
                                          </p:stCondLst>
                                        </p:cTn>
                                        <p:tgtEl>
                                          <p:spTgt spid="26"/>
                                        </p:tgtEl>
                                        <p:attrNameLst>
                                          <p:attrName>r</p:attrName>
                                        </p:attrNameLst>
                                      </p:cBhvr>
                                    </p:animRot>
                                    <p:animRot by="-240000">
                                      <p:cBhvr>
                                        <p:cTn id="104" dur="200" fill="hold">
                                          <p:stCondLst>
                                            <p:cond delay="600"/>
                                          </p:stCondLst>
                                        </p:cTn>
                                        <p:tgtEl>
                                          <p:spTgt spid="26"/>
                                        </p:tgtEl>
                                        <p:attrNameLst>
                                          <p:attrName>r</p:attrName>
                                        </p:attrNameLst>
                                      </p:cBhvr>
                                    </p:animRot>
                                    <p:animRot by="120000">
                                      <p:cBhvr>
                                        <p:cTn id="105"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build="allAtOnce"/>
      <p:bldP spid="17" grpId="1" build="allAtOnce"/>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2134238" y="980769"/>
            <a:ext cx="6274988"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Não có chức năng gì?</a:t>
            </a:r>
          </a:p>
        </p:txBody>
      </p:sp>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0" action="ppaction://hlinksldjump"/>
            <a:extLst>
              <a:ext uri="{FF2B5EF4-FFF2-40B4-BE49-F238E27FC236}">
                <a16:creationId xmlns:a16="http://schemas.microsoft.com/office/drawing/2014/main" id="{B0F42C14-0022-45FE-8A7B-2980703415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p:pic>
        <p:nvPicPr>
          <p:cNvPr id="69" name="D - 9Slide.vn">
            <a:extLst>
              <a:ext uri="{FF2B5EF4-FFF2-40B4-BE49-F238E27FC236}">
                <a16:creationId xmlns:a16="http://schemas.microsoft.com/office/drawing/2014/main" id="{F50DBA81-E45E-4A9F-9312-357E214B40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70" name="A - 9Slide.vn">
            <a:extLst>
              <a:ext uri="{FF2B5EF4-FFF2-40B4-BE49-F238E27FC236}">
                <a16:creationId xmlns:a16="http://schemas.microsoft.com/office/drawing/2014/main" id="{0237DDE2-8996-42BD-A224-EEC5265241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71" name="B - 9Slide.vn">
            <a:extLst>
              <a:ext uri="{FF2B5EF4-FFF2-40B4-BE49-F238E27FC236}">
                <a16:creationId xmlns:a16="http://schemas.microsoft.com/office/drawing/2014/main" id="{4D3EBBE8-59DA-4E8F-BD6D-52F7511192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72" name="C - 9Slide.vn">
            <a:extLst>
              <a:ext uri="{FF2B5EF4-FFF2-40B4-BE49-F238E27FC236}">
                <a16:creationId xmlns:a16="http://schemas.microsoft.com/office/drawing/2014/main" id="{A8127A58-3A2C-4A45-A565-BDB8807C6A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73" name="TextBox 72">
            <a:extLst>
              <a:ext uri="{FF2B5EF4-FFF2-40B4-BE49-F238E27FC236}">
                <a16:creationId xmlns:a16="http://schemas.microsoft.com/office/drawing/2014/main" id="{018523EF-E31F-43CD-A679-1E8167B6F5D5}"/>
              </a:ext>
            </a:extLst>
          </p:cNvPr>
          <p:cNvSpPr txBox="1"/>
          <p:nvPr/>
        </p:nvSpPr>
        <p:spPr>
          <a:xfrm>
            <a:off x="1496562" y="3199944"/>
            <a:ext cx="3360407"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Điều khiển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suy nghĩ, cảm xúc</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74" name="TextBox 73">
            <a:extLst>
              <a:ext uri="{FF2B5EF4-FFF2-40B4-BE49-F238E27FC236}">
                <a16:creationId xmlns:a16="http://schemas.microsoft.com/office/drawing/2014/main" id="{C6BD49BF-C9B6-49FA-BDD7-590A981C339C}"/>
              </a:ext>
            </a:extLst>
          </p:cNvPr>
          <p:cNvSpPr txBox="1"/>
          <p:nvPr/>
        </p:nvSpPr>
        <p:spPr>
          <a:xfrm>
            <a:off x="1580379" y="5140284"/>
            <a:ext cx="3147207"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Điều khiển hoạt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động của cơ thể</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9937F70F-CA4B-4D32-B4A9-A2764A5300E4}"/>
              </a:ext>
            </a:extLst>
          </p:cNvPr>
          <p:cNvSpPr txBox="1"/>
          <p:nvPr/>
        </p:nvSpPr>
        <p:spPr>
          <a:xfrm>
            <a:off x="7784117" y="3213692"/>
            <a:ext cx="2391680"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Điều khiển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cách ứng xử</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4D11C52D-C3BF-488E-B4DD-067C80D19959}"/>
              </a:ext>
            </a:extLst>
          </p:cNvPr>
          <p:cNvSpPr txBox="1"/>
          <p:nvPr/>
        </p:nvSpPr>
        <p:spPr>
          <a:xfrm>
            <a:off x="7395664" y="5487585"/>
            <a:ext cx="3470309" cy="55399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Cả 3 đáp án A,B,C</a:t>
            </a:r>
            <a:endParaRPr kumimoji="0" lang="vi-VN" sz="3600" b="1" i="0" u="none" strike="noStrike" kern="1200" cap="none" spc="0" normalizeH="0" baseline="0" noProof="0">
              <a:ln w="28575">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77" name="AmthanhThua">
            <a:hlinkClick r:id="" action="ppaction://media"/>
            <a:extLst>
              <a:ext uri="{FF2B5EF4-FFF2-40B4-BE49-F238E27FC236}">
                <a16:creationId xmlns:a16="http://schemas.microsoft.com/office/drawing/2014/main" id="{4C8CA11D-ADD1-4F38-BC56-3B147C65557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407923"/>
            <a:ext cx="487363" cy="487363"/>
          </a:xfrm>
          <a:prstGeom prst="rect">
            <a:avLst/>
          </a:prstGeom>
        </p:spPr>
      </p:pic>
      <p:sp>
        <p:nvSpPr>
          <p:cNvPr id="78" name="TextBox 77">
            <a:extLst>
              <a:ext uri="{FF2B5EF4-FFF2-40B4-BE49-F238E27FC236}">
                <a16:creationId xmlns:a16="http://schemas.microsoft.com/office/drawing/2014/main" id="{640691F7-791C-419C-A8FB-AB127FD65F24}"/>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26F0A813-85BD-4FAD-A4CA-56EC0BA092E5}"/>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Sai</a:t>
            </a:r>
          </a:p>
        </p:txBody>
      </p:sp>
      <p:pic>
        <p:nvPicPr>
          <p:cNvPr id="80" name="59c3c5f047238">
            <a:hlinkClick r:id="" action="ppaction://media"/>
            <a:extLst>
              <a:ext uri="{FF2B5EF4-FFF2-40B4-BE49-F238E27FC236}">
                <a16:creationId xmlns:a16="http://schemas.microsoft.com/office/drawing/2014/main" id="{BB248990-A8DA-431F-99CA-55FF26B4A3C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348650"/>
            <a:ext cx="487363" cy="487363"/>
          </a:xfrm>
          <a:prstGeom prst="rect">
            <a:avLst/>
          </a:prstGeom>
        </p:spPr>
      </p:pic>
      <p:pic>
        <p:nvPicPr>
          <p:cNvPr id="81" name="AmthanhThua1">
            <a:hlinkClick r:id="" action="ppaction://media"/>
            <a:extLst>
              <a:ext uri="{FF2B5EF4-FFF2-40B4-BE49-F238E27FC236}">
                <a16:creationId xmlns:a16="http://schemas.microsoft.com/office/drawing/2014/main" id="{77DCF4E7-3B16-49F3-8552-B042983AFAA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031842"/>
            <a:ext cx="487363" cy="487363"/>
          </a:xfrm>
          <a:prstGeom prst="rect">
            <a:avLst/>
          </a:prstGeom>
        </p:spPr>
      </p:pic>
      <p:pic>
        <p:nvPicPr>
          <p:cNvPr id="82" name="AmthanhThua2">
            <a:hlinkClick r:id="" action="ppaction://media"/>
            <a:extLst>
              <a:ext uri="{FF2B5EF4-FFF2-40B4-BE49-F238E27FC236}">
                <a16:creationId xmlns:a16="http://schemas.microsoft.com/office/drawing/2014/main" id="{F639E7E5-48A6-4D90-95F1-C48BA93FA91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655715"/>
            <a:ext cx="487363" cy="487363"/>
          </a:xfrm>
          <a:prstGeom prst="rect">
            <a:avLst/>
          </a:prstGeom>
        </p:spPr>
      </p:pic>
      <p:pic>
        <p:nvPicPr>
          <p:cNvPr id="83" name="Picture 23" descr="Pill And Tablet Cartoon - Pill - Sticker | TeePublic">
            <a:extLst>
              <a:ext uri="{FF2B5EF4-FFF2-40B4-BE49-F238E27FC236}">
                <a16:creationId xmlns:a16="http://schemas.microsoft.com/office/drawing/2014/main" id="{E7BF46CF-0B6F-4F2A-A30E-C843A3689C22}"/>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Pill And Tablet Cartoon - Pill - Sticker | TeePublic">
            <a:extLst>
              <a:ext uri="{FF2B5EF4-FFF2-40B4-BE49-F238E27FC236}">
                <a16:creationId xmlns:a16="http://schemas.microsoft.com/office/drawing/2014/main" id="{387669B4-BD48-47A3-BCEC-CC4BFB86CE20}"/>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5" descr="Pill And Tablet Cartoon - Pill - Sticker | TeePublic">
            <a:extLst>
              <a:ext uri="{FF2B5EF4-FFF2-40B4-BE49-F238E27FC236}">
                <a16:creationId xmlns:a16="http://schemas.microsoft.com/office/drawing/2014/main" id="{B08191BE-5388-4017-A361-4FD9B9314DC4}"/>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6" descr="Pill And Tablet Cartoon - Pill - Sticker | TeePublic">
            <a:extLst>
              <a:ext uri="{FF2B5EF4-FFF2-40B4-BE49-F238E27FC236}">
                <a16:creationId xmlns:a16="http://schemas.microsoft.com/office/drawing/2014/main" id="{627C1160-3EF9-4B00-836A-A59BD0CAE41B}"/>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87" name="3D Model 86" descr="Partying Face Emoji">
                <a:extLst>
                  <a:ext uri="{FF2B5EF4-FFF2-40B4-BE49-F238E27FC236}">
                    <a16:creationId xmlns:a16="http://schemas.microsoft.com/office/drawing/2014/main" id="{5B6A4265-9EB9-489B-A79B-FB577E53B271}"/>
                  </a:ext>
                </a:extLst>
              </p:cNvPr>
              <p:cNvGraphicFramePr/>
              <p:nvPr>
                <p:extLst>
                  <p:ext uri="{D42A27DB-BD31-4B8C-83A1-F6EECF244321}">
                    <p14:modId xmlns:p14="http://schemas.microsoft.com/office/powerpoint/2010/main" val="1419468058"/>
                  </p:ext>
                </p:extLst>
              </p:nvPr>
            </p:nvGraphicFramePr>
            <p:xfrm>
              <a:off x="11234249" y="576697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3D Model 86" descr="Partying Face Emoji">
                <a:extLst>
                  <a:ext uri="{FF2B5EF4-FFF2-40B4-BE49-F238E27FC236}">
                    <a16:creationId xmlns:a16="http://schemas.microsoft.com/office/drawing/2014/main" id="{5B6A4265-9EB9-489B-A79B-FB577E53B271}"/>
                  </a:ext>
                </a:extLst>
              </p:cNvPr>
              <p:cNvPicPr>
                <a:picLocks noGrp="1" noRot="1" noChangeAspect="1" noMove="1" noResize="1" noEditPoints="1" noAdjustHandles="1" noChangeArrowheads="1" noChangeShapeType="1" noCrop="1"/>
              </p:cNvPicPr>
              <p:nvPr/>
            </p:nvPicPr>
            <p:blipFill>
              <a:blip r:embed="rId20"/>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3D Model 87" descr="Crying Face">
                <a:extLst>
                  <a:ext uri="{FF2B5EF4-FFF2-40B4-BE49-F238E27FC236}">
                    <a16:creationId xmlns:a16="http://schemas.microsoft.com/office/drawing/2014/main" id="{AB6BFA7C-D996-42D7-930F-51D639ECA5D2}"/>
                  </a:ext>
                </a:extLst>
              </p:cNvPr>
              <p:cNvGraphicFramePr/>
              <p:nvPr>
                <p:extLst>
                  <p:ext uri="{D42A27DB-BD31-4B8C-83A1-F6EECF244321}">
                    <p14:modId xmlns:p14="http://schemas.microsoft.com/office/powerpoint/2010/main" val="4127967777"/>
                  </p:ext>
                </p:extLst>
              </p:nvPr>
            </p:nvGraphicFramePr>
            <p:xfrm>
              <a:off x="10697148" y="352393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3D Model 87" descr="Crying Face">
                <a:extLst>
                  <a:ext uri="{FF2B5EF4-FFF2-40B4-BE49-F238E27FC236}">
                    <a16:creationId xmlns:a16="http://schemas.microsoft.com/office/drawing/2014/main" id="{AB6BFA7C-D996-42D7-930F-51D639ECA5D2}"/>
                  </a:ext>
                </a:extLst>
              </p:cNvPr>
              <p:cNvPicPr>
                <a:picLocks noGrp="1" noRot="1" noChangeAspect="1" noMove="1" noResize="1" noEditPoints="1" noAdjustHandles="1" noChangeArrowheads="1" noChangeShapeType="1" noCrop="1"/>
              </p:cNvPicPr>
              <p:nvPr/>
            </p:nvPicPr>
            <p:blipFill>
              <a:blip r:embed="rId22"/>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3D Model 88" descr="Crying Face">
                <a:extLst>
                  <a:ext uri="{FF2B5EF4-FFF2-40B4-BE49-F238E27FC236}">
                    <a16:creationId xmlns:a16="http://schemas.microsoft.com/office/drawing/2014/main" id="{C7774791-F7F8-4941-82FB-A65CFE8F2107}"/>
                  </a:ext>
                </a:extLst>
              </p:cNvPr>
              <p:cNvGraphicFramePr/>
              <p:nvPr>
                <p:extLst>
                  <p:ext uri="{D42A27DB-BD31-4B8C-83A1-F6EECF244321}">
                    <p14:modId xmlns:p14="http://schemas.microsoft.com/office/powerpoint/2010/main" val="942941873"/>
                  </p:ext>
                </p:extLst>
              </p:nvPr>
            </p:nvGraphicFramePr>
            <p:xfrm>
              <a:off x="4830833" y="3613242"/>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3D Model 88" descr="Crying Face">
                <a:extLst>
                  <a:ext uri="{FF2B5EF4-FFF2-40B4-BE49-F238E27FC236}">
                    <a16:creationId xmlns:a16="http://schemas.microsoft.com/office/drawing/2014/main" id="{C7774791-F7F8-4941-82FB-A65CFE8F2107}"/>
                  </a:ext>
                </a:extLst>
              </p:cNvPr>
              <p:cNvPicPr>
                <a:picLocks noGrp="1" noRot="1" noChangeAspect="1" noMove="1" noResize="1" noEditPoints="1" noAdjustHandles="1" noChangeArrowheads="1" noChangeShapeType="1" noCrop="1"/>
              </p:cNvPicPr>
              <p:nvPr/>
            </p:nvPicPr>
            <p:blipFill>
              <a:blip r:embed="rId22"/>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3D Model 89" descr="Crying Face">
                <a:extLst>
                  <a:ext uri="{FF2B5EF4-FFF2-40B4-BE49-F238E27FC236}">
                    <a16:creationId xmlns:a16="http://schemas.microsoft.com/office/drawing/2014/main" id="{3164D4BC-C89A-4E8B-9A33-9B7B114E10B4}"/>
                  </a:ext>
                </a:extLst>
              </p:cNvPr>
              <p:cNvGraphicFramePr/>
              <p:nvPr>
                <p:extLst>
                  <p:ext uri="{D42A27DB-BD31-4B8C-83A1-F6EECF244321}">
                    <p14:modId xmlns:p14="http://schemas.microsoft.com/office/powerpoint/2010/main" val="792629588"/>
                  </p:ext>
                </p:extLst>
              </p:nvPr>
            </p:nvGraphicFramePr>
            <p:xfrm>
              <a:off x="4823624"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3D Model 89" descr="Crying Face">
                <a:extLst>
                  <a:ext uri="{FF2B5EF4-FFF2-40B4-BE49-F238E27FC236}">
                    <a16:creationId xmlns:a16="http://schemas.microsoft.com/office/drawing/2014/main" id="{3164D4BC-C89A-4E8B-9A33-9B7B114E10B4}"/>
                  </a:ext>
                </a:extLst>
              </p:cNvPr>
              <p:cNvPicPr>
                <a:picLocks noGrp="1" noRot="1" noChangeAspect="1" noMove="1" noResize="1" noEditPoints="1" noAdjustHandles="1" noChangeArrowheads="1" noChangeShapeType="1" noCrop="1"/>
              </p:cNvPicPr>
              <p:nvPr/>
            </p:nvPicPr>
            <p:blipFill>
              <a:blip r:embed="rId22"/>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3853613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42"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randombar(horizontal)">
                                      <p:cBhvr>
                                        <p:cTn id="18" dur="500"/>
                                        <p:tgtEl>
                                          <p:spTgt spid="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randombar(horizontal)">
                                      <p:cBhvr>
                                        <p:cTn id="21" dur="500"/>
                                        <p:tgtEl>
                                          <p:spTgt spid="73"/>
                                        </p:tgtEl>
                                      </p:cBhvr>
                                    </p:animEffect>
                                  </p:childTnLst>
                                </p:cTn>
                              </p:par>
                              <p:par>
                                <p:cTn id="22" presetID="14" presetClass="entr" presetSubtype="1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randombar(horizontal)">
                                      <p:cBhvr>
                                        <p:cTn id="24" dur="500"/>
                                        <p:tgtEl>
                                          <p:spTgt spid="7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randombar(horizontal)">
                                      <p:cBhvr>
                                        <p:cTn id="30" dur="500"/>
                                        <p:tgtEl>
                                          <p:spTgt spid="7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randombar(horizontal)">
                                      <p:cBhvr>
                                        <p:cTn id="33" dur="500"/>
                                        <p:tgtEl>
                                          <p:spTgt spid="74"/>
                                        </p:tgtEl>
                                      </p:cBhvr>
                                    </p:animEffect>
                                  </p:childTnLst>
                                </p:cTn>
                              </p:par>
                              <p:par>
                                <p:cTn id="34" presetID="14" presetClass="entr" presetSubtype="10" fill="hold" grpId="0" nodeType="withEffect">
                                  <p:stCondLst>
                                    <p:cond delay="0"/>
                                  </p:stCondLst>
                                  <p:iterate type="lt">
                                    <p:tmPct val="0"/>
                                  </p:iterate>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randombar(horizontal)">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83"/>
                                        </p:tgtEl>
                                        <p:attrNameLst>
                                          <p:attrName>r</p:attrName>
                                        </p:attrNameLst>
                                      </p:cBhvr>
                                    </p:animRot>
                                    <p:animRot by="-240000">
                                      <p:cBhvr>
                                        <p:cTn id="54" dur="200" fill="hold">
                                          <p:stCondLst>
                                            <p:cond delay="200"/>
                                          </p:stCondLst>
                                        </p:cTn>
                                        <p:tgtEl>
                                          <p:spTgt spid="83"/>
                                        </p:tgtEl>
                                        <p:attrNameLst>
                                          <p:attrName>r</p:attrName>
                                        </p:attrNameLst>
                                      </p:cBhvr>
                                    </p:animRot>
                                    <p:animRot by="240000">
                                      <p:cBhvr>
                                        <p:cTn id="55" dur="200" fill="hold">
                                          <p:stCondLst>
                                            <p:cond delay="400"/>
                                          </p:stCondLst>
                                        </p:cTn>
                                        <p:tgtEl>
                                          <p:spTgt spid="83"/>
                                        </p:tgtEl>
                                        <p:attrNameLst>
                                          <p:attrName>r</p:attrName>
                                        </p:attrNameLst>
                                      </p:cBhvr>
                                    </p:animRot>
                                    <p:animRot by="-240000">
                                      <p:cBhvr>
                                        <p:cTn id="56" dur="200" fill="hold">
                                          <p:stCondLst>
                                            <p:cond delay="600"/>
                                          </p:stCondLst>
                                        </p:cTn>
                                        <p:tgtEl>
                                          <p:spTgt spid="83"/>
                                        </p:tgtEl>
                                        <p:attrNameLst>
                                          <p:attrName>r</p:attrName>
                                        </p:attrNameLst>
                                      </p:cBhvr>
                                    </p:animRot>
                                    <p:animRot by="120000">
                                      <p:cBhvr>
                                        <p:cTn id="57" dur="200" fill="hold">
                                          <p:stCondLst>
                                            <p:cond delay="800"/>
                                          </p:stCondLst>
                                        </p:cTn>
                                        <p:tgtEl>
                                          <p:spTgt spid="83"/>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84"/>
                                        </p:tgtEl>
                                        <p:attrNameLst>
                                          <p:attrName>r</p:attrName>
                                        </p:attrNameLst>
                                      </p:cBhvr>
                                    </p:animRot>
                                    <p:animRot by="-240000">
                                      <p:cBhvr>
                                        <p:cTn id="60" dur="200" fill="hold">
                                          <p:stCondLst>
                                            <p:cond delay="200"/>
                                          </p:stCondLst>
                                        </p:cTn>
                                        <p:tgtEl>
                                          <p:spTgt spid="84"/>
                                        </p:tgtEl>
                                        <p:attrNameLst>
                                          <p:attrName>r</p:attrName>
                                        </p:attrNameLst>
                                      </p:cBhvr>
                                    </p:animRot>
                                    <p:animRot by="240000">
                                      <p:cBhvr>
                                        <p:cTn id="61" dur="200" fill="hold">
                                          <p:stCondLst>
                                            <p:cond delay="400"/>
                                          </p:stCondLst>
                                        </p:cTn>
                                        <p:tgtEl>
                                          <p:spTgt spid="84"/>
                                        </p:tgtEl>
                                        <p:attrNameLst>
                                          <p:attrName>r</p:attrName>
                                        </p:attrNameLst>
                                      </p:cBhvr>
                                    </p:animRot>
                                    <p:animRot by="-240000">
                                      <p:cBhvr>
                                        <p:cTn id="62" dur="200" fill="hold">
                                          <p:stCondLst>
                                            <p:cond delay="600"/>
                                          </p:stCondLst>
                                        </p:cTn>
                                        <p:tgtEl>
                                          <p:spTgt spid="84"/>
                                        </p:tgtEl>
                                        <p:attrNameLst>
                                          <p:attrName>r</p:attrName>
                                        </p:attrNameLst>
                                      </p:cBhvr>
                                    </p:animRot>
                                    <p:animRot by="120000">
                                      <p:cBhvr>
                                        <p:cTn id="63" dur="200" fill="hold">
                                          <p:stCondLst>
                                            <p:cond delay="800"/>
                                          </p:stCondLst>
                                        </p:cTn>
                                        <p:tgtEl>
                                          <p:spTgt spid="84"/>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85"/>
                                        </p:tgtEl>
                                        <p:attrNameLst>
                                          <p:attrName>r</p:attrName>
                                        </p:attrNameLst>
                                      </p:cBhvr>
                                    </p:animRot>
                                    <p:animRot by="-240000">
                                      <p:cBhvr>
                                        <p:cTn id="66" dur="200" fill="hold">
                                          <p:stCondLst>
                                            <p:cond delay="200"/>
                                          </p:stCondLst>
                                        </p:cTn>
                                        <p:tgtEl>
                                          <p:spTgt spid="85"/>
                                        </p:tgtEl>
                                        <p:attrNameLst>
                                          <p:attrName>r</p:attrName>
                                        </p:attrNameLst>
                                      </p:cBhvr>
                                    </p:animRot>
                                    <p:animRot by="240000">
                                      <p:cBhvr>
                                        <p:cTn id="67" dur="200" fill="hold">
                                          <p:stCondLst>
                                            <p:cond delay="400"/>
                                          </p:stCondLst>
                                        </p:cTn>
                                        <p:tgtEl>
                                          <p:spTgt spid="85"/>
                                        </p:tgtEl>
                                        <p:attrNameLst>
                                          <p:attrName>r</p:attrName>
                                        </p:attrNameLst>
                                      </p:cBhvr>
                                    </p:animRot>
                                    <p:animRot by="-240000">
                                      <p:cBhvr>
                                        <p:cTn id="68" dur="200" fill="hold">
                                          <p:stCondLst>
                                            <p:cond delay="600"/>
                                          </p:stCondLst>
                                        </p:cTn>
                                        <p:tgtEl>
                                          <p:spTgt spid="85"/>
                                        </p:tgtEl>
                                        <p:attrNameLst>
                                          <p:attrName>r</p:attrName>
                                        </p:attrNameLst>
                                      </p:cBhvr>
                                    </p:animRot>
                                    <p:animRot by="120000">
                                      <p:cBhvr>
                                        <p:cTn id="69" dur="200" fill="hold">
                                          <p:stCondLst>
                                            <p:cond delay="800"/>
                                          </p:stCondLst>
                                        </p:cTn>
                                        <p:tgtEl>
                                          <p:spTgt spid="85"/>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86"/>
                                        </p:tgtEl>
                                        <p:attrNameLst>
                                          <p:attrName>r</p:attrName>
                                        </p:attrNameLst>
                                      </p:cBhvr>
                                    </p:animRot>
                                    <p:animRot by="-240000">
                                      <p:cBhvr>
                                        <p:cTn id="72" dur="200" fill="hold">
                                          <p:stCondLst>
                                            <p:cond delay="200"/>
                                          </p:stCondLst>
                                        </p:cTn>
                                        <p:tgtEl>
                                          <p:spTgt spid="86"/>
                                        </p:tgtEl>
                                        <p:attrNameLst>
                                          <p:attrName>r</p:attrName>
                                        </p:attrNameLst>
                                      </p:cBhvr>
                                    </p:animRot>
                                    <p:animRot by="240000">
                                      <p:cBhvr>
                                        <p:cTn id="73" dur="200" fill="hold">
                                          <p:stCondLst>
                                            <p:cond delay="400"/>
                                          </p:stCondLst>
                                        </p:cTn>
                                        <p:tgtEl>
                                          <p:spTgt spid="86"/>
                                        </p:tgtEl>
                                        <p:attrNameLst>
                                          <p:attrName>r</p:attrName>
                                        </p:attrNameLst>
                                      </p:cBhvr>
                                    </p:animRot>
                                    <p:animRot by="-240000">
                                      <p:cBhvr>
                                        <p:cTn id="74" dur="200" fill="hold">
                                          <p:stCondLst>
                                            <p:cond delay="600"/>
                                          </p:stCondLst>
                                        </p:cTn>
                                        <p:tgtEl>
                                          <p:spTgt spid="86"/>
                                        </p:tgtEl>
                                        <p:attrNameLst>
                                          <p:attrName>r</p:attrName>
                                        </p:attrNameLst>
                                      </p:cBhvr>
                                    </p:animRot>
                                    <p:animRot by="120000">
                                      <p:cBhvr>
                                        <p:cTn id="75"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82"/>
                                        </p:tgtEl>
                                      </p:cBhvr>
                                    </p:cmd>
                                  </p:childTnLst>
                                </p:cTn>
                              </p:par>
                              <p:par>
                                <p:cTn id="81" presetID="53" presetClass="entr" presetSubtype="16"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500" fill="hold"/>
                                        <p:tgtEl>
                                          <p:spTgt spid="90"/>
                                        </p:tgtEl>
                                        <p:attrNameLst>
                                          <p:attrName>ppt_w</p:attrName>
                                        </p:attrNameLst>
                                      </p:cBhvr>
                                      <p:tavLst>
                                        <p:tav tm="0">
                                          <p:val>
                                            <p:fltVal val="0"/>
                                          </p:val>
                                        </p:tav>
                                        <p:tav tm="100000">
                                          <p:val>
                                            <p:strVal val="#ppt_w"/>
                                          </p:val>
                                        </p:tav>
                                      </p:tavLst>
                                    </p:anim>
                                    <p:anim calcmode="lin" valueType="num">
                                      <p:cBhvr>
                                        <p:cTn id="84" dur="500" fill="hold"/>
                                        <p:tgtEl>
                                          <p:spTgt spid="90"/>
                                        </p:tgtEl>
                                        <p:attrNameLst>
                                          <p:attrName>ppt_h</p:attrName>
                                        </p:attrNameLst>
                                      </p:cBhvr>
                                      <p:tavLst>
                                        <p:tav tm="0">
                                          <p:val>
                                            <p:fltVal val="0"/>
                                          </p:val>
                                        </p:tav>
                                        <p:tav tm="100000">
                                          <p:val>
                                            <p:strVal val="#ppt_h"/>
                                          </p:val>
                                        </p:tav>
                                      </p:tavLst>
                                    </p:anim>
                                    <p:animEffect transition="in" filter="fade">
                                      <p:cBhvr>
                                        <p:cTn id="85" dur="500"/>
                                        <p:tgtEl>
                                          <p:spTgt spid="90"/>
                                        </p:tgtEl>
                                      </p:cBhvr>
                                    </p:animEffec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80"/>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76"/>
                                        </p:tgtEl>
                                        <p:attrNameLst>
                                          <p:attrName>style.color</p:attrName>
                                        </p:attrNameLst>
                                      </p:cBhvr>
                                      <p:to>
                                        <p:clrVal>
                                          <a:schemeClr val="accent2"/>
                                        </p:clrVal>
                                      </p:to>
                                    </p:set>
                                    <p:set>
                                      <p:cBhvr>
                                        <p:cTn id="93" dur="500" fill="hold"/>
                                        <p:tgtEl>
                                          <p:spTgt spid="76"/>
                                        </p:tgtEl>
                                        <p:attrNameLst>
                                          <p:attrName>fillcolor</p:attrName>
                                        </p:attrNameLst>
                                      </p:cBhvr>
                                      <p:to>
                                        <p:clrVal>
                                          <a:schemeClr val="accent2"/>
                                        </p:clrVal>
                                      </p:to>
                                    </p:set>
                                    <p:set>
                                      <p:cBhvr>
                                        <p:cTn id="94" dur="500" fill="hold"/>
                                        <p:tgtEl>
                                          <p:spTgt spid="76"/>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0" fill="hold"/>
                                        <p:tgtEl>
                                          <p:spTgt spid="87"/>
                                        </p:tgtEl>
                                        <p:attrNameLst>
                                          <p:attrName>ppt_w</p:attrName>
                                        </p:attrNameLst>
                                      </p:cBhvr>
                                      <p:tavLst>
                                        <p:tav tm="0">
                                          <p:val>
                                            <p:fltVal val="0"/>
                                          </p:val>
                                        </p:tav>
                                        <p:tav tm="100000">
                                          <p:val>
                                            <p:strVal val="#ppt_w"/>
                                          </p:val>
                                        </p:tav>
                                      </p:tavLst>
                                    </p:anim>
                                    <p:anim calcmode="lin" valueType="num">
                                      <p:cBhvr>
                                        <p:cTn id="98" dur="500" fill="hold"/>
                                        <p:tgtEl>
                                          <p:spTgt spid="87"/>
                                        </p:tgtEl>
                                        <p:attrNameLst>
                                          <p:attrName>ppt_h</p:attrName>
                                        </p:attrNameLst>
                                      </p:cBhvr>
                                      <p:tavLst>
                                        <p:tav tm="0">
                                          <p:val>
                                            <p:fltVal val="0"/>
                                          </p:val>
                                        </p:tav>
                                        <p:tav tm="100000">
                                          <p:val>
                                            <p:strVal val="#ppt_h"/>
                                          </p:val>
                                        </p:tav>
                                      </p:tavLst>
                                    </p:anim>
                                    <p:animEffect transition="in" filter="fade">
                                      <p:cBhvr>
                                        <p:cTn id="99" dur="500"/>
                                        <p:tgtEl>
                                          <p:spTgt spid="87"/>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87"/>
                                        </p:tgtEl>
                                        <p:attrNameLst>
                                          <p:attrName>r</p:attrName>
                                        </p:attrNameLst>
                                      </p:cBhvr>
                                    </p:animRot>
                                    <p:animRot by="-240000">
                                      <p:cBhvr>
                                        <p:cTn id="102" dur="200" fill="hold">
                                          <p:stCondLst>
                                            <p:cond delay="200"/>
                                          </p:stCondLst>
                                        </p:cTn>
                                        <p:tgtEl>
                                          <p:spTgt spid="87"/>
                                        </p:tgtEl>
                                        <p:attrNameLst>
                                          <p:attrName>r</p:attrName>
                                        </p:attrNameLst>
                                      </p:cBhvr>
                                    </p:animRot>
                                    <p:animRot by="240000">
                                      <p:cBhvr>
                                        <p:cTn id="103" dur="200" fill="hold">
                                          <p:stCondLst>
                                            <p:cond delay="400"/>
                                          </p:stCondLst>
                                        </p:cTn>
                                        <p:tgtEl>
                                          <p:spTgt spid="87"/>
                                        </p:tgtEl>
                                        <p:attrNameLst>
                                          <p:attrName>r</p:attrName>
                                        </p:attrNameLst>
                                      </p:cBhvr>
                                    </p:animRot>
                                    <p:animRot by="-240000">
                                      <p:cBhvr>
                                        <p:cTn id="104" dur="200" fill="hold">
                                          <p:stCondLst>
                                            <p:cond delay="600"/>
                                          </p:stCondLst>
                                        </p:cTn>
                                        <p:tgtEl>
                                          <p:spTgt spid="87"/>
                                        </p:tgtEl>
                                        <p:attrNameLst>
                                          <p:attrName>r</p:attrName>
                                        </p:attrNameLst>
                                      </p:cBhvr>
                                    </p:animRot>
                                    <p:animRot by="120000">
                                      <p:cBhvr>
                                        <p:cTn id="105" dur="200" fill="hold">
                                          <p:stCondLst>
                                            <p:cond delay="800"/>
                                          </p:stCondLst>
                                        </p:cTn>
                                        <p:tgtEl>
                                          <p:spTgt spid="87"/>
                                        </p:tgtEl>
                                        <p:attrNameLst>
                                          <p:attrName>r</p:attrName>
                                        </p:attrNameLst>
                                      </p:cBhvr>
                                    </p:animRo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7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77"/>
                                        </p:tgtEl>
                                      </p:cBhvr>
                                    </p:cmd>
                                  </p:childTnLst>
                                </p:cTn>
                              </p:par>
                              <p:par>
                                <p:cTn id="111" presetID="53" presetClass="entr" presetSubtype="16" fill="hold" nodeType="withEffect">
                                  <p:stCondLst>
                                    <p:cond delay="0"/>
                                  </p:stCondLst>
                                  <p:childTnLst>
                                    <p:set>
                                      <p:cBhvr>
                                        <p:cTn id="112" dur="1" fill="hold">
                                          <p:stCondLst>
                                            <p:cond delay="0"/>
                                          </p:stCondLst>
                                        </p:cTn>
                                        <p:tgtEl>
                                          <p:spTgt spid="89"/>
                                        </p:tgtEl>
                                        <p:attrNameLst>
                                          <p:attrName>style.visibility</p:attrName>
                                        </p:attrNameLst>
                                      </p:cBhvr>
                                      <p:to>
                                        <p:strVal val="visible"/>
                                      </p:to>
                                    </p:set>
                                    <p:anim calcmode="lin" valueType="num">
                                      <p:cBhvr>
                                        <p:cTn id="113" dur="500" fill="hold"/>
                                        <p:tgtEl>
                                          <p:spTgt spid="89"/>
                                        </p:tgtEl>
                                        <p:attrNameLst>
                                          <p:attrName>ppt_w</p:attrName>
                                        </p:attrNameLst>
                                      </p:cBhvr>
                                      <p:tavLst>
                                        <p:tav tm="0">
                                          <p:val>
                                            <p:fltVal val="0"/>
                                          </p:val>
                                        </p:tav>
                                        <p:tav tm="100000">
                                          <p:val>
                                            <p:strVal val="#ppt_w"/>
                                          </p:val>
                                        </p:tav>
                                      </p:tavLst>
                                    </p:anim>
                                    <p:anim calcmode="lin" valueType="num">
                                      <p:cBhvr>
                                        <p:cTn id="114" dur="500" fill="hold"/>
                                        <p:tgtEl>
                                          <p:spTgt spid="89"/>
                                        </p:tgtEl>
                                        <p:attrNameLst>
                                          <p:attrName>ppt_h</p:attrName>
                                        </p:attrNameLst>
                                      </p:cBhvr>
                                      <p:tavLst>
                                        <p:tav tm="0">
                                          <p:val>
                                            <p:fltVal val="0"/>
                                          </p:val>
                                        </p:tav>
                                        <p:tav tm="100000">
                                          <p:val>
                                            <p:strVal val="#ppt_h"/>
                                          </p:val>
                                        </p:tav>
                                      </p:tavLst>
                                    </p:anim>
                                    <p:animEffect transition="in" filter="fade">
                                      <p:cBhvr>
                                        <p:cTn id="115" dur="500"/>
                                        <p:tgtEl>
                                          <p:spTgt spid="8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7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81"/>
                                        </p:tgtEl>
                                      </p:cBhvr>
                                    </p:cmd>
                                  </p:childTnLst>
                                </p:cTn>
                              </p:par>
                              <p:par>
                                <p:cTn id="121" presetID="53" presetClass="entr" presetSubtype="16"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p:cTn id="123" dur="500" fill="hold"/>
                                        <p:tgtEl>
                                          <p:spTgt spid="88"/>
                                        </p:tgtEl>
                                        <p:attrNameLst>
                                          <p:attrName>ppt_w</p:attrName>
                                        </p:attrNameLst>
                                      </p:cBhvr>
                                      <p:tavLst>
                                        <p:tav tm="0">
                                          <p:val>
                                            <p:fltVal val="0"/>
                                          </p:val>
                                        </p:tav>
                                        <p:tav tm="100000">
                                          <p:val>
                                            <p:strVal val="#ppt_w"/>
                                          </p:val>
                                        </p:tav>
                                      </p:tavLst>
                                    </p:anim>
                                    <p:anim calcmode="lin" valueType="num">
                                      <p:cBhvr>
                                        <p:cTn id="124" dur="500" fill="hold"/>
                                        <p:tgtEl>
                                          <p:spTgt spid="88"/>
                                        </p:tgtEl>
                                        <p:attrNameLst>
                                          <p:attrName>ppt_h</p:attrName>
                                        </p:attrNameLst>
                                      </p:cBhvr>
                                      <p:tavLst>
                                        <p:tav tm="0">
                                          <p:val>
                                            <p:fltVal val="0"/>
                                          </p:val>
                                        </p:tav>
                                        <p:tav tm="100000">
                                          <p:val>
                                            <p:strVal val="#ppt_h"/>
                                          </p:val>
                                        </p:tav>
                                      </p:tavLst>
                                    </p:anim>
                                    <p:animEffect transition="in" filter="fade">
                                      <p:cBhvr>
                                        <p:cTn id="125" dur="500"/>
                                        <p:tgtEl>
                                          <p:spTgt spid="88"/>
                                        </p:tgtEl>
                                      </p:cBhvr>
                                    </p:animEffect>
                                  </p:childTnLst>
                                </p:cTn>
                              </p:par>
                            </p:childTnLst>
                          </p:cTn>
                        </p:par>
                      </p:childTnLst>
                    </p:cTn>
                  </p:par>
                </p:childTnLst>
              </p:cTn>
              <p:nextCondLst>
                <p:cond evt="onClick" delay="0">
                  <p:tgtEl>
                    <p:spTgt spid="71"/>
                  </p:tgtEl>
                </p:cond>
              </p:nextCondLst>
            </p:seq>
            <p:audio>
              <p:cMediaNode vol="80000">
                <p:cTn id="126" fill="hold" display="0">
                  <p:stCondLst>
                    <p:cond delay="indefinite"/>
                  </p:stCondLst>
                  <p:endCondLst>
                    <p:cond evt="onStopAudio" delay="0">
                      <p:tgtEl>
                        <p:sldTgt/>
                      </p:tgtEl>
                    </p:cond>
                  </p:endCondLst>
                </p:cTn>
                <p:tgtEl>
                  <p:spTgt spid="77"/>
                </p:tgtEl>
              </p:cMediaNode>
            </p:audio>
            <p:audio>
              <p:cMediaNode vol="80000">
                <p:cTn id="127" fill="hold" display="0">
                  <p:stCondLst>
                    <p:cond delay="indefinite"/>
                  </p:stCondLst>
                  <p:endCondLst>
                    <p:cond evt="onStopAudio" delay="0">
                      <p:tgtEl>
                        <p:sldTgt/>
                      </p:tgtEl>
                    </p:cond>
                  </p:endCondLst>
                </p:cTn>
                <p:tgtEl>
                  <p:spTgt spid="80"/>
                </p:tgtEl>
              </p:cMediaNode>
            </p:audio>
            <p:audio>
              <p:cMediaNode vol="80000">
                <p:cTn id="128" fill="hold" display="0">
                  <p:stCondLst>
                    <p:cond delay="indefinite"/>
                  </p:stCondLst>
                  <p:endCondLst>
                    <p:cond evt="onStopAudio" delay="0">
                      <p:tgtEl>
                        <p:sldTgt/>
                      </p:tgtEl>
                    </p:cond>
                  </p:endCondLst>
                </p:cTn>
                <p:tgtEl>
                  <p:spTgt spid="81"/>
                </p:tgtEl>
              </p:cMediaNode>
            </p:audio>
            <p:audio>
              <p:cMediaNode vol="80000">
                <p:cTn id="129" fill="hold" display="0">
                  <p:stCondLst>
                    <p:cond delay="indefinite"/>
                  </p:stCondLst>
                  <p:endCondLst>
                    <p:cond evt="onStopAudio" delay="0">
                      <p:tgtEl>
                        <p:sldTgt/>
                      </p:tgtEl>
                    </p:cond>
                  </p:endCondLst>
                </p:cTn>
                <p:tgtEl>
                  <p:spTgt spid="82"/>
                </p:tgtEl>
              </p:cMediaNode>
            </p:audio>
          </p:childTnLst>
        </p:cTn>
      </p:par>
    </p:tnLst>
    <p:bldLst>
      <p:bldP spid="38" grpId="0" animBg="1"/>
      <p:bldP spid="39" grpId="0"/>
      <p:bldP spid="73" grpId="0"/>
      <p:bldP spid="74" grpId="0"/>
      <p:bldP spid="75" grpId="0"/>
      <p:bldP spid="76" grpId="0"/>
      <p:bldP spid="7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 action="ppaction://noaction"/>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49360" y="48004"/>
            <a:ext cx="627889" cy="627889"/>
          </a:xfrm>
          <a:prstGeom prst="rect">
            <a:avLst/>
          </a:prstGeom>
        </p:spPr>
      </p:pic>
      <p:sp>
        <p:nvSpPr>
          <p:cNvPr id="10" name="Explosion: 8 Points 9">
            <a:extLst>
              <a:ext uri="{FF2B5EF4-FFF2-40B4-BE49-F238E27FC236}">
                <a16:creationId xmlns:a16="http://schemas.microsoft.com/office/drawing/2014/main" id="{BBE9CA45-7F90-46EB-AF0A-DA65D05FC39C}"/>
              </a:ext>
            </a:extLst>
          </p:cNvPr>
          <p:cNvSpPr/>
          <p:nvPr/>
        </p:nvSpPr>
        <p:spPr>
          <a:xfrm>
            <a:off x="3200400" y="924911"/>
            <a:ext cx="5731875" cy="5571140"/>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Tieng-yeah-tre-con-www_nhacchuongvui_com (1)">
            <a:hlinkClick r:id="" action="ppaction://media"/>
            <a:extLst>
              <a:ext uri="{FF2B5EF4-FFF2-40B4-BE49-F238E27FC236}">
                <a16:creationId xmlns:a16="http://schemas.microsoft.com/office/drawing/2014/main" id="{9D1A8C46-0047-4E2E-92E5-A9F8CFA7DD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3610" y="6375400"/>
            <a:ext cx="406400" cy="406400"/>
          </a:xfrm>
          <a:prstGeom prst="rect">
            <a:avLst/>
          </a:prstGeom>
        </p:spPr>
      </p:pic>
      <p:pic>
        <p:nvPicPr>
          <p:cNvPr id="3" name="Picture 2">
            <a:extLst>
              <a:ext uri="{FF2B5EF4-FFF2-40B4-BE49-F238E27FC236}">
                <a16:creationId xmlns:a16="http://schemas.microsoft.com/office/drawing/2014/main" id="{FCAE8C78-BC4E-4D4F-A485-B96A31682F37}"/>
              </a:ext>
            </a:extLst>
          </p:cNvPr>
          <p:cNvPicPr>
            <a:picLocks noChangeAspect="1"/>
          </p:cNvPicPr>
          <p:nvPr/>
        </p:nvPicPr>
        <p:blipFill>
          <a:blip r:embed="rId11"/>
          <a:stretch>
            <a:fillRect/>
          </a:stretch>
        </p:blipFill>
        <p:spPr>
          <a:xfrm>
            <a:off x="4215221" y="2625299"/>
            <a:ext cx="3761558" cy="2170364"/>
          </a:xfrm>
          <a:prstGeom prst="rect">
            <a:avLst/>
          </a:prstGeom>
        </p:spPr>
      </p:pic>
    </p:spTree>
    <p:extLst>
      <p:ext uri="{BB962C8B-B14F-4D97-AF65-F5344CB8AC3E}">
        <p14:creationId xmlns:p14="http://schemas.microsoft.com/office/powerpoint/2010/main" val="45146788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2" presetClass="emph" presetSubtype="0" repeatCount="indefinite" fill="hold" grpId="1" nodeType="after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1" presetClass="mediacall" presetSubtype="0" fill="hold" nodeType="withEffect">
                                  <p:stCondLst>
                                    <p:cond delay="0"/>
                                  </p:stCondLst>
                                  <p:childTnLst>
                                    <p:cmd type="call" cmd="playFrom(0.0)">
                                      <p:cBhvr>
                                        <p:cTn id="18" dur="4414" fill="hold"/>
                                        <p:tgtEl>
                                          <p:spTgt spid="2"/>
                                        </p:tgtEl>
                                      </p:cBhvr>
                                    </p:cmd>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1035</Words>
  <Application>Microsoft Office PowerPoint</Application>
  <PresentationFormat>Widescreen</PresentationFormat>
  <Paragraphs>141</Paragraphs>
  <Slides>30</Slides>
  <Notes>23</Notes>
  <HiddenSlides>0</HiddenSlides>
  <MMClips>18</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等线</vt:lpstr>
      <vt:lpstr>等线 Light</vt:lpstr>
      <vt:lpstr>Arial</vt:lpstr>
      <vt:lpstr>Calibri</vt:lpstr>
      <vt:lpstr>Calibri Light</vt:lpstr>
      <vt:lpstr>Cambria</vt:lpstr>
      <vt:lpstr>Times New R\oman</vt:lpstr>
      <vt:lpstr>Times New Roman</vt:lpstr>
      <vt:lpstr>Wingdings</vt:lpstr>
      <vt:lpstr>字魂105号-简雅黑</vt:lpstr>
      <vt:lpstr>1_Office Theme</vt:lpstr>
      <vt:lpstr>4_Office 主题​​</vt:lpstr>
      <vt:lpstr>1_www.33ppt.com</vt:lpstr>
      <vt:lpstr>2_Office Theme</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27</cp:revision>
  <dcterms:created xsi:type="dcterms:W3CDTF">2023-02-26T06:57:41Z</dcterms:created>
  <dcterms:modified xsi:type="dcterms:W3CDTF">2023-03-05T10:33:29Z</dcterms:modified>
</cp:coreProperties>
</file>