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943" r:id="rId3"/>
    <p:sldMasterId id="2147484041" r:id="rId4"/>
    <p:sldMasterId id="2147484140" r:id="rId5"/>
  </p:sldMasterIdLst>
  <p:notesMasterIdLst>
    <p:notesMasterId r:id="rId21"/>
  </p:notesMasterIdLst>
  <p:sldIdLst>
    <p:sldId id="375" r:id="rId6"/>
    <p:sldId id="348" r:id="rId7"/>
    <p:sldId id="329" r:id="rId8"/>
    <p:sldId id="357" r:id="rId9"/>
    <p:sldId id="352" r:id="rId10"/>
    <p:sldId id="351" r:id="rId11"/>
    <p:sldId id="331" r:id="rId12"/>
    <p:sldId id="353" r:id="rId13"/>
    <p:sldId id="354" r:id="rId14"/>
    <p:sldId id="355" r:id="rId15"/>
    <p:sldId id="337" r:id="rId16"/>
    <p:sldId id="315" r:id="rId17"/>
    <p:sldId id="346" r:id="rId18"/>
    <p:sldId id="356" r:id="rId19"/>
    <p:sldId id="359" r:id="rId20"/>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5050"/>
    <a:srgbClr val="008080"/>
    <a:srgbClr val="FF9900"/>
    <a:srgbClr val="FF9933"/>
    <a:srgbClr val="FFCCFF"/>
    <a:srgbClr val="FFFFA7"/>
    <a:srgbClr val="008000"/>
    <a:srgbClr val="CC99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76353" autoAdjust="0"/>
  </p:normalViewPr>
  <p:slideViewPr>
    <p:cSldViewPr>
      <p:cViewPr varScale="1">
        <p:scale>
          <a:sx n="64" d="100"/>
          <a:sy n="64" d="100"/>
        </p:scale>
        <p:origin x="136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4C81C-632C-4E57-B650-DCE4449161A8}" type="datetimeFigureOut">
              <a:rPr lang="en-US" smtClean="0"/>
              <a:t>3/12/2023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7CA22-256A-45D0-9AAE-5806FADC76C2}" type="slidenum">
              <a:rPr lang="en-US" smtClean="0"/>
              <a:t>‹#›</a:t>
            </a:fld>
            <a:endParaRPr lang="en-US"/>
          </a:p>
        </p:txBody>
      </p:sp>
    </p:spTree>
    <p:extLst>
      <p:ext uri="{BB962C8B-B14F-4D97-AF65-F5344CB8AC3E}">
        <p14:creationId xmlns:p14="http://schemas.microsoft.com/office/powerpoint/2010/main" val="393533879"/>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78295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12</a:t>
            </a:fld>
            <a:endParaRPr lang="en-US"/>
          </a:p>
        </p:txBody>
      </p:sp>
    </p:spTree>
    <p:extLst>
      <p:ext uri="{BB962C8B-B14F-4D97-AF65-F5344CB8AC3E}">
        <p14:creationId xmlns:p14="http://schemas.microsoft.com/office/powerpoint/2010/main" val="265740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13</a:t>
            </a:fld>
            <a:endParaRPr lang="en-US"/>
          </a:p>
        </p:txBody>
      </p:sp>
    </p:spTree>
    <p:extLst>
      <p:ext uri="{BB962C8B-B14F-4D97-AF65-F5344CB8AC3E}">
        <p14:creationId xmlns:p14="http://schemas.microsoft.com/office/powerpoint/2010/main" val="54904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14</a:t>
            </a:fld>
            <a:endParaRPr lang="en-US"/>
          </a:p>
        </p:txBody>
      </p:sp>
    </p:spTree>
    <p:extLst>
      <p:ext uri="{BB962C8B-B14F-4D97-AF65-F5344CB8AC3E}">
        <p14:creationId xmlns:p14="http://schemas.microsoft.com/office/powerpoint/2010/main" val="1066599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5787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B1672-32DC-4CD3-85EA-8BC61A1EDF6E}" type="slidenum">
              <a:rPr lang="en-US" smtClean="0"/>
              <a:t>3</a:t>
            </a:fld>
            <a:endParaRPr lang="en-US"/>
          </a:p>
        </p:txBody>
      </p:sp>
    </p:spTree>
    <p:extLst>
      <p:ext uri="{BB962C8B-B14F-4D97-AF65-F5344CB8AC3E}">
        <p14:creationId xmlns:p14="http://schemas.microsoft.com/office/powerpoint/2010/main" val="423260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B1672-32DC-4CD3-85EA-8BC61A1EDF6E}" type="slidenum">
              <a:rPr lang="en-US" smtClean="0"/>
              <a:t>4</a:t>
            </a:fld>
            <a:endParaRPr lang="en-US"/>
          </a:p>
        </p:txBody>
      </p:sp>
    </p:spTree>
    <p:extLst>
      <p:ext uri="{BB962C8B-B14F-4D97-AF65-F5344CB8AC3E}">
        <p14:creationId xmlns:p14="http://schemas.microsoft.com/office/powerpoint/2010/main" val="3925577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60AEB15-B0D4-49CA-A138-10A793C6CC4D}" type="slidenum">
              <a:rPr lang="zh-CN" altLang="en-US" smtClean="0">
                <a:solidFill>
                  <a:prstClr val="black"/>
                </a:solidFill>
                <a:latin typeface="等线" panose="020F0502020204030204"/>
              </a:rPr>
              <a:pPr>
                <a:def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584754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9788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05987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5117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9125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6250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www.51miz.com/ppt/"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9" name="TextBox 8"/>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332810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6" tIns="34289" rIns="6857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6" tIns="34289" rIns="6857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078577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8792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pic>
        <p:nvPicPr>
          <p:cNvPr id="7" name="Picture 6"/>
          <p:cNvPicPr>
            <a:picLocks noChangeAspect="1"/>
          </p:cNvPicPr>
          <p:nvPr userDrawn="1"/>
        </p:nvPicPr>
        <p:blipFill>
          <a:blip r:embed="rId2"/>
          <a:stretch>
            <a:fillRect/>
          </a:stretch>
        </p:blipFill>
        <p:spPr>
          <a:xfrm>
            <a:off x="0" y="33576"/>
            <a:ext cx="9144000" cy="5109923"/>
          </a:xfrm>
          <a:prstGeom prst="rect">
            <a:avLst/>
          </a:prstGeom>
        </p:spPr>
      </p:pic>
    </p:spTree>
    <p:extLst>
      <p:ext uri="{BB962C8B-B14F-4D97-AF65-F5344CB8AC3E}">
        <p14:creationId xmlns:p14="http://schemas.microsoft.com/office/powerpoint/2010/main" val="3147089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3988"/>
            <a:ext cx="9144000" cy="5129512"/>
          </a:xfrm>
          <a:prstGeom prst="rect">
            <a:avLst/>
          </a:prstGeom>
        </p:spPr>
      </p:pic>
    </p:spTree>
    <p:extLst>
      <p:ext uri="{BB962C8B-B14F-4D97-AF65-F5344CB8AC3E}">
        <p14:creationId xmlns:p14="http://schemas.microsoft.com/office/powerpoint/2010/main" val="6187482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grpSp>
        <p:nvGrpSpPr>
          <p:cNvPr id="7" name="组合 6">
            <a:extLst>
              <a:ext uri="{FF2B5EF4-FFF2-40B4-BE49-F238E27FC236}">
                <a16:creationId xmlns:a16="http://schemas.microsoft.com/office/drawing/2014/main" id="{7BA1F288-ADE7-94E8-463A-033C82135417}"/>
              </a:ext>
            </a:extLst>
          </p:cNvPr>
          <p:cNvGrpSpPr/>
          <p:nvPr userDrawn="1"/>
        </p:nvGrpSpPr>
        <p:grpSpPr>
          <a:xfrm>
            <a:off x="76200" y="79288"/>
            <a:ext cx="8991600" cy="5064211"/>
            <a:chOff x="6244935" y="1077300"/>
            <a:chExt cx="4800600" cy="4711700"/>
          </a:xfrm>
        </p:grpSpPr>
        <p:sp>
          <p:nvSpPr>
            <p:cNvPr id="8"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9"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21115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 name="组合 6">
            <a:extLst>
              <a:ext uri="{FF2B5EF4-FFF2-40B4-BE49-F238E27FC236}">
                <a16:creationId xmlns:a16="http://schemas.microsoft.com/office/drawing/2014/main" id="{7BA1F288-ADE7-94E8-463A-033C82135417}"/>
              </a:ext>
            </a:extLst>
          </p:cNvPr>
          <p:cNvGrpSpPr/>
          <p:nvPr userDrawn="1"/>
        </p:nvGrpSpPr>
        <p:grpSpPr>
          <a:xfrm>
            <a:off x="190500" y="209550"/>
            <a:ext cx="8763000" cy="4778462"/>
            <a:chOff x="6244935" y="1077300"/>
            <a:chExt cx="4800600" cy="4711700"/>
          </a:xfrm>
        </p:grpSpPr>
        <p:sp>
          <p:nvSpPr>
            <p:cNvPr id="4"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5"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04367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ly Title 1" userDrawn="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56413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grpSp>
        <p:nvGrpSpPr>
          <p:cNvPr id="11" name="组合 6">
            <a:extLst>
              <a:ext uri="{FF2B5EF4-FFF2-40B4-BE49-F238E27FC236}">
                <a16:creationId xmlns:a16="http://schemas.microsoft.com/office/drawing/2014/main" id="{7BA1F288-ADE7-94E8-463A-033C82135417}"/>
              </a:ext>
            </a:extLst>
          </p:cNvPr>
          <p:cNvGrpSpPr/>
          <p:nvPr userDrawn="1"/>
        </p:nvGrpSpPr>
        <p:grpSpPr>
          <a:xfrm>
            <a:off x="76200" y="79288"/>
            <a:ext cx="8991600" cy="5064211"/>
            <a:chOff x="6244935" y="1077300"/>
            <a:chExt cx="4800600" cy="4711700"/>
          </a:xfrm>
        </p:grpSpPr>
        <p:sp>
          <p:nvSpPr>
            <p:cNvPr id="12"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13"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0959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37" y="-626891"/>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69" y="4515979"/>
            <a:ext cx="1800253" cy="719600"/>
          </a:xfrm>
          <a:prstGeom prst="rect">
            <a:avLst/>
          </a:prstGeom>
        </p:spPr>
      </p:pic>
    </p:spTree>
    <p:extLst>
      <p:ext uri="{BB962C8B-B14F-4D97-AF65-F5344CB8AC3E}">
        <p14:creationId xmlns:p14="http://schemas.microsoft.com/office/powerpoint/2010/main" val="7065387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4754139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ly Title 1">
  <p:cSld name="1_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9470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6" tIns="34289" rIns="68576" bIns="34289"/>
          <a:lstStyle/>
          <a:p>
            <a:pPr defTabSz="685749"/>
            <a:fld id="{20DD7636-5BE1-44BC-BB5F-15739D9E18E1}" type="datetimeFigureOut">
              <a:rPr lang="zh-CN" altLang="en-US" sz="1400" smtClean="0">
                <a:solidFill>
                  <a:srgbClr val="000000"/>
                </a:solidFill>
              </a:rPr>
              <a:pPr defTabSz="685749"/>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6" tIns="34289" rIns="68576" bIns="34289"/>
          <a:lstStyle/>
          <a:p>
            <a:pPr defTabSz="685749"/>
            <a:fld id="{E87C0E1D-24C4-406F-9615-DBDA8D2D1F93}" type="slidenum">
              <a:rPr lang="zh-CN" altLang="en-US" sz="1400" smtClean="0">
                <a:solidFill>
                  <a:srgbClr val="000000"/>
                </a:solidFill>
              </a:rPr>
              <a:pPr defTabSz="685749"/>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6" tIns="34289" rIns="6857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40988770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11114"/>
            <a:ext cx="653143" cy="70302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41437"/>
          <a:stretch/>
        </p:blipFill>
        <p:spPr>
          <a:xfrm>
            <a:off x="759" y="4227784"/>
            <a:ext cx="9143244" cy="910280"/>
          </a:xfrm>
          <a:prstGeom prst="rect">
            <a:avLst/>
          </a:prstGeom>
        </p:spPr>
      </p:pic>
    </p:spTree>
    <p:extLst>
      <p:ext uri="{BB962C8B-B14F-4D97-AF65-F5344CB8AC3E}">
        <p14:creationId xmlns:p14="http://schemas.microsoft.com/office/powerpoint/2010/main" val="201945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62429D3C-0A35-4376-A848-625896476FFC}"/>
              </a:ext>
            </a:extLst>
          </p:cNvPr>
          <p:cNvGrpSpPr/>
          <p:nvPr userDrawn="1"/>
        </p:nvGrpSpPr>
        <p:grpSpPr>
          <a:xfrm>
            <a:off x="1371601" y="466738"/>
            <a:ext cx="7094771" cy="4210025"/>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523"/>
          <a:stretch/>
        </p:blipFill>
        <p:spPr>
          <a:xfrm>
            <a:off x="6875" y="566031"/>
            <a:ext cx="9144000" cy="4569142"/>
          </a:xfrm>
          <a:prstGeom prst="rect">
            <a:avLst/>
          </a:prstGeom>
        </p:spPr>
      </p:pic>
    </p:spTree>
    <p:extLst>
      <p:ext uri="{BB962C8B-B14F-4D97-AF65-F5344CB8AC3E}">
        <p14:creationId xmlns:p14="http://schemas.microsoft.com/office/powerpoint/2010/main" val="2114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3833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9144000" cy="5164602"/>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024615" y="466738"/>
            <a:ext cx="7094771" cy="42100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683993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6" tIns="34289" rIns="6857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2023/3/12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2356791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6" tIns="34289" rIns="6857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6" tIns="34289" rIns="68576" bIns="34289"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0"/>
            <a:ext cx="3868340" cy="2680541"/>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6" tIns="34289" rIns="68576" bIns="34289"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0"/>
            <a:ext cx="3887391" cy="2680541"/>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2023/3/12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59450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6" tIns="34289" rIns="6857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6" tIns="34289" rIns="68576" bIns="34289"/>
          <a:lstStyle/>
          <a:p>
            <a:pPr defTabSz="685749"/>
            <a:fld id="{20DD7636-5BE1-44BC-BB5F-15739D9E18E1}" type="datetimeFigureOut">
              <a:rPr lang="zh-CN" altLang="en-US" sz="1400" smtClean="0">
                <a:solidFill>
                  <a:srgbClr val="000000"/>
                </a:solidFill>
              </a:rPr>
              <a:pPr defTabSz="685749"/>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6" tIns="34289" rIns="68576" bIns="34289"/>
          <a:lstStyle/>
          <a:p>
            <a:pPr defTabSz="685749"/>
            <a:fld id="{E87C0E1D-24C4-406F-9615-DBDA8D2D1F93}" type="slidenum">
              <a:rPr lang="zh-CN" altLang="en-US" sz="1400" smtClean="0">
                <a:solidFill>
                  <a:srgbClr val="000000"/>
                </a:solidFill>
              </a:rPr>
              <a:pPr defTabSz="685749"/>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4"/>
            <a:ext cx="4286250" cy="889453"/>
          </a:xfrm>
        </p:spPr>
        <p:txBody>
          <a:bodyPr lIns="68576" tIns="34289" rIns="6857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38670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06688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3" y="535258"/>
            <a:ext cx="3511241" cy="1071121"/>
          </a:xfrm>
        </p:spPr>
        <p:txBody>
          <a:bodyPr lIns="68576" tIns="34289" rIns="6857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6" tIns="34289" rIns="68576" bIns="34289"/>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dirty="0"/>
          </a:p>
        </p:txBody>
      </p:sp>
      <p:sp>
        <p:nvSpPr>
          <p:cNvPr id="4" name="文本占位符 3"/>
          <p:cNvSpPr>
            <a:spLocks noGrp="1"/>
          </p:cNvSpPr>
          <p:nvPr>
            <p:ph type="body" sz="half" idx="2"/>
          </p:nvPr>
        </p:nvSpPr>
        <p:spPr>
          <a:xfrm>
            <a:off x="628653" y="1735406"/>
            <a:ext cx="3511241" cy="2858691"/>
          </a:xfrm>
        </p:spPr>
        <p:txBody>
          <a:bodyPr lIns="68576" tIns="34289" rIns="68576" bIns="34289">
            <a:normAutofit/>
          </a:bodyPr>
          <a:lstStyle>
            <a:lvl1pPr marL="0" indent="0">
              <a:buNone/>
              <a:defRPr sz="14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6" tIns="34289" rIns="68576" bIns="34289"/>
          <a:lstStyle/>
          <a:p>
            <a:pPr defTabSz="685749"/>
            <a:fld id="{9EFD9D74-47D9-4702-A33C-335B63B48DBF}" type="datetimeFigureOut">
              <a:rPr lang="zh-CN" altLang="en-US" sz="1400" smtClean="0">
                <a:solidFill>
                  <a:srgbClr val="000000"/>
                </a:solidFill>
              </a:rPr>
              <a:pPr defTabSz="685749"/>
              <a:t>2023/3/12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6" tIns="34289" rIns="68576" bIns="34289"/>
          <a:lstStyle/>
          <a:p>
            <a:pPr defTabSz="685749"/>
            <a:fld id="{FABC47A4-756D-490B-A52F-7D9E2C9FC05F}"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923458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7"/>
            <a:ext cx="681676" cy="4358879"/>
          </a:xfrm>
        </p:spPr>
        <p:txBody>
          <a:bodyPr vert="eaVert" lIns="68576" tIns="34289" rIns="6857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7"/>
            <a:ext cx="7084832" cy="4358879"/>
          </a:xfrm>
        </p:spPr>
        <p:txBody>
          <a:bodyPr vert="eaVert"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2023/3/12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663373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53154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33581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4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pic>
        <p:nvPicPr>
          <p:cNvPr id="7"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8" name="矩形 8">
            <a:extLst>
              <a:ext uri="{FF2B5EF4-FFF2-40B4-BE49-F238E27FC236}">
                <a16:creationId xmlns:a16="http://schemas.microsoft.com/office/drawing/2014/main" id="{A76437D7-6F78-4C34-BF50-DB2F25DA7B18}"/>
              </a:ext>
            </a:extLst>
          </p:cNvPr>
          <p:cNvSpPr/>
          <p:nvPr userDrawn="1"/>
        </p:nvSpPr>
        <p:spPr>
          <a:xfrm>
            <a:off x="-13905"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477108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09454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350329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45993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007223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grpSp>
        <p:nvGrpSpPr>
          <p:cNvPr id="6" name="组合 6">
            <a:extLst>
              <a:ext uri="{FF2B5EF4-FFF2-40B4-BE49-F238E27FC236}">
                <a16:creationId xmlns:a16="http://schemas.microsoft.com/office/drawing/2014/main" id="{7BA1F288-ADE7-94E8-463A-033C82135417}"/>
              </a:ext>
            </a:extLst>
          </p:cNvPr>
          <p:cNvGrpSpPr/>
          <p:nvPr userDrawn="1"/>
        </p:nvGrpSpPr>
        <p:grpSpPr>
          <a:xfrm>
            <a:off x="190500" y="227466"/>
            <a:ext cx="8763000" cy="4778462"/>
            <a:chOff x="6244935" y="1077300"/>
            <a:chExt cx="4800600" cy="4711700"/>
          </a:xfrm>
        </p:grpSpPr>
        <p:sp>
          <p:nvSpPr>
            <p:cNvPr id="7"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8"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365514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7781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023973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29477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srgbClr val="000000"/>
                </a:solidFill>
                <a:ea typeface="Arial-Rounded" panose="020B0500000000000000" pitchFamily="34" charset="0"/>
                <a:cs typeface="Arial-Rounded" panose="020B0500000000000000" pitchFamily="34" charset="0"/>
              </a:rPr>
              <a:t>V.Hồng</a:t>
            </a:r>
            <a:endParaRPr lang="en-US" sz="600" dirty="0">
              <a:solidFill>
                <a:srgbClr val="00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782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2023/3/12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矩形 5"/>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7" name="文本框 6"/>
          <p:cNvSpPr txBox="1"/>
          <p:nvPr userDrawn="1"/>
        </p:nvSpPr>
        <p:spPr>
          <a:xfrm>
            <a:off x="1239719" y="877036"/>
            <a:ext cx="6768211" cy="2215039"/>
          </a:xfrm>
          <a:prstGeom prst="rect">
            <a:avLst/>
          </a:prstGeom>
          <a:noFill/>
        </p:spPr>
        <p:txBody>
          <a:bodyPr wrap="square" lIns="68577" tIns="34289" rIns="68577" bIns="34289" rtlCol="0">
            <a:spAutoFit/>
          </a:bodyPr>
          <a:lstStyle/>
          <a:p>
            <a:pPr algn="ctr" defTabSz="914333">
              <a:lnSpc>
                <a:spcPct val="150000"/>
              </a:lnSpc>
            </a:pPr>
            <a:r>
              <a:rPr lang="zh-CN" altLang="en-US" sz="2100" b="1" dirty="0">
                <a:solidFill>
                  <a:prstClr val="white"/>
                </a:solidFill>
                <a:latin typeface="微软雅黑 Light" panose="020B0502040204020203" pitchFamily="34" charset="-122"/>
                <a:ea typeface="微软雅黑 Light" panose="020B0502040204020203" pitchFamily="34" charset="-122"/>
              </a:rPr>
              <a:t>版权声明</a:t>
            </a: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zh-CN" altLang="en-US" sz="900" dirty="0">
                <a:solidFill>
                  <a:prstClr val="white"/>
                </a:solidFill>
                <a:latin typeface="微软雅黑 Light" panose="020B0502040204020203" pitchFamily="34" charset="-122"/>
                <a:ea typeface="微软雅黑 Light" panose="020B0502040204020203" pitchFamily="34" charset="-122"/>
              </a:rPr>
              <a:t>感谢您下载觅知网平台上提供的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作品，为了您和觅知网以及原创作者的利益，请勿复制、传播、销售，否则将承担法律责任！觅知网将对作品进行维权，按照传播下载次数进行十倍的索取赔偿！</a:t>
            </a:r>
            <a:endParaRPr lang="en-US" altLang="zh-CN"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1.</a:t>
            </a:r>
            <a:r>
              <a:rPr lang="zh-CN" altLang="en-US" sz="900" dirty="0">
                <a:solidFill>
                  <a:prstClr val="white"/>
                </a:solidFill>
                <a:latin typeface="微软雅黑 Light" panose="020B0502040204020203" pitchFamily="34" charset="-122"/>
                <a:ea typeface="微软雅黑 Light" panose="020B0502040204020203" pitchFamily="34" charset="-122"/>
              </a:rPr>
              <a:t>在觅知网出售的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模板是免版税类（</a:t>
            </a:r>
            <a:r>
              <a:rPr lang="en-US" altLang="zh-CN" sz="900" dirty="0">
                <a:solidFill>
                  <a:prstClr val="white"/>
                </a:solidFill>
                <a:latin typeface="微软雅黑 Light" panose="020B0502040204020203" pitchFamily="34" charset="-122"/>
                <a:ea typeface="微软雅黑 Light" panose="020B0502040204020203" pitchFamily="34" charset="-122"/>
              </a:rPr>
              <a:t>RF</a:t>
            </a:r>
            <a:r>
              <a:rPr lang="zh-CN" altLang="en-US" sz="900" dirty="0">
                <a:solidFill>
                  <a:prstClr val="white"/>
                </a:solidFill>
                <a:latin typeface="微软雅黑 Light" panose="020B0502040204020203" pitchFamily="34" charset="-122"/>
                <a:ea typeface="微软雅黑 Light" panose="020B0502040204020203" pitchFamily="34" charset="-122"/>
              </a:rPr>
              <a:t>：</a:t>
            </a:r>
            <a:r>
              <a:rPr lang="en-US" altLang="zh-CN" sz="900" dirty="0">
                <a:solidFill>
                  <a:prstClr val="white"/>
                </a:solidFill>
                <a:latin typeface="微软雅黑 Light" panose="020B0502040204020203" pitchFamily="34" charset="-122"/>
                <a:ea typeface="微软雅黑 Light" panose="020B0502040204020203" pitchFamily="34" charset="-122"/>
              </a:rPr>
              <a:t>Royalty-Free</a:t>
            </a:r>
            <a:r>
              <a:rPr lang="zh-CN" altLang="en-US" sz="900" dirty="0">
                <a:solidFill>
                  <a:prstClr val="white"/>
                </a:solidFill>
                <a:latin typeface="微软雅黑 Light" panose="020B0502040204020203" pitchFamily="34" charset="-122"/>
                <a:ea typeface="微软雅黑 Light" panose="020B0502040204020203" pitchFamily="34" charset="-122"/>
              </a:rPr>
              <a:t>）正版受</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中国人民共和国著作法</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和</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世界版权公约</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的保护，作品的所有权、版权和著作权归觅知网所有，您下载的是</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模板素材的使用权。</a:t>
            </a: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2.</a:t>
            </a:r>
            <a:r>
              <a:rPr lang="zh-CN" altLang="en-US" sz="900" dirty="0">
                <a:solidFill>
                  <a:prstClr val="white"/>
                </a:solidFill>
                <a:latin typeface="微软雅黑 Light" panose="020B0502040204020203" pitchFamily="34" charset="-122"/>
                <a:ea typeface="微软雅黑 Light" panose="020B0502040204020203" pitchFamily="34" charset="-122"/>
              </a:rPr>
              <a:t>不得将觅知网的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素材，本身用于再出售，或者出租、出借、转让、分销、发布或者作为礼物供他人使用，不得转授权、出卖、转让本协议或者本协议中的权利。</a:t>
            </a:r>
          </a:p>
        </p:txBody>
      </p:sp>
      <p:sp>
        <p:nvSpPr>
          <p:cNvPr id="8" name="文本框 7"/>
          <p:cNvSpPr txBox="1"/>
          <p:nvPr userDrawn="1"/>
        </p:nvSpPr>
        <p:spPr>
          <a:xfrm>
            <a:off x="1239719" y="3738309"/>
            <a:ext cx="5472811" cy="34624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68577" tIns="34289" rIns="68577" bIns="34289" rtlCol="0">
            <a:spAutoFit/>
          </a:bodyPr>
          <a:lstStyle/>
          <a:p>
            <a:pPr algn="just" defTabSz="914333"/>
            <a:r>
              <a:rPr lang="zh-CN" altLang="en-US" b="1" dirty="0">
                <a:solidFill>
                  <a:prstClr val="white"/>
                </a:solidFill>
                <a:latin typeface="微软雅黑 Light" panose="020B0502040204020203" pitchFamily="34" charset="-122"/>
                <a:ea typeface="微软雅黑 Light" panose="020B0502040204020203" pitchFamily="34" charset="-122"/>
              </a:rPr>
              <a:t>更多精品</a:t>
            </a:r>
            <a:r>
              <a:rPr lang="en-US" altLang="zh-CN" b="1" dirty="0">
                <a:solidFill>
                  <a:prstClr val="white"/>
                </a:solidFill>
                <a:latin typeface="微软雅黑 Light" panose="020B0502040204020203" pitchFamily="34" charset="-122"/>
                <a:ea typeface="微软雅黑 Light" panose="020B0502040204020203" pitchFamily="34" charset="-122"/>
              </a:rPr>
              <a:t>PPT</a:t>
            </a:r>
            <a:r>
              <a:rPr lang="zh-CN" altLang="en-US" b="1" dirty="0">
                <a:solidFill>
                  <a:prstClr val="white"/>
                </a:solidFill>
                <a:latin typeface="微软雅黑 Light" panose="020B0502040204020203" pitchFamily="34" charset="-122"/>
                <a:ea typeface="微软雅黑 Light" panose="020B0502040204020203" pitchFamily="34" charset="-122"/>
              </a:rPr>
              <a:t>模板：</a:t>
            </a:r>
            <a:r>
              <a:rPr lang="en-US" altLang="zh-CN" b="1" dirty="0">
                <a:solidFill>
                  <a:prstClr val="white"/>
                </a:solidFill>
                <a:hlinkClick r:id="rId2"/>
              </a:rPr>
              <a:t>http://www.51miz.com/ppt/</a:t>
            </a:r>
            <a:endParaRPr lang="en-US" altLang="zh-CN" b="1" dirty="0">
              <a:solidFill>
                <a:prstClr val="white"/>
              </a:solidFill>
            </a:endParaRPr>
          </a:p>
        </p:txBody>
      </p:sp>
    </p:spTree>
    <p:extLst>
      <p:ext uri="{BB962C8B-B14F-4D97-AF65-F5344CB8AC3E}">
        <p14:creationId xmlns:p14="http://schemas.microsoft.com/office/powerpoint/2010/main" val="4051823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752469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srgbClr val="000000"/>
                </a:solidFill>
                <a:ea typeface="Arial-Rounded" panose="020B0500000000000000" pitchFamily="34" charset="0"/>
                <a:cs typeface="Arial-Rounded" panose="020B0500000000000000" pitchFamily="34" charset="0"/>
              </a:rPr>
              <a:t>V.Hồng</a:t>
            </a:r>
            <a:endParaRPr lang="en-US" sz="600" dirty="0">
              <a:solidFill>
                <a:srgbClr val="00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6470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153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57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pic>
        <p:nvPicPr>
          <p:cNvPr id="7" name="Picture 6"/>
          <p:cNvPicPr>
            <a:picLocks noChangeAspect="1"/>
          </p:cNvPicPr>
          <p:nvPr userDrawn="1"/>
        </p:nvPicPr>
        <p:blipFill>
          <a:blip r:embed="rId2"/>
          <a:stretch>
            <a:fillRect/>
          </a:stretch>
        </p:blipFill>
        <p:spPr>
          <a:xfrm>
            <a:off x="0" y="33576"/>
            <a:ext cx="9144000" cy="5109923"/>
          </a:xfrm>
          <a:prstGeom prst="rect">
            <a:avLst/>
          </a:prstGeom>
        </p:spPr>
      </p:pic>
    </p:spTree>
    <p:extLst>
      <p:ext uri="{BB962C8B-B14F-4D97-AF65-F5344CB8AC3E}">
        <p14:creationId xmlns:p14="http://schemas.microsoft.com/office/powerpoint/2010/main" val="393220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3988"/>
            <a:ext cx="9144000" cy="5129512"/>
          </a:xfrm>
          <a:prstGeom prst="rect">
            <a:avLst/>
          </a:prstGeom>
        </p:spPr>
      </p:pic>
    </p:spTree>
    <p:extLst>
      <p:ext uri="{BB962C8B-B14F-4D97-AF65-F5344CB8AC3E}">
        <p14:creationId xmlns:p14="http://schemas.microsoft.com/office/powerpoint/2010/main" val="186341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grpSp>
        <p:nvGrpSpPr>
          <p:cNvPr id="7" name="组合 6">
            <a:extLst>
              <a:ext uri="{FF2B5EF4-FFF2-40B4-BE49-F238E27FC236}">
                <a16:creationId xmlns:a16="http://schemas.microsoft.com/office/drawing/2014/main" id="{7BA1F288-ADE7-94E8-463A-033C82135417}"/>
              </a:ext>
            </a:extLst>
          </p:cNvPr>
          <p:cNvGrpSpPr/>
          <p:nvPr userDrawn="1"/>
        </p:nvGrpSpPr>
        <p:grpSpPr>
          <a:xfrm>
            <a:off x="76200" y="79288"/>
            <a:ext cx="8991600" cy="5064211"/>
            <a:chOff x="6244935" y="1077300"/>
            <a:chExt cx="4800600" cy="4711700"/>
          </a:xfrm>
        </p:grpSpPr>
        <p:sp>
          <p:nvSpPr>
            <p:cNvPr id="8"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9"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9033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 name="组合 6">
            <a:extLst>
              <a:ext uri="{FF2B5EF4-FFF2-40B4-BE49-F238E27FC236}">
                <a16:creationId xmlns:a16="http://schemas.microsoft.com/office/drawing/2014/main" id="{7BA1F288-ADE7-94E8-463A-033C82135417}"/>
              </a:ext>
            </a:extLst>
          </p:cNvPr>
          <p:cNvGrpSpPr/>
          <p:nvPr userDrawn="1"/>
        </p:nvGrpSpPr>
        <p:grpSpPr>
          <a:xfrm>
            <a:off x="190500" y="209550"/>
            <a:ext cx="8763000" cy="4778462"/>
            <a:chOff x="6244935" y="1077300"/>
            <a:chExt cx="4800600" cy="4711700"/>
          </a:xfrm>
        </p:grpSpPr>
        <p:sp>
          <p:nvSpPr>
            <p:cNvPr id="4"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5"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27242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userDrawn="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066901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grpSp>
        <p:nvGrpSpPr>
          <p:cNvPr id="11" name="组合 6">
            <a:extLst>
              <a:ext uri="{FF2B5EF4-FFF2-40B4-BE49-F238E27FC236}">
                <a16:creationId xmlns:a16="http://schemas.microsoft.com/office/drawing/2014/main" id="{7BA1F288-ADE7-94E8-463A-033C82135417}"/>
              </a:ext>
            </a:extLst>
          </p:cNvPr>
          <p:cNvGrpSpPr/>
          <p:nvPr userDrawn="1"/>
        </p:nvGrpSpPr>
        <p:grpSpPr>
          <a:xfrm>
            <a:off x="76200" y="79288"/>
            <a:ext cx="8991600" cy="5064211"/>
            <a:chOff x="6244935" y="1077300"/>
            <a:chExt cx="4800600" cy="4711700"/>
          </a:xfrm>
        </p:grpSpPr>
        <p:sp>
          <p:nvSpPr>
            <p:cNvPr id="12"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13"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2390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5_Device_Mockup">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8296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37" y="-626891"/>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69" y="4515979"/>
            <a:ext cx="1800253" cy="719600"/>
          </a:xfrm>
          <a:prstGeom prst="rect">
            <a:avLst/>
          </a:prstGeom>
        </p:spPr>
      </p:pic>
    </p:spTree>
    <p:extLst>
      <p:ext uri="{BB962C8B-B14F-4D97-AF65-F5344CB8AC3E}">
        <p14:creationId xmlns:p14="http://schemas.microsoft.com/office/powerpoint/2010/main" val="3917401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486733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ly Title 1">
  <p:cSld name="1_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98816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11114"/>
            <a:ext cx="653143" cy="70302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41437"/>
          <a:stretch/>
        </p:blipFill>
        <p:spPr>
          <a:xfrm>
            <a:off x="759" y="4227784"/>
            <a:ext cx="9143244" cy="910280"/>
          </a:xfrm>
          <a:prstGeom prst="rect">
            <a:avLst/>
          </a:prstGeom>
        </p:spPr>
      </p:pic>
    </p:spTree>
    <p:extLst>
      <p:ext uri="{BB962C8B-B14F-4D97-AF65-F5344CB8AC3E}">
        <p14:creationId xmlns:p14="http://schemas.microsoft.com/office/powerpoint/2010/main" val="412749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62429D3C-0A35-4376-A848-625896476FFC}"/>
              </a:ext>
            </a:extLst>
          </p:cNvPr>
          <p:cNvGrpSpPr/>
          <p:nvPr userDrawn="1"/>
        </p:nvGrpSpPr>
        <p:grpSpPr>
          <a:xfrm>
            <a:off x="1371601" y="466738"/>
            <a:ext cx="7094771" cy="4210025"/>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523"/>
          <a:stretch/>
        </p:blipFill>
        <p:spPr>
          <a:xfrm>
            <a:off x="6875" y="566031"/>
            <a:ext cx="9144000" cy="4569142"/>
          </a:xfrm>
          <a:prstGeom prst="rect">
            <a:avLst/>
          </a:prstGeom>
        </p:spPr>
      </p:pic>
    </p:spTree>
    <p:extLst>
      <p:ext uri="{BB962C8B-B14F-4D97-AF65-F5344CB8AC3E}">
        <p14:creationId xmlns:p14="http://schemas.microsoft.com/office/powerpoint/2010/main" val="3082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495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9144000" cy="5164602"/>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024615" y="466738"/>
            <a:ext cx="7094771" cy="42100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2896965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788"/>
            </a:lvl1pPr>
            <a:lvl2pPr lvl="1">
              <a:spcBef>
                <a:spcPts val="0"/>
              </a:spcBef>
              <a:spcAft>
                <a:spcPts val="0"/>
              </a:spcAft>
              <a:buSzPts val="4800"/>
              <a:buNone/>
              <a:defRPr sz="4788"/>
            </a:lvl2pPr>
            <a:lvl3pPr lvl="2">
              <a:spcBef>
                <a:spcPts val="0"/>
              </a:spcBef>
              <a:spcAft>
                <a:spcPts val="0"/>
              </a:spcAft>
              <a:buSzPts val="4800"/>
              <a:buNone/>
              <a:defRPr sz="4788"/>
            </a:lvl3pPr>
            <a:lvl4pPr lvl="3">
              <a:spcBef>
                <a:spcPts val="0"/>
              </a:spcBef>
              <a:spcAft>
                <a:spcPts val="0"/>
              </a:spcAft>
              <a:buSzPts val="4800"/>
              <a:buNone/>
              <a:defRPr sz="4788"/>
            </a:lvl4pPr>
            <a:lvl5pPr lvl="4">
              <a:spcBef>
                <a:spcPts val="0"/>
              </a:spcBef>
              <a:spcAft>
                <a:spcPts val="0"/>
              </a:spcAft>
              <a:buSzPts val="4800"/>
              <a:buNone/>
              <a:defRPr sz="4788"/>
            </a:lvl5pPr>
            <a:lvl6pPr lvl="5">
              <a:spcBef>
                <a:spcPts val="0"/>
              </a:spcBef>
              <a:spcAft>
                <a:spcPts val="0"/>
              </a:spcAft>
              <a:buSzPts val="4800"/>
              <a:buNone/>
              <a:defRPr sz="4788"/>
            </a:lvl6pPr>
            <a:lvl7pPr lvl="6">
              <a:spcBef>
                <a:spcPts val="0"/>
              </a:spcBef>
              <a:spcAft>
                <a:spcPts val="0"/>
              </a:spcAft>
              <a:buSzPts val="4800"/>
              <a:buNone/>
              <a:defRPr sz="4788"/>
            </a:lvl7pPr>
            <a:lvl8pPr lvl="7">
              <a:spcBef>
                <a:spcPts val="0"/>
              </a:spcBef>
              <a:spcAft>
                <a:spcPts val="0"/>
              </a:spcAft>
              <a:buSzPts val="4800"/>
              <a:buNone/>
              <a:defRPr sz="4788"/>
            </a:lvl8pPr>
            <a:lvl9pPr lvl="8">
              <a:spcBef>
                <a:spcPts val="0"/>
              </a:spcBef>
              <a:spcAft>
                <a:spcPts val="0"/>
              </a:spcAft>
              <a:buSzPts val="4800"/>
              <a:buNone/>
              <a:defRPr sz="4788"/>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286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457200" y="1200155"/>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457200" y="4767291"/>
            <a:ext cx="2133600" cy="273844"/>
          </a:xfrm>
          <a:prstGeom prst="rect">
            <a:avLst/>
          </a:prstGeom>
        </p:spPr>
        <p:txBody>
          <a:bodyPr/>
          <a:lstStyle/>
          <a:p>
            <a:fld id="{A3C39D9B-1707-4BC2-A8DF-A9A95A2D1DD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124201" y="4767291"/>
            <a:ext cx="28956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553200" y="4767291"/>
            <a:ext cx="21336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4234253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803"/>
            <a:ext cx="2057400" cy="273844"/>
          </a:xfrm>
          <a:prstGeom prst="rect">
            <a:avLst/>
          </a:prstGeom>
        </p:spPr>
        <p:txBody>
          <a:bodyPr/>
          <a:lstStyle/>
          <a:p>
            <a:fld id="{A3C39D9B-1707-4BC2-A8DF-A9A95A2D1DD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803"/>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803"/>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285278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2023/3/12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125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54921"/>
            <a:ext cx="2057400" cy="273844"/>
          </a:xfrm>
          <a:prstGeom prst="rect">
            <a:avLst/>
          </a:prstGeom>
        </p:spPr>
        <p:txBody>
          <a:bodyPr/>
          <a:lstStyle/>
          <a:p>
            <a:fld id="{A3C39D9B-1707-4BC2-A8DF-A9A95A2D1DD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17399" y="4743451"/>
            <a:ext cx="3097685" cy="297947"/>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621"/>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289109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7"/>
            <a:ext cx="7886700" cy="994172"/>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69219"/>
            <a:ext cx="7886700" cy="3263504"/>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328"/>
            <a:ext cx="2057400" cy="273844"/>
          </a:xfrm>
          <a:prstGeom prst="rect">
            <a:avLst/>
          </a:prstGeom>
        </p:spPr>
        <p:txBody>
          <a:bodyPr lIns="91426" tIns="45718" rIns="91426" bIns="45718"/>
          <a:lstStyle/>
          <a:p>
            <a:pPr defTabSz="685681"/>
            <a:fld id="{A3C39D9B-1707-4BC2-A8DF-A9A95A2D1DDF}" type="datetimeFigureOut">
              <a:rPr lang="en-US" sz="1425" smtClean="0">
                <a:solidFill>
                  <a:prstClr val="black">
                    <a:tint val="75000"/>
                  </a:prstClr>
                </a:solidFill>
              </a:rPr>
              <a:pPr defTabSz="685681"/>
              <a:t>3/12/2023</a:t>
            </a:fld>
            <a:endParaRPr lang="en-US" sz="1425">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328"/>
            <a:ext cx="3086100" cy="273844"/>
          </a:xfrm>
          <a:prstGeom prst="rect">
            <a:avLst/>
          </a:prstGeom>
        </p:spPr>
        <p:txBody>
          <a:bodyPr lIns="91426" tIns="45718" rIns="91426" bIns="45718"/>
          <a:lstStyle/>
          <a:p>
            <a:pPr defTabSz="685681"/>
            <a:endParaRPr lang="en-US" sz="1425">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328"/>
            <a:ext cx="2057400" cy="273844"/>
          </a:xfrm>
          <a:prstGeom prst="rect">
            <a:avLst/>
          </a:prstGeom>
        </p:spPr>
        <p:txBody>
          <a:bodyPr lIns="91426" tIns="45718" rIns="91426" bIns="45718"/>
          <a:lstStyle/>
          <a:p>
            <a:pPr defTabSz="685681"/>
            <a:fld id="{7E4F7387-1A44-43D0-A42C-0F5D255AB470}" type="slidenum">
              <a:rPr lang="en-US" sz="1425" smtClean="0">
                <a:solidFill>
                  <a:prstClr val="black">
                    <a:tint val="75000"/>
                  </a:prstClr>
                </a:solidFill>
              </a:rPr>
              <a:pPr defTabSz="685681"/>
              <a:t>‹#›</a:t>
            </a:fld>
            <a:endParaRPr lang="en-US" sz="1425">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3318072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498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820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1944722" y="468082"/>
            <a:ext cx="6683765" cy="960668"/>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941910" y="1600200"/>
            <a:ext cx="6686550" cy="291465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457200" y="4767291"/>
            <a:ext cx="2133600" cy="273844"/>
          </a:xfrm>
          <a:prstGeom prst="rect">
            <a:avLst/>
          </a:prstGeom>
        </p:spPr>
        <p:txBody>
          <a:bodyPr/>
          <a:lstStyle/>
          <a:p>
            <a:fld id="{A3C39D9B-1707-4BC2-A8DF-A9A95A2D1DD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1941938" y="4601908"/>
            <a:ext cx="5714999" cy="273844"/>
          </a:xfrm>
          <a:prstGeom prst="rect">
            <a:avLst/>
          </a:prstGeom>
        </p:spPr>
        <p:txBody>
          <a:bodyPr lIns="91347" tIns="45673" rIns="91347" bIns="45673"/>
          <a:lstStyle/>
          <a:p>
            <a:pPr defTabSz="685097"/>
            <a:endParaRPr lang="en-US">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398888" y="590844"/>
            <a:ext cx="584825" cy="273844"/>
          </a:xfrm>
          <a:prstGeom prst="rect">
            <a:avLst/>
          </a:prstGeom>
        </p:spPr>
        <p:txBody>
          <a:bodyPr lIns="91347" tIns="45673" rIns="91347" bIns="45673"/>
          <a:lstStyle/>
          <a:p>
            <a:pPr defTabSz="685097"/>
            <a:fld id="{7E4F7387-1A44-43D0-A42C-0F5D255AB470}" type="slidenum">
              <a:rPr lang="en-US" smtClean="0">
                <a:solidFill>
                  <a:prstClr val="black"/>
                </a:solidFill>
              </a:rPr>
              <a:pPr defTabSz="685097"/>
              <a:t>‹#›</a:t>
            </a:fld>
            <a:endParaRPr lang="en-US">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4178226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61903" y="81229"/>
            <a:ext cx="3073209" cy="776120"/>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4562" y="4876508"/>
            <a:ext cx="9144000" cy="265317"/>
          </a:xfrm>
          <a:prstGeom prst="rect">
            <a:avLst/>
          </a:prstGeom>
        </p:spPr>
      </p:pic>
      <p:sp>
        <p:nvSpPr>
          <p:cNvPr id="3" name="标题 2"/>
          <p:cNvSpPr>
            <a:spLocks noGrp="1"/>
          </p:cNvSpPr>
          <p:nvPr>
            <p:ph type="title" hasCustomPrompt="1"/>
          </p:nvPr>
        </p:nvSpPr>
        <p:spPr>
          <a:xfrm>
            <a:off x="1598486" y="98459"/>
            <a:ext cx="7164408" cy="568348"/>
          </a:xfrm>
          <a:prstGeom prst="rect">
            <a:avLst/>
          </a:prstGeom>
        </p:spPr>
        <p:txBody>
          <a:bodyPr lIns="91347" tIns="45673" rIns="91347" bIns="45673"/>
          <a:lstStyle>
            <a:lvl1pPr>
              <a:defRPr sz="315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319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318"/>
            <a:ext cx="2057400" cy="273844"/>
          </a:xfrm>
          <a:prstGeom prst="rect">
            <a:avLst/>
          </a:prstGeom>
        </p:spPr>
        <p:txBody>
          <a:bodyPr/>
          <a:lstStyle/>
          <a:p>
            <a:fld id="{A3C39D9B-1707-4BC2-A8DF-A9A95A2D1DD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16250" y="4842723"/>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318"/>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1140456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457200" y="4767291"/>
            <a:ext cx="2133600" cy="273844"/>
          </a:xfrm>
          <a:prstGeom prst="rect">
            <a:avLst/>
          </a:prstGeom>
        </p:spPr>
        <p:txBody>
          <a:bodyPr/>
          <a:lstStyle/>
          <a:p>
            <a:fld id="{A3C39D9B-1707-4BC2-A8DF-A9A95A2D1DDF}"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124201" y="4767291"/>
            <a:ext cx="28956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553200" y="4767291"/>
            <a:ext cx="21336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143757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821517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pic>
        <p:nvPicPr>
          <p:cNvPr id="7"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8" name="矩形 8">
            <a:extLst>
              <a:ext uri="{FF2B5EF4-FFF2-40B4-BE49-F238E27FC236}">
                <a16:creationId xmlns:a16="http://schemas.microsoft.com/office/drawing/2014/main" id="{A76437D7-6F78-4C34-BF50-DB2F25DA7B18}"/>
              </a:ext>
            </a:extLst>
          </p:cNvPr>
          <p:cNvSpPr/>
          <p:nvPr userDrawn="1"/>
        </p:nvSpPr>
        <p:spPr>
          <a:xfrm>
            <a:off x="-13905"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44723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5B18F7-5E52-45FC-83B6-9EFDAA1DF6FF}"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959858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755552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0131810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074975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18818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grpSp>
        <p:nvGrpSpPr>
          <p:cNvPr id="6" name="组合 6">
            <a:extLst>
              <a:ext uri="{FF2B5EF4-FFF2-40B4-BE49-F238E27FC236}">
                <a16:creationId xmlns:a16="http://schemas.microsoft.com/office/drawing/2014/main" id="{7BA1F288-ADE7-94E8-463A-033C82135417}"/>
              </a:ext>
            </a:extLst>
          </p:cNvPr>
          <p:cNvGrpSpPr/>
          <p:nvPr userDrawn="1"/>
        </p:nvGrpSpPr>
        <p:grpSpPr>
          <a:xfrm>
            <a:off x="190500" y="227466"/>
            <a:ext cx="8763000" cy="4778462"/>
            <a:chOff x="6244935" y="1077300"/>
            <a:chExt cx="4800600" cy="4711700"/>
          </a:xfrm>
        </p:grpSpPr>
        <p:sp>
          <p:nvSpPr>
            <p:cNvPr id="7"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8"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72179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473409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653696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69203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srgbClr val="000000"/>
                </a:solidFill>
                <a:ea typeface="Arial-Rounded" panose="020B0500000000000000" pitchFamily="34" charset="0"/>
                <a:cs typeface="Arial-Rounded" panose="020B0500000000000000" pitchFamily="34" charset="0"/>
              </a:rPr>
              <a:t>V.Hồng</a:t>
            </a:r>
            <a:endParaRPr lang="en-US" sz="600" dirty="0">
              <a:solidFill>
                <a:srgbClr val="00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8454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1893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788"/>
            </a:lvl1pPr>
            <a:lvl2pPr lvl="1">
              <a:spcBef>
                <a:spcPts val="0"/>
              </a:spcBef>
              <a:spcAft>
                <a:spcPts val="0"/>
              </a:spcAft>
              <a:buSzPts val="4800"/>
              <a:buNone/>
              <a:defRPr sz="4788"/>
            </a:lvl2pPr>
            <a:lvl3pPr lvl="2">
              <a:spcBef>
                <a:spcPts val="0"/>
              </a:spcBef>
              <a:spcAft>
                <a:spcPts val="0"/>
              </a:spcAft>
              <a:buSzPts val="4800"/>
              <a:buNone/>
              <a:defRPr sz="4788"/>
            </a:lvl3pPr>
            <a:lvl4pPr lvl="3">
              <a:spcBef>
                <a:spcPts val="0"/>
              </a:spcBef>
              <a:spcAft>
                <a:spcPts val="0"/>
              </a:spcAft>
              <a:buSzPts val="4800"/>
              <a:buNone/>
              <a:defRPr sz="4788"/>
            </a:lvl4pPr>
            <a:lvl5pPr lvl="4">
              <a:spcBef>
                <a:spcPts val="0"/>
              </a:spcBef>
              <a:spcAft>
                <a:spcPts val="0"/>
              </a:spcAft>
              <a:buSzPts val="4800"/>
              <a:buNone/>
              <a:defRPr sz="4788"/>
            </a:lvl5pPr>
            <a:lvl6pPr lvl="5">
              <a:spcBef>
                <a:spcPts val="0"/>
              </a:spcBef>
              <a:spcAft>
                <a:spcPts val="0"/>
              </a:spcAft>
              <a:buSzPts val="4800"/>
              <a:buNone/>
              <a:defRPr sz="4788"/>
            </a:lvl6pPr>
            <a:lvl7pPr lvl="6">
              <a:spcBef>
                <a:spcPts val="0"/>
              </a:spcBef>
              <a:spcAft>
                <a:spcPts val="0"/>
              </a:spcAft>
              <a:buSzPts val="4800"/>
              <a:buNone/>
              <a:defRPr sz="4788"/>
            </a:lvl7pPr>
            <a:lvl8pPr lvl="7">
              <a:spcBef>
                <a:spcPts val="0"/>
              </a:spcBef>
              <a:spcAft>
                <a:spcPts val="0"/>
              </a:spcAft>
              <a:buSzPts val="4800"/>
              <a:buNone/>
              <a:defRPr sz="4788"/>
            </a:lvl8pPr>
            <a:lvl9pPr lvl="8">
              <a:spcBef>
                <a:spcPts val="0"/>
              </a:spcBef>
              <a:spcAft>
                <a:spcPts val="0"/>
              </a:spcAft>
              <a:buSzPts val="4800"/>
              <a:buNone/>
              <a:defRPr sz="4788"/>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7621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srgbClr val="000000"/>
                </a:solidFill>
                <a:ea typeface="Arial-Rounded" panose="020B0500000000000000" pitchFamily="34" charset="0"/>
                <a:cs typeface="Arial-Rounded" panose="020B0500000000000000" pitchFamily="34" charset="0"/>
              </a:rPr>
              <a:t>V.Hồng</a:t>
            </a:r>
            <a:endParaRPr lang="en-US" sz="600" dirty="0">
              <a:solidFill>
                <a:srgbClr val="00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2610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2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029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pic>
        <p:nvPicPr>
          <p:cNvPr id="7" name="Picture 6"/>
          <p:cNvPicPr>
            <a:picLocks noChangeAspect="1"/>
          </p:cNvPicPr>
          <p:nvPr userDrawn="1"/>
        </p:nvPicPr>
        <p:blipFill>
          <a:blip r:embed="rId2"/>
          <a:stretch>
            <a:fillRect/>
          </a:stretch>
        </p:blipFill>
        <p:spPr>
          <a:xfrm>
            <a:off x="0" y="33576"/>
            <a:ext cx="9144000" cy="5109923"/>
          </a:xfrm>
          <a:prstGeom prst="rect">
            <a:avLst/>
          </a:prstGeom>
        </p:spPr>
      </p:pic>
    </p:spTree>
    <p:extLst>
      <p:ext uri="{BB962C8B-B14F-4D97-AF65-F5344CB8AC3E}">
        <p14:creationId xmlns:p14="http://schemas.microsoft.com/office/powerpoint/2010/main" val="29631502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3988"/>
            <a:ext cx="9144000" cy="5129512"/>
          </a:xfrm>
          <a:prstGeom prst="rect">
            <a:avLst/>
          </a:prstGeom>
        </p:spPr>
      </p:pic>
    </p:spTree>
    <p:extLst>
      <p:ext uri="{BB962C8B-B14F-4D97-AF65-F5344CB8AC3E}">
        <p14:creationId xmlns:p14="http://schemas.microsoft.com/office/powerpoint/2010/main" val="2979759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grpSp>
        <p:nvGrpSpPr>
          <p:cNvPr id="7" name="组合 6">
            <a:extLst>
              <a:ext uri="{FF2B5EF4-FFF2-40B4-BE49-F238E27FC236}">
                <a16:creationId xmlns:a16="http://schemas.microsoft.com/office/drawing/2014/main" id="{7BA1F288-ADE7-94E8-463A-033C82135417}"/>
              </a:ext>
            </a:extLst>
          </p:cNvPr>
          <p:cNvGrpSpPr/>
          <p:nvPr userDrawn="1"/>
        </p:nvGrpSpPr>
        <p:grpSpPr>
          <a:xfrm>
            <a:off x="76200" y="79288"/>
            <a:ext cx="8991600" cy="5064211"/>
            <a:chOff x="6244935" y="1077300"/>
            <a:chExt cx="4800600" cy="4711700"/>
          </a:xfrm>
        </p:grpSpPr>
        <p:sp>
          <p:nvSpPr>
            <p:cNvPr id="8"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9"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58045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 name="组合 6">
            <a:extLst>
              <a:ext uri="{FF2B5EF4-FFF2-40B4-BE49-F238E27FC236}">
                <a16:creationId xmlns:a16="http://schemas.microsoft.com/office/drawing/2014/main" id="{7BA1F288-ADE7-94E8-463A-033C82135417}"/>
              </a:ext>
            </a:extLst>
          </p:cNvPr>
          <p:cNvGrpSpPr/>
          <p:nvPr userDrawn="1"/>
        </p:nvGrpSpPr>
        <p:grpSpPr>
          <a:xfrm>
            <a:off x="190500" y="209550"/>
            <a:ext cx="8763000" cy="4778462"/>
            <a:chOff x="6244935" y="1077300"/>
            <a:chExt cx="4800600" cy="4711700"/>
          </a:xfrm>
        </p:grpSpPr>
        <p:sp>
          <p:nvSpPr>
            <p:cNvPr id="4"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5"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17919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ly Title 1" userDrawn="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691419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grpSp>
        <p:nvGrpSpPr>
          <p:cNvPr id="11" name="组合 6">
            <a:extLst>
              <a:ext uri="{FF2B5EF4-FFF2-40B4-BE49-F238E27FC236}">
                <a16:creationId xmlns:a16="http://schemas.microsoft.com/office/drawing/2014/main" id="{7BA1F288-ADE7-94E8-463A-033C82135417}"/>
              </a:ext>
            </a:extLst>
          </p:cNvPr>
          <p:cNvGrpSpPr/>
          <p:nvPr userDrawn="1"/>
        </p:nvGrpSpPr>
        <p:grpSpPr>
          <a:xfrm>
            <a:off x="76200" y="79288"/>
            <a:ext cx="8991600" cy="5064211"/>
            <a:chOff x="6244935" y="1077300"/>
            <a:chExt cx="4800600" cy="4711700"/>
          </a:xfrm>
        </p:grpSpPr>
        <p:sp>
          <p:nvSpPr>
            <p:cNvPr id="12"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13"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40525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37" y="-626891"/>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69" y="4515979"/>
            <a:ext cx="1800253" cy="719600"/>
          </a:xfrm>
          <a:prstGeom prst="rect">
            <a:avLst/>
          </a:prstGeom>
        </p:spPr>
      </p:pic>
    </p:spTree>
    <p:extLst>
      <p:ext uri="{BB962C8B-B14F-4D97-AF65-F5344CB8AC3E}">
        <p14:creationId xmlns:p14="http://schemas.microsoft.com/office/powerpoint/2010/main" val="2260641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8069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pPr defTabSz="914400"/>
            <a:fld id="{1060C25F-2BC1-45E1-84C5-F229A693F2A8}" type="datetimeFigureOut">
              <a:rPr lang="en-US" smtClean="0">
                <a:solidFill>
                  <a:srgbClr val="000000"/>
                </a:solidFill>
              </a:rPr>
              <a:pPr defTabSz="914400"/>
              <a:t>3/12/2023</a:t>
            </a:fld>
            <a:endParaRPr lang="en-US">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914400"/>
            <a:endParaRPr lang="en-US">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914400"/>
            <a:fld id="{C5E10F79-2413-45A9-AD41-C3A7112D755F}"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889366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ly Title 1">
  <p:cSld name="1_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86750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11114"/>
            <a:ext cx="653143" cy="70302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41437"/>
          <a:stretch/>
        </p:blipFill>
        <p:spPr>
          <a:xfrm>
            <a:off x="759" y="4227784"/>
            <a:ext cx="9143244" cy="910280"/>
          </a:xfrm>
          <a:prstGeom prst="rect">
            <a:avLst/>
          </a:prstGeom>
        </p:spPr>
      </p:pic>
    </p:spTree>
    <p:extLst>
      <p:ext uri="{BB962C8B-B14F-4D97-AF65-F5344CB8AC3E}">
        <p14:creationId xmlns:p14="http://schemas.microsoft.com/office/powerpoint/2010/main" val="138879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62429D3C-0A35-4376-A848-625896476FFC}"/>
              </a:ext>
            </a:extLst>
          </p:cNvPr>
          <p:cNvGrpSpPr/>
          <p:nvPr userDrawn="1"/>
        </p:nvGrpSpPr>
        <p:grpSpPr>
          <a:xfrm>
            <a:off x="1371601" y="466738"/>
            <a:ext cx="7094771" cy="4210025"/>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523"/>
          <a:stretch/>
        </p:blipFill>
        <p:spPr>
          <a:xfrm>
            <a:off x="6875" y="566031"/>
            <a:ext cx="9144000" cy="4569142"/>
          </a:xfrm>
          <a:prstGeom prst="rect">
            <a:avLst/>
          </a:prstGeom>
        </p:spPr>
      </p:pic>
    </p:spTree>
    <p:extLst>
      <p:ext uri="{BB962C8B-B14F-4D97-AF65-F5344CB8AC3E}">
        <p14:creationId xmlns:p14="http://schemas.microsoft.com/office/powerpoint/2010/main" val="4791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450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9144000" cy="5164602"/>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024615" y="466738"/>
            <a:ext cx="7094771" cy="42100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3538355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03973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pic>
        <p:nvPicPr>
          <p:cNvPr id="7"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8" name="矩形 8">
            <a:extLst>
              <a:ext uri="{FF2B5EF4-FFF2-40B4-BE49-F238E27FC236}">
                <a16:creationId xmlns:a16="http://schemas.microsoft.com/office/drawing/2014/main" id="{A76437D7-6F78-4C34-BF50-DB2F25DA7B18}"/>
              </a:ext>
            </a:extLst>
          </p:cNvPr>
          <p:cNvSpPr/>
          <p:nvPr userDrawn="1"/>
        </p:nvSpPr>
        <p:spPr>
          <a:xfrm>
            <a:off x="-13905"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31993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745300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60391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6" tIns="34289" rIns="6857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6" tIns="34289" rIns="68576" bIns="34289">
            <a:normAutofit/>
          </a:bodyPr>
          <a:lstStyle>
            <a:lvl1pPr marL="0" indent="0" algn="ctr">
              <a:buNone/>
              <a:defRPr sz="14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D997B5FA-0921-464F-AAE1-844C04324D75}" type="datetimeFigureOut">
              <a:rPr lang="zh-CN" altLang="en-US" sz="1400" smtClean="0">
                <a:solidFill>
                  <a:srgbClr val="000000"/>
                </a:solidFill>
              </a:rPr>
              <a:pPr defTabSz="685749"/>
              <a:t>2023/3/12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565CE74E-AB26-4998-AD42-012C4C1AD076}"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27088280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994822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683703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grpSp>
        <p:nvGrpSpPr>
          <p:cNvPr id="6" name="组合 6">
            <a:extLst>
              <a:ext uri="{FF2B5EF4-FFF2-40B4-BE49-F238E27FC236}">
                <a16:creationId xmlns:a16="http://schemas.microsoft.com/office/drawing/2014/main" id="{7BA1F288-ADE7-94E8-463A-033C82135417}"/>
              </a:ext>
            </a:extLst>
          </p:cNvPr>
          <p:cNvGrpSpPr/>
          <p:nvPr userDrawn="1"/>
        </p:nvGrpSpPr>
        <p:grpSpPr>
          <a:xfrm>
            <a:off x="190500" y="227466"/>
            <a:ext cx="8763000" cy="4778462"/>
            <a:chOff x="6244935" y="1077300"/>
            <a:chExt cx="4800600" cy="4711700"/>
          </a:xfrm>
        </p:grpSpPr>
        <p:sp>
          <p:nvSpPr>
            <p:cNvPr id="7"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ln w="28575">
                  <a:solidFill>
                    <a:srgbClr val="000000"/>
                  </a:solidFill>
                </a:ln>
                <a:solidFill>
                  <a:srgbClr val="FFFFFF"/>
                </a:solidFill>
              </a:endParaRPr>
            </a:p>
          </p:txBody>
        </p:sp>
        <p:sp>
          <p:nvSpPr>
            <p:cNvPr id="8"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dirty="0">
                <a:solidFill>
                  <a:srgbClr val="FFFFFF"/>
                </a:solidFill>
              </a:endParaRPr>
            </a:p>
          </p:txBody>
        </p:sp>
      </p:grpSp>
    </p:spTree>
    <p:extLst>
      <p:ext uri="{BB962C8B-B14F-4D97-AF65-F5344CB8AC3E}">
        <p14:creationId xmlns:p14="http://schemas.microsoft.com/office/powerpoint/2010/main" val="31978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2023/3/12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389230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765023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2023/3/12</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395982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srgbClr val="000000"/>
                </a:solidFill>
                <a:ea typeface="Arial-Rounded" panose="020B0500000000000000" pitchFamily="34" charset="0"/>
                <a:cs typeface="Arial-Rounded" panose="020B0500000000000000" pitchFamily="34" charset="0"/>
              </a:rPr>
              <a:t>V.Hồng</a:t>
            </a:r>
            <a:endParaRPr lang="en-US" sz="600" dirty="0">
              <a:solidFill>
                <a:srgbClr val="00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9801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41739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srgbClr val="000000"/>
                </a:solidFill>
                <a:ea typeface="Arial-Rounded" panose="020B0500000000000000" pitchFamily="34" charset="0"/>
                <a:cs typeface="Arial-Rounded" panose="020B0500000000000000" pitchFamily="34" charset="0"/>
              </a:rPr>
              <a:t>V.Hồng</a:t>
            </a:r>
            <a:endParaRPr lang="en-US" sz="600" dirty="0">
              <a:solidFill>
                <a:srgbClr val="00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35131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00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ags" Target="../tags/tag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image" Target="../media/image2.jp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tags" Target="../tags/tag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image" Target="../media/image2.jp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theme" Target="../theme/theme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image" Target="../media/image2.jp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4767264"/>
            <a:ext cx="2133600" cy="273844"/>
          </a:xfrm>
          <a:prstGeom prst="rect">
            <a:avLst/>
          </a:prstGeom>
        </p:spPr>
        <p:txBody>
          <a:bodyPr vert="horz" lIns="68577" tIns="34289" rIns="68577" bIns="34289" rtlCol="0" anchor="ctr"/>
          <a:lstStyle>
            <a:lvl1pPr algn="l">
              <a:defRPr sz="1200">
                <a:solidFill>
                  <a:schemeClr val="tx1">
                    <a:tint val="75000"/>
                  </a:schemeClr>
                </a:solidFill>
              </a:defRPr>
            </a:lvl1pPr>
          </a:lstStyle>
          <a:p>
            <a:pPr defTabSz="914333"/>
            <a:fld id="{96F03F55-051D-411D-B076-EEE696BD8CF7}" type="datetimeFigureOut">
              <a:rPr lang="zh-CN" altLang="en-US" smtClean="0">
                <a:solidFill>
                  <a:prstClr val="black">
                    <a:tint val="75000"/>
                  </a:prstClr>
                </a:solidFill>
              </a:rPr>
              <a:pPr defTabSz="914333"/>
              <a:t>2023/3/12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77" tIns="34289" rIns="68577" bIns="34289" rtlCol="0" anchor="ctr"/>
          <a:lstStyle>
            <a:lvl1pPr algn="ctr">
              <a:defRPr sz="1200">
                <a:solidFill>
                  <a:schemeClr val="tx1">
                    <a:tint val="75000"/>
                  </a:schemeClr>
                </a:solidFill>
              </a:defRPr>
            </a:lvl1pPr>
          </a:lstStyle>
          <a:p>
            <a:pPr defTabSz="91433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77" tIns="34289" rIns="68577" bIns="34289" rtlCol="0" anchor="ctr"/>
          <a:lstStyle>
            <a:lvl1pPr algn="r">
              <a:defRPr sz="1200">
                <a:solidFill>
                  <a:schemeClr val="tx1">
                    <a:tint val="75000"/>
                  </a:schemeClr>
                </a:solidFill>
              </a:defRPr>
            </a:lvl1pPr>
          </a:lstStyle>
          <a:p>
            <a:pPr defTabSz="914333"/>
            <a:fld id="{D7083653-667E-442B-889B-3B8AF0E0F233}" type="slidenum">
              <a:rPr lang="zh-CN" altLang="en-US" smtClean="0">
                <a:solidFill>
                  <a:prstClr val="black">
                    <a:tint val="75000"/>
                  </a:prstClr>
                </a:solidFill>
              </a:rPr>
              <a:pPr defTabSz="914333"/>
              <a:t>‹#›</a:t>
            </a:fld>
            <a:endParaRPr lang="zh-CN" altLang="en-US">
              <a:solidFill>
                <a:prstClr val="black">
                  <a:tint val="75000"/>
                </a:prstClr>
              </a:solidFill>
            </a:endParaRPr>
          </a:p>
        </p:txBody>
      </p:sp>
      <p:sp>
        <p:nvSpPr>
          <p:cNvPr id="8" name="TextBox 7"/>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pic>
        <p:nvPicPr>
          <p:cNvPr id="9"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8">
            <a:extLst>
              <a:ext uri="{FF2B5EF4-FFF2-40B4-BE49-F238E27FC236}">
                <a16:creationId xmlns:a16="http://schemas.microsoft.com/office/drawing/2014/main" id="{A76437D7-6F78-4C34-BF50-DB2F25DA7B18}"/>
              </a:ext>
            </a:extLst>
          </p:cNvPr>
          <p:cNvSpPr/>
          <p:nvPr userDrawn="1"/>
        </p:nvSpPr>
        <p:spPr>
          <a:xfrm>
            <a:off x="-13905" y="-13349"/>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grpSp>
        <p:nvGrpSpPr>
          <p:cNvPr id="11" name="组合 6">
            <a:extLst>
              <a:ext uri="{FF2B5EF4-FFF2-40B4-BE49-F238E27FC236}">
                <a16:creationId xmlns:a16="http://schemas.microsoft.com/office/drawing/2014/main" id="{7BA1F288-ADE7-94E8-463A-033C82135417}"/>
              </a:ext>
            </a:extLst>
          </p:cNvPr>
          <p:cNvGrpSpPr/>
          <p:nvPr userDrawn="1"/>
        </p:nvGrpSpPr>
        <p:grpSpPr>
          <a:xfrm>
            <a:off x="309945" y="328652"/>
            <a:ext cx="8496300" cy="4539798"/>
            <a:chOff x="6244935" y="1077300"/>
            <a:chExt cx="4800600" cy="4711700"/>
          </a:xfrm>
        </p:grpSpPr>
        <p:sp>
          <p:nvSpPr>
            <p:cNvPr id="12"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n w="28575">
                  <a:solidFill>
                    <a:schemeClr val="tx1"/>
                  </a:solidFill>
                </a:ln>
              </a:endParaRPr>
            </a:p>
          </p:txBody>
        </p:sp>
        <p:sp>
          <p:nvSpPr>
            <p:cNvPr id="13"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Tree>
    <p:extLst>
      <p:ext uri="{BB962C8B-B14F-4D97-AF65-F5344CB8AC3E}">
        <p14:creationId xmlns:p14="http://schemas.microsoft.com/office/powerpoint/2010/main" val="14366350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751" r:id="rId6"/>
    <p:sldLayoutId id="2147483793" r:id="rId7"/>
    <p:sldLayoutId id="2147484139"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srgbClr val="FFFFFF"/>
              </a:solidFill>
            </a:endParaRPr>
          </a:p>
        </p:txBody>
      </p:sp>
      <p:sp>
        <p:nvSpPr>
          <p:cNvPr id="12" name="文本框 11"/>
          <p:cNvSpPr txBox="1"/>
          <p:nvPr userDrawn="1"/>
        </p:nvSpPr>
        <p:spPr>
          <a:xfrm>
            <a:off x="2973229" y="1764509"/>
            <a:ext cx="3547586" cy="1165703"/>
          </a:xfrm>
          <a:prstGeom prst="rect">
            <a:avLst/>
          </a:prstGeom>
          <a:noFill/>
        </p:spPr>
        <p:txBody>
          <a:bodyPr wrap="square" lIns="68576" tIns="34289" rIns="68576" bIns="34289" rtlCol="0" anchor="t">
            <a:spAutoFit/>
          </a:bodyPr>
          <a:lstStyle/>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618344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4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pic>
        <p:nvPicPr>
          <p:cNvPr id="5"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矩形 8">
            <a:extLst>
              <a:ext uri="{FF2B5EF4-FFF2-40B4-BE49-F238E27FC236}">
                <a16:creationId xmlns:a16="http://schemas.microsoft.com/office/drawing/2014/main" id="{A76437D7-6F78-4C34-BF50-DB2F25DA7B18}"/>
              </a:ext>
            </a:extLst>
          </p:cNvPr>
          <p:cNvSpPr/>
          <p:nvPr userDrawn="1"/>
        </p:nvSpPr>
        <p:spPr>
          <a:xfrm>
            <a:off x="-13905" y="-13349"/>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1866771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7" r:id="rId13"/>
    <p:sldLayoutId id="2147483958" r:id="rId14"/>
    <p:sldLayoutId id="2147483962" r:id="rId15"/>
    <p:sldLayoutId id="2147484019" r:id="rId16"/>
    <p:sldLayoutId id="2147484020" r:id="rId17"/>
    <p:sldLayoutId id="2147484022" r:id="rId18"/>
    <p:sldLayoutId id="2147484024" r:id="rId19"/>
    <p:sldLayoutId id="2147484026" r:id="rId20"/>
    <p:sldLayoutId id="2147484028" r:id="rId21"/>
    <p:sldLayoutId id="2147484034" r:id="rId22"/>
    <p:sldLayoutId id="2147484035" r:id="rId23"/>
    <p:sldLayoutId id="2147484036" r:id="rId24"/>
    <p:sldLayoutId id="2147484037" r:id="rId25"/>
    <p:sldLayoutId id="2147484038" r:id="rId26"/>
    <p:sldLayoutId id="2147484039" r:id="rId27"/>
    <p:sldLayoutId id="2147484040" r:id="rId28"/>
    <p:sldLayoutId id="2147484238" r:id="rId29"/>
    <p:sldLayoutId id="2147483831" r:id="rId30"/>
    <p:sldLayoutId id="2147483841" r:id="rId31"/>
    <p:sldLayoutId id="2147483861" r:id="rId32"/>
    <p:sldLayoutId id="2147483871" r:id="rId33"/>
    <p:sldLayoutId id="2147483881" r:id="rId34"/>
    <p:sldLayoutId id="2147483882" r:id="rId35"/>
    <p:sldLayoutId id="2147483883" r:id="rId36"/>
    <p:sldLayoutId id="2147483884" r:id="rId37"/>
    <p:sldLayoutId id="2147483887" r:id="rId38"/>
    <p:sldLayoutId id="2147483892" r:id="rId3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3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pic>
        <p:nvPicPr>
          <p:cNvPr id="5"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矩形 8">
            <a:extLst>
              <a:ext uri="{FF2B5EF4-FFF2-40B4-BE49-F238E27FC236}">
                <a16:creationId xmlns:a16="http://schemas.microsoft.com/office/drawing/2014/main" id="{A76437D7-6F78-4C34-BF50-DB2F25DA7B18}"/>
              </a:ext>
            </a:extLst>
          </p:cNvPr>
          <p:cNvSpPr/>
          <p:nvPr userDrawn="1"/>
        </p:nvSpPr>
        <p:spPr>
          <a:xfrm>
            <a:off x="-13905" y="-13349"/>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4712179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5" r:id="rId13"/>
    <p:sldLayoutId id="2147484056" r:id="rId14"/>
    <p:sldLayoutId id="2147484060" r:id="rId15"/>
    <p:sldLayoutId id="2147484117" r:id="rId16"/>
    <p:sldLayoutId id="2147484118" r:id="rId17"/>
    <p:sldLayoutId id="2147484120" r:id="rId18"/>
    <p:sldLayoutId id="2147484122" r:id="rId19"/>
    <p:sldLayoutId id="2147484124" r:id="rId20"/>
    <p:sldLayoutId id="2147484126" r:id="rId21"/>
    <p:sldLayoutId id="2147484132" r:id="rId22"/>
    <p:sldLayoutId id="2147484133" r:id="rId23"/>
    <p:sldLayoutId id="2147484134" r:id="rId24"/>
    <p:sldLayoutId id="2147484135" r:id="rId25"/>
    <p:sldLayoutId id="2147484136" r:id="rId26"/>
    <p:sldLayoutId id="2147484137" r:id="rId27"/>
    <p:sldLayoutId id="2147484138" r:id="rId2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3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pic>
        <p:nvPicPr>
          <p:cNvPr id="5"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矩形 8">
            <a:extLst>
              <a:ext uri="{FF2B5EF4-FFF2-40B4-BE49-F238E27FC236}">
                <a16:creationId xmlns:a16="http://schemas.microsoft.com/office/drawing/2014/main" id="{A76437D7-6F78-4C34-BF50-DB2F25DA7B18}"/>
              </a:ext>
            </a:extLst>
          </p:cNvPr>
          <p:cNvSpPr/>
          <p:nvPr userDrawn="1"/>
        </p:nvSpPr>
        <p:spPr>
          <a:xfrm>
            <a:off x="-13905" y="-13349"/>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911571670"/>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4" r:id="rId13"/>
    <p:sldLayoutId id="2147484155" r:id="rId14"/>
    <p:sldLayoutId id="2147484159" r:id="rId15"/>
    <p:sldLayoutId id="2147484216" r:id="rId16"/>
    <p:sldLayoutId id="2147484217" r:id="rId17"/>
    <p:sldLayoutId id="2147484219" r:id="rId18"/>
    <p:sldLayoutId id="2147484221" r:id="rId19"/>
    <p:sldLayoutId id="2147484223" r:id="rId20"/>
    <p:sldLayoutId id="2147484225" r:id="rId21"/>
    <p:sldLayoutId id="2147484231" r:id="rId22"/>
    <p:sldLayoutId id="2147484232" r:id="rId23"/>
    <p:sldLayoutId id="2147484233" r:id="rId24"/>
    <p:sldLayoutId id="2147484234" r:id="rId25"/>
    <p:sldLayoutId id="2147484235" r:id="rId26"/>
    <p:sldLayoutId id="2147484236" r:id="rId27"/>
    <p:sldLayoutId id="2147484237" r:id="rId2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6.gi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6.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8797" y="3386686"/>
            <a:ext cx="5276537"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31181" y="1852711"/>
            <a:ext cx="3866033" cy="2813740"/>
          </a:xfrm>
          <a:prstGeom prst="rect">
            <a:avLst/>
          </a:prstGeom>
        </p:spPr>
      </p:pic>
      <p:sp>
        <p:nvSpPr>
          <p:cNvPr id="12" name="流程图: 文档 4">
            <a:extLst>
              <a:ext uri="{FF2B5EF4-FFF2-40B4-BE49-F238E27FC236}">
                <a16:creationId xmlns:a16="http://schemas.microsoft.com/office/drawing/2014/main" id="{AD82B5FA-D961-4B60-AB96-E9F587040E58}"/>
              </a:ext>
            </a:extLst>
          </p:cNvPr>
          <p:cNvSpPr/>
          <p:nvPr/>
        </p:nvSpPr>
        <p:spPr>
          <a:xfrm>
            <a:off x="311581" y="1723989"/>
            <a:ext cx="4419600" cy="317904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0" tIns="45590" rIns="91180" bIns="455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solidFill>
                <a:srgbClr val="44AACB"/>
              </a:solidFill>
              <a:latin typeface="字魂70号-灵悦黑体" panose="00000500000000000000" pitchFamily="2" charset="-122"/>
              <a:ea typeface="字魂70号-灵悦黑体" panose="00000500000000000000" pitchFamily="2" charset="-122"/>
            </a:endParaRPr>
          </a:p>
        </p:txBody>
      </p:sp>
      <p:sp>
        <p:nvSpPr>
          <p:cNvPr id="4" name="Rectangle 3"/>
          <p:cNvSpPr/>
          <p:nvPr/>
        </p:nvSpPr>
        <p:spPr>
          <a:xfrm>
            <a:off x="457200" y="1768178"/>
            <a:ext cx="4050539" cy="2615838"/>
          </a:xfrm>
          <a:prstGeom prst="rect">
            <a:avLst/>
          </a:prstGeom>
        </p:spPr>
        <p:txBody>
          <a:bodyPr wrap="square" lIns="91180" tIns="45590" rIns="91180" bIns="45590">
            <a:spAutoFit/>
          </a:bodyPr>
          <a:lstStyle/>
          <a:p>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Nghĩ</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giấc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mơ</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của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mình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chợt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ra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Lúa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ngô</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gieo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trồng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mới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có</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thì</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gỗ</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cũng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vậy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liền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bảo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các</a:t>
            </a:r>
            <a:r>
              <a:rPr lang="en-US" b="1" dirty="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a:latin typeface="Arial-Rounded" panose="020B0500000000000000" pitchFamily="34" charset="0"/>
                <a:ea typeface="Arial-Rounded" panose="020B0500000000000000" pitchFamily="34" charset="0"/>
                <a:cs typeface="Arial-Rounded" panose="020B0500000000000000" pitchFamily="34" charset="0"/>
              </a:rPr>
              <a:t>và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dân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tìm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hạt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cây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về</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gieo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trồng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Chẳng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bao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lâu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nữa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đồi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trọc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sẽ</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biến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dân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sẽ</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xa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tìm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gỗ</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bàn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ghế</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nữa</a:t>
            </a:r>
            <a:r>
              <a:rPr lang="en-US"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What is so special about me? on We Heart I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15" y="73068"/>
            <a:ext cx="790139" cy="79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336185"/>
            <a:ext cx="5294074" cy="415498"/>
          </a:xfrm>
          <a:prstGeom prst="rect">
            <a:avLst/>
          </a:prstGeom>
          <a:noFill/>
        </p:spPr>
        <p:txBody>
          <a:bodyPr wrap="square" rtlCol="0">
            <a:spAutoFit/>
          </a:bodyPr>
          <a:lstStyle/>
          <a:p>
            <a:r>
              <a:rPr lang="en-GB" sz="2100" b="1" dirty="0" err="1">
                <a:latin typeface="Arial-Rounded" panose="020B0500000000000000" pitchFamily="34" charset="0"/>
                <a:ea typeface="Arial-Rounded" panose="020B0500000000000000" pitchFamily="34" charset="0"/>
                <a:cs typeface="Arial-Rounded" panose="020B0500000000000000" pitchFamily="34" charset="0"/>
              </a:rPr>
              <a:t>Kể</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lại</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từng</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theo</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err="1">
                <a:latin typeface="Arial-Rounded" panose="020B0500000000000000" pitchFamily="34" charset="0"/>
                <a:ea typeface="Arial-Rounded" panose="020B0500000000000000" pitchFamily="34" charset="0"/>
                <a:cs typeface="Arial-Rounded" panose="020B0500000000000000" pitchFamily="34" charset="0"/>
              </a:rPr>
              <a:t>gợi</a:t>
            </a:r>
            <a:r>
              <a:rPr lang="en-GB" sz="2100" b="1">
                <a:latin typeface="Arial-Rounded" panose="020B0500000000000000" pitchFamily="34" charset="0"/>
                <a:ea typeface="Arial-Rounded" panose="020B0500000000000000" pitchFamily="34" charset="0"/>
                <a:cs typeface="Arial-Rounded" panose="020B0500000000000000" pitchFamily="34" charset="0"/>
              </a:rPr>
              <a:t> ý</a:t>
            </a:r>
            <a:endParaRPr lang="en-US" sz="21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1905000" y="636683"/>
            <a:ext cx="3874194" cy="830997"/>
          </a:xfrm>
          <a:prstGeom prst="rect">
            <a:avLst/>
          </a:prstGeom>
          <a:noFill/>
        </p:spPr>
        <p:txBody>
          <a:bodyPr wrap="square" rtlCol="0">
            <a:spAutoFit/>
          </a:bodyPr>
          <a:lstStyle/>
          <a:p>
            <a:pPr algn="ct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gỗ</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quý</a:t>
            </a:r>
            <a:endPar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b)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a:latin typeface="Arial-Rounded" panose="020B0500000000000000" pitchFamily="34" charset="0"/>
                <a:ea typeface="Arial-Rounded" panose="020B0500000000000000" pitchFamily="34" charset="0"/>
                <a:cs typeface="Arial-Rounded" panose="020B0500000000000000" pitchFamily="34" charset="0"/>
              </a:rPr>
              <a:t> theo</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25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6253" y="395009"/>
            <a:ext cx="6340310" cy="1782428"/>
          </a:xfrm>
          <a:prstGeom prst="rect">
            <a:avLst/>
          </a:prstGeom>
          <a:solidFill>
            <a:schemeClr val="accent6">
              <a:lumMod val="20000"/>
              <a:lumOff val="80000"/>
            </a:schemeClr>
          </a:solidFill>
        </p:spPr>
        <p:txBody>
          <a:bodyPr wrap="square" lIns="68471" tIns="34235" rIns="68471" bIns="34235" rtlCol="0">
            <a:spAutoFit/>
          </a:bodyPr>
          <a:lstStyle/>
          <a:p>
            <a:pPr defTabSz="685800">
              <a:spcAft>
                <a:spcPts val="374"/>
              </a:spcAft>
            </a:pPr>
            <a:r>
              <a:rPr lang="en-US" sz="2700" dirty="0" err="1">
                <a:solidFill>
                  <a:srgbClr val="FF0000"/>
                </a:solidFill>
              </a:rPr>
              <a:t>Tiêu</a:t>
            </a:r>
            <a:r>
              <a:rPr lang="en-US" sz="2700" dirty="0">
                <a:solidFill>
                  <a:srgbClr val="FF0000"/>
                </a:solidFill>
              </a:rPr>
              <a:t> </a:t>
            </a:r>
            <a:r>
              <a:rPr lang="en-US" sz="2700" dirty="0" err="1">
                <a:solidFill>
                  <a:srgbClr val="FF0000"/>
                </a:solidFill>
              </a:rPr>
              <a:t>chí</a:t>
            </a:r>
            <a:r>
              <a:rPr lang="en-US" sz="2700" dirty="0">
                <a:solidFill>
                  <a:srgbClr val="FF0000"/>
                </a:solidFill>
              </a:rPr>
              <a:t> </a:t>
            </a:r>
            <a:r>
              <a:rPr lang="en-US" sz="2700" dirty="0" err="1">
                <a:solidFill>
                  <a:srgbClr val="FF0000"/>
                </a:solidFill>
              </a:rPr>
              <a:t>đánh</a:t>
            </a:r>
            <a:r>
              <a:rPr lang="en-US" sz="2700" dirty="0">
                <a:solidFill>
                  <a:srgbClr val="FF0000"/>
                </a:solidFill>
              </a:rPr>
              <a:t> </a:t>
            </a:r>
            <a:r>
              <a:rPr lang="en-US" sz="2700" dirty="0" err="1">
                <a:solidFill>
                  <a:srgbClr val="FF0000"/>
                </a:solidFill>
              </a:rPr>
              <a:t>giá</a:t>
            </a:r>
            <a:r>
              <a:rPr lang="en-US" sz="2700" dirty="0">
                <a:solidFill>
                  <a:srgbClr val="FF0000"/>
                </a:solidFill>
              </a:rPr>
              <a:t>:</a:t>
            </a:r>
            <a:endParaRPr lang="vi-VN" sz="2700" dirty="0">
              <a:solidFill>
                <a:srgbClr val="FF0000"/>
              </a:solidFill>
            </a:endParaRPr>
          </a:p>
          <a:p>
            <a:pPr defTabSz="685800"/>
            <a:r>
              <a:rPr lang="vi-VN" sz="2700" dirty="0">
                <a:solidFill>
                  <a:prstClr val="black"/>
                </a:solidFill>
              </a:rPr>
              <a:t>- </a:t>
            </a:r>
            <a:r>
              <a:rPr lang="en-US" sz="2700" dirty="0" err="1">
                <a:solidFill>
                  <a:prstClr val="black"/>
                </a:solidFill>
              </a:rPr>
              <a:t>Nhớ</a:t>
            </a:r>
            <a:r>
              <a:rPr lang="en-US" sz="2700" dirty="0">
                <a:solidFill>
                  <a:prstClr val="black"/>
                </a:solidFill>
              </a:rPr>
              <a:t> </a:t>
            </a:r>
            <a:r>
              <a:rPr lang="en-US" sz="2700" dirty="0" err="1">
                <a:solidFill>
                  <a:prstClr val="black"/>
                </a:solidFill>
              </a:rPr>
              <a:t>nội</a:t>
            </a:r>
            <a:r>
              <a:rPr lang="en-US" sz="2700" dirty="0">
                <a:solidFill>
                  <a:prstClr val="black"/>
                </a:solidFill>
              </a:rPr>
              <a:t> dung </a:t>
            </a:r>
            <a:r>
              <a:rPr lang="en-US" sz="2700" dirty="0" err="1">
                <a:solidFill>
                  <a:prstClr val="black"/>
                </a:solidFill>
              </a:rPr>
              <a:t>câu</a:t>
            </a:r>
            <a:r>
              <a:rPr lang="en-US" sz="2700" dirty="0">
                <a:solidFill>
                  <a:prstClr val="black"/>
                </a:solidFill>
              </a:rPr>
              <a:t> </a:t>
            </a:r>
            <a:r>
              <a:rPr lang="en-US" sz="2700" dirty="0" err="1">
                <a:solidFill>
                  <a:prstClr val="black"/>
                </a:solidFill>
              </a:rPr>
              <a:t>chuyện</a:t>
            </a:r>
            <a:r>
              <a:rPr lang="en-US" sz="2700" dirty="0">
                <a:solidFill>
                  <a:prstClr val="black"/>
                </a:solidFill>
              </a:rPr>
              <a:t>.</a:t>
            </a:r>
            <a:endParaRPr lang="vi-VN" sz="2700" dirty="0">
              <a:solidFill>
                <a:prstClr val="black"/>
              </a:solidFill>
            </a:endParaRPr>
          </a:p>
          <a:p>
            <a:pPr defTabSz="685800"/>
            <a:r>
              <a:rPr lang="vi-VN" sz="2700" dirty="0">
                <a:solidFill>
                  <a:prstClr val="black"/>
                </a:solidFill>
              </a:rPr>
              <a:t>- </a:t>
            </a:r>
            <a:r>
              <a:rPr lang="en-US" sz="2700" dirty="0" err="1">
                <a:solidFill>
                  <a:prstClr val="black"/>
                </a:solidFill>
              </a:rPr>
              <a:t>Phối</a:t>
            </a:r>
            <a:r>
              <a:rPr lang="en-US" sz="2700" dirty="0">
                <a:solidFill>
                  <a:prstClr val="black"/>
                </a:solidFill>
              </a:rPr>
              <a:t> </a:t>
            </a:r>
            <a:r>
              <a:rPr lang="en-US" sz="2700" dirty="0" err="1">
                <a:solidFill>
                  <a:prstClr val="black"/>
                </a:solidFill>
              </a:rPr>
              <a:t>hợp</a:t>
            </a:r>
            <a:r>
              <a:rPr lang="en-US" sz="2700" dirty="0">
                <a:solidFill>
                  <a:prstClr val="black"/>
                </a:solidFill>
              </a:rPr>
              <a:t> </a:t>
            </a:r>
            <a:r>
              <a:rPr lang="en-US" sz="2700" dirty="0" err="1">
                <a:solidFill>
                  <a:prstClr val="black"/>
                </a:solidFill>
              </a:rPr>
              <a:t>ăn</a:t>
            </a:r>
            <a:r>
              <a:rPr lang="en-US" sz="2700" dirty="0">
                <a:solidFill>
                  <a:prstClr val="black"/>
                </a:solidFill>
              </a:rPr>
              <a:t> ý, </a:t>
            </a:r>
            <a:r>
              <a:rPr lang="en-US" sz="2700" dirty="0" err="1">
                <a:solidFill>
                  <a:prstClr val="black"/>
                </a:solidFill>
              </a:rPr>
              <a:t>kể</a:t>
            </a:r>
            <a:r>
              <a:rPr lang="en-US" sz="2700" dirty="0">
                <a:solidFill>
                  <a:prstClr val="black"/>
                </a:solidFill>
              </a:rPr>
              <a:t> </a:t>
            </a:r>
            <a:r>
              <a:rPr lang="en-US" sz="2700" dirty="0" err="1">
                <a:solidFill>
                  <a:prstClr val="black"/>
                </a:solidFill>
              </a:rPr>
              <a:t>kịp</a:t>
            </a:r>
            <a:r>
              <a:rPr lang="en-US" sz="2700" dirty="0">
                <a:solidFill>
                  <a:prstClr val="black"/>
                </a:solidFill>
              </a:rPr>
              <a:t> </a:t>
            </a:r>
            <a:r>
              <a:rPr lang="en-US" sz="2700" dirty="0" err="1">
                <a:solidFill>
                  <a:prstClr val="black"/>
                </a:solidFill>
              </a:rPr>
              <a:t>lượt</a:t>
            </a:r>
            <a:r>
              <a:rPr lang="en-US" sz="2700" dirty="0">
                <a:solidFill>
                  <a:prstClr val="black"/>
                </a:solidFill>
              </a:rPr>
              <a:t> </a:t>
            </a:r>
            <a:r>
              <a:rPr lang="en-US" sz="2700" dirty="0" err="1">
                <a:solidFill>
                  <a:prstClr val="black"/>
                </a:solidFill>
              </a:rPr>
              <a:t>lời</a:t>
            </a:r>
            <a:r>
              <a:rPr lang="en-US" sz="2700" dirty="0">
                <a:solidFill>
                  <a:prstClr val="black"/>
                </a:solidFill>
              </a:rPr>
              <a:t>.</a:t>
            </a:r>
          </a:p>
          <a:p>
            <a:pPr defTabSz="685800"/>
            <a:r>
              <a:rPr lang="vi-VN" sz="2700" dirty="0">
                <a:solidFill>
                  <a:prstClr val="black"/>
                </a:solidFill>
              </a:rPr>
              <a:t>- </a:t>
            </a:r>
            <a:r>
              <a:rPr lang="en-US" sz="2700" dirty="0" err="1">
                <a:solidFill>
                  <a:prstClr val="black"/>
                </a:solidFill>
              </a:rPr>
              <a:t>Kể</a:t>
            </a:r>
            <a:r>
              <a:rPr lang="en-US" sz="2700" dirty="0">
                <a:solidFill>
                  <a:prstClr val="black"/>
                </a:solidFill>
              </a:rPr>
              <a:t> </a:t>
            </a:r>
            <a:r>
              <a:rPr lang="en-US" sz="2700" dirty="0" err="1">
                <a:solidFill>
                  <a:prstClr val="black"/>
                </a:solidFill>
              </a:rPr>
              <a:t>tự</a:t>
            </a:r>
            <a:r>
              <a:rPr lang="en-US" sz="2700" dirty="0">
                <a:solidFill>
                  <a:prstClr val="black"/>
                </a:solidFill>
              </a:rPr>
              <a:t> </a:t>
            </a:r>
            <a:r>
              <a:rPr lang="en-US" sz="2700" dirty="0" err="1">
                <a:solidFill>
                  <a:prstClr val="black"/>
                </a:solidFill>
              </a:rPr>
              <a:t>nhiên</a:t>
            </a:r>
            <a:r>
              <a:rPr lang="en-US" sz="2700" dirty="0">
                <a:solidFill>
                  <a:prstClr val="black"/>
                </a:solidFill>
              </a:rPr>
              <a:t>, </a:t>
            </a:r>
            <a:r>
              <a:rPr lang="en-US" sz="2700" dirty="0" err="1">
                <a:solidFill>
                  <a:prstClr val="black"/>
                </a:solidFill>
              </a:rPr>
              <a:t>biểu</a:t>
            </a:r>
            <a:r>
              <a:rPr lang="en-US" sz="2700" dirty="0">
                <a:solidFill>
                  <a:prstClr val="black"/>
                </a:solidFill>
              </a:rPr>
              <a:t> </a:t>
            </a:r>
            <a:r>
              <a:rPr lang="en-US" sz="2700" dirty="0" err="1">
                <a:solidFill>
                  <a:prstClr val="black"/>
                </a:solidFill>
              </a:rPr>
              <a:t>cảm</a:t>
            </a:r>
            <a:r>
              <a:rPr lang="en-US" sz="2700" dirty="0">
                <a:solidFill>
                  <a:prstClr val="black"/>
                </a:solidFill>
              </a:rPr>
              <a:t>.</a:t>
            </a:r>
            <a:endParaRPr lang="vi-VN" sz="2700" dirty="0">
              <a:solidFill>
                <a:prstClr val="black"/>
              </a:solidFill>
            </a:endParaRPr>
          </a:p>
        </p:txBody>
      </p:sp>
      <p:sp>
        <p:nvSpPr>
          <p:cNvPr id="5" name="AutoShape 4" descr="Animated GIF | by addinaf"/>
          <p:cNvSpPr>
            <a:spLocks noChangeAspect="1" noChangeArrowheads="1"/>
          </p:cNvSpPr>
          <p:nvPr/>
        </p:nvSpPr>
        <p:spPr bwMode="auto">
          <a:xfrm>
            <a:off x="127703" y="-108346"/>
            <a:ext cx="22803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71" tIns="34235" rIns="68471" bIns="34235" numCol="1" anchor="t" anchorCtr="0" compatLnSpc="1">
            <a:prstTxWarp prst="textNoShape">
              <a:avLst/>
            </a:prstTxWarp>
          </a:bodyPr>
          <a:lstStyle/>
          <a:p>
            <a:pPr defTabSz="685800"/>
            <a:endParaRPr lang="en-US" sz="1350">
              <a:solidFill>
                <a:prstClr val="black"/>
              </a:solidFill>
            </a:endParaRPr>
          </a:p>
        </p:txBody>
      </p:sp>
      <p:sp>
        <p:nvSpPr>
          <p:cNvPr id="6" name="AutoShape 6" descr="Animated GIF | by addinaf"/>
          <p:cNvSpPr>
            <a:spLocks noChangeAspect="1" noChangeArrowheads="1"/>
          </p:cNvSpPr>
          <p:nvPr/>
        </p:nvSpPr>
        <p:spPr bwMode="auto">
          <a:xfrm>
            <a:off x="241720" y="5970"/>
            <a:ext cx="22803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71" tIns="34235" rIns="68471" bIns="34235" numCol="1" anchor="t" anchorCtr="0" compatLnSpc="1">
            <a:prstTxWarp prst="textNoShape">
              <a:avLst/>
            </a:prstTxWarp>
          </a:bodyPr>
          <a:lstStyle/>
          <a:p>
            <a:pPr defTabSz="685800"/>
            <a:endParaRPr lang="en-US" sz="1350">
              <a:solidFill>
                <a:prstClr val="black"/>
              </a:solidFill>
            </a:endParaRPr>
          </a:p>
        </p:txBody>
      </p:sp>
      <p:sp>
        <p:nvSpPr>
          <p:cNvPr id="7" name="AutoShape 8" descr="Animated GIF | by addinaf"/>
          <p:cNvSpPr>
            <a:spLocks noChangeAspect="1" noChangeArrowheads="1"/>
          </p:cNvSpPr>
          <p:nvPr/>
        </p:nvSpPr>
        <p:spPr bwMode="auto">
          <a:xfrm>
            <a:off x="355738" y="120270"/>
            <a:ext cx="22803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71" tIns="34235" rIns="68471" bIns="34235" numCol="1" anchor="t" anchorCtr="0" compatLnSpc="1">
            <a:prstTxWarp prst="textNoShape">
              <a:avLst/>
            </a:prstTxWarp>
          </a:bodyPr>
          <a:lstStyle/>
          <a:p>
            <a:pPr defTabSz="685800"/>
            <a:endParaRPr lang="en-US" sz="1350">
              <a:solidFill>
                <a:prstClr val="black"/>
              </a:solidFill>
            </a:endParaRPr>
          </a:p>
        </p:txBody>
      </p:sp>
      <p:sp>
        <p:nvSpPr>
          <p:cNvPr id="8" name="AutoShape 11" descr="Animated GIF | by addinaf"/>
          <p:cNvSpPr>
            <a:spLocks noChangeAspect="1" noChangeArrowheads="1"/>
          </p:cNvSpPr>
          <p:nvPr/>
        </p:nvSpPr>
        <p:spPr bwMode="auto">
          <a:xfrm>
            <a:off x="469755" y="234556"/>
            <a:ext cx="22803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71" tIns="34235" rIns="68471" bIns="34235" numCol="1" anchor="t" anchorCtr="0" compatLnSpc="1">
            <a:prstTxWarp prst="textNoShape">
              <a:avLst/>
            </a:prstTxWarp>
          </a:bodyPr>
          <a:lstStyle/>
          <a:p>
            <a:pPr defTabSz="685800"/>
            <a:endParaRPr lang="en-US" sz="1350">
              <a:solidFill>
                <a:prstClr val="black"/>
              </a:solidFill>
            </a:endParaRPr>
          </a:p>
        </p:txBody>
      </p:sp>
      <p:sp>
        <p:nvSpPr>
          <p:cNvPr id="9" name="AutoShape 13" descr="Animated GIF | by addinaf"/>
          <p:cNvSpPr>
            <a:spLocks noChangeAspect="1" noChangeArrowheads="1"/>
          </p:cNvSpPr>
          <p:nvPr/>
        </p:nvSpPr>
        <p:spPr bwMode="auto">
          <a:xfrm>
            <a:off x="583772" y="348870"/>
            <a:ext cx="22803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71" tIns="34235" rIns="68471" bIns="34235" numCol="1" anchor="t" anchorCtr="0" compatLnSpc="1">
            <a:prstTxWarp prst="textNoShape">
              <a:avLst/>
            </a:prstTxWarp>
          </a:bodyPr>
          <a:lstStyle/>
          <a:p>
            <a:pPr defTabSz="685800"/>
            <a:endParaRPr lang="en-US" sz="1350">
              <a:solidFill>
                <a:prstClr val="black"/>
              </a:solidFill>
            </a:endParaRPr>
          </a:p>
        </p:txBody>
      </p:sp>
      <p:sp>
        <p:nvSpPr>
          <p:cNvPr id="10" name="AutoShape 15" descr="Animated GIF | by addinaf"/>
          <p:cNvSpPr>
            <a:spLocks noChangeAspect="1" noChangeArrowheads="1"/>
          </p:cNvSpPr>
          <p:nvPr/>
        </p:nvSpPr>
        <p:spPr bwMode="auto">
          <a:xfrm>
            <a:off x="697789" y="463170"/>
            <a:ext cx="22803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71" tIns="34235" rIns="68471" bIns="34235" numCol="1" anchor="t" anchorCtr="0" compatLnSpc="1">
            <a:prstTxWarp prst="textNoShape">
              <a:avLst/>
            </a:prstTxWarp>
          </a:bodyPr>
          <a:lstStyle/>
          <a:p>
            <a:pPr defTabSz="685800"/>
            <a:endParaRPr lang="en-US" sz="1350">
              <a:solidFill>
                <a:prstClr val="black"/>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890" y="600400"/>
            <a:ext cx="737854" cy="739684"/>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383" y="1025403"/>
            <a:ext cx="737854" cy="73968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347" y="970227"/>
            <a:ext cx="737854" cy="739684"/>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259" y="1546333"/>
            <a:ext cx="737854" cy="73968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693" y="1533006"/>
            <a:ext cx="737854" cy="739684"/>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717" y="1521181"/>
            <a:ext cx="737854" cy="739684"/>
          </a:xfrm>
          <a:prstGeom prst="rect">
            <a:avLst/>
          </a:prstGeom>
        </p:spPr>
      </p:pic>
      <p:pic>
        <p:nvPicPr>
          <p:cNvPr id="3" name="Picture 2" descr="82 GIF Pooh and Piglet idea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 y="1943100"/>
            <a:ext cx="4156878" cy="327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17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5" name="流程图: 文档 4">
            <a:extLst>
              <a:ext uri="{FF2B5EF4-FFF2-40B4-BE49-F238E27FC236}">
                <a16:creationId xmlns:a16="http://schemas.microsoft.com/office/drawing/2014/main" id="{AD82B5FA-D961-4B60-AB96-E9F587040E58}"/>
              </a:ext>
            </a:extLst>
          </p:cNvPr>
          <p:cNvSpPr/>
          <p:nvPr/>
        </p:nvSpPr>
        <p:spPr>
          <a:xfrm>
            <a:off x="3355481" y="687645"/>
            <a:ext cx="5133975" cy="410971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6" name="Group 5"/>
          <p:cNvGrpSpPr/>
          <p:nvPr/>
        </p:nvGrpSpPr>
        <p:grpSpPr>
          <a:xfrm>
            <a:off x="3322351" y="-157652"/>
            <a:ext cx="6555920" cy="1366481"/>
            <a:chOff x="4701446" y="-593477"/>
            <a:chExt cx="6555920" cy="1366481"/>
          </a:xfrm>
        </p:grpSpPr>
        <p:grpSp>
          <p:nvGrpSpPr>
            <p:cNvPr id="7" name="组合 12">
              <a:extLst>
                <a:ext uri="{FF2B5EF4-FFF2-40B4-BE49-F238E27FC236}">
                  <a16:creationId xmlns:a16="http://schemas.microsoft.com/office/drawing/2014/main" id="{6FADD637-1668-4DE6-894B-6A05BA898022}"/>
                </a:ext>
              </a:extLst>
            </p:cNvPr>
            <p:cNvGrpSpPr/>
            <p:nvPr/>
          </p:nvGrpSpPr>
          <p:grpSpPr>
            <a:xfrm>
              <a:off x="5105400" y="-593477"/>
              <a:ext cx="6151966" cy="1244117"/>
              <a:chOff x="1671636" y="1076017"/>
              <a:chExt cx="4514088" cy="1160720"/>
            </a:xfrm>
          </p:grpSpPr>
          <p:sp>
            <p:nvSpPr>
              <p:cNvPr id="9" name="矩形: 圆角 13">
                <a:extLst>
                  <a:ext uri="{FF2B5EF4-FFF2-40B4-BE49-F238E27FC236}">
                    <a16:creationId xmlns:a16="http://schemas.microsoft.com/office/drawing/2014/main" id="{1977F857-9DE5-4C8C-82D0-C6483B1C44C7}"/>
                  </a:ext>
                </a:extLst>
              </p:cNvPr>
              <p:cNvSpPr/>
              <p:nvPr/>
            </p:nvSpPr>
            <p:spPr>
              <a:xfrm>
                <a:off x="1671636" y="1696014"/>
                <a:ext cx="3085254"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0" name="文本框 14">
                <a:extLst>
                  <a:ext uri="{FF2B5EF4-FFF2-40B4-BE49-F238E27FC236}">
                    <a16:creationId xmlns:a16="http://schemas.microsoft.com/office/drawing/2014/main" id="{0020D222-D056-4579-9C9C-8EAE48530152}"/>
                  </a:ext>
                </a:extLst>
              </p:cNvPr>
              <p:cNvSpPr txBox="1"/>
              <p:nvPr/>
            </p:nvSpPr>
            <p:spPr>
              <a:xfrm>
                <a:off x="3683548" y="1076017"/>
                <a:ext cx="2502176"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schemeClr val="bg1"/>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4701446" y="-57993"/>
              <a:ext cx="4965492" cy="830997"/>
            </a:xfrm>
            <a:prstGeom prst="rect">
              <a:avLst/>
            </a:prstGeom>
            <a:noFill/>
          </p:spPr>
          <p:txBody>
            <a:bodyPr wrap="square" rtlCol="0">
              <a:spAutoFit/>
            </a:bodyPr>
            <a:lstStyle/>
            <a:p>
              <a:pPr algn="ctr"/>
              <a:r>
                <a:rPr lang="en-US" sz="4800" b="1" dirty="0" err="1">
                  <a:ln>
                    <a:solidFill>
                      <a:srgbClr val="0070C0"/>
                    </a:solidFill>
                  </a:ln>
                  <a:solidFill>
                    <a:schemeClr val="bg1"/>
                  </a:solidFill>
                  <a:latin typeface="SVN-Salty Script" panose="02000000000000000000" pitchFamily="50" charset="0"/>
                  <a:ea typeface="SVN-Salty Script" panose="02000000000000000000" pitchFamily="50" charset="0"/>
                  <a:cs typeface="SVN-Salty Script" panose="02000000000000000000" pitchFamily="50" charset="0"/>
                </a:rPr>
                <a:t>Thảo</a:t>
              </a:r>
              <a:r>
                <a:rPr lang="en-US" sz="4800" b="1" dirty="0">
                  <a:ln>
                    <a:solidFill>
                      <a:srgbClr val="0070C0"/>
                    </a:solidFill>
                  </a:ln>
                  <a:solidFill>
                    <a:schemeClr val="bg1"/>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4800" b="1" dirty="0" err="1">
                  <a:ln>
                    <a:solidFill>
                      <a:srgbClr val="0070C0"/>
                    </a:solidFill>
                  </a:ln>
                  <a:solidFill>
                    <a:schemeClr val="bg1"/>
                  </a:solidFill>
                  <a:latin typeface="SVN-Salty Script" panose="02000000000000000000" pitchFamily="50" charset="0"/>
                  <a:ea typeface="SVN-Salty Script" panose="02000000000000000000" pitchFamily="50" charset="0"/>
                  <a:cs typeface="SVN-Salty Script" panose="02000000000000000000" pitchFamily="50" charset="0"/>
                </a:rPr>
                <a:t>luận</a:t>
              </a:r>
              <a:r>
                <a:rPr lang="en-US" sz="4800" b="1" dirty="0">
                  <a:ln>
                    <a:solidFill>
                      <a:srgbClr val="0070C0"/>
                    </a:solidFill>
                  </a:ln>
                  <a:solidFill>
                    <a:schemeClr val="bg1"/>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4800" b="1" dirty="0" err="1">
                  <a:ln>
                    <a:solidFill>
                      <a:srgbClr val="0070C0"/>
                    </a:solidFill>
                  </a:ln>
                  <a:solidFill>
                    <a:schemeClr val="bg1"/>
                  </a:solidFill>
                  <a:latin typeface="SVN-Salty Script" panose="02000000000000000000" pitchFamily="50" charset="0"/>
                  <a:ea typeface="SVN-Salty Script" panose="02000000000000000000" pitchFamily="50" charset="0"/>
                  <a:cs typeface="SVN-Salty Script" panose="02000000000000000000" pitchFamily="50" charset="0"/>
                </a:rPr>
                <a:t>nhóm</a:t>
              </a:r>
              <a:endParaRPr lang="en-US" sz="4800" b="1" dirty="0">
                <a:ln>
                  <a:solidFill>
                    <a:srgbClr val="0070C0"/>
                  </a:solidFill>
                </a:ln>
                <a:solidFill>
                  <a:schemeClr val="bg1"/>
                </a:solidFill>
                <a:latin typeface="SVN-Salty Script" panose="02000000000000000000" pitchFamily="50" charset="0"/>
                <a:ea typeface="SVN-Salty Script" panose="02000000000000000000" pitchFamily="50" charset="0"/>
                <a:cs typeface="SVN-Salty Script" panose="02000000000000000000" pitchFamily="50" charset="0"/>
              </a:endParaRPr>
            </a:p>
          </p:txBody>
        </p:sp>
      </p:grpSp>
      <p:sp>
        <p:nvSpPr>
          <p:cNvPr id="11" name="Rectangle 10"/>
          <p:cNvSpPr/>
          <p:nvPr/>
        </p:nvSpPr>
        <p:spPr>
          <a:xfrm>
            <a:off x="4603278" y="2425854"/>
            <a:ext cx="3778723" cy="477052"/>
          </a:xfrm>
          <a:prstGeom prst="rect">
            <a:avLst/>
          </a:prstGeom>
        </p:spPr>
        <p:txBody>
          <a:bodyPr wrap="square" lIns="91438" tIns="45719" rIns="91438" bIns="45719" anchor="ctr">
            <a:spAutoFit/>
          </a:bodyPr>
          <a:lstStyle/>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174" y="3685657"/>
            <a:ext cx="1949922" cy="1358030"/>
          </a:xfrm>
          <a:prstGeom prst="rect">
            <a:avLst/>
          </a:prstGeom>
        </p:spPr>
      </p:pic>
      <p:sp>
        <p:nvSpPr>
          <p:cNvPr id="2" name="Rectangle 1"/>
          <p:cNvSpPr/>
          <p:nvPr/>
        </p:nvSpPr>
        <p:spPr>
          <a:xfrm>
            <a:off x="3733800" y="1614683"/>
            <a:ext cx="4738166" cy="1815882"/>
          </a:xfrm>
          <a:prstGeom prst="rect">
            <a:avLst/>
          </a:prstGeom>
        </p:spPr>
        <p:txBody>
          <a:bodyPr wrap="square">
            <a:spAutoFit/>
          </a:bodyPr>
          <a:lstStyle/>
          <a:p>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a:latin typeface="Arial-Rounded" panose="020B0500000000000000" pitchFamily="34" charset="0"/>
                <a:ea typeface="Arial-Rounded" panose="020B0500000000000000" pitchFamily="34" charset="0"/>
                <a:cs typeface="Arial-Rounded" panose="020B0500000000000000" pitchFamily="34" charset="0"/>
              </a:rPr>
              <a:t>: 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r>
              <a:rPr lang="en-US" sz="2800" b="1" dirty="0">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r>
              <a:rPr lang="en-US" sz="2800" b="1" dirty="0">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265728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5">
            <a:extLst>
              <a:ext uri="{FF2B5EF4-FFF2-40B4-BE49-F238E27FC236}">
                <a16:creationId xmlns:a16="http://schemas.microsoft.com/office/drawing/2014/main" id="{EAF76B8E-9FA8-4F8D-98D0-CF16D5405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1550"/>
            <a:ext cx="3722427" cy="3805247"/>
          </a:xfrm>
          <a:prstGeom prst="rect">
            <a:avLst/>
          </a:prstGeom>
        </p:spPr>
      </p:pic>
      <p:grpSp>
        <p:nvGrpSpPr>
          <p:cNvPr id="12" name="组合 12">
            <a:extLst>
              <a:ext uri="{FF2B5EF4-FFF2-40B4-BE49-F238E27FC236}">
                <a16:creationId xmlns:a16="http://schemas.microsoft.com/office/drawing/2014/main" id="{9DAF30FD-C8C5-4828-9929-76708D7C6AE0}"/>
              </a:ext>
            </a:extLst>
          </p:cNvPr>
          <p:cNvGrpSpPr/>
          <p:nvPr/>
        </p:nvGrpSpPr>
        <p:grpSpPr>
          <a:xfrm>
            <a:off x="2901232" y="895350"/>
            <a:ext cx="6260911" cy="4331804"/>
            <a:chOff x="3854464" y="1722120"/>
            <a:chExt cx="7438376" cy="4526280"/>
          </a:xfrm>
        </p:grpSpPr>
        <p:pic>
          <p:nvPicPr>
            <p:cNvPr id="16" name="图片 11">
              <a:extLst>
                <a:ext uri="{FF2B5EF4-FFF2-40B4-BE49-F238E27FC236}">
                  <a16:creationId xmlns:a16="http://schemas.microsoft.com/office/drawing/2014/main" id="{2D8D034E-13EC-41F6-9783-20D3AB65E04A}"/>
                </a:ext>
              </a:extLst>
            </p:cNvPr>
            <p:cNvPicPr>
              <a:picLocks noChangeAspect="1"/>
            </p:cNvPicPr>
            <p:nvPr/>
          </p:nvPicPr>
          <p:blipFill rotWithShape="1">
            <a:blip r:embed="rId4">
              <a:extLst>
                <a:ext uri="{28A0092B-C50C-407E-A947-70E740481C1C}">
                  <a14:useLocalDpi xmlns:a14="http://schemas.microsoft.com/office/drawing/2010/main" val="0"/>
                </a:ext>
              </a:extLst>
            </a:blip>
            <a:srcRect l="9187" t="20395" r="9374" b="13596"/>
            <a:stretch/>
          </p:blipFill>
          <p:spPr>
            <a:xfrm>
              <a:off x="3854464" y="1722120"/>
              <a:ext cx="7438376" cy="4526280"/>
            </a:xfrm>
            <a:prstGeom prst="rect">
              <a:avLst/>
            </a:prstGeom>
          </p:spPr>
        </p:pic>
        <p:sp>
          <p:nvSpPr>
            <p:cNvPr id="18" name="文本框 2">
              <a:extLst>
                <a:ext uri="{FF2B5EF4-FFF2-40B4-BE49-F238E27FC236}">
                  <a16:creationId xmlns:a16="http://schemas.microsoft.com/office/drawing/2014/main" id="{8CB47C66-259C-4211-80BE-7F93194FB754}"/>
                </a:ext>
              </a:extLst>
            </p:cNvPr>
            <p:cNvSpPr txBox="1"/>
            <p:nvPr/>
          </p:nvSpPr>
          <p:spPr>
            <a:xfrm>
              <a:off x="5115202" y="2750878"/>
              <a:ext cx="5431838" cy="189740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t>a) </a:t>
              </a:r>
              <a:r>
                <a:rPr lang="en-US" sz="2800" b="1" dirty="0" err="1"/>
                <a:t>Đối</a:t>
              </a:r>
              <a:r>
                <a:rPr lang="en-US" sz="2800" b="1" dirty="0"/>
                <a:t> </a:t>
              </a:r>
              <a:r>
                <a:rPr lang="en-US" sz="2800" b="1" dirty="0" err="1"/>
                <a:t>với</a:t>
              </a:r>
              <a:r>
                <a:rPr lang="en-US" sz="2800" b="1" dirty="0"/>
                <a:t> </a:t>
              </a:r>
              <a:r>
                <a:rPr lang="en-US" sz="2800" b="1" dirty="0" err="1"/>
                <a:t>vùng</a:t>
              </a:r>
              <a:r>
                <a:rPr lang="en-US" sz="2800" b="1" dirty="0"/>
                <a:t> </a:t>
              </a:r>
              <a:r>
                <a:rPr lang="en-US" sz="2800" b="1" dirty="0" err="1"/>
                <a:t>có</a:t>
              </a:r>
              <a:r>
                <a:rPr lang="en-US" sz="2800" b="1" dirty="0"/>
                <a:t> </a:t>
              </a:r>
              <a:r>
                <a:rPr lang="en-US" sz="2800" b="1" dirty="0" err="1"/>
                <a:t>rừng</a:t>
              </a:r>
              <a:r>
                <a:rPr lang="en-US" sz="2800" b="1" dirty="0"/>
                <a:t>: </a:t>
              </a:r>
              <a:r>
                <a:rPr lang="en-US" sz="2800" b="1" dirty="0" err="1"/>
                <a:t>phát</a:t>
              </a:r>
              <a:r>
                <a:rPr lang="en-US" sz="2800" b="1" dirty="0"/>
                <a:t> </a:t>
              </a:r>
              <a:r>
                <a:rPr lang="en-US" sz="2800" b="1" dirty="0" err="1"/>
                <a:t>triển</a:t>
              </a:r>
              <a:r>
                <a:rPr lang="en-US" sz="2800" b="1" dirty="0"/>
                <a:t> </a:t>
              </a:r>
              <a:r>
                <a:rPr lang="en-US" sz="2800" b="1" dirty="0" err="1"/>
                <a:t>kinh</a:t>
              </a:r>
              <a:r>
                <a:rPr lang="en-US" sz="2800" b="1" dirty="0"/>
                <a:t> </a:t>
              </a:r>
              <a:r>
                <a:rPr lang="en-US" sz="2800" b="1" dirty="0" err="1"/>
                <a:t>tế</a:t>
              </a:r>
              <a:r>
                <a:rPr lang="en-US" sz="2800" b="1" dirty="0"/>
                <a:t>, </a:t>
              </a:r>
              <a:r>
                <a:rPr lang="en-US" sz="2800" b="1" dirty="0" err="1"/>
                <a:t>cung</a:t>
              </a:r>
              <a:r>
                <a:rPr lang="en-US" sz="2800" b="1" dirty="0"/>
                <a:t> </a:t>
              </a:r>
              <a:r>
                <a:rPr lang="en-US" sz="2800" b="1" dirty="0" err="1"/>
                <a:t>cấp</a:t>
              </a:r>
              <a:r>
                <a:rPr lang="en-US" sz="2800" b="1" dirty="0"/>
                <a:t> </a:t>
              </a:r>
              <a:r>
                <a:rPr lang="en-US" sz="2800" b="1" dirty="0" err="1"/>
                <a:t>nguồn</a:t>
              </a:r>
              <a:r>
                <a:rPr lang="en-US" sz="2800" b="1" dirty="0"/>
                <a:t> </a:t>
              </a:r>
              <a:r>
                <a:rPr lang="en-US" sz="2800" b="1" dirty="0" err="1"/>
                <a:t>gỗ</a:t>
              </a:r>
              <a:r>
                <a:rPr lang="en-US" sz="2800" b="1" dirty="0"/>
                <a:t>, </a:t>
              </a:r>
              <a:r>
                <a:rPr lang="en-US" sz="2800" b="1" dirty="0" err="1"/>
                <a:t>củi</a:t>
              </a:r>
              <a:r>
                <a:rPr lang="en-US" sz="2800" b="1" dirty="0"/>
                <a:t>, </a:t>
              </a:r>
              <a:r>
                <a:rPr lang="en-US" sz="2800" b="1" dirty="0" err="1"/>
                <a:t>chống</a:t>
              </a:r>
              <a:r>
                <a:rPr lang="en-US" sz="2800" b="1" dirty="0"/>
                <a:t> </a:t>
              </a:r>
              <a:r>
                <a:rPr lang="en-US" sz="2800" b="1" dirty="0" err="1"/>
                <a:t>xói</a:t>
              </a:r>
              <a:r>
                <a:rPr lang="en-US" sz="2800" b="1" dirty="0"/>
                <a:t> </a:t>
              </a:r>
              <a:r>
                <a:rPr lang="en-US" sz="2800" b="1" dirty="0" err="1"/>
                <a:t>mòn</a:t>
              </a:r>
              <a:r>
                <a:rPr lang="en-US" sz="2800" b="1" dirty="0"/>
                <a:t> </a:t>
              </a:r>
              <a:r>
                <a:rPr lang="en-US" sz="2800" b="1" dirty="0" err="1"/>
                <a:t>đất</a:t>
              </a:r>
              <a:r>
                <a:rPr lang="en-US" sz="2800" b="1" dirty="0"/>
                <a:t>, </a:t>
              </a:r>
              <a:r>
                <a:rPr lang="en-US" sz="2800" b="1" dirty="0" err="1"/>
                <a:t>điều</a:t>
              </a:r>
              <a:r>
                <a:rPr lang="en-US" sz="2800" b="1" dirty="0"/>
                <a:t> </a:t>
              </a:r>
              <a:r>
                <a:rPr lang="en-US" sz="2800" b="1" dirty="0" err="1"/>
                <a:t>hòa</a:t>
              </a:r>
              <a:r>
                <a:rPr lang="en-US" sz="2800" b="1" dirty="0"/>
                <a:t> </a:t>
              </a:r>
              <a:r>
                <a:rPr lang="en-US" sz="2800" b="1" dirty="0" err="1"/>
                <a:t>không</a:t>
              </a:r>
              <a:r>
                <a:rPr lang="en-US" sz="2800" b="1" dirty="0"/>
                <a:t> </a:t>
              </a:r>
              <a:r>
                <a:rPr lang="en-US" sz="2800" b="1" dirty="0" err="1"/>
                <a:t>khí</a:t>
              </a:r>
              <a:r>
                <a:rPr lang="en-US" sz="2800" b="1" dirty="0"/>
                <a:t>,...</a:t>
              </a:r>
            </a:p>
          </p:txBody>
        </p:sp>
      </p:grpSp>
      <p:pic>
        <p:nvPicPr>
          <p:cNvPr id="4" name="Picture 3"/>
          <p:cNvPicPr>
            <a:picLocks noChangeAspect="1"/>
          </p:cNvPicPr>
          <p:nvPr/>
        </p:nvPicPr>
        <p:blipFill>
          <a:blip r:embed="rId5"/>
          <a:stretch>
            <a:fillRect/>
          </a:stretch>
        </p:blipFill>
        <p:spPr>
          <a:xfrm>
            <a:off x="2438400" y="13607"/>
            <a:ext cx="5029636" cy="1018120"/>
          </a:xfrm>
          <a:prstGeom prst="rect">
            <a:avLst/>
          </a:prstGeom>
        </p:spPr>
      </p:pic>
    </p:spTree>
    <p:extLst>
      <p:ext uri="{BB962C8B-B14F-4D97-AF65-F5344CB8AC3E}">
        <p14:creationId xmlns:p14="http://schemas.microsoft.com/office/powerpoint/2010/main" val="91271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5">
            <a:extLst>
              <a:ext uri="{FF2B5EF4-FFF2-40B4-BE49-F238E27FC236}">
                <a16:creationId xmlns:a16="http://schemas.microsoft.com/office/drawing/2014/main" id="{EAF76B8E-9FA8-4F8D-98D0-CF16D5405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1550"/>
            <a:ext cx="3722427" cy="3805247"/>
          </a:xfrm>
          <a:prstGeom prst="rect">
            <a:avLst/>
          </a:prstGeom>
        </p:spPr>
      </p:pic>
      <p:grpSp>
        <p:nvGrpSpPr>
          <p:cNvPr id="12" name="组合 12">
            <a:extLst>
              <a:ext uri="{FF2B5EF4-FFF2-40B4-BE49-F238E27FC236}">
                <a16:creationId xmlns:a16="http://schemas.microsoft.com/office/drawing/2014/main" id="{9DAF30FD-C8C5-4828-9929-76708D7C6AE0}"/>
              </a:ext>
            </a:extLst>
          </p:cNvPr>
          <p:cNvGrpSpPr/>
          <p:nvPr/>
        </p:nvGrpSpPr>
        <p:grpSpPr>
          <a:xfrm>
            <a:off x="2901232" y="895350"/>
            <a:ext cx="6260911" cy="4331804"/>
            <a:chOff x="3854464" y="1722120"/>
            <a:chExt cx="7438376" cy="4526280"/>
          </a:xfrm>
        </p:grpSpPr>
        <p:pic>
          <p:nvPicPr>
            <p:cNvPr id="16" name="图片 11">
              <a:extLst>
                <a:ext uri="{FF2B5EF4-FFF2-40B4-BE49-F238E27FC236}">
                  <a16:creationId xmlns:a16="http://schemas.microsoft.com/office/drawing/2014/main" id="{2D8D034E-13EC-41F6-9783-20D3AB65E04A}"/>
                </a:ext>
              </a:extLst>
            </p:cNvPr>
            <p:cNvPicPr>
              <a:picLocks noChangeAspect="1"/>
            </p:cNvPicPr>
            <p:nvPr/>
          </p:nvPicPr>
          <p:blipFill rotWithShape="1">
            <a:blip r:embed="rId4">
              <a:extLst>
                <a:ext uri="{28A0092B-C50C-407E-A947-70E740481C1C}">
                  <a14:useLocalDpi xmlns:a14="http://schemas.microsoft.com/office/drawing/2010/main" val="0"/>
                </a:ext>
              </a:extLst>
            </a:blip>
            <a:srcRect l="9187" t="20395" r="9374" b="13596"/>
            <a:stretch/>
          </p:blipFill>
          <p:spPr>
            <a:xfrm>
              <a:off x="3854464" y="1722120"/>
              <a:ext cx="7438376" cy="4526280"/>
            </a:xfrm>
            <a:prstGeom prst="rect">
              <a:avLst/>
            </a:prstGeom>
          </p:spPr>
        </p:pic>
        <p:sp>
          <p:nvSpPr>
            <p:cNvPr id="18" name="文本框 2">
              <a:extLst>
                <a:ext uri="{FF2B5EF4-FFF2-40B4-BE49-F238E27FC236}">
                  <a16:creationId xmlns:a16="http://schemas.microsoft.com/office/drawing/2014/main" id="{8CB47C66-259C-4211-80BE-7F93194FB754}"/>
                </a:ext>
              </a:extLst>
            </p:cNvPr>
            <p:cNvSpPr txBox="1"/>
            <p:nvPr/>
          </p:nvSpPr>
          <p:spPr>
            <a:xfrm>
              <a:off x="5205732" y="2872519"/>
              <a:ext cx="5431838" cy="189740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t>b) </a:t>
              </a:r>
              <a:r>
                <a:rPr lang="en-US" sz="2800" b="1" dirty="0" err="1"/>
                <a:t>Đối</a:t>
              </a:r>
              <a:r>
                <a:rPr lang="en-US" sz="2800" b="1" dirty="0"/>
                <a:t> </a:t>
              </a:r>
              <a:r>
                <a:rPr lang="en-US" sz="2800" b="1" dirty="0" err="1"/>
                <a:t>với</a:t>
              </a:r>
              <a:r>
                <a:rPr lang="en-US" sz="2800" b="1" dirty="0"/>
                <a:t> </a:t>
              </a:r>
              <a:r>
                <a:rPr lang="en-US" sz="2800" b="1" dirty="0" err="1"/>
                <a:t>các</a:t>
              </a:r>
              <a:r>
                <a:rPr lang="en-US" sz="2800" b="1" dirty="0"/>
                <a:t> </a:t>
              </a:r>
              <a:r>
                <a:rPr lang="en-US" sz="2800" b="1" dirty="0" err="1"/>
                <a:t>vùng</a:t>
              </a:r>
              <a:r>
                <a:rPr lang="en-US" sz="2800" b="1" dirty="0"/>
                <a:t> </a:t>
              </a:r>
              <a:r>
                <a:rPr lang="en-US" sz="2800" b="1" dirty="0" err="1"/>
                <a:t>khác</a:t>
              </a:r>
              <a:r>
                <a:rPr lang="en-US" sz="2800" b="1" dirty="0"/>
                <a:t>: </a:t>
              </a:r>
              <a:r>
                <a:rPr lang="en-US" sz="2800" b="1" dirty="0" err="1"/>
                <a:t>Điều</a:t>
              </a:r>
              <a:r>
                <a:rPr lang="en-US" sz="2800" b="1" dirty="0"/>
                <a:t> </a:t>
              </a:r>
              <a:r>
                <a:rPr lang="en-US" sz="2800" b="1" dirty="0" err="1"/>
                <a:t>hòa</a:t>
              </a:r>
              <a:r>
                <a:rPr lang="en-US" sz="2800" b="1" dirty="0"/>
                <a:t> </a:t>
              </a:r>
              <a:r>
                <a:rPr lang="en-US" sz="2800" b="1" dirty="0" err="1"/>
                <a:t>khí</a:t>
              </a:r>
              <a:r>
                <a:rPr lang="en-US" sz="2800" b="1" dirty="0"/>
                <a:t> </a:t>
              </a:r>
              <a:r>
                <a:rPr lang="en-US" sz="2800" b="1" dirty="0" err="1"/>
                <a:t>hậu</a:t>
              </a:r>
              <a:r>
                <a:rPr lang="en-US" sz="2800" b="1" dirty="0"/>
                <a:t>, </a:t>
              </a:r>
              <a:r>
                <a:rPr lang="en-US" sz="2800" b="1" dirty="0" err="1"/>
                <a:t>làm</a:t>
              </a:r>
              <a:r>
                <a:rPr lang="en-US" sz="2800" b="1" dirty="0"/>
                <a:t> </a:t>
              </a:r>
              <a:r>
                <a:rPr lang="en-US" sz="2800" b="1" dirty="0" err="1"/>
                <a:t>giảm</a:t>
              </a:r>
              <a:r>
                <a:rPr lang="en-US" sz="2800" b="1" dirty="0"/>
                <a:t> </a:t>
              </a:r>
              <a:r>
                <a:rPr lang="en-US" sz="2800" b="1" dirty="0" err="1"/>
                <a:t>sự</a:t>
              </a:r>
              <a:r>
                <a:rPr lang="en-US" sz="2800" b="1" dirty="0"/>
                <a:t> </a:t>
              </a:r>
              <a:r>
                <a:rPr lang="en-US" sz="2800" b="1" dirty="0" err="1"/>
                <a:t>khắc</a:t>
              </a:r>
              <a:r>
                <a:rPr lang="en-US" sz="2800" b="1" dirty="0"/>
                <a:t> </a:t>
              </a:r>
              <a:r>
                <a:rPr lang="en-US" sz="2800" b="1" dirty="0" err="1"/>
                <a:t>nghiệt</a:t>
              </a:r>
              <a:r>
                <a:rPr lang="en-US" sz="2800" b="1" dirty="0"/>
                <a:t> </a:t>
              </a:r>
              <a:r>
                <a:rPr lang="en-US" sz="2800" b="1" dirty="0" err="1"/>
                <a:t>của</a:t>
              </a:r>
              <a:r>
                <a:rPr lang="en-US" sz="2800" b="1" dirty="0"/>
                <a:t> </a:t>
              </a:r>
              <a:r>
                <a:rPr lang="en-US" sz="2800" b="1" dirty="0" err="1"/>
                <a:t>thiên</a:t>
              </a:r>
              <a:r>
                <a:rPr lang="en-US" sz="2800" b="1" dirty="0"/>
                <a:t> </a:t>
              </a:r>
              <a:r>
                <a:rPr lang="en-US" sz="2800" b="1" dirty="0" err="1"/>
                <a:t>nhiên</a:t>
              </a:r>
              <a:r>
                <a:rPr lang="en-US" sz="2800" b="1" dirty="0"/>
                <a:t>, </a:t>
              </a:r>
              <a:r>
                <a:rPr lang="en-US" sz="2800" b="1" dirty="0" err="1"/>
                <a:t>cung</a:t>
              </a:r>
              <a:r>
                <a:rPr lang="en-US" sz="2800" b="1" dirty="0"/>
                <a:t> </a:t>
              </a:r>
              <a:r>
                <a:rPr lang="en-US" sz="2800" b="1" dirty="0" err="1"/>
                <a:t>cấp</a:t>
              </a:r>
              <a:r>
                <a:rPr lang="en-US" sz="2800" b="1" dirty="0"/>
                <a:t> </a:t>
              </a:r>
              <a:r>
                <a:rPr lang="en-US" sz="2800" b="1" dirty="0" err="1"/>
                <a:t>gỗ</a:t>
              </a:r>
              <a:r>
                <a:rPr lang="en-US" sz="2800" b="1" dirty="0"/>
                <a:t>,...</a:t>
              </a:r>
            </a:p>
          </p:txBody>
        </p:sp>
      </p:grpSp>
      <p:pic>
        <p:nvPicPr>
          <p:cNvPr id="4" name="Picture 3"/>
          <p:cNvPicPr>
            <a:picLocks noChangeAspect="1"/>
          </p:cNvPicPr>
          <p:nvPr/>
        </p:nvPicPr>
        <p:blipFill>
          <a:blip r:embed="rId5"/>
          <a:stretch>
            <a:fillRect/>
          </a:stretch>
        </p:blipFill>
        <p:spPr>
          <a:xfrm>
            <a:off x="2438400" y="13607"/>
            <a:ext cx="5029636" cy="1018120"/>
          </a:xfrm>
          <a:prstGeom prst="rect">
            <a:avLst/>
          </a:prstGeom>
        </p:spPr>
      </p:pic>
    </p:spTree>
    <p:extLst>
      <p:ext uri="{BB962C8B-B14F-4D97-AF65-F5344CB8AC3E}">
        <p14:creationId xmlns:p14="http://schemas.microsoft.com/office/powerpoint/2010/main" val="289566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a:extLst>
              <a:ext uri="{FF2B5EF4-FFF2-40B4-BE49-F238E27FC236}">
                <a16:creationId xmlns:a16="http://schemas.microsoft.com/office/drawing/2014/main" id="{480AAEB0-2E61-42AB-9D42-63C4D94A4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285750"/>
            <a:ext cx="2209800" cy="2209800"/>
          </a:xfrm>
          <a:prstGeom prst="rect">
            <a:avLst/>
          </a:prstGeom>
        </p:spPr>
      </p:pic>
      <p:pic>
        <p:nvPicPr>
          <p:cNvPr id="9" name="图片 10">
            <a:extLst>
              <a:ext uri="{FF2B5EF4-FFF2-40B4-BE49-F238E27FC236}">
                <a16:creationId xmlns:a16="http://schemas.microsoft.com/office/drawing/2014/main" id="{DDE40E38-311A-4075-B631-034A3CE43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10051" y="-400050"/>
            <a:ext cx="3475260" cy="3475260"/>
          </a:xfrm>
          <a:prstGeom prst="rect">
            <a:avLst/>
          </a:prstGeom>
        </p:spPr>
      </p:pic>
      <p:pic>
        <p:nvPicPr>
          <p:cNvPr id="3" name="Picture 2"/>
          <p:cNvPicPr>
            <a:picLocks noChangeAspect="1"/>
          </p:cNvPicPr>
          <p:nvPr/>
        </p:nvPicPr>
        <p:blipFill>
          <a:blip r:embed="rId5"/>
          <a:stretch>
            <a:fillRect/>
          </a:stretch>
        </p:blipFill>
        <p:spPr>
          <a:xfrm>
            <a:off x="377994" y="1047750"/>
            <a:ext cx="6169687" cy="2554445"/>
          </a:xfrm>
          <a:prstGeom prst="rect">
            <a:avLst/>
          </a:prstGeom>
        </p:spPr>
      </p:pic>
    </p:spTree>
    <p:extLst>
      <p:ext uri="{BB962C8B-B14F-4D97-AF65-F5344CB8AC3E}">
        <p14:creationId xmlns:p14="http://schemas.microsoft.com/office/powerpoint/2010/main" val="2293719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a:extLst>
              <a:ext uri="{FF2B5EF4-FFF2-40B4-BE49-F238E27FC236}">
                <a16:creationId xmlns:a16="http://schemas.microsoft.com/office/drawing/2014/main" id="{480AAEB0-2E61-42AB-9D42-63C4D94A4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4" y="-141228"/>
            <a:ext cx="2209800" cy="2209800"/>
          </a:xfrm>
          <a:prstGeom prst="rect">
            <a:avLst/>
          </a:prstGeom>
        </p:spPr>
      </p:pic>
      <p:pic>
        <p:nvPicPr>
          <p:cNvPr id="3" name="图片 44">
            <a:extLst>
              <a:ext uri="{FF2B5EF4-FFF2-40B4-BE49-F238E27FC236}">
                <a16:creationId xmlns:a16="http://schemas.microsoft.com/office/drawing/2014/main" id="{083C0960-6103-4FEB-BBD4-551F9C85CC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209550"/>
            <a:ext cx="1238250" cy="1828800"/>
          </a:xfrm>
          <a:prstGeom prst="rect">
            <a:avLst/>
          </a:prstGeom>
        </p:spPr>
      </p:pic>
      <p:pic>
        <p:nvPicPr>
          <p:cNvPr id="6" name="图片 1">
            <a:extLst>
              <a:ext uri="{FF2B5EF4-FFF2-40B4-BE49-F238E27FC236}">
                <a16:creationId xmlns:a16="http://schemas.microsoft.com/office/drawing/2014/main" id="{B7FA3ED8-CDBD-4C06-B7F3-4E257F014943}"/>
              </a:ext>
            </a:extLst>
          </p:cNvPr>
          <p:cNvPicPr>
            <a:picLocks noChangeAspect="1"/>
          </p:cNvPicPr>
          <p:nvPr/>
        </p:nvPicPr>
        <p:blipFill rotWithShape="1">
          <a:blip r:embed="rId5"/>
          <a:srcRect t="36296"/>
          <a:stretch/>
        </p:blipFill>
        <p:spPr>
          <a:xfrm>
            <a:off x="3505200" y="1428750"/>
            <a:ext cx="3622061" cy="3276600"/>
          </a:xfrm>
          <a:prstGeom prst="rect">
            <a:avLst/>
          </a:prstGeom>
        </p:spPr>
      </p:pic>
      <p:pic>
        <p:nvPicPr>
          <p:cNvPr id="7" name="Picture 6"/>
          <p:cNvPicPr>
            <a:picLocks noChangeAspect="1"/>
          </p:cNvPicPr>
          <p:nvPr/>
        </p:nvPicPr>
        <p:blipFill>
          <a:blip r:embed="rId6"/>
          <a:stretch>
            <a:fillRect/>
          </a:stretch>
        </p:blipFill>
        <p:spPr>
          <a:xfrm>
            <a:off x="1918973" y="344874"/>
            <a:ext cx="6663506" cy="1237595"/>
          </a:xfrm>
          <a:prstGeom prst="rect">
            <a:avLst/>
          </a:prstGeom>
        </p:spPr>
      </p:pic>
    </p:spTree>
    <p:extLst>
      <p:ext uri="{BB962C8B-B14F-4D97-AF65-F5344CB8AC3E}">
        <p14:creationId xmlns:p14="http://schemas.microsoft.com/office/powerpoint/2010/main" val="99793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438150"/>
            <a:ext cx="6584206" cy="707886"/>
          </a:xfrm>
          <a:prstGeom prst="rect">
            <a:avLst/>
          </a:prstGeom>
          <a:noFill/>
        </p:spPr>
        <p:txBody>
          <a:bodyPr wrap="square" rtlCol="0">
            <a:spAutoFit/>
          </a:bodyPr>
          <a:lstStyle/>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gỗ</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quý</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ông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lão</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a:p>
            <a:r>
              <a:rPr lang="en-US" sz="2000" b="1" dirty="0">
                <a:latin typeface="Arial-Rounded" panose="020B0500000000000000" pitchFamily="34" charset="0"/>
                <a:ea typeface="Arial-Rounded" panose="020B0500000000000000" pitchFamily="34" charset="0"/>
                <a:cs typeface="Arial-Rounded" panose="020B0500000000000000" pitchFamily="34" charset="0"/>
              </a:rPr>
              <a:t>a)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latin typeface="Arial-Rounded" panose="020B0500000000000000" pitchFamily="34" charset="0"/>
                <a:ea typeface="Arial-Rounded" panose="020B0500000000000000" pitchFamily="34" charset="0"/>
                <a:cs typeface="Arial-Rounded" panose="020B0500000000000000" pitchFamily="34" charset="0"/>
              </a:rPr>
              <a:t> 1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000" b="1" dirty="0">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5" name="Picture 4"/>
          <p:cNvPicPr>
            <a:picLocks noChangeAspect="1"/>
          </p:cNvPicPr>
          <p:nvPr/>
        </p:nvPicPr>
        <p:blipFill>
          <a:blip r:embed="rId3"/>
          <a:stretch>
            <a:fillRect/>
          </a:stretch>
        </p:blipFill>
        <p:spPr>
          <a:xfrm>
            <a:off x="1981200" y="1112157"/>
            <a:ext cx="6076013" cy="1676400"/>
          </a:xfrm>
          <a:prstGeom prst="rect">
            <a:avLst/>
          </a:prstGeom>
        </p:spPr>
      </p:pic>
      <p:pic>
        <p:nvPicPr>
          <p:cNvPr id="6" name="Picture 5"/>
          <p:cNvPicPr>
            <a:picLocks noChangeAspect="1"/>
          </p:cNvPicPr>
          <p:nvPr/>
        </p:nvPicPr>
        <p:blipFill>
          <a:blip r:embed="rId4"/>
          <a:stretch>
            <a:fillRect/>
          </a:stretch>
        </p:blipFill>
        <p:spPr>
          <a:xfrm>
            <a:off x="2194363" y="2952750"/>
            <a:ext cx="5715000" cy="1905000"/>
          </a:xfrm>
          <a:prstGeom prst="rect">
            <a:avLst/>
          </a:prstGeom>
        </p:spPr>
      </p:pic>
      <p:sp>
        <p:nvSpPr>
          <p:cNvPr id="3" name="TextBox 2"/>
          <p:cNvSpPr txBox="1"/>
          <p:nvPr/>
        </p:nvSpPr>
        <p:spPr>
          <a:xfrm>
            <a:off x="381000" y="2679638"/>
            <a:ext cx="3076106" cy="369332"/>
          </a:xfrm>
          <a:prstGeom prst="rect">
            <a:avLst/>
          </a:prstGeom>
          <a:noFill/>
        </p:spPr>
        <p:txBody>
          <a:bodyPr wrap="square" rtlCol="0">
            <a:spAutoFit/>
          </a:bodyPr>
          <a:lstStyle/>
          <a:p>
            <a:r>
              <a:rPr lang="en-US" b="1" dirty="0">
                <a:latin typeface="Arial-Rounded" panose="020B0500000000000000" pitchFamily="34" charset="0"/>
                <a:ea typeface="Arial-Rounded" panose="020B0500000000000000" pitchFamily="34" charset="0"/>
                <a:cs typeface="Arial-Rounded" panose="020B0500000000000000" pitchFamily="34" charset="0"/>
              </a:rPr>
              <a:t>b) </a:t>
            </a:r>
            <a:r>
              <a:rPr lang="en-US" b="1" dirty="0" err="1">
                <a:latin typeface="Arial-Rounded" panose="020B0500000000000000" pitchFamily="34" charset="0"/>
                <a:ea typeface="Arial-Rounded" panose="020B0500000000000000" pitchFamily="34" charset="0"/>
                <a:cs typeface="Arial-Rounded" panose="020B0500000000000000" pitchFamily="34" charset="0"/>
              </a:rPr>
              <a:t>Kể</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các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theo.</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048000" y="776672"/>
            <a:ext cx="5867400" cy="369332"/>
          </a:xfrm>
          <a:prstGeom prst="rect">
            <a:avLst/>
          </a:prstGeom>
          <a:noFill/>
        </p:spPr>
        <p:txBody>
          <a:bodyPr wrap="square" rtlCol="0">
            <a:spAutoFit/>
          </a:bodyPr>
          <a:lstStyle/>
          <a:p>
            <a:r>
              <a:rPr 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Mấy</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nay,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tôi</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gỗ</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dirty="0"/>
          </a:p>
        </p:txBody>
      </p:sp>
      <p:sp>
        <p:nvSpPr>
          <p:cNvPr id="8" name="TextBox 7"/>
          <p:cNvSpPr txBox="1"/>
          <p:nvPr/>
        </p:nvSpPr>
        <p:spPr>
          <a:xfrm>
            <a:off x="3457106" y="2679638"/>
            <a:ext cx="5077294" cy="369332"/>
          </a:xfrm>
          <a:prstGeom prst="rect">
            <a:avLst/>
          </a:prstGeom>
          <a:noFill/>
        </p:spPr>
        <p:txBody>
          <a:bodyPr wrap="square" rtlCol="0">
            <a:spAutoFit/>
          </a:bodyPr>
          <a:lstStyle/>
          <a:p>
            <a:r>
              <a:rPr 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đành</a:t>
            </a:r>
            <a:r>
              <a:rPr lang="en-US" b="1" dirty="0">
                <a:latin typeface="Arial-Rounded" panose="020B0500000000000000" pitchFamily="34" charset="0"/>
                <a:ea typeface="Arial-Rounded" panose="020B0500000000000000" pitchFamily="34" charset="0"/>
                <a:cs typeface="Arial-Rounded" panose="020B0500000000000000" pitchFamily="34" charset="0"/>
              </a:rPr>
              <a:t> quay </a:t>
            </a:r>
            <a:r>
              <a:rPr lang="en-US" b="1" dirty="0" err="1">
                <a:latin typeface="Arial-Rounded" panose="020B0500000000000000" pitchFamily="34" charset="0"/>
                <a:ea typeface="Arial-Rounded" panose="020B0500000000000000" pitchFamily="34" charset="0"/>
                <a:cs typeface="Arial-Rounded" panose="020B0500000000000000" pitchFamily="34" charset="0"/>
              </a:rPr>
              <a:t>lại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tìm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nàng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tiên</a:t>
            </a:r>
            <a:r>
              <a:rPr lang="en-US"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45444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6306" y="757149"/>
            <a:ext cx="3019894" cy="400110"/>
          </a:xfrm>
          <a:prstGeom prst="rect">
            <a:avLst/>
          </a:prstGeom>
          <a:noFill/>
        </p:spPr>
        <p:txBody>
          <a:bodyPr wrap="square" rtlCol="0">
            <a:spAutoFit/>
          </a:bodyPr>
          <a:lstStyle/>
          <a:p>
            <a:r>
              <a:rPr lang="en-US" sz="2000" b="1" dirty="0">
                <a:latin typeface="Arial-Rounded" panose="020B0500000000000000" pitchFamily="34" charset="0"/>
                <a:ea typeface="Arial-Rounded" panose="020B0500000000000000" pitchFamily="34" charset="0"/>
                <a:cs typeface="Arial-Rounded" panose="020B0500000000000000" pitchFamily="34" charset="0"/>
              </a:rPr>
              <a:t> a)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latin typeface="Arial-Rounded" panose="020B0500000000000000" pitchFamily="34" charset="0"/>
                <a:ea typeface="Arial-Rounded" panose="020B0500000000000000" pitchFamily="34" charset="0"/>
                <a:cs typeface="Arial-Rounded" panose="020B0500000000000000" pitchFamily="34" charset="0"/>
              </a:rPr>
              <a:t> 1 </a:t>
            </a:r>
            <a:r>
              <a:rPr lang="en-US" sz="2000" b="1" err="1">
                <a:latin typeface="Arial-Rounded" panose="020B0500000000000000" pitchFamily="34" charset="0"/>
                <a:ea typeface="Arial-Rounded" panose="020B0500000000000000" pitchFamily="34" charset="0"/>
                <a:cs typeface="Arial-Rounded" panose="020B0500000000000000" pitchFamily="34" charset="0"/>
              </a:rPr>
              <a:t>và</a:t>
            </a:r>
            <a:r>
              <a:rPr lang="en-US" sz="2000" b="1">
                <a:latin typeface="Arial-Rounded" panose="020B0500000000000000" pitchFamily="34" charset="0"/>
                <a:ea typeface="Arial-Rounded" panose="020B0500000000000000" pitchFamily="34" charset="0"/>
                <a:cs typeface="Arial-Rounded" panose="020B0500000000000000" pitchFamily="34" charset="0"/>
              </a:rPr>
              <a:t> 2</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3"/>
          <a:stretch>
            <a:fillRect/>
          </a:stretch>
        </p:blipFill>
        <p:spPr>
          <a:xfrm>
            <a:off x="1524000" y="1090840"/>
            <a:ext cx="6076013" cy="1676400"/>
          </a:xfrm>
          <a:prstGeom prst="rect">
            <a:avLst/>
          </a:prstGeom>
        </p:spPr>
      </p:pic>
      <p:pic>
        <p:nvPicPr>
          <p:cNvPr id="6" name="Picture 5"/>
          <p:cNvPicPr>
            <a:picLocks noChangeAspect="1"/>
          </p:cNvPicPr>
          <p:nvPr/>
        </p:nvPicPr>
        <p:blipFill>
          <a:blip r:embed="rId4"/>
          <a:stretch>
            <a:fillRect/>
          </a:stretch>
        </p:blipFill>
        <p:spPr>
          <a:xfrm>
            <a:off x="1828800" y="2987222"/>
            <a:ext cx="5715000" cy="1905000"/>
          </a:xfrm>
          <a:prstGeom prst="rect">
            <a:avLst/>
          </a:prstGeom>
        </p:spPr>
      </p:pic>
      <p:sp>
        <p:nvSpPr>
          <p:cNvPr id="3" name="TextBox 2"/>
          <p:cNvSpPr txBox="1"/>
          <p:nvPr/>
        </p:nvSpPr>
        <p:spPr>
          <a:xfrm>
            <a:off x="866306" y="2617890"/>
            <a:ext cx="3096094" cy="369332"/>
          </a:xfrm>
          <a:prstGeom prst="rect">
            <a:avLst/>
          </a:prstGeom>
          <a:noFill/>
        </p:spPr>
        <p:txBody>
          <a:bodyPr wrap="square" rtlCol="0">
            <a:spAutoFit/>
          </a:bodyPr>
          <a:lstStyle/>
          <a:p>
            <a:r>
              <a:rPr lang="en-US" b="1" dirty="0">
                <a:latin typeface="Arial-Rounded" panose="020B0500000000000000" pitchFamily="34" charset="0"/>
                <a:ea typeface="Arial-Rounded" panose="020B0500000000000000" pitchFamily="34" charset="0"/>
                <a:cs typeface="Arial-Rounded" panose="020B0500000000000000" pitchFamily="34" charset="0"/>
              </a:rPr>
              <a:t>b) </a:t>
            </a:r>
            <a:r>
              <a:rPr lang="en-US" b="1" dirty="0" err="1">
                <a:latin typeface="Arial-Rounded" panose="020B0500000000000000" pitchFamily="34" charset="0"/>
                <a:ea typeface="Arial-Rounded" panose="020B0500000000000000" pitchFamily="34" charset="0"/>
                <a:cs typeface="Arial-Rounded" panose="020B0500000000000000" pitchFamily="34" charset="0"/>
              </a:rPr>
              <a:t>Kể</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các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err="1">
                <a:latin typeface="Arial-Rounded" panose="020B0500000000000000" pitchFamily="34" charset="0"/>
                <a:ea typeface="Arial-Rounded" panose="020B0500000000000000" pitchFamily="34" charset="0"/>
                <a:cs typeface="Arial-Rounded" panose="020B0500000000000000" pitchFamily="34" charset="0"/>
              </a:rPr>
              <a:t>tiếp</a:t>
            </a:r>
            <a:r>
              <a:rPr lang="en-US" b="1">
                <a:latin typeface="Arial-Rounded" panose="020B0500000000000000" pitchFamily="34" charset="0"/>
                <a:ea typeface="Arial-Rounded" panose="020B0500000000000000" pitchFamily="34" charset="0"/>
                <a:cs typeface="Arial-Rounded" panose="020B0500000000000000" pitchFamily="34" charset="0"/>
              </a:rPr>
              <a:t> theo</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5"/>
          <a:stretch>
            <a:fillRect/>
          </a:stretch>
        </p:blipFill>
        <p:spPr>
          <a:xfrm>
            <a:off x="902592" y="346557"/>
            <a:ext cx="7401185" cy="524301"/>
          </a:xfrm>
          <a:prstGeom prst="rect">
            <a:avLst/>
          </a:prstGeom>
        </p:spPr>
      </p:pic>
    </p:spTree>
    <p:extLst>
      <p:ext uri="{BB962C8B-B14F-4D97-AF65-F5344CB8AC3E}">
        <p14:creationId xmlns:p14="http://schemas.microsoft.com/office/powerpoint/2010/main" val="2067936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333" y="1233621"/>
            <a:ext cx="8370605" cy="345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2133600" y="361950"/>
            <a:ext cx="4419983" cy="1018120"/>
          </a:xfrm>
          <a:prstGeom prst="rect">
            <a:avLst/>
          </a:prstGeom>
        </p:spPr>
      </p:pic>
    </p:spTree>
    <p:extLst>
      <p:ext uri="{BB962C8B-B14F-4D97-AF65-F5344CB8AC3E}">
        <p14:creationId xmlns:p14="http://schemas.microsoft.com/office/powerpoint/2010/main" val="1795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1138551"/>
            <a:ext cx="2914650" cy="1271016"/>
            <a:chOff x="463629" y="1011835"/>
            <a:chExt cx="3600340" cy="2189130"/>
          </a:xfrm>
        </p:grpSpPr>
        <p:pic>
          <p:nvPicPr>
            <p:cNvPr id="5" name="Picture 4"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2">
              <a:extLst>
                <a:ext uri="{28A0092B-C50C-407E-A947-70E740481C1C}">
                  <a14:useLocalDpi xmlns:a14="http://schemas.microsoft.com/office/drawing/2010/main" val="0"/>
                </a:ext>
              </a:extLst>
            </a:blip>
            <a:srcRect l="9255" t="12867" r="51697" b="69373"/>
            <a:stretch/>
          </p:blipFill>
          <p:spPr>
            <a:xfrm>
              <a:off x="463629" y="1011835"/>
              <a:ext cx="3600340" cy="2189130"/>
            </a:xfrm>
            <a:prstGeom prst="rect">
              <a:avLst/>
            </a:prstGeom>
          </p:spPr>
        </p:pic>
        <p:pic>
          <p:nvPicPr>
            <p:cNvPr id="6" name="Picture 5"/>
            <p:cNvPicPr>
              <a:picLocks noChangeAspect="1"/>
            </p:cNvPicPr>
            <p:nvPr/>
          </p:nvPicPr>
          <p:blipFill>
            <a:blip r:embed="rId3"/>
            <a:stretch>
              <a:fillRect/>
            </a:stretch>
          </p:blipFill>
          <p:spPr>
            <a:xfrm>
              <a:off x="658587" y="1597340"/>
              <a:ext cx="3225064" cy="1018120"/>
            </a:xfrm>
            <a:prstGeom prst="rect">
              <a:avLst/>
            </a:prstGeom>
          </p:spPr>
        </p:pic>
      </p:grpSp>
      <p:grpSp>
        <p:nvGrpSpPr>
          <p:cNvPr id="7" name="Group 6"/>
          <p:cNvGrpSpPr/>
          <p:nvPr/>
        </p:nvGrpSpPr>
        <p:grpSpPr>
          <a:xfrm>
            <a:off x="5867400" y="1126758"/>
            <a:ext cx="3122183" cy="1448985"/>
            <a:chOff x="8128035" y="829407"/>
            <a:chExt cx="3508904" cy="2553986"/>
          </a:xfrm>
        </p:grpSpPr>
        <p:pic>
          <p:nvPicPr>
            <p:cNvPr id="8" name="Picture 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2">
              <a:extLst>
                <a:ext uri="{28A0092B-C50C-407E-A947-70E740481C1C}">
                  <a14:useLocalDpi xmlns:a14="http://schemas.microsoft.com/office/drawing/2010/main" val="0"/>
                </a:ext>
              </a:extLst>
            </a:blip>
            <a:srcRect l="54792" t="10467" r="10758" b="68857"/>
            <a:stretch/>
          </p:blipFill>
          <p:spPr>
            <a:xfrm>
              <a:off x="8128035" y="829407"/>
              <a:ext cx="3183096" cy="2553986"/>
            </a:xfrm>
            <a:prstGeom prst="rect">
              <a:avLst/>
            </a:prstGeom>
          </p:spPr>
        </p:pic>
        <p:pic>
          <p:nvPicPr>
            <p:cNvPr id="9" name="Picture 8"/>
            <p:cNvPicPr>
              <a:picLocks noChangeAspect="1"/>
            </p:cNvPicPr>
            <p:nvPr/>
          </p:nvPicPr>
          <p:blipFill>
            <a:blip r:embed="rId4"/>
            <a:stretch>
              <a:fillRect/>
            </a:stretch>
          </p:blipFill>
          <p:spPr>
            <a:xfrm>
              <a:off x="8411875" y="1517529"/>
              <a:ext cx="3225064" cy="1018120"/>
            </a:xfrm>
            <a:prstGeom prst="rect">
              <a:avLst/>
            </a:prstGeom>
          </p:spPr>
        </p:pic>
      </p:grpSp>
      <p:pic>
        <p:nvPicPr>
          <p:cNvPr id="10" name="Picture 2" descr="https://o.remove.bg/downloads/6e8fb71d-b91b-4e08-8eaa-76446bb34773/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276350"/>
            <a:ext cx="5126855" cy="45428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647183" y="437517"/>
            <a:ext cx="8077900" cy="920576"/>
          </a:xfrm>
          <a:prstGeom prst="rect">
            <a:avLst/>
          </a:prstGeom>
        </p:spPr>
      </p:pic>
    </p:spTree>
    <p:extLst>
      <p:ext uri="{BB962C8B-B14F-4D97-AF65-F5344CB8AC3E}">
        <p14:creationId xmlns:p14="http://schemas.microsoft.com/office/powerpoint/2010/main" val="2708004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1673" y="1733550"/>
            <a:ext cx="3858719" cy="2743200"/>
          </a:xfrm>
          <a:prstGeom prst="rect">
            <a:avLst/>
          </a:prstGeom>
        </p:spPr>
      </p:pic>
      <p:sp>
        <p:nvSpPr>
          <p:cNvPr id="12" name="流程图: 文档 4">
            <a:extLst>
              <a:ext uri="{FF2B5EF4-FFF2-40B4-BE49-F238E27FC236}">
                <a16:creationId xmlns:a16="http://schemas.microsoft.com/office/drawing/2014/main" id="{AD82B5FA-D961-4B60-AB96-E9F587040E58}"/>
              </a:ext>
            </a:extLst>
          </p:cNvPr>
          <p:cNvSpPr/>
          <p:nvPr/>
        </p:nvSpPr>
        <p:spPr>
          <a:xfrm>
            <a:off x="4266178" y="1574715"/>
            <a:ext cx="4381500" cy="27432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0" tIns="45590" rIns="91180" bIns="455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solidFill>
                <a:srgbClr val="44AACB"/>
              </a:solidFill>
              <a:latin typeface="字魂70号-灵悦黑体" panose="00000500000000000000" pitchFamily="2" charset="-122"/>
              <a:ea typeface="字魂70号-灵悦黑体" panose="00000500000000000000" pitchFamily="2" charset="-122"/>
            </a:endParaRPr>
          </a:p>
        </p:txBody>
      </p:sp>
      <p:sp>
        <p:nvSpPr>
          <p:cNvPr id="4" name="Rectangle 3"/>
          <p:cNvSpPr/>
          <p:nvPr/>
        </p:nvSpPr>
        <p:spPr>
          <a:xfrm>
            <a:off x="4456678" y="1893524"/>
            <a:ext cx="4191000" cy="1938730"/>
          </a:xfrm>
          <a:prstGeom prst="rect">
            <a:avLst/>
          </a:prstGeom>
        </p:spPr>
        <p:txBody>
          <a:bodyPr wrap="square" lIns="91180" tIns="45590" rIns="91180" bIns="4559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a) Hồi ấy tôi đi tìm gỗ để làm nhà. Một đêm, tôi nằm mơ thấy mình được tiên ban cho một chiếc hộp. Nàng tiên bảo:</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Về đến nhà, ông hãy mở nhé!</a:t>
            </a:r>
          </a:p>
        </p:txBody>
      </p:sp>
      <p:pic>
        <p:nvPicPr>
          <p:cNvPr id="3" name="Picture 2" descr="What is so special about me? on We Heart I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15" y="73068"/>
            <a:ext cx="790139" cy="79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4600" y="451454"/>
            <a:ext cx="5294074" cy="415498"/>
          </a:xfrm>
          <a:prstGeom prst="rect">
            <a:avLst/>
          </a:prstGeom>
          <a:noFill/>
        </p:spPr>
        <p:txBody>
          <a:bodyPr wrap="square" rtlCol="0">
            <a:spAutoFit/>
          </a:bodyPr>
          <a:lstStyle/>
          <a:p>
            <a:r>
              <a:rPr lang="en-GB" sz="2100" b="1" dirty="0" err="1">
                <a:latin typeface="Arial-Rounded" panose="020B0500000000000000" pitchFamily="34" charset="0"/>
                <a:ea typeface="Arial-Rounded" panose="020B0500000000000000" pitchFamily="34" charset="0"/>
                <a:cs typeface="Arial-Rounded" panose="020B0500000000000000" pitchFamily="34" charset="0"/>
              </a:rPr>
              <a:t>Kể</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lại</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từng</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theo</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gợi</a:t>
            </a:r>
            <a:r>
              <a:rPr lang="en-GB" sz="2100" b="1" dirty="0">
                <a:latin typeface="Arial-Rounded" panose="020B0500000000000000" pitchFamily="34" charset="0"/>
                <a:ea typeface="Arial-Rounded" panose="020B0500000000000000" pitchFamily="34" charset="0"/>
                <a:cs typeface="Arial-Rounded" panose="020B0500000000000000" pitchFamily="34" charset="0"/>
              </a:rPr>
              <a:t> ý.</a:t>
            </a:r>
            <a:endParaRPr lang="en-US" sz="21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2590800" y="771512"/>
            <a:ext cx="3200400" cy="830997"/>
          </a:xfrm>
          <a:prstGeom prst="rect">
            <a:avLst/>
          </a:prstGeom>
          <a:noFill/>
        </p:spPr>
        <p:txBody>
          <a:bodyPr wrap="square" rtlCol="0">
            <a:spAutoFit/>
          </a:bodyPr>
          <a:lstStyle/>
          <a:p>
            <a:pPr algn="ct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gỗ</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quý</a:t>
            </a:r>
            <a:endPar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GB" sz="2400" b="1" dirty="0">
                <a:latin typeface="Arial-Rounded" panose="020B0500000000000000" pitchFamily="34" charset="0"/>
                <a:ea typeface="Arial-Rounded" panose="020B0500000000000000" pitchFamily="34" charset="0"/>
                <a:cs typeface="Arial-Rounded" panose="020B0500000000000000" pitchFamily="34" charset="0"/>
              </a:rPr>
              <a:t>a)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GB" sz="2400" b="1" dirty="0">
                <a:latin typeface="Arial-Rounded" panose="020B0500000000000000" pitchFamily="34" charset="0"/>
                <a:ea typeface="Arial-Rounded" panose="020B0500000000000000" pitchFamily="34" charset="0"/>
                <a:cs typeface="Arial-Rounded" panose="020B0500000000000000" pitchFamily="34" charset="0"/>
              </a:rPr>
              <a:t> 1,2</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69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 y="1504950"/>
            <a:ext cx="3928950" cy="2904981"/>
          </a:xfrm>
          <a:prstGeom prst="rect">
            <a:avLst/>
          </a:prstGeom>
        </p:spPr>
      </p:pic>
      <p:sp>
        <p:nvSpPr>
          <p:cNvPr id="12" name="流程图: 文档 4">
            <a:extLst>
              <a:ext uri="{FF2B5EF4-FFF2-40B4-BE49-F238E27FC236}">
                <a16:creationId xmlns:a16="http://schemas.microsoft.com/office/drawing/2014/main" id="{AD82B5FA-D961-4B60-AB96-E9F587040E58}"/>
              </a:ext>
            </a:extLst>
          </p:cNvPr>
          <p:cNvSpPr/>
          <p:nvPr/>
        </p:nvSpPr>
        <p:spPr>
          <a:xfrm>
            <a:off x="4245528" y="1602508"/>
            <a:ext cx="4419600" cy="317904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0" tIns="45590" rIns="91180" bIns="455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solidFill>
                <a:srgbClr val="44AACB"/>
              </a:solidFill>
              <a:latin typeface="字魂70号-灵悦黑体" panose="00000500000000000000" pitchFamily="2" charset="-122"/>
              <a:ea typeface="字魂70号-灵悦黑体" panose="00000500000000000000" pitchFamily="2" charset="-122"/>
            </a:endParaRPr>
          </a:p>
        </p:txBody>
      </p:sp>
      <p:sp>
        <p:nvSpPr>
          <p:cNvPr id="4" name="Rectangle 3"/>
          <p:cNvSpPr/>
          <p:nvPr/>
        </p:nvSpPr>
        <p:spPr>
          <a:xfrm>
            <a:off x="4411568" y="1611716"/>
            <a:ext cx="4050539" cy="2862059"/>
          </a:xfrm>
          <a:prstGeom prst="rect">
            <a:avLst/>
          </a:prstGeom>
        </p:spPr>
        <p:txBody>
          <a:bodyPr wrap="square" lIns="91180" tIns="45590" rIns="91180" bIns="45590">
            <a:spAutoFit/>
          </a:bodyPr>
          <a:lstStyle/>
          <a:p>
            <a:pPr algn="ct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Tôi cảm ơn nàng tiên rồi mang hộp về. Dọc đường, không nén nổi tò mò, tôi đã mở chiếc hộp ra. Nào ngờ, nắp hộp vừa hé mở thì bao nhiêu cột gỗ, ván gỗ tuôn ra ào ào, rồi lao xuống suối, trôi đi mất. Cầm cái hộp không trong tay, tôi tiếc ngẩn ngơ.</a:t>
            </a:r>
          </a:p>
        </p:txBody>
      </p:sp>
      <p:pic>
        <p:nvPicPr>
          <p:cNvPr id="3" name="Picture 2" descr="What is so special about me? on We Heart I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15" y="73068"/>
            <a:ext cx="790139" cy="79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336185"/>
            <a:ext cx="5294074" cy="415498"/>
          </a:xfrm>
          <a:prstGeom prst="rect">
            <a:avLst/>
          </a:prstGeom>
          <a:noFill/>
        </p:spPr>
        <p:txBody>
          <a:bodyPr wrap="square" rtlCol="0">
            <a:spAutoFit/>
          </a:bodyPr>
          <a:lstStyle/>
          <a:p>
            <a:r>
              <a:rPr lang="en-GB" sz="2100" b="1" dirty="0" err="1">
                <a:latin typeface="Arial-Rounded" panose="020B0500000000000000" pitchFamily="34" charset="0"/>
                <a:ea typeface="Arial-Rounded" panose="020B0500000000000000" pitchFamily="34" charset="0"/>
                <a:cs typeface="Arial-Rounded" panose="020B0500000000000000" pitchFamily="34" charset="0"/>
              </a:rPr>
              <a:t>Kể</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lại</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từng</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theo</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err="1">
                <a:latin typeface="Arial-Rounded" panose="020B0500000000000000" pitchFamily="34" charset="0"/>
                <a:ea typeface="Arial-Rounded" panose="020B0500000000000000" pitchFamily="34" charset="0"/>
                <a:cs typeface="Arial-Rounded" panose="020B0500000000000000" pitchFamily="34" charset="0"/>
              </a:rPr>
              <a:t>gợi</a:t>
            </a:r>
            <a:r>
              <a:rPr lang="en-GB" sz="2100" b="1">
                <a:latin typeface="Arial-Rounded" panose="020B0500000000000000" pitchFamily="34" charset="0"/>
                <a:ea typeface="Arial-Rounded" panose="020B0500000000000000" pitchFamily="34" charset="0"/>
                <a:cs typeface="Arial-Rounded" panose="020B0500000000000000" pitchFamily="34" charset="0"/>
              </a:rPr>
              <a:t> ý</a:t>
            </a:r>
            <a:endParaRPr lang="en-US" sz="21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450406" y="673953"/>
            <a:ext cx="3928950" cy="830997"/>
          </a:xfrm>
          <a:prstGeom prst="rect">
            <a:avLst/>
          </a:prstGeom>
          <a:noFill/>
        </p:spPr>
        <p:txBody>
          <a:bodyPr wrap="square" rtlCol="0">
            <a:spAutoFit/>
          </a:bodyPr>
          <a:lstStyle/>
          <a:p>
            <a:pPr algn="ct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gỗ</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quý</a:t>
            </a:r>
            <a:endPar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GB" sz="2400" b="1" dirty="0">
                <a:latin typeface="Arial-Rounded" panose="020B0500000000000000" pitchFamily="34" charset="0"/>
                <a:ea typeface="Arial-Rounded" panose="020B0500000000000000" pitchFamily="34" charset="0"/>
                <a:cs typeface="Arial-Rounded" panose="020B0500000000000000" pitchFamily="34" charset="0"/>
              </a:rPr>
              <a:t>a)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GB" sz="2400" b="1" dirty="0">
                <a:latin typeface="Arial-Rounded" panose="020B0500000000000000" pitchFamily="34" charset="0"/>
                <a:ea typeface="Arial-Rounded" panose="020B0500000000000000" pitchFamily="34" charset="0"/>
                <a:cs typeface="Arial-Rounded" panose="020B0500000000000000" pitchFamily="34" charset="0"/>
              </a:rPr>
              <a:t> 1,2</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005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53000" y="1708819"/>
            <a:ext cx="3744515" cy="3047999"/>
          </a:xfrm>
          <a:prstGeom prst="rect">
            <a:avLst/>
          </a:prstGeom>
        </p:spPr>
      </p:pic>
      <p:sp>
        <p:nvSpPr>
          <p:cNvPr id="12" name="流程图: 文档 4">
            <a:extLst>
              <a:ext uri="{FF2B5EF4-FFF2-40B4-BE49-F238E27FC236}">
                <a16:creationId xmlns:a16="http://schemas.microsoft.com/office/drawing/2014/main" id="{AD82B5FA-D961-4B60-AB96-E9F587040E58}"/>
              </a:ext>
            </a:extLst>
          </p:cNvPr>
          <p:cNvSpPr/>
          <p:nvPr/>
        </p:nvSpPr>
        <p:spPr>
          <a:xfrm>
            <a:off x="311580" y="1504951"/>
            <a:ext cx="4793819" cy="339808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0" tIns="45590" rIns="91180" bIns="455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795">
              <a:solidFill>
                <a:srgbClr val="44AACB"/>
              </a:solidFill>
              <a:latin typeface="字魂70号-灵悦黑体" panose="00000500000000000000" pitchFamily="2" charset="-122"/>
              <a:ea typeface="字魂70号-灵悦黑体" panose="00000500000000000000" pitchFamily="2" charset="-122"/>
            </a:endParaRPr>
          </a:p>
        </p:txBody>
      </p:sp>
      <p:sp>
        <p:nvSpPr>
          <p:cNvPr id="4" name="Rectangle 3"/>
          <p:cNvSpPr/>
          <p:nvPr/>
        </p:nvSpPr>
        <p:spPr>
          <a:xfrm>
            <a:off x="452202" y="1580489"/>
            <a:ext cx="4572000" cy="2585061"/>
          </a:xfrm>
          <a:prstGeom prst="rect">
            <a:avLst/>
          </a:prstGeom>
        </p:spPr>
        <p:txBody>
          <a:bodyPr wrap="square" lIns="91180" tIns="45590" rIns="91180" bIns="4559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Cầm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cái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hộp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trong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tay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tiếc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ngẩn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ngơ</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Thế</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đành</a:t>
            </a:r>
            <a:r>
              <a:rPr lang="en-US" b="1" dirty="0">
                <a:latin typeface="Arial-Rounded" panose="020B0500000000000000" pitchFamily="34" charset="0"/>
                <a:ea typeface="Arial-Rounded" panose="020B0500000000000000" pitchFamily="34" charset="0"/>
                <a:cs typeface="Arial-Rounded" panose="020B0500000000000000" pitchFamily="34" charset="0"/>
              </a:rPr>
              <a:t> quay </a:t>
            </a:r>
            <a:r>
              <a:rPr lang="en-US" b="1" dirty="0" err="1">
                <a:latin typeface="Arial-Rounded" panose="020B0500000000000000" pitchFamily="34" charset="0"/>
                <a:ea typeface="Arial-Rounded" panose="020B0500000000000000" pitchFamily="34" charset="0"/>
                <a:cs typeface="Arial-Rounded" panose="020B0500000000000000" pitchFamily="34" charset="0"/>
              </a:rPr>
              <a:t>lại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nằn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nì</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nàng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tiên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Nàng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tiên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thương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tình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đưa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một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cái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hộp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khác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dặn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nhất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định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về</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mới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mở</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hộp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Về</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mở</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hộp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chẳng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gỗ</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đâu</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chỉ</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trong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hộp</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toàn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hạt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cây</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nhỏ</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tí</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chim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hót</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làm</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choàng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tỉnh</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giấc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Hoá</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ra</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là</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tôi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ngủ</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mơ</a:t>
            </a:r>
            <a:r>
              <a:rPr lang="en-US" b="1" dirty="0">
                <a:latin typeface="Arial-Rounded" panose="020B0500000000000000" pitchFamily="34" charset="0"/>
                <a:ea typeface="Arial-Rounded" panose="020B0500000000000000" pitchFamily="34" charset="0"/>
                <a:cs typeface="Arial-Rounded" panose="020B0500000000000000" pitchFamily="34" charset="0"/>
              </a:rPr>
              <a:t>.</a:t>
            </a:r>
            <a:r>
              <a:rPr lang="vi-VN" b="1"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descr="What is so special about me? on We Heart I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15" y="73068"/>
            <a:ext cx="790139" cy="79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336185"/>
            <a:ext cx="5294074" cy="415498"/>
          </a:xfrm>
          <a:prstGeom prst="rect">
            <a:avLst/>
          </a:prstGeom>
          <a:noFill/>
        </p:spPr>
        <p:txBody>
          <a:bodyPr wrap="square" rtlCol="0">
            <a:spAutoFit/>
          </a:bodyPr>
          <a:lstStyle/>
          <a:p>
            <a:r>
              <a:rPr lang="en-GB" sz="2100" b="1" dirty="0" err="1">
                <a:latin typeface="Arial-Rounded" panose="020B0500000000000000" pitchFamily="34" charset="0"/>
                <a:ea typeface="Arial-Rounded" panose="020B0500000000000000" pitchFamily="34" charset="0"/>
                <a:cs typeface="Arial-Rounded" panose="020B0500000000000000" pitchFamily="34" charset="0"/>
              </a:rPr>
              <a:t>Kể</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lại</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từng</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latin typeface="Arial-Rounded" panose="020B0500000000000000" pitchFamily="34" charset="0"/>
                <a:ea typeface="Arial-Rounded" panose="020B0500000000000000" pitchFamily="34" charset="0"/>
                <a:cs typeface="Arial-Rounded" panose="020B0500000000000000" pitchFamily="34" charset="0"/>
              </a:rPr>
              <a:t>theo</a:t>
            </a:r>
            <a:r>
              <a:rPr lang="en-GB" sz="2100" b="1" dirty="0">
                <a:latin typeface="Arial-Rounded" panose="020B0500000000000000" pitchFamily="34" charset="0"/>
                <a:ea typeface="Arial-Rounded" panose="020B0500000000000000" pitchFamily="34" charset="0"/>
                <a:cs typeface="Arial-Rounded" panose="020B0500000000000000" pitchFamily="34" charset="0"/>
              </a:rPr>
              <a:t> </a:t>
            </a:r>
            <a:r>
              <a:rPr lang="en-GB" sz="2100" b="1" err="1">
                <a:latin typeface="Arial-Rounded" panose="020B0500000000000000" pitchFamily="34" charset="0"/>
                <a:ea typeface="Arial-Rounded" panose="020B0500000000000000" pitchFamily="34" charset="0"/>
                <a:cs typeface="Arial-Rounded" panose="020B0500000000000000" pitchFamily="34" charset="0"/>
              </a:rPr>
              <a:t>gợi</a:t>
            </a:r>
            <a:r>
              <a:rPr lang="en-GB" sz="2100" b="1">
                <a:latin typeface="Arial-Rounded" panose="020B0500000000000000" pitchFamily="34" charset="0"/>
                <a:ea typeface="Arial-Rounded" panose="020B0500000000000000" pitchFamily="34" charset="0"/>
                <a:cs typeface="Arial-Rounded" panose="020B0500000000000000" pitchFamily="34" charset="0"/>
              </a:rPr>
              <a:t> ý</a:t>
            </a:r>
            <a:endParaRPr lang="en-US" sz="21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1904999" y="636683"/>
            <a:ext cx="4793819" cy="830997"/>
          </a:xfrm>
          <a:prstGeom prst="rect">
            <a:avLst/>
          </a:prstGeom>
          <a:noFill/>
        </p:spPr>
        <p:txBody>
          <a:bodyPr wrap="square" rtlCol="0">
            <a:spAutoFit/>
          </a:bodyPr>
          <a:lstStyle/>
          <a:p>
            <a:pPr algn="ct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gỗ</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quý</a:t>
            </a:r>
            <a:endPar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b)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a:latin typeface="Arial-Rounded" panose="020B0500000000000000" pitchFamily="34" charset="0"/>
                <a:ea typeface="Arial-Rounded" panose="020B0500000000000000" pitchFamily="34" charset="0"/>
                <a:cs typeface="Arial-Rounded" panose="020B0500000000000000" pitchFamily="34" charset="0"/>
              </a:rPr>
              <a:t> theo</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841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1413</TotalTime>
  <Words>571</Words>
  <Application>Microsoft Office PowerPoint</Application>
  <PresentationFormat>On-screen Show (16:9)</PresentationFormat>
  <Paragraphs>53</Paragraphs>
  <Slides>15</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等线</vt:lpstr>
      <vt:lpstr>Microsoft YaHei</vt:lpstr>
      <vt:lpstr>宋体</vt:lpstr>
      <vt:lpstr>微软雅黑 Light</vt:lpstr>
      <vt:lpstr>Arial</vt:lpstr>
      <vt:lpstr>Arial-Rounded</vt:lpstr>
      <vt:lpstr>Calibri</vt:lpstr>
      <vt:lpstr>SVN-Salty Script</vt:lpstr>
      <vt:lpstr>Times New Roman</vt:lpstr>
      <vt:lpstr>字魂70号-灵悦黑体</vt:lpstr>
      <vt:lpstr>Office 主题​​</vt:lpstr>
      <vt:lpstr>Office 主题</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200</cp:revision>
  <dcterms:created xsi:type="dcterms:W3CDTF">2021-11-13T02:30:24Z</dcterms:created>
  <dcterms:modified xsi:type="dcterms:W3CDTF">2023-03-12T15:15:56Z</dcterms:modified>
</cp:coreProperties>
</file>