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4" r:id="rId2"/>
  </p:sldMasterIdLst>
  <p:notesMasterIdLst>
    <p:notesMasterId r:id="rId31"/>
  </p:notesMasterIdLst>
  <p:sldIdLst>
    <p:sldId id="375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0" r:id="rId18"/>
    <p:sldId id="274" r:id="rId19"/>
    <p:sldId id="291" r:id="rId20"/>
    <p:sldId id="277" r:id="rId21"/>
    <p:sldId id="278" r:id="rId22"/>
    <p:sldId id="279" r:id="rId23"/>
    <p:sldId id="280" r:id="rId24"/>
    <p:sldId id="283" r:id="rId25"/>
    <p:sldId id="284" r:id="rId26"/>
    <p:sldId id="285" r:id="rId27"/>
    <p:sldId id="286" r:id="rId28"/>
    <p:sldId id="292" r:id="rId29"/>
    <p:sldId id="289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iny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hOwnB4FDqiDv2ODCFkmQDJPxA3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8E4B12-CC5C-4BC4-9E27-F161662FC605}">
  <a:tblStyle styleId="{718E4B12-CC5C-4BC4-9E27-F161662FC6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93" autoAdjust="0"/>
  </p:normalViewPr>
  <p:slideViewPr>
    <p:cSldViewPr snapToGrid="0">
      <p:cViewPr varScale="1">
        <p:scale>
          <a:sx n="49" d="100"/>
          <a:sy n="49" d="100"/>
        </p:scale>
        <p:origin x="1312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customschemas.google.com/relationships/presentationmetadata" Target="meta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4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3" name="Google Shape;77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15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47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1" name="Google Shape;81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17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38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9" name="Google Shape;8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19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5" name="Google Shape;86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1" name="Google Shape;88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7" name="Google Shape;89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4" name="Google Shape;95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67" name="Google Shape;967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9" name="Google Shape;98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90" name="Google Shape;990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25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07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2" name="Google Shape;103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6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6" name="Google Shape;64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9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1" name="Google Shape;6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50"/>
          <p:cNvSpPr txBox="1">
            <a:spLocks noGrp="1"/>
          </p:cNvSpPr>
          <p:nvPr>
            <p:ph type="body" idx="1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7" name="Google Shape;87;p5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2"/>
          <p:cNvSpPr txBox="1">
            <a:spLocks noGrp="1"/>
          </p:cNvSpPr>
          <p:nvPr>
            <p:ph type="title"/>
          </p:nvPr>
        </p:nvSpPr>
        <p:spPr>
          <a:xfrm rot="5400000">
            <a:off x="7133433" y="1956599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2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1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5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5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2">
  <p:cSld name="Custom 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5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5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3">
  <p:cSld name="Custom 3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4">
  <p:cSld name="Custom 4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5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5">
  <p:cSld name="Custom 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5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6">
  <p:cSld name="Custom 6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6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6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6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7">
  <p:cSld name="Custom 7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6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6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8">
  <p:cSld name="Custom 8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9">
  <p:cSld name="Custom 9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6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4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4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2" name="Google Shape;182;p6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6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5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6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6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6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6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6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6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6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6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6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9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5" name="Google Shape;215;p69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6" name="Google Shape;216;p6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6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6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0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70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3" name="Google Shape;223;p7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7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7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7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7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7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2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7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4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7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7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7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>
  <p:cSld name="竖排标题与文本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4"/>
          <p:cNvPicPr preferRelativeResize="0"/>
          <p:nvPr/>
        </p:nvPicPr>
        <p:blipFill rotWithShape="1">
          <a:blip r:embed="rId3">
            <a:alphaModFix/>
          </a:blip>
          <a:srcRect t="46566"/>
          <a:stretch/>
        </p:blipFill>
        <p:spPr>
          <a:xfrm>
            <a:off x="-555617" y="3126905"/>
            <a:ext cx="13183737" cy="375995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4"/>
          <p:cNvSpPr/>
          <p:nvPr/>
        </p:nvSpPr>
        <p:spPr>
          <a:xfrm>
            <a:off x="669521" y="566673"/>
            <a:ext cx="10852977" cy="5724673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0"/>
          </a:gradFill>
          <a:ln w="25400" cap="flat" cmpd="sng">
            <a:solidFill>
              <a:srgbClr val="A5B057">
                <a:alpha val="22745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14300" sx="103000" sy="103000" algn="ctr" rotWithShape="0">
              <a:srgbClr val="000000">
                <a:alpha val="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44"/>
          <p:cNvPicPr preferRelativeResize="0"/>
          <p:nvPr/>
        </p:nvPicPr>
        <p:blipFill rotWithShape="1">
          <a:blip r:embed="rId4">
            <a:alphaModFix/>
          </a:blip>
          <a:srcRect l="82635" t="10561" b="66790"/>
          <a:stretch/>
        </p:blipFill>
        <p:spPr>
          <a:xfrm>
            <a:off x="10362184" y="290015"/>
            <a:ext cx="1160304" cy="227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44"/>
          <p:cNvPicPr preferRelativeResize="0"/>
          <p:nvPr/>
        </p:nvPicPr>
        <p:blipFill rotWithShape="1">
          <a:blip r:embed="rId5">
            <a:alphaModFix/>
          </a:blip>
          <a:srcRect t="45174" b="25071"/>
          <a:stretch/>
        </p:blipFill>
        <p:spPr>
          <a:xfrm>
            <a:off x="4733" y="5221099"/>
            <a:ext cx="4571571" cy="2040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4"/>
          <p:cNvPicPr preferRelativeResize="0"/>
          <p:nvPr/>
        </p:nvPicPr>
        <p:blipFill rotWithShape="1">
          <a:blip r:embed="rId6">
            <a:alphaModFix/>
          </a:blip>
          <a:srcRect l="82635" t="10561" b="66790"/>
          <a:stretch/>
        </p:blipFill>
        <p:spPr>
          <a:xfrm flipH="1">
            <a:off x="9" y="-193684"/>
            <a:ext cx="1331495" cy="2605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5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4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4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7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47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body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0" name="Google Shape;80;p4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" name="Google Shape;16;p35"/>
          <p:cNvGrpSpPr/>
          <p:nvPr/>
        </p:nvGrpSpPr>
        <p:grpSpPr>
          <a:xfrm>
            <a:off x="-280203" y="4458255"/>
            <a:ext cx="12367847" cy="2505456"/>
            <a:chOff x="-175847" y="4352544"/>
            <a:chExt cx="12367847" cy="2505456"/>
          </a:xfrm>
        </p:grpSpPr>
        <p:pic>
          <p:nvPicPr>
            <p:cNvPr id="17" name="Google Shape;17;p35"/>
            <p:cNvPicPr preferRelativeResize="0"/>
            <p:nvPr/>
          </p:nvPicPr>
          <p:blipFill rotWithShape="1">
            <a:blip r:embed="rId25">
              <a:alphaModFix/>
            </a:blip>
            <a:srcRect t="45600" r="48882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35"/>
            <p:cNvPicPr preferRelativeResize="0"/>
            <p:nvPr/>
          </p:nvPicPr>
          <p:blipFill rotWithShape="1">
            <a:blip r:embed="rId25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oogle Shape;19;p35"/>
          <p:cNvGrpSpPr/>
          <p:nvPr/>
        </p:nvGrpSpPr>
        <p:grpSpPr>
          <a:xfrm>
            <a:off x="190500" y="220790"/>
            <a:ext cx="11794354" cy="6637209"/>
            <a:chOff x="6244935" y="1077300"/>
            <a:chExt cx="4800600" cy="4711700"/>
          </a:xfrm>
        </p:grpSpPr>
        <p:sp>
          <p:nvSpPr>
            <p:cNvPr id="20" name="Google Shape;20;p35"/>
            <p:cNvSpPr/>
            <p:nvPr/>
          </p:nvSpPr>
          <p:spPr>
            <a:xfrm>
              <a:off x="6244935" y="107730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lt1"/>
            </a:solidFill>
            <a:ln w="381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35"/>
            <p:cNvSpPr/>
            <p:nvPr/>
          </p:nvSpPr>
          <p:spPr>
            <a:xfrm>
              <a:off x="6286634" y="1188424"/>
              <a:ext cx="4711990" cy="4489451"/>
            </a:xfrm>
            <a:prstGeom prst="roundRect">
              <a:avLst>
                <a:gd name="adj" fmla="val 8846"/>
              </a:avLst>
            </a:prstGeom>
            <a:solidFill>
              <a:schemeClr val="lt1"/>
            </a:solidFill>
            <a:ln w="38100" cap="flat" cmpd="sng">
              <a:solidFill>
                <a:srgbClr val="466A4C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5" name="Google Shape;165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4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4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4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" y="26853"/>
            <a:ext cx="12096531" cy="68042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569" y="1291071"/>
            <a:ext cx="8140876" cy="45306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8808" y="3933044"/>
            <a:ext cx="8494392" cy="280432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9" y="837111"/>
            <a:ext cx="1298356" cy="133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493396" y="4515581"/>
            <a:ext cx="7032048" cy="1013613"/>
          </a:xfrm>
          <a:prstGeom prst="rect">
            <a:avLst/>
          </a:prstGeom>
          <a:noFill/>
        </p:spPr>
        <p:txBody>
          <a:bodyPr wrap="none" lIns="90612" tIns="45308" rIns="90612" bIns="45308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1"/>
          <p:cNvSpPr/>
          <p:nvPr/>
        </p:nvSpPr>
        <p:spPr>
          <a:xfrm>
            <a:off x="1010306" y="1234549"/>
            <a:ext cx="4832710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 bếp còn đỏ lửa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Hương ngô thoảng ra ngoài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Rìa đường dăm chú ngựa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Đứng nghe em học bài.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Bản Mông em sơ sài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Chênh vênh trên núi đá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Vẫn có bao điều lạ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sách hồng bước ra.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HOÀI KHÁNH</a:t>
            </a:r>
            <a:endParaRPr/>
          </a:p>
        </p:txBody>
      </p:sp>
      <p:sp>
        <p:nvSpPr>
          <p:cNvPr id="695" name="Google Shape;695;p11"/>
          <p:cNvSpPr/>
          <p:nvPr/>
        </p:nvSpPr>
        <p:spPr>
          <a:xfrm>
            <a:off x="5995415" y="4114452"/>
            <a:ext cx="3932355" cy="784160"/>
          </a:xfrm>
          <a:prstGeom prst="wedgeRoundRectCallout">
            <a:avLst>
              <a:gd name="adj1" fmla="val 58934"/>
              <a:gd name="adj2" fmla="val -95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6175" tIns="38075" rIns="76175" bIns="380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66" b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từ khó đọc.</a:t>
            </a:r>
            <a:endParaRPr/>
          </a:p>
        </p:txBody>
      </p:sp>
      <p:cxnSp>
        <p:nvCxnSpPr>
          <p:cNvPr id="696" name="Google Shape;696;p11"/>
          <p:cNvCxnSpPr/>
          <p:nvPr/>
        </p:nvCxnSpPr>
        <p:spPr>
          <a:xfrm>
            <a:off x="2925638" y="2143480"/>
            <a:ext cx="990852" cy="536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7" name="Google Shape;697;p11"/>
          <p:cNvCxnSpPr/>
          <p:nvPr/>
        </p:nvCxnSpPr>
        <p:spPr>
          <a:xfrm>
            <a:off x="1420852" y="4289029"/>
            <a:ext cx="116489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8" name="Google Shape;698;p11"/>
          <p:cNvSpPr/>
          <p:nvPr/>
        </p:nvSpPr>
        <p:spPr>
          <a:xfrm>
            <a:off x="6096000" y="1280229"/>
            <a:ext cx="3270250" cy="784160"/>
          </a:xfrm>
          <a:prstGeom prst="wedgeRoundRectCallout">
            <a:avLst>
              <a:gd name="adj1" fmla="val 50196"/>
              <a:gd name="adj2" fmla="val 87040"/>
              <a:gd name="adj3" fmla="val 16667"/>
            </a:avLst>
          </a:prstGeom>
          <a:solidFill>
            <a:srgbClr val="FFFF99"/>
          </a:solidFill>
          <a:ln>
            <a:noFill/>
          </a:ln>
        </p:spPr>
        <p:txBody>
          <a:bodyPr spcFirstLastPara="1" wrap="square" lIns="76175" tIns="38075" rIns="76175" bIns="380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33" b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Luyện đọc từ khó</a:t>
            </a:r>
            <a:endParaRPr sz="3333" b="1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99" name="Google Shape;699;p11"/>
          <p:cNvSpPr/>
          <p:nvPr/>
        </p:nvSpPr>
        <p:spPr>
          <a:xfrm>
            <a:off x="5555356" y="1331104"/>
            <a:ext cx="6428885" cy="5746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12700" cap="flat" cmpd="sng">
            <a:solidFill>
              <a:srgbClr val="BBD6E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6175" tIns="38075" rIns="76175" bIns="380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Luyện đọc nối tiếp khổ thơ 3,4</a:t>
            </a:r>
            <a:endParaRPr sz="3000" b="1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02" name="Google Shape;70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6869" y="1960600"/>
            <a:ext cx="3047373" cy="4656858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11"/>
          <p:cNvSpPr/>
          <p:nvPr/>
        </p:nvSpPr>
        <p:spPr>
          <a:xfrm>
            <a:off x="3961727" y="618702"/>
            <a:ext cx="3448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C000"/>
                </a:solidFill>
                <a:latin typeface="Coiny"/>
                <a:ea typeface="Coiny"/>
                <a:cs typeface="Coiny"/>
                <a:sym typeface="Coiny"/>
              </a:rPr>
              <a:t>BÊN Ô CỬA ĐÁ.</a:t>
            </a:r>
            <a:endParaRPr sz="3200">
              <a:solidFill>
                <a:srgbClr val="FFC0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704" name="Google Shape;704;p11"/>
          <p:cNvSpPr/>
          <p:nvPr/>
        </p:nvSpPr>
        <p:spPr>
          <a:xfrm>
            <a:off x="437794" y="1257891"/>
            <a:ext cx="572512" cy="509289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9CC2E5"/>
          </a:solidFill>
          <a:ln w="12700" cap="flat" cmpd="sng">
            <a:solidFill>
              <a:srgbClr val="CC00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3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11"/>
          <p:cNvSpPr/>
          <p:nvPr/>
        </p:nvSpPr>
        <p:spPr>
          <a:xfrm>
            <a:off x="384179" y="3372308"/>
            <a:ext cx="572512" cy="509289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7CAAC"/>
          </a:solidFill>
          <a:ln w="12700" cap="flat" cmpd="sng">
            <a:solidFill>
              <a:srgbClr val="CC00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6" name="Google Shape;706;p11"/>
          <p:cNvGrpSpPr/>
          <p:nvPr/>
        </p:nvGrpSpPr>
        <p:grpSpPr>
          <a:xfrm>
            <a:off x="6081686" y="1879571"/>
            <a:ext cx="2913383" cy="1166861"/>
            <a:chOff x="2979853" y="-1451948"/>
            <a:chExt cx="3884510" cy="1555814"/>
          </a:xfrm>
        </p:grpSpPr>
        <p:grpSp>
          <p:nvGrpSpPr>
            <p:cNvPr id="707" name="Google Shape;707;p11"/>
            <p:cNvGrpSpPr/>
            <p:nvPr/>
          </p:nvGrpSpPr>
          <p:grpSpPr>
            <a:xfrm>
              <a:off x="4188186" y="-1048543"/>
              <a:ext cx="2676177" cy="804658"/>
              <a:chOff x="2996119" y="1108808"/>
              <a:chExt cx="2007133" cy="603493"/>
            </a:xfrm>
          </p:grpSpPr>
          <p:grpSp>
            <p:nvGrpSpPr>
              <p:cNvPr id="708" name="Google Shape;708;p11"/>
              <p:cNvGrpSpPr/>
              <p:nvPr/>
            </p:nvGrpSpPr>
            <p:grpSpPr>
              <a:xfrm>
                <a:off x="2996119" y="1108808"/>
                <a:ext cx="1575881" cy="603493"/>
                <a:chOff x="4983789" y="2344713"/>
                <a:chExt cx="2885678" cy="709667"/>
              </a:xfrm>
            </p:grpSpPr>
            <p:cxnSp>
              <p:nvCxnSpPr>
                <p:cNvPr id="709" name="Google Shape;709;p11"/>
                <p:cNvCxnSpPr/>
                <p:nvPr/>
              </p:nvCxnSpPr>
              <p:spPr>
                <a:xfrm>
                  <a:off x="4983789" y="2344713"/>
                  <a:ext cx="288567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66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710" name="Google Shape;710;p11"/>
                <p:cNvCxnSpPr/>
                <p:nvPr/>
              </p:nvCxnSpPr>
              <p:spPr>
                <a:xfrm>
                  <a:off x="4983789" y="3054380"/>
                  <a:ext cx="288567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66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711" name="Google Shape;711;p11"/>
              <p:cNvSpPr txBox="1"/>
              <p:nvPr/>
            </p:nvSpPr>
            <p:spPr>
              <a:xfrm>
                <a:off x="3200400" y="1162723"/>
                <a:ext cx="1802852" cy="4770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500" b="1">
                    <a:solidFill>
                      <a:srgbClr val="002060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Thoảng</a:t>
                </a:r>
                <a:endParaRPr sz="2500" b="1">
                  <a:solidFill>
                    <a:srgbClr val="00206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pic>
          <p:nvPicPr>
            <p:cNvPr id="712" name="Google Shape;712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79853" y="-1451948"/>
              <a:ext cx="1555814" cy="1555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3" name="Google Shape;713;p11"/>
          <p:cNvGrpSpPr/>
          <p:nvPr/>
        </p:nvGrpSpPr>
        <p:grpSpPr>
          <a:xfrm>
            <a:off x="6070828" y="2624019"/>
            <a:ext cx="2913383" cy="1166861"/>
            <a:chOff x="2979853" y="-1451948"/>
            <a:chExt cx="3884510" cy="1555814"/>
          </a:xfrm>
        </p:grpSpPr>
        <p:grpSp>
          <p:nvGrpSpPr>
            <p:cNvPr id="714" name="Google Shape;714;p11"/>
            <p:cNvGrpSpPr/>
            <p:nvPr/>
          </p:nvGrpSpPr>
          <p:grpSpPr>
            <a:xfrm>
              <a:off x="4188186" y="-1048543"/>
              <a:ext cx="2676177" cy="804658"/>
              <a:chOff x="2996119" y="1108808"/>
              <a:chExt cx="2007133" cy="603493"/>
            </a:xfrm>
          </p:grpSpPr>
          <p:grpSp>
            <p:nvGrpSpPr>
              <p:cNvPr id="715" name="Google Shape;715;p11"/>
              <p:cNvGrpSpPr/>
              <p:nvPr/>
            </p:nvGrpSpPr>
            <p:grpSpPr>
              <a:xfrm>
                <a:off x="2996119" y="1108808"/>
                <a:ext cx="1575881" cy="603493"/>
                <a:chOff x="4983789" y="2344713"/>
                <a:chExt cx="2885678" cy="709667"/>
              </a:xfrm>
            </p:grpSpPr>
            <p:cxnSp>
              <p:nvCxnSpPr>
                <p:cNvPr id="716" name="Google Shape;716;p11"/>
                <p:cNvCxnSpPr/>
                <p:nvPr/>
              </p:nvCxnSpPr>
              <p:spPr>
                <a:xfrm>
                  <a:off x="4983789" y="2344713"/>
                  <a:ext cx="288567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66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717" name="Google Shape;717;p11"/>
                <p:cNvCxnSpPr/>
                <p:nvPr/>
              </p:nvCxnSpPr>
              <p:spPr>
                <a:xfrm>
                  <a:off x="4983789" y="3054380"/>
                  <a:ext cx="288567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66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718" name="Google Shape;718;p11"/>
              <p:cNvSpPr txBox="1"/>
              <p:nvPr/>
            </p:nvSpPr>
            <p:spPr>
              <a:xfrm>
                <a:off x="3200400" y="1162723"/>
                <a:ext cx="1802852" cy="4770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500" b="1">
                    <a:solidFill>
                      <a:srgbClr val="002060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Chênh vênh</a:t>
                </a:r>
                <a:endParaRPr sz="2500" b="1">
                  <a:solidFill>
                    <a:srgbClr val="00206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pic>
          <p:nvPicPr>
            <p:cNvPr id="719" name="Google Shape;719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79853" y="-1451948"/>
              <a:ext cx="1555814" cy="155581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12"/>
          <p:cNvGrpSpPr/>
          <p:nvPr/>
        </p:nvGrpSpPr>
        <p:grpSpPr>
          <a:xfrm>
            <a:off x="586411" y="867192"/>
            <a:ext cx="11235886" cy="5015714"/>
            <a:chOff x="-1031705" y="2651602"/>
            <a:chExt cx="7144680" cy="3550706"/>
          </a:xfrm>
        </p:grpSpPr>
        <p:grpSp>
          <p:nvGrpSpPr>
            <p:cNvPr id="725" name="Google Shape;725;p12"/>
            <p:cNvGrpSpPr/>
            <p:nvPr/>
          </p:nvGrpSpPr>
          <p:grpSpPr>
            <a:xfrm>
              <a:off x="-1031705" y="2651602"/>
              <a:ext cx="7144680" cy="3550706"/>
              <a:chOff x="-1031705" y="2651602"/>
              <a:chExt cx="7144680" cy="3550706"/>
            </a:xfrm>
          </p:grpSpPr>
          <p:sp>
            <p:nvSpPr>
              <p:cNvPr id="726" name="Google Shape;726;p12"/>
              <p:cNvSpPr/>
              <p:nvPr/>
            </p:nvSpPr>
            <p:spPr>
              <a:xfrm>
                <a:off x="-1031705" y="3678104"/>
                <a:ext cx="7144680" cy="2524204"/>
              </a:xfrm>
              <a:custGeom>
                <a:avLst/>
                <a:gdLst/>
                <a:ahLst/>
                <a:cxnLst/>
                <a:rect l="l" t="t" r="r" b="b"/>
                <a:pathLst>
                  <a:path w="7144680" h="2524204" fill="none" extrusionOk="0">
                    <a:moveTo>
                      <a:pt x="0" y="420709"/>
                    </a:moveTo>
                    <a:cubicBezTo>
                      <a:pt x="-17578" y="199844"/>
                      <a:pt x="195783" y="999"/>
                      <a:pt x="420709" y="0"/>
                    </a:cubicBezTo>
                    <a:cubicBezTo>
                      <a:pt x="603056" y="7828"/>
                      <a:pt x="817907" y="-4035"/>
                      <a:pt x="1051035" y="0"/>
                    </a:cubicBezTo>
                    <a:cubicBezTo>
                      <a:pt x="1284163" y="4035"/>
                      <a:pt x="1347240" y="1730"/>
                      <a:pt x="1555296" y="0"/>
                    </a:cubicBezTo>
                    <a:cubicBezTo>
                      <a:pt x="1763352" y="-1730"/>
                      <a:pt x="1996559" y="-1118"/>
                      <a:pt x="2248655" y="0"/>
                    </a:cubicBezTo>
                    <a:cubicBezTo>
                      <a:pt x="2500751" y="1118"/>
                      <a:pt x="2772203" y="-16318"/>
                      <a:pt x="2942014" y="0"/>
                    </a:cubicBezTo>
                    <a:cubicBezTo>
                      <a:pt x="3111825" y="16318"/>
                      <a:pt x="3361090" y="2591"/>
                      <a:pt x="3698405" y="0"/>
                    </a:cubicBezTo>
                    <a:cubicBezTo>
                      <a:pt x="4035720" y="-2591"/>
                      <a:pt x="4219838" y="954"/>
                      <a:pt x="4391764" y="0"/>
                    </a:cubicBezTo>
                    <a:cubicBezTo>
                      <a:pt x="4563690" y="-954"/>
                      <a:pt x="4810894" y="28999"/>
                      <a:pt x="5022090" y="0"/>
                    </a:cubicBezTo>
                    <a:cubicBezTo>
                      <a:pt x="5233286" y="-28999"/>
                      <a:pt x="5319510" y="17569"/>
                      <a:pt x="5526351" y="0"/>
                    </a:cubicBezTo>
                    <a:cubicBezTo>
                      <a:pt x="5733192" y="-17569"/>
                      <a:pt x="6165892" y="-51614"/>
                      <a:pt x="6723971" y="0"/>
                    </a:cubicBezTo>
                    <a:cubicBezTo>
                      <a:pt x="6943425" y="5795"/>
                      <a:pt x="7179063" y="153503"/>
                      <a:pt x="7144680" y="420709"/>
                    </a:cubicBezTo>
                    <a:cubicBezTo>
                      <a:pt x="7157061" y="551694"/>
                      <a:pt x="7130527" y="809083"/>
                      <a:pt x="7144680" y="947982"/>
                    </a:cubicBezTo>
                    <a:cubicBezTo>
                      <a:pt x="7158833" y="1086881"/>
                      <a:pt x="7156164" y="1320884"/>
                      <a:pt x="7144680" y="1475255"/>
                    </a:cubicBezTo>
                    <a:cubicBezTo>
                      <a:pt x="7133196" y="1629626"/>
                      <a:pt x="7119683" y="1932573"/>
                      <a:pt x="7144680" y="2103495"/>
                    </a:cubicBezTo>
                    <a:cubicBezTo>
                      <a:pt x="7156093" y="2391701"/>
                      <a:pt x="6969679" y="2542010"/>
                      <a:pt x="6723971" y="2524204"/>
                    </a:cubicBezTo>
                    <a:cubicBezTo>
                      <a:pt x="6514093" y="2519676"/>
                      <a:pt x="6385289" y="2501190"/>
                      <a:pt x="6219710" y="2524204"/>
                    </a:cubicBezTo>
                    <a:cubicBezTo>
                      <a:pt x="6054131" y="2547218"/>
                      <a:pt x="5956786" y="2544033"/>
                      <a:pt x="5778482" y="2524204"/>
                    </a:cubicBezTo>
                    <a:cubicBezTo>
                      <a:pt x="5600178" y="2504375"/>
                      <a:pt x="5381145" y="2523838"/>
                      <a:pt x="5211188" y="2524204"/>
                    </a:cubicBezTo>
                    <a:cubicBezTo>
                      <a:pt x="5041231" y="2524570"/>
                      <a:pt x="4877953" y="2547968"/>
                      <a:pt x="4643895" y="2524204"/>
                    </a:cubicBezTo>
                    <a:cubicBezTo>
                      <a:pt x="4409837" y="2500440"/>
                      <a:pt x="4178389" y="2526399"/>
                      <a:pt x="3887503" y="2524204"/>
                    </a:cubicBezTo>
                    <a:cubicBezTo>
                      <a:pt x="3596617" y="2522009"/>
                      <a:pt x="3542878" y="2509248"/>
                      <a:pt x="3257177" y="2524204"/>
                    </a:cubicBezTo>
                    <a:cubicBezTo>
                      <a:pt x="2971476" y="2539160"/>
                      <a:pt x="2766875" y="2492887"/>
                      <a:pt x="2500785" y="2524204"/>
                    </a:cubicBezTo>
                    <a:cubicBezTo>
                      <a:pt x="2234695" y="2555521"/>
                      <a:pt x="2120413" y="2541270"/>
                      <a:pt x="1744394" y="2524204"/>
                    </a:cubicBezTo>
                    <a:cubicBezTo>
                      <a:pt x="1368375" y="2507138"/>
                      <a:pt x="1290310" y="2497405"/>
                      <a:pt x="1051035" y="2524204"/>
                    </a:cubicBezTo>
                    <a:cubicBezTo>
                      <a:pt x="811760" y="2551003"/>
                      <a:pt x="575434" y="2501750"/>
                      <a:pt x="420709" y="2524204"/>
                    </a:cubicBezTo>
                    <a:cubicBezTo>
                      <a:pt x="242545" y="2516745"/>
                      <a:pt x="4582" y="2359471"/>
                      <a:pt x="0" y="2103495"/>
                    </a:cubicBezTo>
                    <a:cubicBezTo>
                      <a:pt x="-21923" y="1905562"/>
                      <a:pt x="-1832" y="1741202"/>
                      <a:pt x="0" y="1542566"/>
                    </a:cubicBezTo>
                    <a:cubicBezTo>
                      <a:pt x="1832" y="1343930"/>
                      <a:pt x="13977" y="1153011"/>
                      <a:pt x="0" y="981638"/>
                    </a:cubicBezTo>
                    <a:cubicBezTo>
                      <a:pt x="-13977" y="810265"/>
                      <a:pt x="26582" y="676374"/>
                      <a:pt x="0" y="420709"/>
                    </a:cubicBezTo>
                    <a:close/>
                  </a:path>
                  <a:path w="7144680" h="2524204" extrusionOk="0">
                    <a:moveTo>
                      <a:pt x="0" y="420709"/>
                    </a:moveTo>
                    <a:cubicBezTo>
                      <a:pt x="-9088" y="134401"/>
                      <a:pt x="160951" y="15017"/>
                      <a:pt x="420709" y="0"/>
                    </a:cubicBezTo>
                    <a:cubicBezTo>
                      <a:pt x="624437" y="17818"/>
                      <a:pt x="869942" y="-594"/>
                      <a:pt x="1051035" y="0"/>
                    </a:cubicBezTo>
                    <a:cubicBezTo>
                      <a:pt x="1232128" y="594"/>
                      <a:pt x="1321816" y="22827"/>
                      <a:pt x="1555296" y="0"/>
                    </a:cubicBezTo>
                    <a:cubicBezTo>
                      <a:pt x="1788776" y="-22827"/>
                      <a:pt x="1821249" y="-7857"/>
                      <a:pt x="1996525" y="0"/>
                    </a:cubicBezTo>
                    <a:cubicBezTo>
                      <a:pt x="2171801" y="7857"/>
                      <a:pt x="2461797" y="2023"/>
                      <a:pt x="2689883" y="0"/>
                    </a:cubicBezTo>
                    <a:cubicBezTo>
                      <a:pt x="2917969" y="-2023"/>
                      <a:pt x="3100147" y="14732"/>
                      <a:pt x="3383242" y="0"/>
                    </a:cubicBezTo>
                    <a:cubicBezTo>
                      <a:pt x="3666337" y="-14732"/>
                      <a:pt x="3801327" y="-21144"/>
                      <a:pt x="4013568" y="0"/>
                    </a:cubicBezTo>
                    <a:cubicBezTo>
                      <a:pt x="4225809" y="21144"/>
                      <a:pt x="4452146" y="-3028"/>
                      <a:pt x="4580862" y="0"/>
                    </a:cubicBezTo>
                    <a:cubicBezTo>
                      <a:pt x="4709578" y="3028"/>
                      <a:pt x="5019175" y="-2894"/>
                      <a:pt x="5148155" y="0"/>
                    </a:cubicBezTo>
                    <a:cubicBezTo>
                      <a:pt x="5277135" y="2894"/>
                      <a:pt x="5494508" y="-7741"/>
                      <a:pt x="5589384" y="0"/>
                    </a:cubicBezTo>
                    <a:cubicBezTo>
                      <a:pt x="5684260" y="7741"/>
                      <a:pt x="6311598" y="10781"/>
                      <a:pt x="6723971" y="0"/>
                    </a:cubicBezTo>
                    <a:cubicBezTo>
                      <a:pt x="6980128" y="-20347"/>
                      <a:pt x="7138616" y="198489"/>
                      <a:pt x="7144680" y="420709"/>
                    </a:cubicBezTo>
                    <a:cubicBezTo>
                      <a:pt x="7122957" y="679038"/>
                      <a:pt x="7167316" y="841643"/>
                      <a:pt x="7144680" y="947982"/>
                    </a:cubicBezTo>
                    <a:cubicBezTo>
                      <a:pt x="7122044" y="1054321"/>
                      <a:pt x="7123567" y="1249949"/>
                      <a:pt x="7144680" y="1542566"/>
                    </a:cubicBezTo>
                    <a:cubicBezTo>
                      <a:pt x="7165793" y="1835183"/>
                      <a:pt x="7119212" y="1840395"/>
                      <a:pt x="7144680" y="2103495"/>
                    </a:cubicBezTo>
                    <a:cubicBezTo>
                      <a:pt x="7129323" y="2305447"/>
                      <a:pt x="6954320" y="2534982"/>
                      <a:pt x="6723971" y="2524204"/>
                    </a:cubicBezTo>
                    <a:cubicBezTo>
                      <a:pt x="6472061" y="2525830"/>
                      <a:pt x="6267213" y="2513025"/>
                      <a:pt x="6030612" y="2524204"/>
                    </a:cubicBezTo>
                    <a:cubicBezTo>
                      <a:pt x="5794011" y="2535383"/>
                      <a:pt x="5581688" y="2501687"/>
                      <a:pt x="5463319" y="2524204"/>
                    </a:cubicBezTo>
                    <a:cubicBezTo>
                      <a:pt x="5344950" y="2546721"/>
                      <a:pt x="5118320" y="2530004"/>
                      <a:pt x="5022090" y="2524204"/>
                    </a:cubicBezTo>
                    <a:cubicBezTo>
                      <a:pt x="4925860" y="2518404"/>
                      <a:pt x="4552965" y="2550387"/>
                      <a:pt x="4391764" y="2524204"/>
                    </a:cubicBezTo>
                    <a:cubicBezTo>
                      <a:pt x="4230563" y="2498021"/>
                      <a:pt x="4071745" y="2513954"/>
                      <a:pt x="3950536" y="2524204"/>
                    </a:cubicBezTo>
                    <a:cubicBezTo>
                      <a:pt x="3829327" y="2534454"/>
                      <a:pt x="3369210" y="2499055"/>
                      <a:pt x="3194144" y="2524204"/>
                    </a:cubicBezTo>
                    <a:cubicBezTo>
                      <a:pt x="3019078" y="2549353"/>
                      <a:pt x="2895602" y="2511740"/>
                      <a:pt x="2626851" y="2524204"/>
                    </a:cubicBezTo>
                    <a:cubicBezTo>
                      <a:pt x="2358100" y="2536668"/>
                      <a:pt x="2238132" y="2561134"/>
                      <a:pt x="1870459" y="2524204"/>
                    </a:cubicBezTo>
                    <a:cubicBezTo>
                      <a:pt x="1502786" y="2487274"/>
                      <a:pt x="1588443" y="2527842"/>
                      <a:pt x="1429231" y="2524204"/>
                    </a:cubicBezTo>
                    <a:cubicBezTo>
                      <a:pt x="1270019" y="2520566"/>
                      <a:pt x="1206672" y="2507509"/>
                      <a:pt x="988003" y="2524204"/>
                    </a:cubicBezTo>
                    <a:cubicBezTo>
                      <a:pt x="769334" y="2540899"/>
                      <a:pt x="691416" y="2545107"/>
                      <a:pt x="420709" y="2524204"/>
                    </a:cubicBezTo>
                    <a:cubicBezTo>
                      <a:pt x="211594" y="2560339"/>
                      <a:pt x="55713" y="2341994"/>
                      <a:pt x="0" y="2103495"/>
                    </a:cubicBezTo>
                    <a:cubicBezTo>
                      <a:pt x="-23759" y="1934236"/>
                      <a:pt x="-16890" y="1809373"/>
                      <a:pt x="0" y="1576222"/>
                    </a:cubicBezTo>
                    <a:cubicBezTo>
                      <a:pt x="16890" y="1343071"/>
                      <a:pt x="-17714" y="1259831"/>
                      <a:pt x="0" y="1048949"/>
                    </a:cubicBezTo>
                    <a:cubicBezTo>
                      <a:pt x="17714" y="838067"/>
                      <a:pt x="21334" y="673518"/>
                      <a:pt x="0" y="420709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"/>
                  <a:buFont typeface="Calibri"/>
                  <a:buNone/>
                </a:pPr>
                <a:endParaRPr sz="100" b="0" i="0" u="none" strike="noStrike" cap="non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pic>
            <p:nvPicPr>
              <p:cNvPr id="727" name="Google Shape;727;p1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90600" y="2651602"/>
                <a:ext cx="2693797" cy="18019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28" name="Google Shape;728;p12"/>
            <p:cNvSpPr txBox="1"/>
            <p:nvPr/>
          </p:nvSpPr>
          <p:spPr>
            <a:xfrm>
              <a:off x="990600" y="3463932"/>
              <a:ext cx="2933997" cy="7190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4124"/>
                </a:buClr>
                <a:buSzPts val="6600"/>
                <a:buFont typeface="Arial Rounded"/>
                <a:buNone/>
              </a:pPr>
              <a:r>
                <a:rPr lang="en-US" sz="6600" b="1">
                  <a:solidFill>
                    <a:srgbClr val="F14124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Lảnh lót</a:t>
              </a:r>
              <a:endParaRPr sz="6600" b="1" i="0" u="none" strike="noStrike" cap="none">
                <a:solidFill>
                  <a:srgbClr val="F14124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729" name="Google Shape;72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77800" y="-163178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0" name="Google Shape;730;p12"/>
          <p:cNvGrpSpPr/>
          <p:nvPr/>
        </p:nvGrpSpPr>
        <p:grpSpPr>
          <a:xfrm>
            <a:off x="5184913" y="2825497"/>
            <a:ext cx="6637384" cy="3110806"/>
            <a:chOff x="6432486" y="3124200"/>
            <a:chExt cx="4846353" cy="2133600"/>
          </a:xfrm>
        </p:grpSpPr>
        <p:pic>
          <p:nvPicPr>
            <p:cNvPr id="731" name="Google Shape;731;p12" descr="Top Cute Bird Stickers for Android &amp; iOS | Gfyca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8337" y="3124200"/>
              <a:ext cx="2133600" cy="213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2" name="Google Shape;732;p12" descr="Great Music Notes Animated Gifs at Best Animations"/>
            <p:cNvPicPr preferRelativeResize="0"/>
            <p:nvPr/>
          </p:nvPicPr>
          <p:blipFill rotWithShape="1">
            <a:blip r:embed="rId6">
              <a:alphaModFix/>
            </a:blip>
            <a:srcRect t="5189" r="58516"/>
            <a:stretch/>
          </p:blipFill>
          <p:spPr>
            <a:xfrm>
              <a:off x="6432486" y="4276420"/>
              <a:ext cx="1762304" cy="704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3" name="Google Shape;733;p12" descr="Great Music Notes Animated Gifs at Best Animations"/>
            <p:cNvPicPr preferRelativeResize="0"/>
            <p:nvPr/>
          </p:nvPicPr>
          <p:blipFill rotWithShape="1">
            <a:blip r:embed="rId6">
              <a:alphaModFix/>
            </a:blip>
            <a:srcRect t="5189" r="58516"/>
            <a:stretch/>
          </p:blipFill>
          <p:spPr>
            <a:xfrm>
              <a:off x="9516535" y="3240151"/>
              <a:ext cx="1762304" cy="7043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4" name="Google Shape;734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553" y="409233"/>
            <a:ext cx="4931769" cy="915919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12"/>
          <p:cNvSpPr txBox="1"/>
          <p:nvPr/>
        </p:nvSpPr>
        <p:spPr>
          <a:xfrm>
            <a:off x="550695" y="3466079"/>
            <a:ext cx="494781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( Âm thanh) cao, trong và âm vang.</a:t>
            </a:r>
            <a:endParaRPr sz="4000" b="1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0" name="Google Shape;740;p13"/>
          <p:cNvGrpSpPr/>
          <p:nvPr/>
        </p:nvGrpSpPr>
        <p:grpSpPr>
          <a:xfrm>
            <a:off x="1133856" y="1180355"/>
            <a:ext cx="9810415" cy="4984479"/>
            <a:chOff x="-1031705" y="2673714"/>
            <a:chExt cx="7144680" cy="3528594"/>
          </a:xfrm>
        </p:grpSpPr>
        <p:grpSp>
          <p:nvGrpSpPr>
            <p:cNvPr id="741" name="Google Shape;741;p13"/>
            <p:cNvGrpSpPr/>
            <p:nvPr/>
          </p:nvGrpSpPr>
          <p:grpSpPr>
            <a:xfrm>
              <a:off x="-1031705" y="2673714"/>
              <a:ext cx="7144680" cy="3528594"/>
              <a:chOff x="-1031705" y="2673714"/>
              <a:chExt cx="7144680" cy="3528594"/>
            </a:xfrm>
          </p:grpSpPr>
          <p:sp>
            <p:nvSpPr>
              <p:cNvPr id="742" name="Google Shape;742;p13"/>
              <p:cNvSpPr/>
              <p:nvPr/>
            </p:nvSpPr>
            <p:spPr>
              <a:xfrm>
                <a:off x="-1031705" y="3678104"/>
                <a:ext cx="7144680" cy="2524204"/>
              </a:xfrm>
              <a:custGeom>
                <a:avLst/>
                <a:gdLst/>
                <a:ahLst/>
                <a:cxnLst/>
                <a:rect l="l" t="t" r="r" b="b"/>
                <a:pathLst>
                  <a:path w="7144680" h="2524204" fill="none" extrusionOk="0">
                    <a:moveTo>
                      <a:pt x="0" y="420709"/>
                    </a:moveTo>
                    <a:cubicBezTo>
                      <a:pt x="-17578" y="199844"/>
                      <a:pt x="195783" y="999"/>
                      <a:pt x="420709" y="0"/>
                    </a:cubicBezTo>
                    <a:cubicBezTo>
                      <a:pt x="603056" y="7828"/>
                      <a:pt x="817907" y="-4035"/>
                      <a:pt x="1051035" y="0"/>
                    </a:cubicBezTo>
                    <a:cubicBezTo>
                      <a:pt x="1284163" y="4035"/>
                      <a:pt x="1347240" y="1730"/>
                      <a:pt x="1555296" y="0"/>
                    </a:cubicBezTo>
                    <a:cubicBezTo>
                      <a:pt x="1763352" y="-1730"/>
                      <a:pt x="1996559" y="-1118"/>
                      <a:pt x="2248655" y="0"/>
                    </a:cubicBezTo>
                    <a:cubicBezTo>
                      <a:pt x="2500751" y="1118"/>
                      <a:pt x="2772203" y="-16318"/>
                      <a:pt x="2942014" y="0"/>
                    </a:cubicBezTo>
                    <a:cubicBezTo>
                      <a:pt x="3111825" y="16318"/>
                      <a:pt x="3361090" y="2591"/>
                      <a:pt x="3698405" y="0"/>
                    </a:cubicBezTo>
                    <a:cubicBezTo>
                      <a:pt x="4035720" y="-2591"/>
                      <a:pt x="4219838" y="954"/>
                      <a:pt x="4391764" y="0"/>
                    </a:cubicBezTo>
                    <a:cubicBezTo>
                      <a:pt x="4563690" y="-954"/>
                      <a:pt x="4810894" y="28999"/>
                      <a:pt x="5022090" y="0"/>
                    </a:cubicBezTo>
                    <a:cubicBezTo>
                      <a:pt x="5233286" y="-28999"/>
                      <a:pt x="5319510" y="17569"/>
                      <a:pt x="5526351" y="0"/>
                    </a:cubicBezTo>
                    <a:cubicBezTo>
                      <a:pt x="5733192" y="-17569"/>
                      <a:pt x="6165892" y="-51614"/>
                      <a:pt x="6723971" y="0"/>
                    </a:cubicBezTo>
                    <a:cubicBezTo>
                      <a:pt x="6943425" y="5795"/>
                      <a:pt x="7179063" y="153503"/>
                      <a:pt x="7144680" y="420709"/>
                    </a:cubicBezTo>
                    <a:cubicBezTo>
                      <a:pt x="7157061" y="551694"/>
                      <a:pt x="7130527" y="809083"/>
                      <a:pt x="7144680" y="947982"/>
                    </a:cubicBezTo>
                    <a:cubicBezTo>
                      <a:pt x="7158833" y="1086881"/>
                      <a:pt x="7156164" y="1320884"/>
                      <a:pt x="7144680" y="1475255"/>
                    </a:cubicBezTo>
                    <a:cubicBezTo>
                      <a:pt x="7133196" y="1629626"/>
                      <a:pt x="7119683" y="1932573"/>
                      <a:pt x="7144680" y="2103495"/>
                    </a:cubicBezTo>
                    <a:cubicBezTo>
                      <a:pt x="7156093" y="2391701"/>
                      <a:pt x="6969679" y="2542010"/>
                      <a:pt x="6723971" y="2524204"/>
                    </a:cubicBezTo>
                    <a:cubicBezTo>
                      <a:pt x="6514093" y="2519676"/>
                      <a:pt x="6385289" y="2501190"/>
                      <a:pt x="6219710" y="2524204"/>
                    </a:cubicBezTo>
                    <a:cubicBezTo>
                      <a:pt x="6054131" y="2547218"/>
                      <a:pt x="5956786" y="2544033"/>
                      <a:pt x="5778482" y="2524204"/>
                    </a:cubicBezTo>
                    <a:cubicBezTo>
                      <a:pt x="5600178" y="2504375"/>
                      <a:pt x="5381145" y="2523838"/>
                      <a:pt x="5211188" y="2524204"/>
                    </a:cubicBezTo>
                    <a:cubicBezTo>
                      <a:pt x="5041231" y="2524570"/>
                      <a:pt x="4877953" y="2547968"/>
                      <a:pt x="4643895" y="2524204"/>
                    </a:cubicBezTo>
                    <a:cubicBezTo>
                      <a:pt x="4409837" y="2500440"/>
                      <a:pt x="4178389" y="2526399"/>
                      <a:pt x="3887503" y="2524204"/>
                    </a:cubicBezTo>
                    <a:cubicBezTo>
                      <a:pt x="3596617" y="2522009"/>
                      <a:pt x="3542878" y="2509248"/>
                      <a:pt x="3257177" y="2524204"/>
                    </a:cubicBezTo>
                    <a:cubicBezTo>
                      <a:pt x="2971476" y="2539160"/>
                      <a:pt x="2766875" y="2492887"/>
                      <a:pt x="2500785" y="2524204"/>
                    </a:cubicBezTo>
                    <a:cubicBezTo>
                      <a:pt x="2234695" y="2555521"/>
                      <a:pt x="2120413" y="2541270"/>
                      <a:pt x="1744394" y="2524204"/>
                    </a:cubicBezTo>
                    <a:cubicBezTo>
                      <a:pt x="1368375" y="2507138"/>
                      <a:pt x="1290310" y="2497405"/>
                      <a:pt x="1051035" y="2524204"/>
                    </a:cubicBezTo>
                    <a:cubicBezTo>
                      <a:pt x="811760" y="2551003"/>
                      <a:pt x="575434" y="2501750"/>
                      <a:pt x="420709" y="2524204"/>
                    </a:cubicBezTo>
                    <a:cubicBezTo>
                      <a:pt x="242545" y="2516745"/>
                      <a:pt x="4582" y="2359471"/>
                      <a:pt x="0" y="2103495"/>
                    </a:cubicBezTo>
                    <a:cubicBezTo>
                      <a:pt x="-21923" y="1905562"/>
                      <a:pt x="-1832" y="1741202"/>
                      <a:pt x="0" y="1542566"/>
                    </a:cubicBezTo>
                    <a:cubicBezTo>
                      <a:pt x="1832" y="1343930"/>
                      <a:pt x="13977" y="1153011"/>
                      <a:pt x="0" y="981638"/>
                    </a:cubicBezTo>
                    <a:cubicBezTo>
                      <a:pt x="-13977" y="810265"/>
                      <a:pt x="26582" y="676374"/>
                      <a:pt x="0" y="420709"/>
                    </a:cubicBezTo>
                    <a:close/>
                  </a:path>
                  <a:path w="7144680" h="2524204" extrusionOk="0">
                    <a:moveTo>
                      <a:pt x="0" y="420709"/>
                    </a:moveTo>
                    <a:cubicBezTo>
                      <a:pt x="-9088" y="134401"/>
                      <a:pt x="160951" y="15017"/>
                      <a:pt x="420709" y="0"/>
                    </a:cubicBezTo>
                    <a:cubicBezTo>
                      <a:pt x="624437" y="17818"/>
                      <a:pt x="869942" y="-594"/>
                      <a:pt x="1051035" y="0"/>
                    </a:cubicBezTo>
                    <a:cubicBezTo>
                      <a:pt x="1232128" y="594"/>
                      <a:pt x="1321816" y="22827"/>
                      <a:pt x="1555296" y="0"/>
                    </a:cubicBezTo>
                    <a:cubicBezTo>
                      <a:pt x="1788776" y="-22827"/>
                      <a:pt x="1821249" y="-7857"/>
                      <a:pt x="1996525" y="0"/>
                    </a:cubicBezTo>
                    <a:cubicBezTo>
                      <a:pt x="2171801" y="7857"/>
                      <a:pt x="2461797" y="2023"/>
                      <a:pt x="2689883" y="0"/>
                    </a:cubicBezTo>
                    <a:cubicBezTo>
                      <a:pt x="2917969" y="-2023"/>
                      <a:pt x="3100147" y="14732"/>
                      <a:pt x="3383242" y="0"/>
                    </a:cubicBezTo>
                    <a:cubicBezTo>
                      <a:pt x="3666337" y="-14732"/>
                      <a:pt x="3801327" y="-21144"/>
                      <a:pt x="4013568" y="0"/>
                    </a:cubicBezTo>
                    <a:cubicBezTo>
                      <a:pt x="4225809" y="21144"/>
                      <a:pt x="4452146" y="-3028"/>
                      <a:pt x="4580862" y="0"/>
                    </a:cubicBezTo>
                    <a:cubicBezTo>
                      <a:pt x="4709578" y="3028"/>
                      <a:pt x="5019175" y="-2894"/>
                      <a:pt x="5148155" y="0"/>
                    </a:cubicBezTo>
                    <a:cubicBezTo>
                      <a:pt x="5277135" y="2894"/>
                      <a:pt x="5494508" y="-7741"/>
                      <a:pt x="5589384" y="0"/>
                    </a:cubicBezTo>
                    <a:cubicBezTo>
                      <a:pt x="5684260" y="7741"/>
                      <a:pt x="6311598" y="10781"/>
                      <a:pt x="6723971" y="0"/>
                    </a:cubicBezTo>
                    <a:cubicBezTo>
                      <a:pt x="6980128" y="-20347"/>
                      <a:pt x="7138616" y="198489"/>
                      <a:pt x="7144680" y="420709"/>
                    </a:cubicBezTo>
                    <a:cubicBezTo>
                      <a:pt x="7122957" y="679038"/>
                      <a:pt x="7167316" y="841643"/>
                      <a:pt x="7144680" y="947982"/>
                    </a:cubicBezTo>
                    <a:cubicBezTo>
                      <a:pt x="7122044" y="1054321"/>
                      <a:pt x="7123567" y="1249949"/>
                      <a:pt x="7144680" y="1542566"/>
                    </a:cubicBezTo>
                    <a:cubicBezTo>
                      <a:pt x="7165793" y="1835183"/>
                      <a:pt x="7119212" y="1840395"/>
                      <a:pt x="7144680" y="2103495"/>
                    </a:cubicBezTo>
                    <a:cubicBezTo>
                      <a:pt x="7129323" y="2305447"/>
                      <a:pt x="6954320" y="2534982"/>
                      <a:pt x="6723971" y="2524204"/>
                    </a:cubicBezTo>
                    <a:cubicBezTo>
                      <a:pt x="6472061" y="2525830"/>
                      <a:pt x="6267213" y="2513025"/>
                      <a:pt x="6030612" y="2524204"/>
                    </a:cubicBezTo>
                    <a:cubicBezTo>
                      <a:pt x="5794011" y="2535383"/>
                      <a:pt x="5581688" y="2501687"/>
                      <a:pt x="5463319" y="2524204"/>
                    </a:cubicBezTo>
                    <a:cubicBezTo>
                      <a:pt x="5344950" y="2546721"/>
                      <a:pt x="5118320" y="2530004"/>
                      <a:pt x="5022090" y="2524204"/>
                    </a:cubicBezTo>
                    <a:cubicBezTo>
                      <a:pt x="4925860" y="2518404"/>
                      <a:pt x="4552965" y="2550387"/>
                      <a:pt x="4391764" y="2524204"/>
                    </a:cubicBezTo>
                    <a:cubicBezTo>
                      <a:pt x="4230563" y="2498021"/>
                      <a:pt x="4071745" y="2513954"/>
                      <a:pt x="3950536" y="2524204"/>
                    </a:cubicBezTo>
                    <a:cubicBezTo>
                      <a:pt x="3829327" y="2534454"/>
                      <a:pt x="3369210" y="2499055"/>
                      <a:pt x="3194144" y="2524204"/>
                    </a:cubicBezTo>
                    <a:cubicBezTo>
                      <a:pt x="3019078" y="2549353"/>
                      <a:pt x="2895602" y="2511740"/>
                      <a:pt x="2626851" y="2524204"/>
                    </a:cubicBezTo>
                    <a:cubicBezTo>
                      <a:pt x="2358100" y="2536668"/>
                      <a:pt x="2238132" y="2561134"/>
                      <a:pt x="1870459" y="2524204"/>
                    </a:cubicBezTo>
                    <a:cubicBezTo>
                      <a:pt x="1502786" y="2487274"/>
                      <a:pt x="1588443" y="2527842"/>
                      <a:pt x="1429231" y="2524204"/>
                    </a:cubicBezTo>
                    <a:cubicBezTo>
                      <a:pt x="1270019" y="2520566"/>
                      <a:pt x="1206672" y="2507509"/>
                      <a:pt x="988003" y="2524204"/>
                    </a:cubicBezTo>
                    <a:cubicBezTo>
                      <a:pt x="769334" y="2540899"/>
                      <a:pt x="691416" y="2545107"/>
                      <a:pt x="420709" y="2524204"/>
                    </a:cubicBezTo>
                    <a:cubicBezTo>
                      <a:pt x="211594" y="2560339"/>
                      <a:pt x="55713" y="2341994"/>
                      <a:pt x="0" y="2103495"/>
                    </a:cubicBezTo>
                    <a:cubicBezTo>
                      <a:pt x="-23759" y="1934236"/>
                      <a:pt x="-16890" y="1809373"/>
                      <a:pt x="0" y="1576222"/>
                    </a:cubicBezTo>
                    <a:cubicBezTo>
                      <a:pt x="16890" y="1343071"/>
                      <a:pt x="-17714" y="1259831"/>
                      <a:pt x="0" y="1048949"/>
                    </a:cubicBezTo>
                    <a:cubicBezTo>
                      <a:pt x="17714" y="838067"/>
                      <a:pt x="21334" y="673518"/>
                      <a:pt x="0" y="420709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"/>
                  <a:buFont typeface="Calibri"/>
                  <a:buNone/>
                </a:pPr>
                <a:endParaRPr sz="100" b="0" i="0" u="none" strike="noStrike" cap="non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pic>
            <p:nvPicPr>
              <p:cNvPr id="743" name="Google Shape;743;p1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01518" y="2673714"/>
                <a:ext cx="2693797" cy="12764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44" name="Google Shape;744;p13"/>
            <p:cNvSpPr txBox="1"/>
            <p:nvPr/>
          </p:nvSpPr>
          <p:spPr>
            <a:xfrm>
              <a:off x="881418" y="3181272"/>
              <a:ext cx="2933997" cy="522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4124"/>
                </a:buClr>
                <a:buSzPts val="4800"/>
                <a:buFont typeface="Arial Rounded"/>
                <a:buNone/>
              </a:pPr>
              <a:r>
                <a:rPr lang="en-US" sz="4800" b="1">
                  <a:solidFill>
                    <a:srgbClr val="F14124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Bao la</a:t>
              </a:r>
              <a:endParaRPr sz="4800" b="1" i="0" u="none" strike="noStrike" cap="none">
                <a:solidFill>
                  <a:srgbClr val="F14124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745" name="Google Shape;74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1875" y="269852"/>
            <a:ext cx="5294376" cy="1125595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13"/>
          <p:cNvSpPr txBox="1"/>
          <p:nvPr/>
        </p:nvSpPr>
        <p:spPr>
          <a:xfrm>
            <a:off x="1195472" y="3331406"/>
            <a:ext cx="398944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Vô cùng rộng lớn.</a:t>
            </a:r>
            <a:endParaRPr sz="4000" b="1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47" name="Google Shape;747;p13"/>
          <p:cNvPicPr preferRelativeResize="0"/>
          <p:nvPr/>
        </p:nvPicPr>
        <p:blipFill rotWithShape="1">
          <a:blip r:embed="rId5">
            <a:alphaModFix/>
          </a:blip>
          <a:srcRect t="4516" b="-3072"/>
          <a:stretch/>
        </p:blipFill>
        <p:spPr>
          <a:xfrm>
            <a:off x="5184913" y="2704239"/>
            <a:ext cx="5650991" cy="3519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14"/>
          <p:cNvGrpSpPr/>
          <p:nvPr/>
        </p:nvGrpSpPr>
        <p:grpSpPr>
          <a:xfrm>
            <a:off x="1582175" y="528155"/>
            <a:ext cx="9434983" cy="5465161"/>
            <a:chOff x="-1031705" y="2673714"/>
            <a:chExt cx="7144680" cy="3528594"/>
          </a:xfrm>
        </p:grpSpPr>
        <p:grpSp>
          <p:nvGrpSpPr>
            <p:cNvPr id="753" name="Google Shape;753;p14"/>
            <p:cNvGrpSpPr/>
            <p:nvPr/>
          </p:nvGrpSpPr>
          <p:grpSpPr>
            <a:xfrm>
              <a:off x="-1031705" y="2673714"/>
              <a:ext cx="7144680" cy="3528594"/>
              <a:chOff x="-1031705" y="2673714"/>
              <a:chExt cx="7144680" cy="3528594"/>
            </a:xfrm>
          </p:grpSpPr>
          <p:sp>
            <p:nvSpPr>
              <p:cNvPr id="754" name="Google Shape;754;p14"/>
              <p:cNvSpPr/>
              <p:nvPr/>
            </p:nvSpPr>
            <p:spPr>
              <a:xfrm>
                <a:off x="-1031705" y="3678104"/>
                <a:ext cx="7144680" cy="2524204"/>
              </a:xfrm>
              <a:custGeom>
                <a:avLst/>
                <a:gdLst/>
                <a:ahLst/>
                <a:cxnLst/>
                <a:rect l="l" t="t" r="r" b="b"/>
                <a:pathLst>
                  <a:path w="7144680" h="2524204" fill="none" extrusionOk="0">
                    <a:moveTo>
                      <a:pt x="0" y="420709"/>
                    </a:moveTo>
                    <a:cubicBezTo>
                      <a:pt x="-17578" y="199844"/>
                      <a:pt x="195783" y="999"/>
                      <a:pt x="420709" y="0"/>
                    </a:cubicBezTo>
                    <a:cubicBezTo>
                      <a:pt x="603056" y="7828"/>
                      <a:pt x="817907" y="-4035"/>
                      <a:pt x="1051035" y="0"/>
                    </a:cubicBezTo>
                    <a:cubicBezTo>
                      <a:pt x="1284163" y="4035"/>
                      <a:pt x="1347240" y="1730"/>
                      <a:pt x="1555296" y="0"/>
                    </a:cubicBezTo>
                    <a:cubicBezTo>
                      <a:pt x="1763352" y="-1730"/>
                      <a:pt x="1996559" y="-1118"/>
                      <a:pt x="2248655" y="0"/>
                    </a:cubicBezTo>
                    <a:cubicBezTo>
                      <a:pt x="2500751" y="1118"/>
                      <a:pt x="2772203" y="-16318"/>
                      <a:pt x="2942014" y="0"/>
                    </a:cubicBezTo>
                    <a:cubicBezTo>
                      <a:pt x="3111825" y="16318"/>
                      <a:pt x="3361090" y="2591"/>
                      <a:pt x="3698405" y="0"/>
                    </a:cubicBezTo>
                    <a:cubicBezTo>
                      <a:pt x="4035720" y="-2591"/>
                      <a:pt x="4219838" y="954"/>
                      <a:pt x="4391764" y="0"/>
                    </a:cubicBezTo>
                    <a:cubicBezTo>
                      <a:pt x="4563690" y="-954"/>
                      <a:pt x="4810894" y="28999"/>
                      <a:pt x="5022090" y="0"/>
                    </a:cubicBezTo>
                    <a:cubicBezTo>
                      <a:pt x="5233286" y="-28999"/>
                      <a:pt x="5319510" y="17569"/>
                      <a:pt x="5526351" y="0"/>
                    </a:cubicBezTo>
                    <a:cubicBezTo>
                      <a:pt x="5733192" y="-17569"/>
                      <a:pt x="6165892" y="-51614"/>
                      <a:pt x="6723971" y="0"/>
                    </a:cubicBezTo>
                    <a:cubicBezTo>
                      <a:pt x="6943425" y="5795"/>
                      <a:pt x="7179063" y="153503"/>
                      <a:pt x="7144680" y="420709"/>
                    </a:cubicBezTo>
                    <a:cubicBezTo>
                      <a:pt x="7157061" y="551694"/>
                      <a:pt x="7130527" y="809083"/>
                      <a:pt x="7144680" y="947982"/>
                    </a:cubicBezTo>
                    <a:cubicBezTo>
                      <a:pt x="7158833" y="1086881"/>
                      <a:pt x="7156164" y="1320884"/>
                      <a:pt x="7144680" y="1475255"/>
                    </a:cubicBezTo>
                    <a:cubicBezTo>
                      <a:pt x="7133196" y="1629626"/>
                      <a:pt x="7119683" y="1932573"/>
                      <a:pt x="7144680" y="2103495"/>
                    </a:cubicBezTo>
                    <a:cubicBezTo>
                      <a:pt x="7156093" y="2391701"/>
                      <a:pt x="6969679" y="2542010"/>
                      <a:pt x="6723971" y="2524204"/>
                    </a:cubicBezTo>
                    <a:cubicBezTo>
                      <a:pt x="6514093" y="2519676"/>
                      <a:pt x="6385289" y="2501190"/>
                      <a:pt x="6219710" y="2524204"/>
                    </a:cubicBezTo>
                    <a:cubicBezTo>
                      <a:pt x="6054131" y="2547218"/>
                      <a:pt x="5956786" y="2544033"/>
                      <a:pt x="5778482" y="2524204"/>
                    </a:cubicBezTo>
                    <a:cubicBezTo>
                      <a:pt x="5600178" y="2504375"/>
                      <a:pt x="5381145" y="2523838"/>
                      <a:pt x="5211188" y="2524204"/>
                    </a:cubicBezTo>
                    <a:cubicBezTo>
                      <a:pt x="5041231" y="2524570"/>
                      <a:pt x="4877953" y="2547968"/>
                      <a:pt x="4643895" y="2524204"/>
                    </a:cubicBezTo>
                    <a:cubicBezTo>
                      <a:pt x="4409837" y="2500440"/>
                      <a:pt x="4178389" y="2526399"/>
                      <a:pt x="3887503" y="2524204"/>
                    </a:cubicBezTo>
                    <a:cubicBezTo>
                      <a:pt x="3596617" y="2522009"/>
                      <a:pt x="3542878" y="2509248"/>
                      <a:pt x="3257177" y="2524204"/>
                    </a:cubicBezTo>
                    <a:cubicBezTo>
                      <a:pt x="2971476" y="2539160"/>
                      <a:pt x="2766875" y="2492887"/>
                      <a:pt x="2500785" y="2524204"/>
                    </a:cubicBezTo>
                    <a:cubicBezTo>
                      <a:pt x="2234695" y="2555521"/>
                      <a:pt x="2120413" y="2541270"/>
                      <a:pt x="1744394" y="2524204"/>
                    </a:cubicBezTo>
                    <a:cubicBezTo>
                      <a:pt x="1368375" y="2507138"/>
                      <a:pt x="1290310" y="2497405"/>
                      <a:pt x="1051035" y="2524204"/>
                    </a:cubicBezTo>
                    <a:cubicBezTo>
                      <a:pt x="811760" y="2551003"/>
                      <a:pt x="575434" y="2501750"/>
                      <a:pt x="420709" y="2524204"/>
                    </a:cubicBezTo>
                    <a:cubicBezTo>
                      <a:pt x="242545" y="2516745"/>
                      <a:pt x="4582" y="2359471"/>
                      <a:pt x="0" y="2103495"/>
                    </a:cubicBezTo>
                    <a:cubicBezTo>
                      <a:pt x="-21923" y="1905562"/>
                      <a:pt x="-1832" y="1741202"/>
                      <a:pt x="0" y="1542566"/>
                    </a:cubicBezTo>
                    <a:cubicBezTo>
                      <a:pt x="1832" y="1343930"/>
                      <a:pt x="13977" y="1153011"/>
                      <a:pt x="0" y="981638"/>
                    </a:cubicBezTo>
                    <a:cubicBezTo>
                      <a:pt x="-13977" y="810265"/>
                      <a:pt x="26582" y="676374"/>
                      <a:pt x="0" y="420709"/>
                    </a:cubicBezTo>
                    <a:close/>
                  </a:path>
                  <a:path w="7144680" h="2524204" extrusionOk="0">
                    <a:moveTo>
                      <a:pt x="0" y="420709"/>
                    </a:moveTo>
                    <a:cubicBezTo>
                      <a:pt x="-9088" y="134401"/>
                      <a:pt x="160951" y="15017"/>
                      <a:pt x="420709" y="0"/>
                    </a:cubicBezTo>
                    <a:cubicBezTo>
                      <a:pt x="624437" y="17818"/>
                      <a:pt x="869942" y="-594"/>
                      <a:pt x="1051035" y="0"/>
                    </a:cubicBezTo>
                    <a:cubicBezTo>
                      <a:pt x="1232128" y="594"/>
                      <a:pt x="1321816" y="22827"/>
                      <a:pt x="1555296" y="0"/>
                    </a:cubicBezTo>
                    <a:cubicBezTo>
                      <a:pt x="1788776" y="-22827"/>
                      <a:pt x="1821249" y="-7857"/>
                      <a:pt x="1996525" y="0"/>
                    </a:cubicBezTo>
                    <a:cubicBezTo>
                      <a:pt x="2171801" y="7857"/>
                      <a:pt x="2461797" y="2023"/>
                      <a:pt x="2689883" y="0"/>
                    </a:cubicBezTo>
                    <a:cubicBezTo>
                      <a:pt x="2917969" y="-2023"/>
                      <a:pt x="3100147" y="14732"/>
                      <a:pt x="3383242" y="0"/>
                    </a:cubicBezTo>
                    <a:cubicBezTo>
                      <a:pt x="3666337" y="-14732"/>
                      <a:pt x="3801327" y="-21144"/>
                      <a:pt x="4013568" y="0"/>
                    </a:cubicBezTo>
                    <a:cubicBezTo>
                      <a:pt x="4225809" y="21144"/>
                      <a:pt x="4452146" y="-3028"/>
                      <a:pt x="4580862" y="0"/>
                    </a:cubicBezTo>
                    <a:cubicBezTo>
                      <a:pt x="4709578" y="3028"/>
                      <a:pt x="5019175" y="-2894"/>
                      <a:pt x="5148155" y="0"/>
                    </a:cubicBezTo>
                    <a:cubicBezTo>
                      <a:pt x="5277135" y="2894"/>
                      <a:pt x="5494508" y="-7741"/>
                      <a:pt x="5589384" y="0"/>
                    </a:cubicBezTo>
                    <a:cubicBezTo>
                      <a:pt x="5684260" y="7741"/>
                      <a:pt x="6311598" y="10781"/>
                      <a:pt x="6723971" y="0"/>
                    </a:cubicBezTo>
                    <a:cubicBezTo>
                      <a:pt x="6980128" y="-20347"/>
                      <a:pt x="7138616" y="198489"/>
                      <a:pt x="7144680" y="420709"/>
                    </a:cubicBezTo>
                    <a:cubicBezTo>
                      <a:pt x="7122957" y="679038"/>
                      <a:pt x="7167316" y="841643"/>
                      <a:pt x="7144680" y="947982"/>
                    </a:cubicBezTo>
                    <a:cubicBezTo>
                      <a:pt x="7122044" y="1054321"/>
                      <a:pt x="7123567" y="1249949"/>
                      <a:pt x="7144680" y="1542566"/>
                    </a:cubicBezTo>
                    <a:cubicBezTo>
                      <a:pt x="7165793" y="1835183"/>
                      <a:pt x="7119212" y="1840395"/>
                      <a:pt x="7144680" y="2103495"/>
                    </a:cubicBezTo>
                    <a:cubicBezTo>
                      <a:pt x="7129323" y="2305447"/>
                      <a:pt x="6954320" y="2534982"/>
                      <a:pt x="6723971" y="2524204"/>
                    </a:cubicBezTo>
                    <a:cubicBezTo>
                      <a:pt x="6472061" y="2525830"/>
                      <a:pt x="6267213" y="2513025"/>
                      <a:pt x="6030612" y="2524204"/>
                    </a:cubicBezTo>
                    <a:cubicBezTo>
                      <a:pt x="5794011" y="2535383"/>
                      <a:pt x="5581688" y="2501687"/>
                      <a:pt x="5463319" y="2524204"/>
                    </a:cubicBezTo>
                    <a:cubicBezTo>
                      <a:pt x="5344950" y="2546721"/>
                      <a:pt x="5118320" y="2530004"/>
                      <a:pt x="5022090" y="2524204"/>
                    </a:cubicBezTo>
                    <a:cubicBezTo>
                      <a:pt x="4925860" y="2518404"/>
                      <a:pt x="4552965" y="2550387"/>
                      <a:pt x="4391764" y="2524204"/>
                    </a:cubicBezTo>
                    <a:cubicBezTo>
                      <a:pt x="4230563" y="2498021"/>
                      <a:pt x="4071745" y="2513954"/>
                      <a:pt x="3950536" y="2524204"/>
                    </a:cubicBezTo>
                    <a:cubicBezTo>
                      <a:pt x="3829327" y="2534454"/>
                      <a:pt x="3369210" y="2499055"/>
                      <a:pt x="3194144" y="2524204"/>
                    </a:cubicBezTo>
                    <a:cubicBezTo>
                      <a:pt x="3019078" y="2549353"/>
                      <a:pt x="2895602" y="2511740"/>
                      <a:pt x="2626851" y="2524204"/>
                    </a:cubicBezTo>
                    <a:cubicBezTo>
                      <a:pt x="2358100" y="2536668"/>
                      <a:pt x="2238132" y="2561134"/>
                      <a:pt x="1870459" y="2524204"/>
                    </a:cubicBezTo>
                    <a:cubicBezTo>
                      <a:pt x="1502786" y="2487274"/>
                      <a:pt x="1588443" y="2527842"/>
                      <a:pt x="1429231" y="2524204"/>
                    </a:cubicBezTo>
                    <a:cubicBezTo>
                      <a:pt x="1270019" y="2520566"/>
                      <a:pt x="1206672" y="2507509"/>
                      <a:pt x="988003" y="2524204"/>
                    </a:cubicBezTo>
                    <a:cubicBezTo>
                      <a:pt x="769334" y="2540899"/>
                      <a:pt x="691416" y="2545107"/>
                      <a:pt x="420709" y="2524204"/>
                    </a:cubicBezTo>
                    <a:cubicBezTo>
                      <a:pt x="211594" y="2560339"/>
                      <a:pt x="55713" y="2341994"/>
                      <a:pt x="0" y="2103495"/>
                    </a:cubicBezTo>
                    <a:cubicBezTo>
                      <a:pt x="-23759" y="1934236"/>
                      <a:pt x="-16890" y="1809373"/>
                      <a:pt x="0" y="1576222"/>
                    </a:cubicBezTo>
                    <a:cubicBezTo>
                      <a:pt x="16890" y="1343071"/>
                      <a:pt x="-17714" y="1259831"/>
                      <a:pt x="0" y="1048949"/>
                    </a:cubicBezTo>
                    <a:cubicBezTo>
                      <a:pt x="17714" y="838067"/>
                      <a:pt x="21334" y="673518"/>
                      <a:pt x="0" y="420709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"/>
                  <a:buFont typeface="Calibri"/>
                  <a:buNone/>
                </a:pPr>
                <a:endParaRPr sz="100" b="0" i="0" u="none" strike="noStrike" cap="non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pic>
            <p:nvPicPr>
              <p:cNvPr id="755" name="Google Shape;755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01518" y="2673714"/>
                <a:ext cx="2693797" cy="12764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6" name="Google Shape;756;p14"/>
            <p:cNvSpPr txBox="1"/>
            <p:nvPr/>
          </p:nvSpPr>
          <p:spPr>
            <a:xfrm>
              <a:off x="881418" y="3181272"/>
              <a:ext cx="2933997" cy="522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4124"/>
                </a:buClr>
                <a:buSzPts val="4800"/>
                <a:buFont typeface="Arial Rounded"/>
                <a:buNone/>
              </a:pPr>
              <a:r>
                <a:rPr lang="en-US" sz="4800" b="1">
                  <a:solidFill>
                    <a:srgbClr val="F14124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Rìa đường</a:t>
              </a:r>
              <a:endParaRPr sz="4800" b="1" i="0" u="none" strike="noStrike" cap="none">
                <a:solidFill>
                  <a:srgbClr val="F14124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757" name="Google Shape;75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1247" y="355733"/>
            <a:ext cx="4273666" cy="695004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14"/>
          <p:cNvSpPr txBox="1"/>
          <p:nvPr/>
        </p:nvSpPr>
        <p:spPr>
          <a:xfrm>
            <a:off x="1673992" y="3301408"/>
            <a:ext cx="351092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Ven đường.</a:t>
            </a:r>
            <a:endParaRPr sz="4000" b="1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59" name="Google Shape;75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5736" y="2544304"/>
            <a:ext cx="5809469" cy="344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15"/>
          <p:cNvGrpSpPr/>
          <p:nvPr/>
        </p:nvGrpSpPr>
        <p:grpSpPr>
          <a:xfrm>
            <a:off x="1399295" y="1221665"/>
            <a:ext cx="9434983" cy="3448141"/>
            <a:chOff x="-1031705" y="2673714"/>
            <a:chExt cx="7144680" cy="3528594"/>
          </a:xfrm>
        </p:grpSpPr>
        <p:grpSp>
          <p:nvGrpSpPr>
            <p:cNvPr id="765" name="Google Shape;765;p15"/>
            <p:cNvGrpSpPr/>
            <p:nvPr/>
          </p:nvGrpSpPr>
          <p:grpSpPr>
            <a:xfrm>
              <a:off x="-1031705" y="2673714"/>
              <a:ext cx="7144680" cy="3528594"/>
              <a:chOff x="-1031705" y="2673714"/>
              <a:chExt cx="7144680" cy="3528594"/>
            </a:xfrm>
          </p:grpSpPr>
          <p:sp>
            <p:nvSpPr>
              <p:cNvPr id="766" name="Google Shape;766;p15"/>
              <p:cNvSpPr/>
              <p:nvPr/>
            </p:nvSpPr>
            <p:spPr>
              <a:xfrm>
                <a:off x="-1031705" y="3678104"/>
                <a:ext cx="7144680" cy="2524204"/>
              </a:xfrm>
              <a:custGeom>
                <a:avLst/>
                <a:gdLst/>
                <a:ahLst/>
                <a:cxnLst/>
                <a:rect l="l" t="t" r="r" b="b"/>
                <a:pathLst>
                  <a:path w="7144680" h="2524204" fill="none" extrusionOk="0">
                    <a:moveTo>
                      <a:pt x="0" y="420709"/>
                    </a:moveTo>
                    <a:cubicBezTo>
                      <a:pt x="-17578" y="199844"/>
                      <a:pt x="195783" y="999"/>
                      <a:pt x="420709" y="0"/>
                    </a:cubicBezTo>
                    <a:cubicBezTo>
                      <a:pt x="603056" y="7828"/>
                      <a:pt x="817907" y="-4035"/>
                      <a:pt x="1051035" y="0"/>
                    </a:cubicBezTo>
                    <a:cubicBezTo>
                      <a:pt x="1284163" y="4035"/>
                      <a:pt x="1347240" y="1730"/>
                      <a:pt x="1555296" y="0"/>
                    </a:cubicBezTo>
                    <a:cubicBezTo>
                      <a:pt x="1763352" y="-1730"/>
                      <a:pt x="1996559" y="-1118"/>
                      <a:pt x="2248655" y="0"/>
                    </a:cubicBezTo>
                    <a:cubicBezTo>
                      <a:pt x="2500751" y="1118"/>
                      <a:pt x="2772203" y="-16318"/>
                      <a:pt x="2942014" y="0"/>
                    </a:cubicBezTo>
                    <a:cubicBezTo>
                      <a:pt x="3111825" y="16318"/>
                      <a:pt x="3361090" y="2591"/>
                      <a:pt x="3698405" y="0"/>
                    </a:cubicBezTo>
                    <a:cubicBezTo>
                      <a:pt x="4035720" y="-2591"/>
                      <a:pt x="4219838" y="954"/>
                      <a:pt x="4391764" y="0"/>
                    </a:cubicBezTo>
                    <a:cubicBezTo>
                      <a:pt x="4563690" y="-954"/>
                      <a:pt x="4810894" y="28999"/>
                      <a:pt x="5022090" y="0"/>
                    </a:cubicBezTo>
                    <a:cubicBezTo>
                      <a:pt x="5233286" y="-28999"/>
                      <a:pt x="5319510" y="17569"/>
                      <a:pt x="5526351" y="0"/>
                    </a:cubicBezTo>
                    <a:cubicBezTo>
                      <a:pt x="5733192" y="-17569"/>
                      <a:pt x="6165892" y="-51614"/>
                      <a:pt x="6723971" y="0"/>
                    </a:cubicBezTo>
                    <a:cubicBezTo>
                      <a:pt x="6943425" y="5795"/>
                      <a:pt x="7179063" y="153503"/>
                      <a:pt x="7144680" y="420709"/>
                    </a:cubicBezTo>
                    <a:cubicBezTo>
                      <a:pt x="7157061" y="551694"/>
                      <a:pt x="7130527" y="809083"/>
                      <a:pt x="7144680" y="947982"/>
                    </a:cubicBezTo>
                    <a:cubicBezTo>
                      <a:pt x="7158833" y="1086881"/>
                      <a:pt x="7156164" y="1320884"/>
                      <a:pt x="7144680" y="1475255"/>
                    </a:cubicBezTo>
                    <a:cubicBezTo>
                      <a:pt x="7133196" y="1629626"/>
                      <a:pt x="7119683" y="1932573"/>
                      <a:pt x="7144680" y="2103495"/>
                    </a:cubicBezTo>
                    <a:cubicBezTo>
                      <a:pt x="7156093" y="2391701"/>
                      <a:pt x="6969679" y="2542010"/>
                      <a:pt x="6723971" y="2524204"/>
                    </a:cubicBezTo>
                    <a:cubicBezTo>
                      <a:pt x="6514093" y="2519676"/>
                      <a:pt x="6385289" y="2501190"/>
                      <a:pt x="6219710" y="2524204"/>
                    </a:cubicBezTo>
                    <a:cubicBezTo>
                      <a:pt x="6054131" y="2547218"/>
                      <a:pt x="5956786" y="2544033"/>
                      <a:pt x="5778482" y="2524204"/>
                    </a:cubicBezTo>
                    <a:cubicBezTo>
                      <a:pt x="5600178" y="2504375"/>
                      <a:pt x="5381145" y="2523838"/>
                      <a:pt x="5211188" y="2524204"/>
                    </a:cubicBezTo>
                    <a:cubicBezTo>
                      <a:pt x="5041231" y="2524570"/>
                      <a:pt x="4877953" y="2547968"/>
                      <a:pt x="4643895" y="2524204"/>
                    </a:cubicBezTo>
                    <a:cubicBezTo>
                      <a:pt x="4409837" y="2500440"/>
                      <a:pt x="4178389" y="2526399"/>
                      <a:pt x="3887503" y="2524204"/>
                    </a:cubicBezTo>
                    <a:cubicBezTo>
                      <a:pt x="3596617" y="2522009"/>
                      <a:pt x="3542878" y="2509248"/>
                      <a:pt x="3257177" y="2524204"/>
                    </a:cubicBezTo>
                    <a:cubicBezTo>
                      <a:pt x="2971476" y="2539160"/>
                      <a:pt x="2766875" y="2492887"/>
                      <a:pt x="2500785" y="2524204"/>
                    </a:cubicBezTo>
                    <a:cubicBezTo>
                      <a:pt x="2234695" y="2555521"/>
                      <a:pt x="2120413" y="2541270"/>
                      <a:pt x="1744394" y="2524204"/>
                    </a:cubicBezTo>
                    <a:cubicBezTo>
                      <a:pt x="1368375" y="2507138"/>
                      <a:pt x="1290310" y="2497405"/>
                      <a:pt x="1051035" y="2524204"/>
                    </a:cubicBezTo>
                    <a:cubicBezTo>
                      <a:pt x="811760" y="2551003"/>
                      <a:pt x="575434" y="2501750"/>
                      <a:pt x="420709" y="2524204"/>
                    </a:cubicBezTo>
                    <a:cubicBezTo>
                      <a:pt x="242545" y="2516745"/>
                      <a:pt x="4582" y="2359471"/>
                      <a:pt x="0" y="2103495"/>
                    </a:cubicBezTo>
                    <a:cubicBezTo>
                      <a:pt x="-21923" y="1905562"/>
                      <a:pt x="-1832" y="1741202"/>
                      <a:pt x="0" y="1542566"/>
                    </a:cubicBezTo>
                    <a:cubicBezTo>
                      <a:pt x="1832" y="1343930"/>
                      <a:pt x="13977" y="1153011"/>
                      <a:pt x="0" y="981638"/>
                    </a:cubicBezTo>
                    <a:cubicBezTo>
                      <a:pt x="-13977" y="810265"/>
                      <a:pt x="26582" y="676374"/>
                      <a:pt x="0" y="420709"/>
                    </a:cubicBezTo>
                    <a:close/>
                  </a:path>
                  <a:path w="7144680" h="2524204" extrusionOk="0">
                    <a:moveTo>
                      <a:pt x="0" y="420709"/>
                    </a:moveTo>
                    <a:cubicBezTo>
                      <a:pt x="-9088" y="134401"/>
                      <a:pt x="160951" y="15017"/>
                      <a:pt x="420709" y="0"/>
                    </a:cubicBezTo>
                    <a:cubicBezTo>
                      <a:pt x="624437" y="17818"/>
                      <a:pt x="869942" y="-594"/>
                      <a:pt x="1051035" y="0"/>
                    </a:cubicBezTo>
                    <a:cubicBezTo>
                      <a:pt x="1232128" y="594"/>
                      <a:pt x="1321816" y="22827"/>
                      <a:pt x="1555296" y="0"/>
                    </a:cubicBezTo>
                    <a:cubicBezTo>
                      <a:pt x="1788776" y="-22827"/>
                      <a:pt x="1821249" y="-7857"/>
                      <a:pt x="1996525" y="0"/>
                    </a:cubicBezTo>
                    <a:cubicBezTo>
                      <a:pt x="2171801" y="7857"/>
                      <a:pt x="2461797" y="2023"/>
                      <a:pt x="2689883" y="0"/>
                    </a:cubicBezTo>
                    <a:cubicBezTo>
                      <a:pt x="2917969" y="-2023"/>
                      <a:pt x="3100147" y="14732"/>
                      <a:pt x="3383242" y="0"/>
                    </a:cubicBezTo>
                    <a:cubicBezTo>
                      <a:pt x="3666337" y="-14732"/>
                      <a:pt x="3801327" y="-21144"/>
                      <a:pt x="4013568" y="0"/>
                    </a:cubicBezTo>
                    <a:cubicBezTo>
                      <a:pt x="4225809" y="21144"/>
                      <a:pt x="4452146" y="-3028"/>
                      <a:pt x="4580862" y="0"/>
                    </a:cubicBezTo>
                    <a:cubicBezTo>
                      <a:pt x="4709578" y="3028"/>
                      <a:pt x="5019175" y="-2894"/>
                      <a:pt x="5148155" y="0"/>
                    </a:cubicBezTo>
                    <a:cubicBezTo>
                      <a:pt x="5277135" y="2894"/>
                      <a:pt x="5494508" y="-7741"/>
                      <a:pt x="5589384" y="0"/>
                    </a:cubicBezTo>
                    <a:cubicBezTo>
                      <a:pt x="5684260" y="7741"/>
                      <a:pt x="6311598" y="10781"/>
                      <a:pt x="6723971" y="0"/>
                    </a:cubicBezTo>
                    <a:cubicBezTo>
                      <a:pt x="6980128" y="-20347"/>
                      <a:pt x="7138616" y="198489"/>
                      <a:pt x="7144680" y="420709"/>
                    </a:cubicBezTo>
                    <a:cubicBezTo>
                      <a:pt x="7122957" y="679038"/>
                      <a:pt x="7167316" y="841643"/>
                      <a:pt x="7144680" y="947982"/>
                    </a:cubicBezTo>
                    <a:cubicBezTo>
                      <a:pt x="7122044" y="1054321"/>
                      <a:pt x="7123567" y="1249949"/>
                      <a:pt x="7144680" y="1542566"/>
                    </a:cubicBezTo>
                    <a:cubicBezTo>
                      <a:pt x="7165793" y="1835183"/>
                      <a:pt x="7119212" y="1840395"/>
                      <a:pt x="7144680" y="2103495"/>
                    </a:cubicBezTo>
                    <a:cubicBezTo>
                      <a:pt x="7129323" y="2305447"/>
                      <a:pt x="6954320" y="2534982"/>
                      <a:pt x="6723971" y="2524204"/>
                    </a:cubicBezTo>
                    <a:cubicBezTo>
                      <a:pt x="6472061" y="2525830"/>
                      <a:pt x="6267213" y="2513025"/>
                      <a:pt x="6030612" y="2524204"/>
                    </a:cubicBezTo>
                    <a:cubicBezTo>
                      <a:pt x="5794011" y="2535383"/>
                      <a:pt x="5581688" y="2501687"/>
                      <a:pt x="5463319" y="2524204"/>
                    </a:cubicBezTo>
                    <a:cubicBezTo>
                      <a:pt x="5344950" y="2546721"/>
                      <a:pt x="5118320" y="2530004"/>
                      <a:pt x="5022090" y="2524204"/>
                    </a:cubicBezTo>
                    <a:cubicBezTo>
                      <a:pt x="4925860" y="2518404"/>
                      <a:pt x="4552965" y="2550387"/>
                      <a:pt x="4391764" y="2524204"/>
                    </a:cubicBezTo>
                    <a:cubicBezTo>
                      <a:pt x="4230563" y="2498021"/>
                      <a:pt x="4071745" y="2513954"/>
                      <a:pt x="3950536" y="2524204"/>
                    </a:cubicBezTo>
                    <a:cubicBezTo>
                      <a:pt x="3829327" y="2534454"/>
                      <a:pt x="3369210" y="2499055"/>
                      <a:pt x="3194144" y="2524204"/>
                    </a:cubicBezTo>
                    <a:cubicBezTo>
                      <a:pt x="3019078" y="2549353"/>
                      <a:pt x="2895602" y="2511740"/>
                      <a:pt x="2626851" y="2524204"/>
                    </a:cubicBezTo>
                    <a:cubicBezTo>
                      <a:pt x="2358100" y="2536668"/>
                      <a:pt x="2238132" y="2561134"/>
                      <a:pt x="1870459" y="2524204"/>
                    </a:cubicBezTo>
                    <a:cubicBezTo>
                      <a:pt x="1502786" y="2487274"/>
                      <a:pt x="1588443" y="2527842"/>
                      <a:pt x="1429231" y="2524204"/>
                    </a:cubicBezTo>
                    <a:cubicBezTo>
                      <a:pt x="1270019" y="2520566"/>
                      <a:pt x="1206672" y="2507509"/>
                      <a:pt x="988003" y="2524204"/>
                    </a:cubicBezTo>
                    <a:cubicBezTo>
                      <a:pt x="769334" y="2540899"/>
                      <a:pt x="691416" y="2545107"/>
                      <a:pt x="420709" y="2524204"/>
                    </a:cubicBezTo>
                    <a:cubicBezTo>
                      <a:pt x="211594" y="2560339"/>
                      <a:pt x="55713" y="2341994"/>
                      <a:pt x="0" y="2103495"/>
                    </a:cubicBezTo>
                    <a:cubicBezTo>
                      <a:pt x="-23759" y="1934236"/>
                      <a:pt x="-16890" y="1809373"/>
                      <a:pt x="0" y="1576222"/>
                    </a:cubicBezTo>
                    <a:cubicBezTo>
                      <a:pt x="16890" y="1343071"/>
                      <a:pt x="-17714" y="1259831"/>
                      <a:pt x="0" y="1048949"/>
                    </a:cubicBezTo>
                    <a:cubicBezTo>
                      <a:pt x="17714" y="838067"/>
                      <a:pt x="21334" y="673518"/>
                      <a:pt x="0" y="420709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"/>
                  <a:buFont typeface="Calibri"/>
                  <a:buNone/>
                </a:pPr>
                <a:endParaRPr sz="100" b="0" i="0" u="none" strike="noStrike" cap="non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pic>
            <p:nvPicPr>
              <p:cNvPr id="767" name="Google Shape;767;p1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01518" y="2673714"/>
                <a:ext cx="2693797" cy="12764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8" name="Google Shape;768;p15"/>
            <p:cNvSpPr txBox="1"/>
            <p:nvPr/>
          </p:nvSpPr>
          <p:spPr>
            <a:xfrm>
              <a:off x="881418" y="3181272"/>
              <a:ext cx="2933997" cy="522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4124"/>
                </a:buClr>
                <a:buSzPts val="4800"/>
                <a:buFont typeface="Arial Rounded"/>
                <a:buNone/>
              </a:pPr>
              <a:r>
                <a:rPr lang="en-US" sz="4800" b="1">
                  <a:solidFill>
                    <a:srgbClr val="F14124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Sơ sài</a:t>
              </a:r>
              <a:endParaRPr sz="4800" b="1" i="0" u="none" strike="noStrike" cap="none">
                <a:solidFill>
                  <a:srgbClr val="F14124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769" name="Google Shape;76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9295" y="526661"/>
            <a:ext cx="4273666" cy="695004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5"/>
          <p:cNvSpPr txBox="1"/>
          <p:nvPr/>
        </p:nvSpPr>
        <p:spPr>
          <a:xfrm>
            <a:off x="3129941" y="2861544"/>
            <a:ext cx="675864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Ý nói đơn giản, mộc mạc</a:t>
            </a:r>
            <a:endParaRPr sz="4000" b="1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2" y="4608501"/>
            <a:ext cx="3104183" cy="19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79045"/>
            <a:ext cx="12192000" cy="157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0360" y="-647755"/>
            <a:ext cx="8434474" cy="38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888" y="2375042"/>
            <a:ext cx="8305724" cy="487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7833" y="749673"/>
            <a:ext cx="7181710" cy="2438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3537" y="1426339"/>
            <a:ext cx="2959173" cy="4136383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6"/>
          <p:cNvSpPr/>
          <p:nvPr/>
        </p:nvSpPr>
        <p:spPr>
          <a:xfrm>
            <a:off x="7106194" y="1280462"/>
            <a:ext cx="4689566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 bếp còn đỏ lửa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Hương ngô thoảng ra ngoài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Rìa đường dăm chú ngựa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Đứng nghe em học bài.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Bản Mông em sơ sài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Chênh vênh trên núi đá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Vẫn có bao điều lạ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sách hồng bước ra.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HOÀI KHÁNH</a:t>
            </a:r>
            <a:endParaRPr/>
          </a:p>
        </p:txBody>
      </p:sp>
      <p:sp>
        <p:nvSpPr>
          <p:cNvPr id="593" name="Google Shape;593;p6"/>
          <p:cNvSpPr/>
          <p:nvPr/>
        </p:nvSpPr>
        <p:spPr>
          <a:xfrm>
            <a:off x="236352" y="1291440"/>
            <a:ext cx="43225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 sáng em ngồi học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Mây rủ nhau vào nhà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Ông Mặt Trời khó nhọc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Đang leo dốc đằng xa.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Lảnh lót tiếng chim ca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Kéo nắng lên rạng rỡ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khoảng trời bao la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Hiện dần qua ô cửa.</a:t>
            </a:r>
            <a:endParaRPr/>
          </a:p>
        </p:txBody>
      </p:sp>
      <p:pic>
        <p:nvPicPr>
          <p:cNvPr id="594" name="Google Shape;59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81" y="39257"/>
            <a:ext cx="816575" cy="74814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"/>
          <p:cNvSpPr/>
          <p:nvPr/>
        </p:nvSpPr>
        <p:spPr>
          <a:xfrm>
            <a:off x="3904273" y="678052"/>
            <a:ext cx="3448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C000"/>
                </a:solidFill>
                <a:latin typeface="Coiny"/>
                <a:ea typeface="Coiny"/>
                <a:cs typeface="Coiny"/>
                <a:sym typeface="Coiny"/>
              </a:rPr>
              <a:t>BÊN Ô CỬA ĐÁ.</a:t>
            </a:r>
            <a:endParaRPr sz="3200">
              <a:solidFill>
                <a:srgbClr val="FFC0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598" name="Google Shape;598;p6"/>
          <p:cNvSpPr/>
          <p:nvPr/>
        </p:nvSpPr>
        <p:spPr>
          <a:xfrm>
            <a:off x="1026873" y="197591"/>
            <a:ext cx="2514600" cy="51560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38100" cap="flat" cmpd="sng">
            <a:solidFill>
              <a:srgbClr val="F6A0A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0700" tIns="45325" rIns="90700" bIns="45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ĐỌC MẪU</a:t>
            </a:r>
            <a:endParaRPr/>
          </a:p>
        </p:txBody>
      </p:sp>
      <p:graphicFrame>
        <p:nvGraphicFramePr>
          <p:cNvPr id="599" name="Google Shape;599;p6"/>
          <p:cNvGraphicFramePr/>
          <p:nvPr/>
        </p:nvGraphicFramePr>
        <p:xfrm>
          <a:off x="5295900" y="3818414"/>
          <a:ext cx="1600200" cy="365760"/>
        </p:xfrm>
        <a:graphic>
          <a:graphicData uri="http://schemas.openxmlformats.org/drawingml/2006/table">
            <a:tbl>
              <a:tblPr>
                <a:noFill/>
                <a:tableStyleId>{718E4B12-CC5C-4BC4-9E27-F161662FC605}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0" u="none" strike="noStrike" cap="none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530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Google Shape;81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2" y="4608501"/>
            <a:ext cx="3104183" cy="19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79045"/>
            <a:ext cx="12192000" cy="157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6050" y="311431"/>
            <a:ext cx="4995151" cy="564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20306" y="1635434"/>
            <a:ext cx="5882846" cy="2319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3537" y="1426339"/>
            <a:ext cx="2959173" cy="4136383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6"/>
          <p:cNvSpPr/>
          <p:nvPr/>
        </p:nvSpPr>
        <p:spPr>
          <a:xfrm>
            <a:off x="7106194" y="1280462"/>
            <a:ext cx="4689566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 bếp còn đỏ lửa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Hương ngô thoảng ra ngoài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Rìa đường dăm chú ngựa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Đứng nghe em học bài.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Bản Mông em sơ sài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Chênh vênh trên núi đá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Vẫn có bao điều lạ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sách hồng bước ra.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HOÀI KHÁNH</a:t>
            </a:r>
            <a:endParaRPr/>
          </a:p>
        </p:txBody>
      </p:sp>
      <p:sp>
        <p:nvSpPr>
          <p:cNvPr id="593" name="Google Shape;593;p6"/>
          <p:cNvSpPr/>
          <p:nvPr/>
        </p:nvSpPr>
        <p:spPr>
          <a:xfrm>
            <a:off x="236352" y="1291440"/>
            <a:ext cx="43225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 sáng em ngồi học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Mây rủ nhau vào nhà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Ông Mặt Trời khó nhọc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Đang leo dốc đằng xa.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Lảnh lót tiếng chim ca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Kéo nắng lên rạng rỡ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khoảng trời bao la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Hiện dần qua ô cửa.</a:t>
            </a:r>
            <a:endParaRPr/>
          </a:p>
        </p:txBody>
      </p:sp>
      <p:pic>
        <p:nvPicPr>
          <p:cNvPr id="594" name="Google Shape;59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81" y="39257"/>
            <a:ext cx="816575" cy="74814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"/>
          <p:cNvSpPr/>
          <p:nvPr/>
        </p:nvSpPr>
        <p:spPr>
          <a:xfrm>
            <a:off x="3904273" y="678052"/>
            <a:ext cx="3448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C000"/>
                </a:solidFill>
                <a:latin typeface="Coiny"/>
                <a:ea typeface="Coiny"/>
                <a:cs typeface="Coiny"/>
                <a:sym typeface="Coiny"/>
              </a:rPr>
              <a:t>BÊN Ô CỬA ĐÁ.</a:t>
            </a:r>
            <a:endParaRPr sz="3200">
              <a:solidFill>
                <a:srgbClr val="FFC0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graphicFrame>
        <p:nvGraphicFramePr>
          <p:cNvPr id="599" name="Google Shape;599;p6"/>
          <p:cNvGraphicFramePr/>
          <p:nvPr/>
        </p:nvGraphicFramePr>
        <p:xfrm>
          <a:off x="5295900" y="3818414"/>
          <a:ext cx="1600200" cy="365760"/>
        </p:xfrm>
        <a:graphic>
          <a:graphicData uri="http://schemas.openxmlformats.org/drawingml/2006/table">
            <a:tbl>
              <a:tblPr>
                <a:noFill/>
                <a:tableStyleId>{718E4B12-CC5C-4BC4-9E27-F161662FC605}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0" u="none" strike="noStrike" cap="none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199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22"/>
          <p:cNvSpPr/>
          <p:nvPr/>
        </p:nvSpPr>
        <p:spPr>
          <a:xfrm>
            <a:off x="676502" y="2722755"/>
            <a:ext cx="7779792" cy="3366760"/>
          </a:xfrm>
          <a:prstGeom prst="roundRect">
            <a:avLst>
              <a:gd name="adj" fmla="val 27377"/>
            </a:avLst>
          </a:prstGeom>
          <a:solidFill>
            <a:schemeClr val="lt1"/>
          </a:solidFill>
          <a:ln w="5715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 hình ảnh trong các khổ thơ 1, 2 miêu tả vẻ đẹp của buổi sáng vùng cao: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Mây rủ vào nhà chơi/ </a:t>
            </a:r>
            <a:endParaRPr sz="2800" b="1">
              <a:solidFill>
                <a:srgbClr val="7030A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Ông Mặt Trời khó nhọc / </a:t>
            </a:r>
            <a:endParaRPr sz="2800" b="1">
              <a:solidFill>
                <a:srgbClr val="7030A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Đang leo dốc đằng xa.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Lảnh lót tiếng chim ca / </a:t>
            </a:r>
            <a:endParaRPr sz="2800" b="1">
              <a:solidFill>
                <a:srgbClr val="7030A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Kéo nắng lên rực rỡ./ </a:t>
            </a:r>
            <a:endParaRPr/>
          </a:p>
        </p:txBody>
      </p:sp>
      <p:pic>
        <p:nvPicPr>
          <p:cNvPr id="856" name="Google Shape;856;p22" descr="University of Kelaniya - Helpb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0599" y="3448431"/>
            <a:ext cx="3730160" cy="332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22" descr="WeTransfer Stickers for iOS &amp;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3668" y="4117873"/>
            <a:ext cx="3490321" cy="3943284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22"/>
          <p:cNvSpPr/>
          <p:nvPr/>
        </p:nvSpPr>
        <p:spPr>
          <a:xfrm>
            <a:off x="508164" y="1010792"/>
            <a:ext cx="8820638" cy="1533887"/>
          </a:xfrm>
          <a:custGeom>
            <a:avLst/>
            <a:gdLst/>
            <a:ahLst/>
            <a:cxnLst/>
            <a:rect l="l" t="t" r="r" b="b"/>
            <a:pathLst>
              <a:path w="8539894" h="1682046" extrusionOk="0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385623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1. Tìm những hình ảnh trong các khổ thơ 1, 2 miêu tả vẻ đẹp của buổi sáng vùng cao?</a:t>
            </a:r>
            <a:endParaRPr/>
          </a:p>
        </p:txBody>
      </p:sp>
      <p:sp>
        <p:nvSpPr>
          <p:cNvPr id="859" name="Google Shape;859;p22"/>
          <p:cNvSpPr/>
          <p:nvPr/>
        </p:nvSpPr>
        <p:spPr>
          <a:xfrm>
            <a:off x="4004857" y="447206"/>
            <a:ext cx="3448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C000"/>
                </a:solidFill>
                <a:latin typeface="Coiny"/>
                <a:ea typeface="Coiny"/>
                <a:cs typeface="Coiny"/>
                <a:sym typeface="Coiny"/>
              </a:rPr>
              <a:t>BÊN Ô CỬA ĐÁ.</a:t>
            </a:r>
            <a:endParaRPr sz="3200">
              <a:solidFill>
                <a:srgbClr val="FFC0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grpSp>
        <p:nvGrpSpPr>
          <p:cNvPr id="860" name="Google Shape;860;p22"/>
          <p:cNvGrpSpPr/>
          <p:nvPr/>
        </p:nvGrpSpPr>
        <p:grpSpPr>
          <a:xfrm>
            <a:off x="9157623" y="2210107"/>
            <a:ext cx="2717235" cy="1600158"/>
            <a:chOff x="9050619" y="2006035"/>
            <a:chExt cx="2717235" cy="1600158"/>
          </a:xfrm>
        </p:grpSpPr>
        <p:sp>
          <p:nvSpPr>
            <p:cNvPr id="861" name="Google Shape;861;p22"/>
            <p:cNvSpPr/>
            <p:nvPr/>
          </p:nvSpPr>
          <p:spPr>
            <a:xfrm>
              <a:off x="9050619" y="2006035"/>
              <a:ext cx="2717235" cy="1600158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lt1"/>
            </a:solidFill>
            <a:ln w="381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862" name="Google Shape;862;p22"/>
            <p:cNvSpPr txBox="1"/>
            <p:nvPr/>
          </p:nvSpPr>
          <p:spPr>
            <a:xfrm>
              <a:off x="9293045" y="2148726"/>
              <a:ext cx="2266569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C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Em đọc lại khổ thơ 1 , 2</a:t>
              </a:r>
              <a:endParaRPr sz="2400" b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"/>
          <p:cNvSpPr/>
          <p:nvPr/>
        </p:nvSpPr>
        <p:spPr>
          <a:xfrm>
            <a:off x="5843896" y="1361639"/>
            <a:ext cx="5725843" cy="3992120"/>
          </a:xfrm>
          <a:prstGeom prst="cloud">
            <a:avLst/>
          </a:prstGeom>
          <a:solidFill>
            <a:srgbClr val="7ECFEF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2"/>
          <p:cNvSpPr/>
          <p:nvPr/>
        </p:nvSpPr>
        <p:spPr>
          <a:xfrm>
            <a:off x="508000" y="223304"/>
            <a:ext cx="5725843" cy="3992120"/>
          </a:xfrm>
          <a:prstGeom prst="cloud">
            <a:avLst/>
          </a:prstGeom>
          <a:solidFill>
            <a:srgbClr val="F1E15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9" name="Google Shape;549;p2"/>
          <p:cNvPicPr preferRelativeResize="0"/>
          <p:nvPr/>
        </p:nvPicPr>
        <p:blipFill rotWithShape="1">
          <a:blip r:embed="rId3">
            <a:alphaModFix/>
          </a:blip>
          <a:srcRect l="3595" r="64800" b="38336"/>
          <a:stretch/>
        </p:blipFill>
        <p:spPr>
          <a:xfrm>
            <a:off x="1" y="150155"/>
            <a:ext cx="6831687" cy="670784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2"/>
          <p:cNvSpPr txBox="1"/>
          <p:nvPr/>
        </p:nvSpPr>
        <p:spPr>
          <a:xfrm rot="-297478">
            <a:off x="5914674" y="2373145"/>
            <a:ext cx="5621053" cy="132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FFFFFF"/>
                </a:solidFill>
                <a:latin typeface="Coiny"/>
                <a:ea typeface="Coiny"/>
                <a:cs typeface="Coiny"/>
                <a:sym typeface="Coiny"/>
              </a:rPr>
              <a:t>Khởi động</a:t>
            </a:r>
            <a:endParaRPr sz="8000" b="0" i="0" u="none" strike="noStrike" cap="none">
              <a:solidFill>
                <a:srgbClr val="FFFFFF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3"/>
          <p:cNvSpPr/>
          <p:nvPr/>
        </p:nvSpPr>
        <p:spPr>
          <a:xfrm>
            <a:off x="688106" y="2888126"/>
            <a:ext cx="7779792" cy="2539909"/>
          </a:xfrm>
          <a:prstGeom prst="roundRect">
            <a:avLst>
              <a:gd name="adj" fmla="val 27377"/>
            </a:avLst>
          </a:prstGeom>
          <a:solidFill>
            <a:schemeClr val="lt1"/>
          </a:solidFill>
          <a:ln w="5715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Các khổ thơ 3, 4 cho em biết về cuộc sống của đồng bào Mông là: tuy đơn sơ nhưng rất yên bình, thanh tĩnh, không khí trong lành, có hương thơm bếp lửa, có ngựa ăn cỏ bên đường,... </a:t>
            </a:r>
            <a:endParaRPr sz="2800" b="1">
              <a:solidFill>
                <a:srgbClr val="7030A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72" name="Google Shape;872;p23" descr="University of Kelaniya - Helpb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0599" y="3448431"/>
            <a:ext cx="3730160" cy="332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23" descr="WeTransfer Stickers for iOS &amp;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297" y="3925007"/>
            <a:ext cx="3490321" cy="3943284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23"/>
          <p:cNvSpPr/>
          <p:nvPr/>
        </p:nvSpPr>
        <p:spPr>
          <a:xfrm>
            <a:off x="508164" y="1010792"/>
            <a:ext cx="8820638" cy="1533887"/>
          </a:xfrm>
          <a:custGeom>
            <a:avLst/>
            <a:gdLst/>
            <a:ahLst/>
            <a:cxnLst/>
            <a:rect l="l" t="t" r="r" b="b"/>
            <a:pathLst>
              <a:path w="8539894" h="1682046" extrusionOk="0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385623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2. Các khổ thơ 3, 4 cho em biết điều gì về cuộc sống của đồng bào Mông? </a:t>
            </a:r>
            <a:endParaRPr sz="2800" b="1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75" name="Google Shape;875;p23"/>
          <p:cNvSpPr/>
          <p:nvPr/>
        </p:nvSpPr>
        <p:spPr>
          <a:xfrm>
            <a:off x="4004857" y="447206"/>
            <a:ext cx="3448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C000"/>
                </a:solidFill>
                <a:latin typeface="Coiny"/>
                <a:ea typeface="Coiny"/>
                <a:cs typeface="Coiny"/>
                <a:sym typeface="Coiny"/>
              </a:rPr>
              <a:t>BÊN Ô CỬA ĐÁ.</a:t>
            </a:r>
            <a:endParaRPr sz="3200">
              <a:solidFill>
                <a:srgbClr val="FFC0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grpSp>
        <p:nvGrpSpPr>
          <p:cNvPr id="876" name="Google Shape;876;p23"/>
          <p:cNvGrpSpPr/>
          <p:nvPr/>
        </p:nvGrpSpPr>
        <p:grpSpPr>
          <a:xfrm>
            <a:off x="9157623" y="2210107"/>
            <a:ext cx="2717235" cy="1712351"/>
            <a:chOff x="9050619" y="2006035"/>
            <a:chExt cx="2717235" cy="1712351"/>
          </a:xfrm>
        </p:grpSpPr>
        <p:sp>
          <p:nvSpPr>
            <p:cNvPr id="877" name="Google Shape;877;p23"/>
            <p:cNvSpPr/>
            <p:nvPr/>
          </p:nvSpPr>
          <p:spPr>
            <a:xfrm>
              <a:off x="9050619" y="2006035"/>
              <a:ext cx="2717235" cy="1600158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lt1"/>
            </a:solidFill>
            <a:ln w="381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878" name="Google Shape;878;p23"/>
            <p:cNvSpPr txBox="1"/>
            <p:nvPr/>
          </p:nvSpPr>
          <p:spPr>
            <a:xfrm>
              <a:off x="9293045" y="2148726"/>
              <a:ext cx="226656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C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Em đọc lại khổ thơ 3 , 4</a:t>
              </a:r>
              <a:endParaRPr sz="3200" b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4"/>
          <p:cNvSpPr/>
          <p:nvPr/>
        </p:nvSpPr>
        <p:spPr>
          <a:xfrm>
            <a:off x="688106" y="1326805"/>
            <a:ext cx="7779792" cy="4295782"/>
          </a:xfrm>
          <a:prstGeom prst="roundRect">
            <a:avLst>
              <a:gd name="adj" fmla="val 27377"/>
            </a:avLst>
          </a:prstGeom>
          <a:solidFill>
            <a:schemeClr val="lt1"/>
          </a:solidFill>
          <a:ln w="5715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3. Em hiểu hai dòng thơ cuối như thế nào?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a) Bản Mông sơ sài nhưng vẫn có rất nhiều điều lạ.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b) Trên núi đá chênh vênh có rất nhiều điều lạ.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c) Bạn nhỏ biết thêm nhiều điều mới lạ từ những trang sách. </a:t>
            </a:r>
            <a:endParaRPr/>
          </a:p>
        </p:txBody>
      </p:sp>
      <p:pic>
        <p:nvPicPr>
          <p:cNvPr id="888" name="Google Shape;888;p24" descr="University of Kelaniya - Helpb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0599" y="3446298"/>
            <a:ext cx="3730160" cy="332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24" descr="WeTransfer Stickers for iOS &amp;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4168" y="3920741"/>
            <a:ext cx="3490321" cy="3943284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24"/>
          <p:cNvSpPr/>
          <p:nvPr/>
        </p:nvSpPr>
        <p:spPr>
          <a:xfrm>
            <a:off x="4004857" y="447206"/>
            <a:ext cx="3448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C000"/>
                </a:solidFill>
                <a:latin typeface="Coiny"/>
                <a:ea typeface="Coiny"/>
                <a:cs typeface="Coiny"/>
                <a:sym typeface="Coiny"/>
              </a:rPr>
              <a:t>BÊN Ô CỬA ĐÁ.</a:t>
            </a:r>
            <a:endParaRPr sz="3200">
              <a:solidFill>
                <a:srgbClr val="FFC0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grpSp>
        <p:nvGrpSpPr>
          <p:cNvPr id="891" name="Google Shape;891;p24"/>
          <p:cNvGrpSpPr/>
          <p:nvPr/>
        </p:nvGrpSpPr>
        <p:grpSpPr>
          <a:xfrm>
            <a:off x="9157623" y="2210107"/>
            <a:ext cx="2717235" cy="1958573"/>
            <a:chOff x="9050619" y="2006035"/>
            <a:chExt cx="2717235" cy="1958573"/>
          </a:xfrm>
        </p:grpSpPr>
        <p:sp>
          <p:nvSpPr>
            <p:cNvPr id="892" name="Google Shape;892;p24"/>
            <p:cNvSpPr/>
            <p:nvPr/>
          </p:nvSpPr>
          <p:spPr>
            <a:xfrm>
              <a:off x="9050619" y="2006035"/>
              <a:ext cx="2717235" cy="1600158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lt1"/>
            </a:solidFill>
            <a:ln w="381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893" name="Google Shape;893;p24"/>
            <p:cNvSpPr txBox="1"/>
            <p:nvPr/>
          </p:nvSpPr>
          <p:spPr>
            <a:xfrm>
              <a:off x="9050619" y="2148726"/>
              <a:ext cx="2508995" cy="1815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C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Em đọc lại 2 dòng thơ cuối bài.</a:t>
              </a:r>
              <a:endParaRPr sz="2800" b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4" name="Google Shape;894;p24"/>
          <p:cNvSpPr/>
          <p:nvPr/>
        </p:nvSpPr>
        <p:spPr>
          <a:xfrm>
            <a:off x="972765" y="4435813"/>
            <a:ext cx="496111" cy="535021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25"/>
          <p:cNvSpPr/>
          <p:nvPr/>
        </p:nvSpPr>
        <p:spPr>
          <a:xfrm>
            <a:off x="688106" y="2888126"/>
            <a:ext cx="7779792" cy="1781151"/>
          </a:xfrm>
          <a:prstGeom prst="roundRect">
            <a:avLst>
              <a:gd name="adj" fmla="val 27377"/>
            </a:avLst>
          </a:prstGeom>
          <a:solidFill>
            <a:schemeClr val="lt1"/>
          </a:solidFill>
          <a:ln w="5715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b="1">
                <a:solidFill>
                  <a:srgbClr val="CC00CC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Bài thơ cho thấy bạn nhỏ rất yêu và tự hào về quê hương mình.</a:t>
            </a:r>
            <a:br>
              <a:rPr lang="en-US" sz="3200" b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endParaRPr sz="3200" b="1">
              <a:solidFill>
                <a:srgbClr val="7030A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904" name="Google Shape;904;p25" descr="University of Kelaniya - Helpb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0599" y="3448431"/>
            <a:ext cx="3730160" cy="332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25" descr="WeTransfer Stickers for iOS &amp;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60438" y="4065149"/>
            <a:ext cx="3490321" cy="3943284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25"/>
          <p:cNvSpPr/>
          <p:nvPr/>
        </p:nvSpPr>
        <p:spPr>
          <a:xfrm>
            <a:off x="508164" y="1010792"/>
            <a:ext cx="8820638" cy="1533887"/>
          </a:xfrm>
          <a:custGeom>
            <a:avLst/>
            <a:gdLst/>
            <a:ahLst/>
            <a:cxnLst/>
            <a:rect l="l" t="t" r="r" b="b"/>
            <a:pathLst>
              <a:path w="8539894" h="1682046" extrusionOk="0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385623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4. Bài thơ cho thấy tình cảm của bạn nhỏ với quê hương mình như thế nào? </a:t>
            </a:r>
            <a:endParaRPr sz="2800" b="1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07" name="Google Shape;907;p25"/>
          <p:cNvSpPr/>
          <p:nvPr/>
        </p:nvSpPr>
        <p:spPr>
          <a:xfrm>
            <a:off x="4004857" y="447206"/>
            <a:ext cx="3448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C000"/>
                </a:solidFill>
                <a:latin typeface="Coiny"/>
                <a:ea typeface="Coiny"/>
                <a:cs typeface="Coiny"/>
                <a:sym typeface="Coiny"/>
              </a:rPr>
              <a:t>BÊN Ô CỬA ĐÁ.</a:t>
            </a:r>
            <a:endParaRPr sz="3200">
              <a:solidFill>
                <a:srgbClr val="FFC0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grpSp>
        <p:nvGrpSpPr>
          <p:cNvPr id="908" name="Google Shape;908;p25"/>
          <p:cNvGrpSpPr/>
          <p:nvPr/>
        </p:nvGrpSpPr>
        <p:grpSpPr>
          <a:xfrm>
            <a:off x="9157623" y="2210107"/>
            <a:ext cx="2717235" cy="1712351"/>
            <a:chOff x="9050619" y="2006035"/>
            <a:chExt cx="2717235" cy="1712351"/>
          </a:xfrm>
        </p:grpSpPr>
        <p:sp>
          <p:nvSpPr>
            <p:cNvPr id="909" name="Google Shape;909;p25"/>
            <p:cNvSpPr/>
            <p:nvPr/>
          </p:nvSpPr>
          <p:spPr>
            <a:xfrm>
              <a:off x="9050619" y="2006035"/>
              <a:ext cx="2717235" cy="1600158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lt1"/>
            </a:solidFill>
            <a:ln w="381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910" name="Google Shape;910;p25"/>
            <p:cNvSpPr txBox="1"/>
            <p:nvPr/>
          </p:nvSpPr>
          <p:spPr>
            <a:xfrm>
              <a:off x="9293045" y="2148726"/>
              <a:ext cx="226656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C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Em đọc lại toàn bài.</a:t>
              </a:r>
              <a:endParaRPr sz="3200" b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8427" y="4467663"/>
            <a:ext cx="3333103" cy="2050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79045"/>
            <a:ext cx="12192000" cy="157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171" y="983536"/>
            <a:ext cx="4029331" cy="4036175"/>
          </a:xfrm>
          <a:custGeom>
            <a:avLst/>
            <a:gdLst/>
            <a:ahLst/>
            <a:cxnLst/>
            <a:rect l="l" t="t" r="r" b="b"/>
            <a:pathLst>
              <a:path w="1103086" h="1103086" extrusionOk="0">
                <a:moveTo>
                  <a:pt x="551543" y="0"/>
                </a:moveTo>
                <a:cubicBezTo>
                  <a:pt x="856152" y="0"/>
                  <a:pt x="1103086" y="246934"/>
                  <a:pt x="1103086" y="551543"/>
                </a:cubicBezTo>
                <a:cubicBezTo>
                  <a:pt x="1103086" y="856152"/>
                  <a:pt x="856152" y="1103086"/>
                  <a:pt x="551543" y="1103086"/>
                </a:cubicBezTo>
                <a:cubicBezTo>
                  <a:pt x="246934" y="1103086"/>
                  <a:pt x="0" y="856152"/>
                  <a:pt x="0" y="551543"/>
                </a:cubicBezTo>
                <a:cubicBezTo>
                  <a:pt x="0" y="246934"/>
                  <a:pt x="246934" y="0"/>
                  <a:pt x="551543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61" name="Google Shape;961;p28"/>
          <p:cNvSpPr txBox="1"/>
          <p:nvPr/>
        </p:nvSpPr>
        <p:spPr>
          <a:xfrm>
            <a:off x="4613550" y="1778475"/>
            <a:ext cx="6318523" cy="1569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 sz="11333" b="1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00000">
            <a:off x="397331" y="475520"/>
            <a:ext cx="1335586" cy="137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2593" y="-237672"/>
            <a:ext cx="2341795" cy="35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07" y="4430109"/>
            <a:ext cx="1553810" cy="2252773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29"/>
          <p:cNvSpPr/>
          <p:nvPr/>
        </p:nvSpPr>
        <p:spPr>
          <a:xfrm>
            <a:off x="1771774" y="514637"/>
            <a:ext cx="7084088" cy="2352387"/>
          </a:xfrm>
          <a:prstGeom prst="wedgeRoundRectCallout">
            <a:avLst>
              <a:gd name="adj1" fmla="val 63706"/>
              <a:gd name="adj2" fmla="val -1900"/>
              <a:gd name="adj3" fmla="val 16667"/>
            </a:avLst>
          </a:prstGeom>
          <a:solidFill>
            <a:srgbClr val="FBE4D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1. Dựa vào nội dung bài thơ, em hãy đặt câu nói về cảnh thiên nhiên buổi sáng ở bản Mông:</a:t>
            </a:r>
            <a:endParaRPr sz="280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 Rounded"/>
              <a:buAutoNum type="alphaLcParenR"/>
            </a:pPr>
            <a:r>
              <a:rPr lang="en-US" sz="28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 câu kể.</a:t>
            </a:r>
            <a:endParaRPr sz="2800" b="1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 Rounded"/>
              <a:buAutoNum type="alphaLcParenR"/>
            </a:pPr>
            <a:r>
              <a:rPr lang="en-US" sz="28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b) Một câu cảm.</a:t>
            </a:r>
            <a:r>
              <a:rPr lang="en-US" sz="280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endParaRPr sz="280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973" name="Google Shape;973;p29"/>
          <p:cNvGrpSpPr/>
          <p:nvPr/>
        </p:nvGrpSpPr>
        <p:grpSpPr>
          <a:xfrm>
            <a:off x="1065124" y="3163598"/>
            <a:ext cx="8672252" cy="1266511"/>
            <a:chOff x="2538673" y="2756344"/>
            <a:chExt cx="8672252" cy="1266511"/>
          </a:xfrm>
        </p:grpSpPr>
        <p:pic>
          <p:nvPicPr>
            <p:cNvPr id="974" name="Google Shape;974;p2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38673" y="2756344"/>
              <a:ext cx="1184714" cy="12063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5" name="Google Shape;975;p29"/>
            <p:cNvGrpSpPr/>
            <p:nvPr/>
          </p:nvGrpSpPr>
          <p:grpSpPr>
            <a:xfrm>
              <a:off x="3315580" y="2819287"/>
              <a:ext cx="7895345" cy="1203568"/>
              <a:chOff x="2988667" y="1108809"/>
              <a:chExt cx="2014585" cy="1203567"/>
            </a:xfrm>
          </p:grpSpPr>
          <p:grpSp>
            <p:nvGrpSpPr>
              <p:cNvPr id="976" name="Google Shape;976;p29"/>
              <p:cNvGrpSpPr/>
              <p:nvPr/>
            </p:nvGrpSpPr>
            <p:grpSpPr>
              <a:xfrm>
                <a:off x="2988667" y="1108809"/>
                <a:ext cx="1928452" cy="1203567"/>
                <a:chOff x="4970142" y="2344713"/>
                <a:chExt cx="3531289" cy="1415313"/>
              </a:xfrm>
            </p:grpSpPr>
            <p:cxnSp>
              <p:nvCxnSpPr>
                <p:cNvPr id="977" name="Google Shape;977;p29"/>
                <p:cNvCxnSpPr/>
                <p:nvPr/>
              </p:nvCxnSpPr>
              <p:spPr>
                <a:xfrm>
                  <a:off x="4983789" y="2344713"/>
                  <a:ext cx="3503995" cy="5506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66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78" name="Google Shape;978;p29"/>
                <p:cNvCxnSpPr/>
                <p:nvPr/>
              </p:nvCxnSpPr>
              <p:spPr>
                <a:xfrm rot="10800000" flipH="1">
                  <a:off x="4970142" y="3689274"/>
                  <a:ext cx="3531289" cy="7075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66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979" name="Google Shape;979;p29"/>
              <p:cNvSpPr txBox="1"/>
              <p:nvPr/>
            </p:nvSpPr>
            <p:spPr>
              <a:xfrm>
                <a:off x="3043034" y="1162723"/>
                <a:ext cx="1960218" cy="954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chemeClr val="dk1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   a)  Buổi sáng, bạn nhỏ ngồi học bên cửa sổ, thấy thiên nhiên quê mình đẹp như tranh vẽ.</a:t>
                </a:r>
                <a:endParaRPr sz="2500" b="1">
                  <a:solidFill>
                    <a:srgbClr val="00206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</p:grpSp>
      <p:grpSp>
        <p:nvGrpSpPr>
          <p:cNvPr id="980" name="Google Shape;980;p29"/>
          <p:cNvGrpSpPr/>
          <p:nvPr/>
        </p:nvGrpSpPr>
        <p:grpSpPr>
          <a:xfrm>
            <a:off x="1841942" y="4793855"/>
            <a:ext cx="9972446" cy="1294102"/>
            <a:chOff x="2538673" y="2756344"/>
            <a:chExt cx="9972446" cy="1294102"/>
          </a:xfrm>
        </p:grpSpPr>
        <p:pic>
          <p:nvPicPr>
            <p:cNvPr id="981" name="Google Shape;981;p2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38673" y="2756344"/>
              <a:ext cx="1184714" cy="12063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2" name="Google Shape;982;p29"/>
            <p:cNvGrpSpPr/>
            <p:nvPr/>
          </p:nvGrpSpPr>
          <p:grpSpPr>
            <a:xfrm>
              <a:off x="3315584" y="2819287"/>
              <a:ext cx="9195535" cy="1231159"/>
              <a:chOff x="2988668" y="1108809"/>
              <a:chExt cx="2346343" cy="1231158"/>
            </a:xfrm>
          </p:grpSpPr>
          <p:grpSp>
            <p:nvGrpSpPr>
              <p:cNvPr id="983" name="Google Shape;983;p29"/>
              <p:cNvGrpSpPr/>
              <p:nvPr/>
            </p:nvGrpSpPr>
            <p:grpSpPr>
              <a:xfrm>
                <a:off x="2988668" y="1108809"/>
                <a:ext cx="1933661" cy="1231158"/>
                <a:chOff x="4970142" y="2344713"/>
                <a:chExt cx="3540826" cy="1447758"/>
              </a:xfrm>
            </p:grpSpPr>
            <p:cxnSp>
              <p:nvCxnSpPr>
                <p:cNvPr id="984" name="Google Shape;984;p29"/>
                <p:cNvCxnSpPr/>
                <p:nvPr/>
              </p:nvCxnSpPr>
              <p:spPr>
                <a:xfrm>
                  <a:off x="4983789" y="2344713"/>
                  <a:ext cx="3466772" cy="6339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66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85" name="Google Shape;985;p29"/>
                <p:cNvCxnSpPr/>
                <p:nvPr/>
              </p:nvCxnSpPr>
              <p:spPr>
                <a:xfrm>
                  <a:off x="4970142" y="3760026"/>
                  <a:ext cx="3540826" cy="3244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66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986" name="Google Shape;986;p29"/>
              <p:cNvSpPr txBox="1"/>
              <p:nvPr/>
            </p:nvSpPr>
            <p:spPr>
              <a:xfrm>
                <a:off x="3043034" y="1162723"/>
                <a:ext cx="2291977" cy="954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chemeClr val="dk1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   b)  Buổi sáng, không khí trong lành hòa với tiếng chim ca kéo ánh nắng lên, khung cảnh ấy đẹp biết bao! </a:t>
                </a:r>
                <a:endParaRPr sz="2500" b="1">
                  <a:solidFill>
                    <a:srgbClr val="00206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00000">
            <a:off x="397331" y="475520"/>
            <a:ext cx="1335586" cy="137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89834" y="514637"/>
            <a:ext cx="2341795" cy="35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556" y="4070843"/>
            <a:ext cx="2457293" cy="2787157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30"/>
          <p:cNvSpPr/>
          <p:nvPr/>
        </p:nvSpPr>
        <p:spPr>
          <a:xfrm>
            <a:off x="1771774" y="514637"/>
            <a:ext cx="7084088" cy="1484331"/>
          </a:xfrm>
          <a:prstGeom prst="wedgeRoundRectCallout">
            <a:avLst>
              <a:gd name="adj1" fmla="val 63706"/>
              <a:gd name="adj2" fmla="val -1900"/>
              <a:gd name="adj3" fmla="val 16667"/>
            </a:avLst>
          </a:prstGeom>
          <a:solidFill>
            <a:srgbClr val="FBE4D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2. </a:t>
            </a:r>
            <a:r>
              <a:rPr lang="en-US" sz="2800" b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 tên các dân tộc được nêu ở phần Chia sẻ (trang 45). </a:t>
            </a:r>
            <a:br>
              <a:rPr lang="en-US" sz="2800" b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endParaRPr sz="2800" b="1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96" name="Google Shape;996;p30"/>
          <p:cNvSpPr/>
          <p:nvPr/>
        </p:nvSpPr>
        <p:spPr>
          <a:xfrm>
            <a:off x="1137801" y="2294293"/>
            <a:ext cx="8352033" cy="1583810"/>
          </a:xfrm>
          <a:prstGeom prst="roundRect">
            <a:avLst>
              <a:gd name="adj" fmla="val 27377"/>
            </a:avLst>
          </a:prstGeom>
          <a:solidFill>
            <a:schemeClr val="lt1"/>
          </a:solidFill>
          <a:ln w="57150" cap="flat" cmpd="sng">
            <a:solidFill>
              <a:srgbClr val="BF9000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Người Ba-na, người Chăm, người Dao, người Khmer, người Kinh, người Mông (Hmông).  </a:t>
            </a:r>
            <a:endParaRPr sz="3200" b="1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Google Shape;1001;p31"/>
          <p:cNvGrpSpPr/>
          <p:nvPr/>
        </p:nvGrpSpPr>
        <p:grpSpPr>
          <a:xfrm>
            <a:off x="590551" y="228601"/>
            <a:ext cx="10871200" cy="6234716"/>
            <a:chOff x="442913" y="171450"/>
            <a:chExt cx="8153400" cy="4676037"/>
          </a:xfrm>
        </p:grpSpPr>
        <p:pic>
          <p:nvPicPr>
            <p:cNvPr id="1002" name="Google Shape;1002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42913" y="171450"/>
              <a:ext cx="8153400" cy="46760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3" name="Google Shape;1003;p31"/>
            <p:cNvSpPr txBox="1"/>
            <p:nvPr/>
          </p:nvSpPr>
          <p:spPr>
            <a:xfrm>
              <a:off x="1828800" y="1504950"/>
              <a:ext cx="5460275" cy="500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733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Bài thơ giúp em hiểu điều gì?</a:t>
              </a:r>
              <a:endParaRPr sz="3733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1004" name="Google Shape;1004;p31"/>
          <p:cNvSpPr txBox="1"/>
          <p:nvPr/>
        </p:nvSpPr>
        <p:spPr>
          <a:xfrm>
            <a:off x="1885950" y="2814026"/>
            <a:ext cx="764857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Khung cảnh buổi sáng ở bản Mông qua góc nhìn của bạn nhỏ bên ô cửa sổ khi ngồi học bài.</a:t>
            </a:r>
            <a:endParaRPr sz="360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3537" y="1426339"/>
            <a:ext cx="2959173" cy="4136383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6"/>
          <p:cNvSpPr/>
          <p:nvPr/>
        </p:nvSpPr>
        <p:spPr>
          <a:xfrm>
            <a:off x="7106194" y="1280462"/>
            <a:ext cx="4689566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 bếp còn đỏ lửa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Hương ngô thoảng ra ngoài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Rìa đường dăm chú ngựa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Đứng nghe em học bài.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Bản Mông em sơ sài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Chênh vênh trên núi đá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Vẫn có bao điều lạ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sách hồng bước ra.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HOÀI KHÁNH</a:t>
            </a:r>
            <a:endParaRPr/>
          </a:p>
        </p:txBody>
      </p:sp>
      <p:sp>
        <p:nvSpPr>
          <p:cNvPr id="593" name="Google Shape;593;p6"/>
          <p:cNvSpPr/>
          <p:nvPr/>
        </p:nvSpPr>
        <p:spPr>
          <a:xfrm>
            <a:off x="236352" y="1291440"/>
            <a:ext cx="43225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 sáng em ngồi học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Mây rủ nhau vào nhà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Ông Mặt Trời khó nhọc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Đang leo dốc đằng xa.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Lảnh lót tiếng chim ca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Kéo nắng lên rạng rỡ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khoảng trời bao la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Hiện dần qua ô cửa.</a:t>
            </a:r>
            <a:endParaRPr/>
          </a:p>
        </p:txBody>
      </p:sp>
      <p:pic>
        <p:nvPicPr>
          <p:cNvPr id="594" name="Google Shape;59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81" y="39257"/>
            <a:ext cx="816575" cy="74814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"/>
          <p:cNvSpPr/>
          <p:nvPr/>
        </p:nvSpPr>
        <p:spPr>
          <a:xfrm>
            <a:off x="3904273" y="678052"/>
            <a:ext cx="3448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C000"/>
                </a:solidFill>
                <a:latin typeface="Coiny"/>
                <a:ea typeface="Coiny"/>
                <a:cs typeface="Coiny"/>
                <a:sym typeface="Coiny"/>
              </a:rPr>
              <a:t>BÊN Ô CỬA ĐÁ.</a:t>
            </a:r>
            <a:endParaRPr sz="3200">
              <a:solidFill>
                <a:srgbClr val="FFC0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graphicFrame>
        <p:nvGraphicFramePr>
          <p:cNvPr id="599" name="Google Shape;599;p6"/>
          <p:cNvGraphicFramePr/>
          <p:nvPr/>
        </p:nvGraphicFramePr>
        <p:xfrm>
          <a:off x="5295900" y="3818414"/>
          <a:ext cx="1600200" cy="365760"/>
        </p:xfrm>
        <a:graphic>
          <a:graphicData uri="http://schemas.openxmlformats.org/drawingml/2006/table">
            <a:tbl>
              <a:tblPr>
                <a:noFill/>
                <a:tableStyleId>{718E4B12-CC5C-4BC4-9E27-F161662FC605}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0" u="none" strike="noStrike" cap="none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3536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Google Shape;103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1" y="928642"/>
            <a:ext cx="6096012" cy="609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14" y="177800"/>
            <a:ext cx="4223051" cy="20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8399" y="2618389"/>
            <a:ext cx="5950212" cy="234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3" descr="https://o.remove.bg/downloads/53b4eed7-1c18-4837-8851-28b49f8c0dbc/image-removebg-previ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9101" y="276226"/>
            <a:ext cx="12382501" cy="6705599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"/>
          <p:cNvSpPr txBox="1"/>
          <p:nvPr/>
        </p:nvSpPr>
        <p:spPr>
          <a:xfrm>
            <a:off x="3476625" y="3524429"/>
            <a:ext cx="47244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Cách chơi:  Mỗi học sinh nêu tên một dân tộc ở Việt Nam và chỉ định 1 bạn khác bất kì nêu tiếp, bạn nào nêu chậm hoặc nêu lại là bị thua phải nhường quyền trả lời cho bạn khác.</a:t>
            </a:r>
            <a:endParaRPr sz="2400" b="1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59" name="Google Shape;55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6024" y="2714192"/>
            <a:ext cx="4850751" cy="914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23026">
            <a:off x="582119" y="-112539"/>
            <a:ext cx="11638528" cy="70830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67" name="Google Shape;56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3165" y="243381"/>
            <a:ext cx="1857601" cy="1195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6232" y="1722130"/>
            <a:ext cx="1124144" cy="723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252642"/>
            <a:ext cx="12192000" cy="261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56868">
            <a:off x="3769597" y="4990309"/>
            <a:ext cx="2470947" cy="151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39956" y="4680039"/>
            <a:ext cx="2958061" cy="2111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9039" y="3344277"/>
            <a:ext cx="3564125" cy="267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93718">
            <a:off x="-1438586" y="2815744"/>
            <a:ext cx="3421635" cy="2564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6681" y="4252642"/>
            <a:ext cx="3219151" cy="32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58221" y="3918710"/>
            <a:ext cx="2168147" cy="284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478" y="615465"/>
            <a:ext cx="1392577" cy="895947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"/>
          <p:cNvSpPr txBox="1"/>
          <p:nvPr/>
        </p:nvSpPr>
        <p:spPr>
          <a:xfrm>
            <a:off x="1254765" y="1159580"/>
            <a:ext cx="9848663" cy="204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67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Việt</a:t>
            </a:r>
            <a:endParaRPr sz="4667" b="1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 b="1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67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 đọc 2: Bên ô cửa đá</a:t>
            </a:r>
            <a:endParaRPr sz="6667" b="1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4311" y="784023"/>
            <a:ext cx="7025127" cy="57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" descr="Hello Kitty GIF - Hello Kitty - Discover &amp; Share GIF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623" y="1191702"/>
            <a:ext cx="3056688" cy="247839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"/>
          <p:cNvSpPr/>
          <p:nvPr/>
        </p:nvSpPr>
        <p:spPr>
          <a:xfrm>
            <a:off x="1349879" y="378505"/>
            <a:ext cx="10223811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tranh, Bạn nhỏ thấy những gì qua ô của nhỏ?</a:t>
            </a:r>
            <a:endParaRPr sz="2800" b="1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3537" y="1426339"/>
            <a:ext cx="2959173" cy="4136383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6"/>
          <p:cNvSpPr/>
          <p:nvPr/>
        </p:nvSpPr>
        <p:spPr>
          <a:xfrm>
            <a:off x="7106194" y="1280462"/>
            <a:ext cx="4689566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 bếp còn đỏ lửa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Hương ngô thoảng ra ngoài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Rìa đường dăm chú ngựa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Đứng nghe em học bài.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Bản Mông em sơ sài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Chênh vênh trên núi đá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Vẫn có bao điều lạ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sách hồng bước ra.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HOÀI KHÁNH</a:t>
            </a:r>
            <a:endParaRPr/>
          </a:p>
        </p:txBody>
      </p:sp>
      <p:sp>
        <p:nvSpPr>
          <p:cNvPr id="593" name="Google Shape;593;p6"/>
          <p:cNvSpPr/>
          <p:nvPr/>
        </p:nvSpPr>
        <p:spPr>
          <a:xfrm>
            <a:off x="236352" y="1291440"/>
            <a:ext cx="432258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 sáng em ngồi học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Mây rủ nhau vào nhà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Ông Mặt Trời khó nhọc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Đang leo dốc đằng xa.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Lảnh lót tiếng chim ca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Kéo nắng lên rạng rỡ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khoảng trời bao la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Hiện dần qua ô cửa.</a:t>
            </a:r>
            <a:endParaRPr/>
          </a:p>
        </p:txBody>
      </p:sp>
      <p:pic>
        <p:nvPicPr>
          <p:cNvPr id="594" name="Google Shape;59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81" y="39257"/>
            <a:ext cx="816575" cy="74814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"/>
          <p:cNvSpPr/>
          <p:nvPr/>
        </p:nvSpPr>
        <p:spPr>
          <a:xfrm>
            <a:off x="3904273" y="678052"/>
            <a:ext cx="3448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C000"/>
                </a:solidFill>
                <a:latin typeface="Coiny"/>
                <a:ea typeface="Coiny"/>
                <a:cs typeface="Coiny"/>
                <a:sym typeface="Coiny"/>
              </a:rPr>
              <a:t>BÊN Ô CỬA ĐÁ.</a:t>
            </a:r>
            <a:endParaRPr sz="3200">
              <a:solidFill>
                <a:srgbClr val="FFC0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graphicFrame>
        <p:nvGraphicFramePr>
          <p:cNvPr id="599" name="Google Shape;599;p6"/>
          <p:cNvGraphicFramePr/>
          <p:nvPr/>
        </p:nvGraphicFramePr>
        <p:xfrm>
          <a:off x="5295900" y="3818414"/>
          <a:ext cx="1600200" cy="365760"/>
        </p:xfrm>
        <a:graphic>
          <a:graphicData uri="http://schemas.openxmlformats.org/drawingml/2006/table">
            <a:tbl>
              <a:tblPr>
                <a:noFill/>
                <a:tableStyleId>{718E4B12-CC5C-4BC4-9E27-F161662FC605}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0" u="none" strike="noStrike" cap="none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7"/>
          <p:cNvGrpSpPr/>
          <p:nvPr/>
        </p:nvGrpSpPr>
        <p:grpSpPr>
          <a:xfrm>
            <a:off x="4957939" y="524565"/>
            <a:ext cx="6643469" cy="2525723"/>
            <a:chOff x="695888" y="2820686"/>
            <a:chExt cx="10626782" cy="4041154"/>
          </a:xfrm>
        </p:grpSpPr>
        <p:sp>
          <p:nvSpPr>
            <p:cNvPr id="605" name="Google Shape;605;p7"/>
            <p:cNvSpPr/>
            <p:nvPr/>
          </p:nvSpPr>
          <p:spPr>
            <a:xfrm>
              <a:off x="695888" y="4134593"/>
              <a:ext cx="9852634" cy="2727247"/>
            </a:xfrm>
            <a:prstGeom prst="roundRect">
              <a:avLst>
                <a:gd name="adj" fmla="val 0"/>
              </a:avLst>
            </a:prstGeom>
            <a:solidFill>
              <a:srgbClr val="FFFF99"/>
            </a:solidFill>
            <a:ln w="38100" cap="flat" cmpd="sng">
              <a:solidFill>
                <a:srgbClr val="FFCC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76175" tIns="38075" rIns="76175" bIns="38075" anchor="ctr" anchorCtr="0">
              <a:noAutofit/>
            </a:bodyPr>
            <a:lstStyle/>
            <a:p>
              <a:pPr marL="0" marR="0" lvl="2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66" b="1" i="0" u="none" strike="noStrike" cap="none">
                  <a:solidFill>
                    <a:srgbClr val="00206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Vui tươi,nhẹ nhàng.</a:t>
              </a:r>
              <a:endParaRPr sz="3666" b="1" i="0" u="none" strike="noStrike" cap="none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 rot="632919">
              <a:off x="9011602" y="2997382"/>
              <a:ext cx="2130560" cy="2168693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rgbClr val="FEB508"/>
            </a:solidFill>
            <a:ln>
              <a:noFill/>
            </a:ln>
          </p:spPr>
          <p:txBody>
            <a:bodyPr spcFirstLastPara="1" wrap="square" lIns="76175" tIns="76175" rIns="76175" bIns="761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67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607" name="Google Shape;607;p7"/>
          <p:cNvSpPr/>
          <p:nvPr/>
        </p:nvSpPr>
        <p:spPr>
          <a:xfrm>
            <a:off x="5357288" y="3937000"/>
            <a:ext cx="5360811" cy="2286000"/>
          </a:xfrm>
          <a:prstGeom prst="flowChartDocument">
            <a:avLst/>
          </a:prstGeom>
          <a:solidFill>
            <a:srgbClr val="FFF2CC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6175" tIns="38075" rIns="76175" bIns="3807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i="1" u="sng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Lưu ý:</a:t>
            </a:r>
            <a:r>
              <a:rPr lang="en-US" sz="45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333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Nhấn giọng, gây ấn tượng với những từ ngữ gợi tả, gợi cảm</a:t>
            </a:r>
            <a:r>
              <a:rPr lang="en-US" sz="3333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666" i="1" u="sng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08" name="Google Shape;608;p7"/>
          <p:cNvSpPr/>
          <p:nvPr/>
        </p:nvSpPr>
        <p:spPr>
          <a:xfrm>
            <a:off x="6545439" y="922360"/>
            <a:ext cx="2984500" cy="783296"/>
          </a:xfrm>
          <a:prstGeom prst="roundRect">
            <a:avLst>
              <a:gd name="adj" fmla="val 0"/>
            </a:avLst>
          </a:prstGeom>
          <a:solidFill>
            <a:srgbClr val="FFFF99"/>
          </a:solidFill>
          <a:ln>
            <a:noFill/>
          </a:ln>
        </p:spPr>
        <p:txBody>
          <a:bodyPr spcFirstLastPara="1" wrap="square" lIns="76175" tIns="38075" rIns="76175" bIns="38075" anchor="ctr" anchorCtr="0">
            <a:noAutofit/>
          </a:bodyPr>
          <a:lstStyle/>
          <a:p>
            <a:pPr marL="0" marR="0" lvl="2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sng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Giọng đọc</a:t>
            </a:r>
            <a:endParaRPr sz="4500" b="1" i="0" u="sng" strike="noStrike" cap="none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11" name="Google Shape;61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628" y="1312717"/>
            <a:ext cx="4697730" cy="4697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9"/>
          <p:cNvSpPr/>
          <p:nvPr/>
        </p:nvSpPr>
        <p:spPr>
          <a:xfrm>
            <a:off x="7040955" y="1479496"/>
            <a:ext cx="4805700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 bếp còn đỏ lửa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Hương ngô thoảng ra ngoài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Rìa đường dăm chú ngựa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Đứng nghe em học bài.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Bản Mông em sơ sài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Chênh vênh trên núi đá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Vẫn có bao điều lạ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sách hồng bước ra.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HOÀI KHÁNH</a:t>
            </a:r>
            <a:endParaRPr/>
          </a:p>
        </p:txBody>
      </p:sp>
      <p:sp>
        <p:nvSpPr>
          <p:cNvPr id="624" name="Google Shape;624;p9"/>
          <p:cNvSpPr/>
          <p:nvPr/>
        </p:nvSpPr>
        <p:spPr>
          <a:xfrm>
            <a:off x="582278" y="1519869"/>
            <a:ext cx="4269224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 sáng em ngồi học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Mây rủ nhau vào nhà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Ông Mặt Trời khó nhọc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Đang leo dốc đằng xa.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Lảnh lót tiếng chim ca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Kéo nắng lên rạng rỡ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khoảng trời bao la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Hiện dần qua ô cửa.</a:t>
            </a:r>
            <a:endParaRPr/>
          </a:p>
        </p:txBody>
      </p:sp>
      <p:pic>
        <p:nvPicPr>
          <p:cNvPr id="625" name="Google Shape;62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81" y="39257"/>
            <a:ext cx="816575" cy="7481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28" name="Google Shape;628;p9"/>
          <p:cNvGraphicFramePr/>
          <p:nvPr/>
        </p:nvGraphicFramePr>
        <p:xfrm>
          <a:off x="5295900" y="3818414"/>
          <a:ext cx="1600200" cy="365760"/>
        </p:xfrm>
        <a:graphic>
          <a:graphicData uri="http://schemas.openxmlformats.org/drawingml/2006/table">
            <a:tbl>
              <a:tblPr>
                <a:noFill/>
                <a:tableStyleId>{718E4B12-CC5C-4BC4-9E27-F161662FC605}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0" u="none" strike="noStrike" cap="none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629" name="Google Shape;629;p9"/>
          <p:cNvGrpSpPr/>
          <p:nvPr/>
        </p:nvGrpSpPr>
        <p:grpSpPr>
          <a:xfrm>
            <a:off x="291044" y="1266630"/>
            <a:ext cx="4415603" cy="2256144"/>
            <a:chOff x="339795" y="1568505"/>
            <a:chExt cx="3636004" cy="2310465"/>
          </a:xfrm>
        </p:grpSpPr>
        <p:sp>
          <p:nvSpPr>
            <p:cNvPr id="630" name="Google Shape;630;p9"/>
            <p:cNvSpPr/>
            <p:nvPr/>
          </p:nvSpPr>
          <p:spPr>
            <a:xfrm>
              <a:off x="463900" y="1671681"/>
              <a:ext cx="3511899" cy="2207289"/>
            </a:xfrm>
            <a:prstGeom prst="roundRect">
              <a:avLst>
                <a:gd name="adj" fmla="val 10463"/>
              </a:avLst>
            </a:prstGeom>
            <a:noFill/>
            <a:ln w="28575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0825" tIns="45400" rIns="90825" bIns="45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39795" y="1568505"/>
              <a:ext cx="482321" cy="467414"/>
            </a:xfrm>
            <a:prstGeom prst="ellipse">
              <a:avLst/>
            </a:prstGeom>
            <a:solidFill>
              <a:srgbClr val="FFF2CC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0825" tIns="45400" rIns="90825" bIns="45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</p:grpSp>
      <p:grpSp>
        <p:nvGrpSpPr>
          <p:cNvPr id="632" name="Google Shape;632;p9"/>
          <p:cNvGrpSpPr/>
          <p:nvPr/>
        </p:nvGrpSpPr>
        <p:grpSpPr>
          <a:xfrm>
            <a:off x="171469" y="3523113"/>
            <a:ext cx="4421732" cy="2255928"/>
            <a:chOff x="204432" y="1564288"/>
            <a:chExt cx="3771367" cy="1560481"/>
          </a:xfrm>
        </p:grpSpPr>
        <p:sp>
          <p:nvSpPr>
            <p:cNvPr id="633" name="Google Shape;633;p9"/>
            <p:cNvSpPr/>
            <p:nvPr/>
          </p:nvSpPr>
          <p:spPr>
            <a:xfrm>
              <a:off x="463900" y="1671681"/>
              <a:ext cx="3511899" cy="1453088"/>
            </a:xfrm>
            <a:prstGeom prst="roundRect">
              <a:avLst>
                <a:gd name="adj" fmla="val 10463"/>
              </a:avLst>
            </a:prstGeom>
            <a:noFill/>
            <a:ln w="28575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0825" tIns="45400" rIns="90825" bIns="45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204432" y="1564288"/>
              <a:ext cx="478150" cy="356619"/>
            </a:xfrm>
            <a:prstGeom prst="ellipse">
              <a:avLst/>
            </a:prstGeom>
            <a:solidFill>
              <a:srgbClr val="D8E2F3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0825" tIns="45400" rIns="90825" bIns="45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32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9"/>
          <p:cNvGrpSpPr/>
          <p:nvPr/>
        </p:nvGrpSpPr>
        <p:grpSpPr>
          <a:xfrm>
            <a:off x="6635931" y="1232686"/>
            <a:ext cx="5104965" cy="2290088"/>
            <a:chOff x="313730" y="1660344"/>
            <a:chExt cx="3731472" cy="2207289"/>
          </a:xfrm>
        </p:grpSpPr>
        <p:sp>
          <p:nvSpPr>
            <p:cNvPr id="636" name="Google Shape;636;p9"/>
            <p:cNvSpPr/>
            <p:nvPr/>
          </p:nvSpPr>
          <p:spPr>
            <a:xfrm>
              <a:off x="533303" y="1660344"/>
              <a:ext cx="3511899" cy="2207289"/>
            </a:xfrm>
            <a:prstGeom prst="roundRect">
              <a:avLst>
                <a:gd name="adj" fmla="val 10463"/>
              </a:avLst>
            </a:prstGeom>
            <a:noFill/>
            <a:ln w="28575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0825" tIns="45400" rIns="90825" bIns="45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13730" y="1660345"/>
              <a:ext cx="405482" cy="388358"/>
            </a:xfrm>
            <a:prstGeom prst="ellipse">
              <a:avLst/>
            </a:prstGeom>
            <a:solidFill>
              <a:srgbClr val="F4B08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0825" tIns="45400" rIns="90825" bIns="45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32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p9"/>
          <p:cNvSpPr/>
          <p:nvPr/>
        </p:nvSpPr>
        <p:spPr>
          <a:xfrm>
            <a:off x="1050453" y="290430"/>
            <a:ext cx="4579638" cy="51611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38100" cap="flat" cmpd="sng">
            <a:solidFill>
              <a:srgbClr val="FADB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 thơ có mấy khổ?</a:t>
            </a:r>
            <a:endParaRPr sz="2800" b="1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39" name="Google Shape;639;p9"/>
          <p:cNvSpPr/>
          <p:nvPr/>
        </p:nvSpPr>
        <p:spPr>
          <a:xfrm>
            <a:off x="4706647" y="801758"/>
            <a:ext cx="3448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C000"/>
                </a:solidFill>
                <a:latin typeface="Coiny"/>
                <a:ea typeface="Coiny"/>
                <a:cs typeface="Coiny"/>
                <a:sym typeface="Coiny"/>
              </a:rPr>
              <a:t>BÊN Ô CỬA ĐÁ.</a:t>
            </a:r>
            <a:endParaRPr sz="3200">
              <a:solidFill>
                <a:srgbClr val="FFC0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640" name="Google Shape;64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9556" y="2127384"/>
            <a:ext cx="2254816" cy="3239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1" name="Google Shape;641;p9"/>
          <p:cNvGrpSpPr/>
          <p:nvPr/>
        </p:nvGrpSpPr>
        <p:grpSpPr>
          <a:xfrm>
            <a:off x="6782654" y="3473800"/>
            <a:ext cx="5064000" cy="2432025"/>
            <a:chOff x="367456" y="1523539"/>
            <a:chExt cx="3814895" cy="2344094"/>
          </a:xfrm>
        </p:grpSpPr>
        <p:sp>
          <p:nvSpPr>
            <p:cNvPr id="642" name="Google Shape;642;p9"/>
            <p:cNvSpPr/>
            <p:nvPr/>
          </p:nvSpPr>
          <p:spPr>
            <a:xfrm>
              <a:off x="533303" y="1660344"/>
              <a:ext cx="3649048" cy="2207289"/>
            </a:xfrm>
            <a:prstGeom prst="roundRect">
              <a:avLst>
                <a:gd name="adj" fmla="val 10463"/>
              </a:avLst>
            </a:prstGeom>
            <a:noFill/>
            <a:ln w="28575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0825" tIns="45400" rIns="90825" bIns="45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67456" y="1523539"/>
              <a:ext cx="344543" cy="388358"/>
            </a:xfrm>
            <a:prstGeom prst="ellipse">
              <a:avLst/>
            </a:prstGeom>
            <a:solidFill>
              <a:srgbClr val="FBE4D4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0825" tIns="45400" rIns="90825" bIns="45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0"/>
          <p:cNvSpPr/>
          <p:nvPr/>
        </p:nvSpPr>
        <p:spPr>
          <a:xfrm>
            <a:off x="1395472" y="1322342"/>
            <a:ext cx="3893333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 sáng em ngồi học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Mây rủ nhau vào nhà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Ông Mặt Trời khó nhọc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Đang leo dốc đằng xa.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Lảnh lót tiếng chim ca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Kéo nắng lên rạng rỡ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khoảng trời bao la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Hiện dần qua ô cửa.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50" name="Google Shape;650;p10"/>
          <p:cNvSpPr/>
          <p:nvPr/>
        </p:nvSpPr>
        <p:spPr>
          <a:xfrm>
            <a:off x="5990141" y="4631492"/>
            <a:ext cx="3432048" cy="784160"/>
          </a:xfrm>
          <a:prstGeom prst="wedgeRoundRectCallout">
            <a:avLst>
              <a:gd name="adj1" fmla="val 58934"/>
              <a:gd name="adj2" fmla="val -95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6175" tIns="38075" rIns="76175" bIns="380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66" b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từ khó đọc.</a:t>
            </a:r>
            <a:endParaRPr/>
          </a:p>
        </p:txBody>
      </p:sp>
      <p:cxnSp>
        <p:nvCxnSpPr>
          <p:cNvPr id="651" name="Google Shape;651;p10"/>
          <p:cNvCxnSpPr/>
          <p:nvPr/>
        </p:nvCxnSpPr>
        <p:spPr>
          <a:xfrm>
            <a:off x="2472861" y="2671487"/>
            <a:ext cx="80238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2" name="Google Shape;652;p10"/>
          <p:cNvSpPr/>
          <p:nvPr/>
        </p:nvSpPr>
        <p:spPr>
          <a:xfrm>
            <a:off x="6592992" y="1257891"/>
            <a:ext cx="4014048" cy="784160"/>
          </a:xfrm>
          <a:prstGeom prst="wedgeRoundRectCallout">
            <a:avLst>
              <a:gd name="adj1" fmla="val 50196"/>
              <a:gd name="adj2" fmla="val 87040"/>
              <a:gd name="adj3" fmla="val 16667"/>
            </a:avLst>
          </a:prstGeom>
          <a:solidFill>
            <a:srgbClr val="FFFF99"/>
          </a:solidFill>
          <a:ln>
            <a:noFill/>
          </a:ln>
        </p:spPr>
        <p:txBody>
          <a:bodyPr spcFirstLastPara="1" wrap="square" lIns="76175" tIns="38075" rIns="76175" bIns="380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33" b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Luyện đọc từ khó</a:t>
            </a:r>
            <a:endParaRPr sz="3333" b="1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653" name="Google Shape;653;p10"/>
          <p:cNvCxnSpPr/>
          <p:nvPr/>
        </p:nvCxnSpPr>
        <p:spPr>
          <a:xfrm flipH="1">
            <a:off x="5135316" y="1441484"/>
            <a:ext cx="106965" cy="416973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4" name="Google Shape;654;p10"/>
          <p:cNvCxnSpPr/>
          <p:nvPr/>
        </p:nvCxnSpPr>
        <p:spPr>
          <a:xfrm flipH="1">
            <a:off x="5135316" y="2254514"/>
            <a:ext cx="106965" cy="416973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5" name="Google Shape;655;p10"/>
          <p:cNvCxnSpPr/>
          <p:nvPr/>
        </p:nvCxnSpPr>
        <p:spPr>
          <a:xfrm flipH="1">
            <a:off x="4900500" y="1815415"/>
            <a:ext cx="106965" cy="416973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56" name="Google Shape;656;p10"/>
          <p:cNvGrpSpPr/>
          <p:nvPr/>
        </p:nvGrpSpPr>
        <p:grpSpPr>
          <a:xfrm>
            <a:off x="4914587" y="2767570"/>
            <a:ext cx="154722" cy="426443"/>
            <a:chOff x="4914587" y="2767570"/>
            <a:chExt cx="154722" cy="426443"/>
          </a:xfrm>
        </p:grpSpPr>
        <p:cxnSp>
          <p:nvCxnSpPr>
            <p:cNvPr id="657" name="Google Shape;657;p10"/>
            <p:cNvCxnSpPr/>
            <p:nvPr/>
          </p:nvCxnSpPr>
          <p:spPr>
            <a:xfrm flipH="1">
              <a:off x="4962344" y="2767570"/>
              <a:ext cx="106965" cy="416973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8" name="Google Shape;658;p10"/>
            <p:cNvCxnSpPr/>
            <p:nvPr/>
          </p:nvCxnSpPr>
          <p:spPr>
            <a:xfrm flipH="1">
              <a:off x="4914587" y="2777040"/>
              <a:ext cx="106965" cy="416973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659" name="Google Shape;659;p10"/>
          <p:cNvCxnSpPr/>
          <p:nvPr/>
        </p:nvCxnSpPr>
        <p:spPr>
          <a:xfrm flipH="1">
            <a:off x="5007465" y="3523848"/>
            <a:ext cx="106965" cy="416973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0" name="Google Shape;660;p10"/>
          <p:cNvCxnSpPr/>
          <p:nvPr/>
        </p:nvCxnSpPr>
        <p:spPr>
          <a:xfrm flipH="1">
            <a:off x="4915546" y="4370427"/>
            <a:ext cx="106965" cy="416973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1" name="Google Shape;661;p10"/>
          <p:cNvCxnSpPr/>
          <p:nvPr/>
        </p:nvCxnSpPr>
        <p:spPr>
          <a:xfrm flipH="1">
            <a:off x="4842861" y="4011404"/>
            <a:ext cx="106965" cy="416973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62" name="Google Shape;662;p10"/>
          <p:cNvGrpSpPr/>
          <p:nvPr/>
        </p:nvGrpSpPr>
        <p:grpSpPr>
          <a:xfrm>
            <a:off x="4707957" y="4875687"/>
            <a:ext cx="180483" cy="416973"/>
            <a:chOff x="6790113" y="3886200"/>
            <a:chExt cx="216579" cy="500368"/>
          </a:xfrm>
        </p:grpSpPr>
        <p:cxnSp>
          <p:nvCxnSpPr>
            <p:cNvPr id="663" name="Google Shape;663;p10"/>
            <p:cNvCxnSpPr/>
            <p:nvPr/>
          </p:nvCxnSpPr>
          <p:spPr>
            <a:xfrm flipH="1">
              <a:off x="6790113" y="3886200"/>
              <a:ext cx="128358" cy="500368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64" name="Google Shape;664;p10"/>
            <p:cNvCxnSpPr/>
            <p:nvPr/>
          </p:nvCxnSpPr>
          <p:spPr>
            <a:xfrm flipH="1">
              <a:off x="6878334" y="3886200"/>
              <a:ext cx="128358" cy="500368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65" name="Google Shape;665;p10"/>
          <p:cNvSpPr/>
          <p:nvPr/>
        </p:nvSpPr>
        <p:spPr>
          <a:xfrm>
            <a:off x="5990141" y="3677562"/>
            <a:ext cx="3752986" cy="5746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12700" cap="flat" cmpd="sng">
            <a:solidFill>
              <a:srgbClr val="BBD6E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6175" tIns="38075" rIns="76175" bIns="380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Luyện ngắt nhịp câu.</a:t>
            </a:r>
            <a:endParaRPr/>
          </a:p>
        </p:txBody>
      </p:sp>
      <p:pic>
        <p:nvPicPr>
          <p:cNvPr id="668" name="Google Shape;66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5353" y="1613607"/>
            <a:ext cx="2535073" cy="4237456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0"/>
          <p:cNvSpPr/>
          <p:nvPr/>
        </p:nvSpPr>
        <p:spPr>
          <a:xfrm>
            <a:off x="5951144" y="3677562"/>
            <a:ext cx="3752986" cy="5746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12700" cap="flat" cmpd="sng">
            <a:solidFill>
              <a:srgbClr val="BBD6E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6175" tIns="38075" rIns="76175" bIns="380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Luyện đọc khổ 1,2.</a:t>
            </a:r>
            <a:endParaRPr sz="3000" b="1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10"/>
          <p:cNvSpPr/>
          <p:nvPr/>
        </p:nvSpPr>
        <p:spPr>
          <a:xfrm>
            <a:off x="426794" y="289213"/>
            <a:ext cx="5333925" cy="53098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38100" cap="flat" cmpd="sng">
            <a:solidFill>
              <a:srgbClr val="FADB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Luyện đọc nối tiếp bài thơ</a:t>
            </a:r>
            <a:endParaRPr sz="2800" b="1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1" name="Google Shape;671;p10"/>
          <p:cNvSpPr/>
          <p:nvPr/>
        </p:nvSpPr>
        <p:spPr>
          <a:xfrm>
            <a:off x="4444550" y="749255"/>
            <a:ext cx="3448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C000"/>
                </a:solidFill>
                <a:latin typeface="Coiny"/>
                <a:ea typeface="Coiny"/>
                <a:cs typeface="Coiny"/>
                <a:sym typeface="Coiny"/>
              </a:rPr>
              <a:t>BÊN Ô CỬA ĐÁ.</a:t>
            </a:r>
            <a:endParaRPr sz="3200">
              <a:solidFill>
                <a:srgbClr val="FFC0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cxnSp>
        <p:nvCxnSpPr>
          <p:cNvPr id="672" name="Google Shape;672;p10"/>
          <p:cNvCxnSpPr/>
          <p:nvPr/>
        </p:nvCxnSpPr>
        <p:spPr>
          <a:xfrm>
            <a:off x="3642166" y="4428377"/>
            <a:ext cx="80238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73" name="Google Shape;673;p10"/>
          <p:cNvGrpSpPr/>
          <p:nvPr/>
        </p:nvGrpSpPr>
        <p:grpSpPr>
          <a:xfrm>
            <a:off x="6081686" y="1879571"/>
            <a:ext cx="2913383" cy="1166861"/>
            <a:chOff x="2979853" y="-1451948"/>
            <a:chExt cx="3884510" cy="1555814"/>
          </a:xfrm>
        </p:grpSpPr>
        <p:grpSp>
          <p:nvGrpSpPr>
            <p:cNvPr id="674" name="Google Shape;674;p10"/>
            <p:cNvGrpSpPr/>
            <p:nvPr/>
          </p:nvGrpSpPr>
          <p:grpSpPr>
            <a:xfrm>
              <a:off x="4188186" y="-1048543"/>
              <a:ext cx="2676177" cy="804658"/>
              <a:chOff x="2996119" y="1108808"/>
              <a:chExt cx="2007133" cy="603493"/>
            </a:xfrm>
          </p:grpSpPr>
          <p:grpSp>
            <p:nvGrpSpPr>
              <p:cNvPr id="675" name="Google Shape;675;p10"/>
              <p:cNvGrpSpPr/>
              <p:nvPr/>
            </p:nvGrpSpPr>
            <p:grpSpPr>
              <a:xfrm>
                <a:off x="2996119" y="1108808"/>
                <a:ext cx="1575881" cy="603493"/>
                <a:chOff x="4983789" y="2344713"/>
                <a:chExt cx="2885678" cy="709667"/>
              </a:xfrm>
            </p:grpSpPr>
            <p:cxnSp>
              <p:nvCxnSpPr>
                <p:cNvPr id="676" name="Google Shape;676;p10"/>
                <p:cNvCxnSpPr/>
                <p:nvPr/>
              </p:nvCxnSpPr>
              <p:spPr>
                <a:xfrm>
                  <a:off x="4983789" y="2344713"/>
                  <a:ext cx="288567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66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677" name="Google Shape;677;p10"/>
                <p:cNvCxnSpPr/>
                <p:nvPr/>
              </p:nvCxnSpPr>
              <p:spPr>
                <a:xfrm>
                  <a:off x="4983789" y="3054380"/>
                  <a:ext cx="288567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66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678" name="Google Shape;678;p10"/>
              <p:cNvSpPr txBox="1"/>
              <p:nvPr/>
            </p:nvSpPr>
            <p:spPr>
              <a:xfrm>
                <a:off x="3200400" y="1162723"/>
                <a:ext cx="1802852" cy="4770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500" b="1">
                    <a:solidFill>
                      <a:srgbClr val="002060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Mặt trời</a:t>
                </a:r>
                <a:endParaRPr sz="2500" b="1">
                  <a:solidFill>
                    <a:srgbClr val="00206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pic>
          <p:nvPicPr>
            <p:cNvPr id="679" name="Google Shape;679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79853" y="-1451948"/>
              <a:ext cx="1555814" cy="1555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0" name="Google Shape;680;p10"/>
          <p:cNvGrpSpPr/>
          <p:nvPr/>
        </p:nvGrpSpPr>
        <p:grpSpPr>
          <a:xfrm>
            <a:off x="6070828" y="2624019"/>
            <a:ext cx="2913383" cy="1166861"/>
            <a:chOff x="2979853" y="-1451948"/>
            <a:chExt cx="3884510" cy="1555814"/>
          </a:xfrm>
        </p:grpSpPr>
        <p:grpSp>
          <p:nvGrpSpPr>
            <p:cNvPr id="681" name="Google Shape;681;p10"/>
            <p:cNvGrpSpPr/>
            <p:nvPr/>
          </p:nvGrpSpPr>
          <p:grpSpPr>
            <a:xfrm>
              <a:off x="4188186" y="-1048543"/>
              <a:ext cx="2676177" cy="804658"/>
              <a:chOff x="2996119" y="1108808"/>
              <a:chExt cx="2007133" cy="603493"/>
            </a:xfrm>
          </p:grpSpPr>
          <p:grpSp>
            <p:nvGrpSpPr>
              <p:cNvPr id="682" name="Google Shape;682;p10"/>
              <p:cNvGrpSpPr/>
              <p:nvPr/>
            </p:nvGrpSpPr>
            <p:grpSpPr>
              <a:xfrm>
                <a:off x="2996119" y="1108808"/>
                <a:ext cx="1575881" cy="603493"/>
                <a:chOff x="4983789" y="2344713"/>
                <a:chExt cx="2885678" cy="709667"/>
              </a:xfrm>
            </p:grpSpPr>
            <p:cxnSp>
              <p:nvCxnSpPr>
                <p:cNvPr id="683" name="Google Shape;683;p10"/>
                <p:cNvCxnSpPr/>
                <p:nvPr/>
              </p:nvCxnSpPr>
              <p:spPr>
                <a:xfrm>
                  <a:off x="4983789" y="2344713"/>
                  <a:ext cx="288567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66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684" name="Google Shape;684;p10"/>
                <p:cNvCxnSpPr/>
                <p:nvPr/>
              </p:nvCxnSpPr>
              <p:spPr>
                <a:xfrm>
                  <a:off x="4983789" y="3054380"/>
                  <a:ext cx="288567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66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685" name="Google Shape;685;p10"/>
              <p:cNvSpPr txBox="1"/>
              <p:nvPr/>
            </p:nvSpPr>
            <p:spPr>
              <a:xfrm>
                <a:off x="3200400" y="1162723"/>
                <a:ext cx="1802852" cy="4770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500" b="1">
                    <a:solidFill>
                      <a:srgbClr val="002060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Rạng rỡ</a:t>
                </a:r>
                <a:endParaRPr sz="2500" b="1">
                  <a:solidFill>
                    <a:srgbClr val="00206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pic>
          <p:nvPicPr>
            <p:cNvPr id="686" name="Google Shape;686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79853" y="-1451948"/>
              <a:ext cx="1555814" cy="15558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7" name="Google Shape;687;p10"/>
          <p:cNvSpPr/>
          <p:nvPr/>
        </p:nvSpPr>
        <p:spPr>
          <a:xfrm>
            <a:off x="756378" y="1322342"/>
            <a:ext cx="572512" cy="509289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BE4D4"/>
          </a:solidFill>
          <a:ln w="12700" cap="flat" cmpd="sng">
            <a:solidFill>
              <a:srgbClr val="CC00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10"/>
          <p:cNvSpPr/>
          <p:nvPr/>
        </p:nvSpPr>
        <p:spPr>
          <a:xfrm>
            <a:off x="812102" y="3512868"/>
            <a:ext cx="572512" cy="509289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BE4D4"/>
          </a:solidFill>
          <a:ln w="12700" cap="flat" cmpd="sng">
            <a:solidFill>
              <a:srgbClr val="CC00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1248</Words>
  <Application>Microsoft Office PowerPoint</Application>
  <PresentationFormat>Widescreen</PresentationFormat>
  <Paragraphs>222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Times New Roman</vt:lpstr>
      <vt:lpstr>Arial Rounded</vt:lpstr>
      <vt:lpstr>Calibri</vt:lpstr>
      <vt:lpstr>Arial</vt:lpstr>
      <vt:lpstr>Coiny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Hà Nguyễn Thị Thu</cp:lastModifiedBy>
  <cp:revision>2</cp:revision>
  <dcterms:created xsi:type="dcterms:W3CDTF">2021-05-22T10:10:43Z</dcterms:created>
  <dcterms:modified xsi:type="dcterms:W3CDTF">2023-03-05T16:38:55Z</dcterms:modified>
</cp:coreProperties>
</file>