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466" r:id="rId3"/>
    <p:sldId id="469" r:id="rId4"/>
    <p:sldId id="432" r:id="rId5"/>
    <p:sldId id="440" r:id="rId6"/>
    <p:sldId id="470" r:id="rId7"/>
    <p:sldId id="442" r:id="rId8"/>
    <p:sldId id="443" r:id="rId9"/>
    <p:sldId id="444" r:id="rId10"/>
    <p:sldId id="445" r:id="rId11"/>
    <p:sldId id="431" r:id="rId12"/>
    <p:sldId id="441" r:id="rId13"/>
    <p:sldId id="471" r:id="rId14"/>
    <p:sldId id="472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7179" autoAdjust="0"/>
  </p:normalViewPr>
  <p:slideViewPr>
    <p:cSldViewPr>
      <p:cViewPr varScale="1">
        <p:scale>
          <a:sx n="41" d="100"/>
          <a:sy n="41" d="100"/>
        </p:scale>
        <p:origin x="1032" y="6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5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5F14A7E-94AB-8EAB-F405-8C94E967512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847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75138" y="3080726"/>
            <a:ext cx="7726362" cy="298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chỉ dẫn: Có dạng hình vuông hoặc hình chữ nhật, nền xanh, trên nền có hình vẽ màu trắng.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8962"/>
          <a:stretch/>
        </p:blipFill>
        <p:spPr bwMode="auto">
          <a:xfrm>
            <a:off x="12019474" y="0"/>
            <a:ext cx="4236222" cy="87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22">
            <a:extLst>
              <a:ext uri="{FF2B5EF4-FFF2-40B4-BE49-F238E27FC236}">
                <a16:creationId xmlns:a16="http://schemas.microsoft.com/office/drawing/2014/main" id="{22A515D3-3080-E726-D7F8-EA5B82748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33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FE0E855-2C2B-47FE-EBE0-8A88CF97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E1CCE83-DBFA-B67A-2B97-369A727D7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7" name="Hình ảnh 6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422C7D17-637A-9969-380B-E6D54418F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8" name="Hình ảnh 7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C8C7EC78-44B8-9486-1531-A064602FB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5CBAC38-0CE9-212F-662C-8C0A56B5B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42BA647-21D0-E190-68DB-B21ECB1659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2209800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47564"/>
              </p:ext>
            </p:extLst>
          </p:nvPr>
        </p:nvGraphicFramePr>
        <p:xfrm>
          <a:off x="802759" y="3628293"/>
          <a:ext cx="10695476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cấm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nguy hiểm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hiệu lệnh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chỉ dẫn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69917" y="0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Ai  nhanh, ai đúng.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19" y="1133436"/>
            <a:ext cx="157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Em cùng bạn điền tên biển báo vào bảng phân nhóm biển báo giao thông dưới đây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44176" r="60484" b="27773"/>
          <a:stretch/>
        </p:blipFill>
        <p:spPr bwMode="auto">
          <a:xfrm>
            <a:off x="12052384" y="2637693"/>
            <a:ext cx="1965801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3" t="72975" r="31758" b="23287"/>
          <a:stretch/>
        </p:blipFill>
        <p:spPr bwMode="auto">
          <a:xfrm>
            <a:off x="1564605" y="2790093"/>
            <a:ext cx="9171785" cy="6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7" t="44176" r="47814" b="27773"/>
          <a:stretch/>
        </p:blipFill>
        <p:spPr bwMode="auto">
          <a:xfrm>
            <a:off x="14270580" y="2637693"/>
            <a:ext cx="1733069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6" t="44176" r="32768" b="27773"/>
          <a:stretch/>
        </p:blipFill>
        <p:spPr bwMode="auto">
          <a:xfrm>
            <a:off x="11912643" y="5275385"/>
            <a:ext cx="2357937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2" t="44176" r="23724" b="27773"/>
          <a:stretch/>
        </p:blipFill>
        <p:spPr bwMode="auto">
          <a:xfrm>
            <a:off x="14270581" y="5110357"/>
            <a:ext cx="17179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345E-6 2.5E-6 L -0.79986 -0.050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98" y="-2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393E-6 -2.77778E-6 L -0.50892 -0.0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111E-6 -1.11111E-6 L -0.34293 0.226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6E-6 -1.11111E-6 L -0.30362 0.2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362C8C7-9C4A-7D1B-48D2-D3CEE691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23A011F-1B62-9F7B-D5CA-DED219A2C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CF4FB6-1305-3888-216D-A73743BA0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93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0164B67-5274-D9F8-D3DF-2DC3063C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9DC7EB2-1875-51CC-8191-7428182F5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3A97BB3-4577-8BB5-51C4-1B3015CBF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FD314FF-54D5-9607-9E7B-34B3670E9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90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4D749-AD54-CDF4-FAD5-231B409C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627B22-BC02-1191-F14E-CA55272D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C6E5EA5-E727-AB8E-A986-046FB5E71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B9F533E8-55AA-04BB-1A15-029043842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1C9564B-9067-D847-CAB4-42DF76AFA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36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2519" y="333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Tìm hiểu về tác dụng của biển báo giao thông.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719" y="1585912"/>
            <a:ext cx="1554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như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đối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r>
              <a:rPr lang="en-US" sz="3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endParaRPr lang="en-US" sz="3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479" y="3094017"/>
            <a:ext cx="14613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id="{21EA48DC-D446-3926-F41D-A6BF0D598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50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053" y="1143000"/>
            <a:ext cx="15793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xét về hình dạng, mào sắc của mỗi nhóm biển báo giao thông trông hình dưới đây. Nêu ý nghĩa của từng biển báo trong mỗi nhó đó.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3477090" y="2783313"/>
            <a:ext cx="2586377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6667"/>
          <a:stretch/>
        </p:blipFill>
        <p:spPr bwMode="auto">
          <a:xfrm>
            <a:off x="6936482" y="2798553"/>
            <a:ext cx="2477749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7829" r="37985" b="6667"/>
          <a:stretch/>
        </p:blipFill>
        <p:spPr bwMode="auto">
          <a:xfrm>
            <a:off x="10287246" y="2829033"/>
            <a:ext cx="2375228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6667"/>
          <a:stretch/>
        </p:blipFill>
        <p:spPr bwMode="auto">
          <a:xfrm>
            <a:off x="13535490" y="2813793"/>
            <a:ext cx="2375229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A8A41C51-4C44-F9DD-D945-8483F486CC1F}"/>
              </a:ext>
            </a:extLst>
          </p:cNvPr>
          <p:cNvSpPr/>
          <p:nvPr/>
        </p:nvSpPr>
        <p:spPr>
          <a:xfrm>
            <a:off x="3984202" y="189879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Các loại biển báo giao thông.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C1DDDA78-CE74-4472-2DE9-6FFB11187036}"/>
              </a:ext>
            </a:extLst>
          </p:cNvPr>
          <p:cNvGrpSpPr/>
          <p:nvPr/>
        </p:nvGrpSpPr>
        <p:grpSpPr>
          <a:xfrm>
            <a:off x="-335637" y="4133089"/>
            <a:ext cx="4265418" cy="4852649"/>
            <a:chOff x="-335637" y="4133089"/>
            <a:chExt cx="4265418" cy="4852649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E5DCA6D5-45E2-3263-4627-33BEC561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5637" y="5577437"/>
              <a:ext cx="4265418" cy="3408301"/>
            </a:xfrm>
            <a:prstGeom prst="rect">
              <a:avLst/>
            </a:prstGeom>
          </p:spPr>
        </p:pic>
        <p:sp>
          <p:nvSpPr>
            <p:cNvPr id="5" name="Bong bóng Ý nghĩ: Hình đám mây 4">
              <a:extLst>
                <a:ext uri="{FF2B5EF4-FFF2-40B4-BE49-F238E27FC236}">
                  <a16:creationId xmlns:a16="http://schemas.microsoft.com/office/drawing/2014/main" id="{D2139CCD-A5CC-B9E0-C8EF-BA076D0A0B71}"/>
                </a:ext>
              </a:extLst>
            </p:cNvPr>
            <p:cNvSpPr/>
            <p:nvPr/>
          </p:nvSpPr>
          <p:spPr>
            <a:xfrm>
              <a:off x="117053" y="4133089"/>
              <a:ext cx="3076329" cy="1754326"/>
            </a:xfrm>
            <a:prstGeom prst="cloudCallout">
              <a:avLst>
                <a:gd name="adj1" fmla="val 2031"/>
                <a:gd name="adj2" fmla="val 81211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E1B32D-56EE-FADB-8BA4-3B155758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FE71826-2E2B-4845-BB36-E181A8D97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0A5480D-BCEE-112A-21EE-7CE28A7EB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7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158" y="1066800"/>
            <a:ext cx="15510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Nêu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8763" y="4008769"/>
            <a:ext cx="8137525" cy="328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888" y="3657600"/>
            <a:ext cx="7391400" cy="325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cấm: Có dạng hình tròn, viền đỏ, nền trắng, trên nền có hình vẽ màu đen.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599317" y="2832849"/>
            <a:ext cx="317438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8FAA6C19-1F24-AF37-B606-46D360F1B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9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5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8646"/>
          <a:stretch/>
        </p:blipFill>
        <p:spPr bwMode="auto">
          <a:xfrm>
            <a:off x="97970" y="1086062"/>
            <a:ext cx="3794092" cy="75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37919" y="2720051"/>
            <a:ext cx="6400800" cy="37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nguy hiểm: Có dạng hình tam giác đều, viền đỏ, nền vàng, trên nền có hình vẽ màu đen.</a:t>
            </a:r>
          </a:p>
        </p:txBody>
      </p:sp>
      <p:pic>
        <p:nvPicPr>
          <p:cNvPr id="3" name="图片 22">
            <a:extLst>
              <a:ext uri="{FF2B5EF4-FFF2-40B4-BE49-F238E27FC236}">
                <a16:creationId xmlns:a16="http://schemas.microsoft.com/office/drawing/2014/main" id="{67B6A198-593B-8F15-C905-1FCA2E8FB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9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8615" r="37985" b="8926"/>
          <a:stretch/>
        </p:blipFill>
        <p:spPr bwMode="auto">
          <a:xfrm>
            <a:off x="247834" y="990600"/>
            <a:ext cx="3821723" cy="77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1838" y="3089383"/>
            <a:ext cx="7192962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hiệu lệnh: Có dạng hình tròn, nền xanh, trên nền có hình vẽ màu trắng.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id="{75978D74-3107-DF4F-8FBE-86CC73DEF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9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5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10499</TotalTime>
  <Words>300</Words>
  <Application>Microsoft Office PowerPoint</Application>
  <PresentationFormat>Custom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1143</cp:revision>
  <dcterms:created xsi:type="dcterms:W3CDTF">2008-09-09T22:52:10Z</dcterms:created>
  <dcterms:modified xsi:type="dcterms:W3CDTF">2023-03-12T15:10:13Z</dcterms:modified>
  <cp:category>9Slide.vn</cp:category>
</cp:coreProperties>
</file>