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3" r:id="rId3"/>
    <p:sldMasterId id="2147483722" r:id="rId4"/>
    <p:sldMasterId id="2147483726" r:id="rId5"/>
  </p:sldMasterIdLst>
  <p:notesMasterIdLst>
    <p:notesMasterId r:id="rId26"/>
  </p:notesMasterIdLst>
  <p:sldIdLst>
    <p:sldId id="314" r:id="rId6"/>
    <p:sldId id="262" r:id="rId7"/>
    <p:sldId id="264" r:id="rId8"/>
    <p:sldId id="371" r:id="rId9"/>
    <p:sldId id="372" r:id="rId10"/>
    <p:sldId id="374" r:id="rId11"/>
    <p:sldId id="375" r:id="rId12"/>
    <p:sldId id="2007577492" r:id="rId13"/>
    <p:sldId id="2007577493" r:id="rId14"/>
    <p:sldId id="2007577494" r:id="rId15"/>
    <p:sldId id="2007577495" r:id="rId16"/>
    <p:sldId id="2007577496" r:id="rId17"/>
    <p:sldId id="2007577497" r:id="rId18"/>
    <p:sldId id="2007577498" r:id="rId19"/>
    <p:sldId id="2007577499" r:id="rId20"/>
    <p:sldId id="2007577500" r:id="rId21"/>
    <p:sldId id="2007577501" r:id="rId22"/>
    <p:sldId id="2007577502" r:id="rId23"/>
    <p:sldId id="2007577491" r:id="rId24"/>
    <p:sldId id="29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046" autoAdjust="0"/>
  </p:normalViewPr>
  <p:slideViewPr>
    <p:cSldViewPr snapToGrid="0">
      <p:cViewPr varScale="1">
        <p:scale>
          <a:sx n="53" d="100"/>
          <a:sy n="53" d="100"/>
        </p:scale>
        <p:origin x="1176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783DA-D0EF-4067-A48D-EDE6D7E12CC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D2ABD-87AB-44FC-8978-B6038C6A8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82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8055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41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6967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Sai –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–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khóc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;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chiếc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bay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-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2 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hành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11F54F-A008-46CC-AC70-D1D2921C9F2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inpin heiti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4724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203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03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49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9741A7-B527-F650-D2DB-4F59B4E712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7F20B9-6EA8-9EEF-E623-BDC145A2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2A4661-96A3-E71D-F868-C975B698A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2234-71CA-05A2-3974-4C8AD171F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5F10B-AA82-AB84-EDAE-565757132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EF1F4-1081-1E32-6BB9-3734FAC6C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B9E818-AC1E-EAD6-303E-DD4862AAF0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E41DE2-6B9C-72BE-D5D2-D5054A526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986F1E-BBFB-D872-1FAD-52677B32A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28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19AA3-87EA-26FB-971C-7D05A9A9F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AC63BE-4561-41B0-BCA8-BA71E022C5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6C433A-F106-DA4C-0532-06C597D3F8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C9582-790A-D8E6-E29D-2CF5851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35E62A-E84E-508C-6FAD-E9FFB8A98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8CA95-358F-ADAC-7EE7-7F8ECD70A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2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CDDF7-DCCC-7A06-9E6D-3FF68A32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35893-6850-74B3-BFE9-9BA2D651B3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B53292-D805-9386-CB17-7853CAD87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6131CC-CC8B-0198-AED2-9D9BF4BCE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FABDA-7A89-0158-D407-76F187704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1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BAFF3F-E63F-2FDA-4843-30F7C5CB081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983D2D-C4AE-C959-8C58-11266BE51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6FAB5-192D-F5AD-5F94-FC4C8A378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DF8A7-4C4A-1E8B-F0C4-18D24A6E8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CCBE5-F06A-2043-72F3-134D0FAED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7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3/12/2023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5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3/12/2023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848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3/12/2023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3/12/2023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168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31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35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0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80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41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33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7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681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719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627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754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61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4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2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594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483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73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11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41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59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7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46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FFEE2-E1B1-FD78-AF67-BFCC33C95A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56B85-1503-AD6E-2A4A-FA4C5BAA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C7F93D-EC90-1966-B961-717A77F310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7AF045-A937-0494-9FB9-A01EB1647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B1F721-67A8-4CC4-C4DB-6AAC33B9F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9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82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80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03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664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86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47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C586-7DCA-7467-10A0-E876E4850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5A704-5E69-F7A6-D80B-8712BC3AB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5A043B-838F-03F8-38C8-0B7B15C6D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9455-6D32-C2F3-9F26-24AA369B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B674-7978-F6F7-5AED-A3613C3A0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4DF7-65E8-CFD3-536C-EC66AD27A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510158-4E8E-4510-F70D-FE70BDCCB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77876-3DAA-0C73-AE9D-05720671CA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971-5390-C185-FF72-5FADF3430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4725B-4FE9-54A7-B760-171AF6BE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0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7EF20-A892-451C-FAFF-26397CE8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1DB881-0791-5B31-4D8C-0556301AD1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30736D-41A7-774C-6572-C20AF91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928B28-6BA5-27DD-173C-DDC334836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DCF992-37A7-BD96-A1D5-99E875382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584923-550F-EC53-2E31-1FF99B77F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8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8499E-D859-D259-DE9B-ED97FE417F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49D23A-D9EA-B041-B565-E6CB97A2A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1D6743-995D-7889-6EB0-CB1F563271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CE29A8-D4AA-D55E-AE6E-040E9C2645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1CBA0B-B83A-9ED9-51E9-84B83E757E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B532B-D1A7-DA0D-A074-59354159F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860B7-4B90-4E2F-A187-46F9ED0D2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0C2ACA-85FE-3596-376B-E3E9018B5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3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F602-AC24-2F83-DC15-6CA5424F2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497113-AB2A-1E41-E88F-EC16D4F4F0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CA4EEB-2D72-4CD7-8880-0242B6B8C89D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8DD0C-F7AD-F081-0AB5-5F149148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1E23-6B08-1DE6-2BC4-EC308D80C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517234A-50D7-41C1-9150-C7CC32F7C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image" Target="../media/image6.jpeg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21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251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909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097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639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microsoft.com/office/2007/relationships/hdphoto" Target="../media/hdphoto11.wdp"/><Relationship Id="rId10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47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0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26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0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0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2.png"/><Relationship Id="rId18" Type="http://schemas.openxmlformats.org/officeDocument/2006/relationships/image" Target="../media/image35.png"/><Relationship Id="rId3" Type="http://schemas.microsoft.com/office/2007/relationships/media" Target="../media/media2.mp3"/><Relationship Id="rId7" Type="http://schemas.openxmlformats.org/officeDocument/2006/relationships/image" Target="../media/image29.png"/><Relationship Id="rId12" Type="http://schemas.openxmlformats.org/officeDocument/2006/relationships/image" Target="../media/image31.png"/><Relationship Id="rId17" Type="http://schemas.openxmlformats.org/officeDocument/2006/relationships/slide" Target="slide3.xml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microsoft.com/office/2007/relationships/hdphoto" Target="../media/hdphoto9.wdp"/><Relationship Id="rId1" Type="http://schemas.microsoft.com/office/2007/relationships/media" Target="../media/media1.mp3"/><Relationship Id="rId6" Type="http://schemas.openxmlformats.org/officeDocument/2006/relationships/notesSlide" Target="../notesSlides/notesSlide6.xml"/><Relationship Id="rId11" Type="http://schemas.microsoft.com/office/2007/relationships/hdphoto" Target="../media/hdphoto6.wdp"/><Relationship Id="rId5" Type="http://schemas.openxmlformats.org/officeDocument/2006/relationships/slideLayout" Target="../slideLayouts/slideLayout10.xml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audio" Target="../media/media2.mp3"/><Relationship Id="rId9" Type="http://schemas.microsoft.com/office/2007/relationships/hdphoto" Target="../media/hdphoto7.wdp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18" Type="http://schemas.openxmlformats.org/officeDocument/2006/relationships/image" Target="../media/image37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0.png"/><Relationship Id="rId5" Type="http://schemas.openxmlformats.org/officeDocument/2006/relationships/image" Target="../media/image21.png"/><Relationship Id="rId1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3" y="657766"/>
            <a:ext cx="89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70C8E-A729-8B1A-825F-A2F398D9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14" y="1458764"/>
            <a:ext cx="8467725" cy="296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B9A0E-D285-283C-34B2-4312556A63EE}"/>
              </a:ext>
            </a:extLst>
          </p:cNvPr>
          <p:cNvSpPr txBox="1"/>
          <p:nvPr/>
        </p:nvSpPr>
        <p:spPr>
          <a:xfrm>
            <a:off x="1453117" y="4506751"/>
            <a:ext cx="11323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b.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A9DF6F-B494-B45B-A343-A9F1D8933B4B}"/>
              </a:ext>
            </a:extLst>
          </p:cNvPr>
          <p:cNvGrpSpPr/>
          <p:nvPr/>
        </p:nvGrpSpPr>
        <p:grpSpPr>
          <a:xfrm>
            <a:off x="2424223" y="5106842"/>
            <a:ext cx="7521083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EB2EB-DB66-5005-9E0C-3C86332A6248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127CAF-E16F-9189-E568-D70A8207EEE7}"/>
                </a:ext>
              </a:extLst>
            </p:cNvPr>
            <p:cNvSpPr/>
            <p:nvPr/>
          </p:nvSpPr>
          <p:spPr>
            <a:xfrm>
              <a:off x="4836645" y="824058"/>
              <a:ext cx="6473464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 20 tháng 11 là thứ Hai.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8D00B45-0B09-28BE-E8FA-F96EE8C99698}"/>
              </a:ext>
            </a:extLst>
          </p:cNvPr>
          <p:cNvSpPr/>
          <p:nvPr/>
        </p:nvSpPr>
        <p:spPr>
          <a:xfrm>
            <a:off x="1860698" y="3636335"/>
            <a:ext cx="467833" cy="276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67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3" y="657766"/>
            <a:ext cx="89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70C8E-A729-8B1A-825F-A2F398D9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14" y="1458764"/>
            <a:ext cx="8467725" cy="296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B9A0E-D285-283C-34B2-4312556A63EE}"/>
              </a:ext>
            </a:extLst>
          </p:cNvPr>
          <p:cNvSpPr txBox="1"/>
          <p:nvPr/>
        </p:nvSpPr>
        <p:spPr>
          <a:xfrm>
            <a:off x="1453117" y="4506751"/>
            <a:ext cx="11323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cuối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A9DF6F-B494-B45B-A343-A9F1D8933B4B}"/>
              </a:ext>
            </a:extLst>
          </p:cNvPr>
          <p:cNvGrpSpPr/>
          <p:nvPr/>
        </p:nvGrpSpPr>
        <p:grpSpPr>
          <a:xfrm>
            <a:off x="1318437" y="5276964"/>
            <a:ext cx="9558669" cy="1011707"/>
            <a:chOff x="1894775" y="708119"/>
            <a:chExt cx="12827885" cy="1011707"/>
          </a:xfrm>
          <a:solidFill>
            <a:srgbClr val="AAE3F9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EB2EB-DB66-5005-9E0C-3C86332A6248}"/>
                </a:ext>
              </a:extLst>
            </p:cNvPr>
            <p:cNvSpPr/>
            <p:nvPr/>
          </p:nvSpPr>
          <p:spPr>
            <a:xfrm>
              <a:off x="1894775" y="708119"/>
              <a:ext cx="12827885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127CAF-E16F-9189-E568-D70A8207EEE7}"/>
                </a:ext>
              </a:extLst>
            </p:cNvPr>
            <p:cNvSpPr/>
            <p:nvPr/>
          </p:nvSpPr>
          <p:spPr>
            <a:xfrm>
              <a:off x="2225835" y="824058"/>
              <a:ext cx="11695086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Ngày cuối cùng của tháng 12 là Chủ nhật.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8D00B45-0B09-28BE-E8FA-F96EE8C99698}"/>
              </a:ext>
            </a:extLst>
          </p:cNvPr>
          <p:cNvSpPr/>
          <p:nvPr/>
        </p:nvSpPr>
        <p:spPr>
          <a:xfrm>
            <a:off x="9569303" y="4029740"/>
            <a:ext cx="467833" cy="276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76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3" y="657766"/>
            <a:ext cx="89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70C8E-A729-8B1A-825F-A2F398D9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14" y="1458764"/>
            <a:ext cx="8467725" cy="296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B9A0E-D285-283C-34B2-4312556A63EE}"/>
              </a:ext>
            </a:extLst>
          </p:cNvPr>
          <p:cNvSpPr txBox="1"/>
          <p:nvPr/>
        </p:nvSpPr>
        <p:spPr>
          <a:xfrm>
            <a:off x="1453117" y="4506751"/>
            <a:ext cx="11323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d.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A9DF6F-B494-B45B-A343-A9F1D8933B4B}"/>
              </a:ext>
            </a:extLst>
          </p:cNvPr>
          <p:cNvGrpSpPr/>
          <p:nvPr/>
        </p:nvGrpSpPr>
        <p:grpSpPr>
          <a:xfrm>
            <a:off x="1158949" y="5212148"/>
            <a:ext cx="10079665" cy="1380037"/>
            <a:chOff x="1737816" y="707099"/>
            <a:chExt cx="13527070" cy="1380037"/>
          </a:xfrm>
          <a:solidFill>
            <a:srgbClr val="AAE3F9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EB2EB-DB66-5005-9E0C-3C86332A6248}"/>
                </a:ext>
              </a:extLst>
            </p:cNvPr>
            <p:cNvSpPr/>
            <p:nvPr/>
          </p:nvSpPr>
          <p:spPr>
            <a:xfrm>
              <a:off x="1894775" y="708119"/>
              <a:ext cx="13370111" cy="137901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127CAF-E16F-9189-E568-D70A8207EEE7}"/>
                </a:ext>
              </a:extLst>
            </p:cNvPr>
            <p:cNvSpPr/>
            <p:nvPr/>
          </p:nvSpPr>
          <p:spPr>
            <a:xfrm>
              <a:off x="1737816" y="707099"/>
              <a:ext cx="13523785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Các ngày Chủ nhật của tháng 12 là ngày: 3, 10, 17, 24, 31.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8D00B45-0B09-28BE-E8FA-F96EE8C99698}"/>
              </a:ext>
            </a:extLst>
          </p:cNvPr>
          <p:cNvSpPr/>
          <p:nvPr/>
        </p:nvSpPr>
        <p:spPr>
          <a:xfrm>
            <a:off x="9569303" y="1945758"/>
            <a:ext cx="467833" cy="23604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74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584251" y="391952"/>
            <a:ext cx="102072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8.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triển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A6999F-5552-0FF8-E424-31EDF9E70123}"/>
              </a:ext>
            </a:extLst>
          </p:cNvPr>
          <p:cNvGrpSpPr/>
          <p:nvPr/>
        </p:nvGrpSpPr>
        <p:grpSpPr>
          <a:xfrm>
            <a:off x="1435396" y="2477387"/>
            <a:ext cx="9558669" cy="1605515"/>
            <a:chOff x="1894775" y="-241393"/>
            <a:chExt cx="12827885" cy="1605515"/>
          </a:xfrm>
          <a:solidFill>
            <a:srgbClr val="AAE3F9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20ECDE-DD9D-CD6A-B328-69FD533FA91C}"/>
                </a:ext>
              </a:extLst>
            </p:cNvPr>
            <p:cNvSpPr/>
            <p:nvPr/>
          </p:nvSpPr>
          <p:spPr>
            <a:xfrm>
              <a:off x="1894775" y="-241393"/>
              <a:ext cx="12827885" cy="1605515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B2190C-BB00-A03B-A964-D273EB1ADC18}"/>
                </a:ext>
              </a:extLst>
            </p:cNvPr>
            <p:cNvSpPr/>
            <p:nvPr/>
          </p:nvSpPr>
          <p:spPr>
            <a:xfrm>
              <a:off x="1951851" y="-26548"/>
              <a:ext cx="12513967" cy="1323439"/>
            </a:xfrm>
            <a:prstGeom prst="rect">
              <a:avLst/>
            </a:prstGeom>
            <a:solidFill>
              <a:srgbClr val="F9B2DC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Từ 25 tháng 8 đến 30 tháng 8 có 6 ngày. Vậy triển lãm đó diễn ra trong 6 ngày.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566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584251" y="391952"/>
            <a:ext cx="10207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Xuân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A6999F-5552-0FF8-E424-31EDF9E70123}"/>
              </a:ext>
            </a:extLst>
          </p:cNvPr>
          <p:cNvGrpSpPr/>
          <p:nvPr/>
        </p:nvGrpSpPr>
        <p:grpSpPr>
          <a:xfrm>
            <a:off x="1456661" y="2573081"/>
            <a:ext cx="9558669" cy="1116418"/>
            <a:chOff x="1894775" y="-241393"/>
            <a:chExt cx="12827885" cy="1605515"/>
          </a:xfrm>
          <a:solidFill>
            <a:srgbClr val="AAE3F9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A920ECDE-DD9D-CD6A-B328-69FD533FA91C}"/>
                </a:ext>
              </a:extLst>
            </p:cNvPr>
            <p:cNvSpPr/>
            <p:nvPr/>
          </p:nvSpPr>
          <p:spPr>
            <a:xfrm>
              <a:off x="1894775" y="-241393"/>
              <a:ext cx="12827885" cy="1605515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B2190C-BB00-A03B-A964-D273EB1ADC18}"/>
                </a:ext>
              </a:extLst>
            </p:cNvPr>
            <p:cNvSpPr/>
            <p:nvPr/>
          </p:nvSpPr>
          <p:spPr>
            <a:xfrm>
              <a:off x="1951851" y="-26547"/>
              <a:ext cx="12513967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Hội chợ đó kết thúc vào ngày 16 tháng 1.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26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605516" y="572705"/>
            <a:ext cx="1020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B8C3EF0-0C3E-25D0-1B6B-2F0AFF9908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671" y="1432095"/>
            <a:ext cx="10108044" cy="416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2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605516" y="572705"/>
            <a:ext cx="1020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A0AEF-7173-3B7B-CBFE-DCF28E85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2266950"/>
            <a:ext cx="5534025" cy="316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60E8A-F09A-2441-9C4B-94537ABE4974}"/>
              </a:ext>
            </a:extLst>
          </p:cNvPr>
          <p:cNvSpPr txBox="1"/>
          <p:nvPr/>
        </p:nvSpPr>
        <p:spPr>
          <a:xfrm>
            <a:off x="7515224" y="2285992"/>
            <a:ext cx="42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tháng có 30 ngày?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432B6-811D-7990-D496-24EEC3B9E03F}"/>
              </a:ext>
            </a:extLst>
          </p:cNvPr>
          <p:cNvSpPr txBox="1"/>
          <p:nvPr/>
        </p:nvSpPr>
        <p:spPr>
          <a:xfrm>
            <a:off x="6979454" y="3131621"/>
            <a:ext cx="44791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có 30 ngày: Tháng 4, 6, 9, 11.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B5BD6-B1E6-967C-A3AC-3134A74D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803" y="20886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829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605516" y="572705"/>
            <a:ext cx="1020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A0AEF-7173-3B7B-CBFE-DCF28E85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2266950"/>
            <a:ext cx="5534025" cy="316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60E8A-F09A-2441-9C4B-94537ABE4974}"/>
              </a:ext>
            </a:extLst>
          </p:cNvPr>
          <p:cNvSpPr txBox="1"/>
          <p:nvPr/>
        </p:nvSpPr>
        <p:spPr>
          <a:xfrm>
            <a:off x="7515224" y="2285992"/>
            <a:ext cx="4257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31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432B6-811D-7990-D496-24EEC3B9E03F}"/>
              </a:ext>
            </a:extLst>
          </p:cNvPr>
          <p:cNvSpPr txBox="1"/>
          <p:nvPr/>
        </p:nvSpPr>
        <p:spPr>
          <a:xfrm>
            <a:off x="6553200" y="3131621"/>
            <a:ext cx="4905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có 31 ngày: Tháng 1, 3, 5, 7, 8, 10, 12.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B5BD6-B1E6-967C-A3AC-3134A74D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803" y="20886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9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531491" y="361786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605516" y="572705"/>
            <a:ext cx="10207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A0AEF-7173-3B7B-CBFE-DCF28E85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62" y="2266950"/>
            <a:ext cx="5534025" cy="3162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660E8A-F09A-2441-9C4B-94537ABE4974}"/>
              </a:ext>
            </a:extLst>
          </p:cNvPr>
          <p:cNvSpPr txBox="1"/>
          <p:nvPr/>
        </p:nvSpPr>
        <p:spPr>
          <a:xfrm>
            <a:off x="7515224" y="2285992"/>
            <a:ext cx="425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 có 28 hoặc 29 ngày?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432B6-811D-7990-D496-24EEC3B9E03F}"/>
              </a:ext>
            </a:extLst>
          </p:cNvPr>
          <p:cNvSpPr txBox="1"/>
          <p:nvPr/>
        </p:nvSpPr>
        <p:spPr>
          <a:xfrm>
            <a:off x="6553200" y="3560246"/>
            <a:ext cx="4905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tháng có 28 hoặc 29 ngày: Tháng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DB5BD6-B1E6-967C-A3AC-3134A74D6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5803" y="2088610"/>
            <a:ext cx="1229004" cy="109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>
            <a:extLst>
              <a:ext uri="{FF2B5EF4-FFF2-40B4-BE49-F238E27FC236}">
                <a16:creationId xmlns:a16="http://schemas.microsoft.com/office/drawing/2014/main" id="{AFDB4B6C-89D8-4787-909D-0F4663F818FB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C0963153-2A71-897A-8A4A-F842169470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3"/>
          <a:stretch/>
        </p:blipFill>
        <p:spPr>
          <a:xfrm>
            <a:off x="9064813" y="5086208"/>
            <a:ext cx="3127187" cy="1771792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1C595860-08CF-EB50-A476-168AF3E3B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24481" y="1977102"/>
            <a:ext cx="5861488" cy="5861488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D484BFD7-A6B1-F4D9-ED1A-1B110F04E75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96D8E71F-F5B8-FE6F-4CB1-DCAAD0F89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705" y="0"/>
            <a:ext cx="2446941" cy="702129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79BC26D3-44B0-4075-CDCA-DB97AE4E2BA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00209" y="3429000"/>
            <a:ext cx="2091791" cy="2800767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E9E8BC45-F4EA-12DB-79EA-088651E644A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6200000">
            <a:off x="36966" y="710445"/>
            <a:ext cx="1651876" cy="172806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9AEB3A62-20FD-CFD6-F3CE-2EC99B05B3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4944450" y="6060984"/>
            <a:ext cx="907991" cy="797016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E672C3C-2FE2-69AE-0523-B6EE387179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10983122" y="-197155"/>
            <a:ext cx="1163388" cy="1557698"/>
          </a:xfrm>
          <a:prstGeom prst="rect">
            <a:avLst/>
          </a:pr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0E75ECA6-2EEF-E008-3F5F-F4F31CFBF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8956731" y="0"/>
            <a:ext cx="1852188" cy="1625812"/>
          </a:xfrm>
          <a:prstGeom prst="rect">
            <a:avLst/>
          </a:prstGeom>
        </p:spPr>
      </p:pic>
      <p:pic>
        <p:nvPicPr>
          <p:cNvPr id="39" name="图片 6" descr="943354c5a81c7bc3edbba178021a1371">
            <a:extLst>
              <a:ext uri="{FF2B5EF4-FFF2-40B4-BE49-F238E27FC236}">
                <a16:creationId xmlns:a16="http://schemas.microsoft.com/office/drawing/2014/main" id="{A4B82AA7-DF3E-4123-B45A-BD2F9370BFD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6625" y="-114935"/>
            <a:ext cx="10058400" cy="1497330"/>
          </a:xfrm>
          <a:prstGeom prst="rect">
            <a:avLst/>
          </a:prstGeom>
        </p:spPr>
      </p:pic>
      <p:grpSp>
        <p:nvGrpSpPr>
          <p:cNvPr id="41" name="组合 2">
            <a:extLst>
              <a:ext uri="{FF2B5EF4-FFF2-40B4-BE49-F238E27FC236}">
                <a16:creationId xmlns:a16="http://schemas.microsoft.com/office/drawing/2014/main" id="{80378273-87BB-43BF-92E7-36B908CD0B10}"/>
              </a:ext>
            </a:extLst>
          </p:cNvPr>
          <p:cNvGrpSpPr/>
          <p:nvPr/>
        </p:nvGrpSpPr>
        <p:grpSpPr>
          <a:xfrm>
            <a:off x="-136525" y="3194050"/>
            <a:ext cx="12534900" cy="3721100"/>
            <a:chOff x="-215" y="5030"/>
            <a:chExt cx="19740" cy="5860"/>
          </a:xfrm>
        </p:grpSpPr>
        <p:pic>
          <p:nvPicPr>
            <p:cNvPr id="42" name="图片 8" descr="地方">
              <a:extLst>
                <a:ext uri="{FF2B5EF4-FFF2-40B4-BE49-F238E27FC236}">
                  <a16:creationId xmlns:a16="http://schemas.microsoft.com/office/drawing/2014/main" id="{060B5EAC-859F-4653-BD1D-9823502E3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-215" y="5030"/>
              <a:ext cx="6713" cy="5861"/>
            </a:xfrm>
            <a:prstGeom prst="rect">
              <a:avLst/>
            </a:prstGeom>
          </p:spPr>
        </p:pic>
        <p:pic>
          <p:nvPicPr>
            <p:cNvPr id="43" name="图片 9" descr="地方">
              <a:extLst>
                <a:ext uri="{FF2B5EF4-FFF2-40B4-BE49-F238E27FC236}">
                  <a16:creationId xmlns:a16="http://schemas.microsoft.com/office/drawing/2014/main" id="{6D77D27B-BE1C-4A3F-9BF2-D1F48A616E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flipH="1">
              <a:off x="12791" y="5030"/>
              <a:ext cx="6734" cy="5861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9FB596C-DA5D-F395-5651-B071553248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2504" y="1958275"/>
            <a:ext cx="5809992" cy="149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5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343" y="3495675"/>
            <a:ext cx="3850365" cy="38503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271770" y="333633"/>
            <a:ext cx="3935699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2F1C32-304A-2BB5-7279-397CB7F7C57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57888" y="1015758"/>
            <a:ext cx="10177205" cy="349475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E8BA15-2FC6-9FE3-B64E-0D018EAF773C}"/>
              </a:ext>
            </a:extLst>
          </p:cNvPr>
          <p:cNvSpPr txBox="1"/>
          <p:nvPr/>
        </p:nvSpPr>
        <p:spPr>
          <a:xfrm>
            <a:off x="5105400" y="4162425"/>
            <a:ext cx="29555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6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b="1" dirty="0"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-84455"/>
            <a:ext cx="12692380" cy="46564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1875" y1="27917" x2="3125" y2="86389"/>
                        <a14:foregroundMark x1="14063" y1="32639" x2="16484" y2="17639"/>
                        <a14:foregroundMark x1="5078" y1="18472" x2="3906" y2="50278"/>
                        <a14:foregroundMark x1="2500" y1="20972" x2="1484" y2="34861"/>
                        <a14:foregroundMark x1="1250" y1="13472" x2="2500" y2="11944"/>
                        <a14:foregroundMark x1="6563" y1="8472" x2="7187" y2="6944"/>
                        <a14:foregroundMark x1="27891" y1="30556" x2="29453" y2="19306"/>
                        <a14:foregroundMark x1="26563" y1="42222" x2="26328" y2="52361"/>
                        <a14:foregroundMark x1="54609" y1="45972" x2="61875" y2="30139"/>
                        <a14:foregroundMark x1="60078" y1="30833" x2="66250" y2="20278"/>
                        <a14:foregroundMark x1="57344" y1="28056" x2="57500" y2="26250"/>
                        <a14:foregroundMark x1="71641" y1="38750" x2="74453" y2="30417"/>
                        <a14:foregroundMark x1="58359" y1="52778" x2="68672" y2="63194"/>
                        <a14:foregroundMark x1="78906" y1="79861" x2="90781" y2="95833"/>
                        <a14:foregroundMark x1="91250" y1="30833" x2="96328" y2="10833"/>
                        <a14:foregroundMark x1="55703" y1="28472" x2="56875" y2="23333"/>
                        <a14:foregroundMark x1="60000" y1="32222" x2="56797" y2="23194"/>
                        <a14:foregroundMark x1="52969" y1="29583" x2="55937" y2="248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95" y="154940"/>
            <a:ext cx="1269238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5093" l="10000" r="9255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30" y="-845820"/>
            <a:ext cx="10182225" cy="565785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8700357" y="4113396"/>
            <a:ext cx="3104114" cy="1544454"/>
            <a:chOff x="8700357" y="4113396"/>
            <a:chExt cx="3104114" cy="1544454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0841" b="89790" l="0" r="5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88" r="45622"/>
            <a:stretch>
              <a:fillRect/>
            </a:stretch>
          </p:blipFill>
          <p:spPr>
            <a:xfrm>
              <a:off x="8700357" y="4113396"/>
              <a:ext cx="3104114" cy="1544454"/>
            </a:xfrm>
            <a:prstGeom prst="rect">
              <a:avLst/>
            </a:prstGeom>
            <a:effectLst>
              <a:innerShdw blurRad="254000">
                <a:schemeClr val="bg1"/>
              </a:inn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770597" y="4345483"/>
              <a:ext cx="16017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perspectiveLeft"/>
                <a:lightRig rig="threePt" dir="t"/>
              </a:scene3d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srgbClr val="000000">
                        <a:lumMod val="60000"/>
                        <a:lumOff val="40000"/>
                      </a:srgbClr>
                    </a:solidFill>
                  </a:ln>
                  <a:solidFill>
                    <a:srgbClr val="FFFFFF"/>
                  </a:solidFill>
                  <a:effectLst/>
                  <a:uLnTx/>
                  <a:uFillTx/>
                  <a:latin typeface="UTM Showcard" panose="02040603050506020204" pitchFamily="18" charset="0"/>
                  <a:ea typeface="SimSun"/>
                  <a:cs typeface="+mn-cs"/>
                </a:rPr>
                <a:t>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432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03960" y="-542290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368" y="308104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095011" y="4514608"/>
                <a:ext cx="80276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Đ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249663" y="4555916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7969" y="312902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54039" y="3101125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1647" y="3044130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618537" y="2548321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517958" y="3357896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84726" y="1618374"/>
            <a:ext cx="829543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Nếu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nay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Sáu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thì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7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nữa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cũng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Sáu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289998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3073 -0.11944 C 0.15794 -0.14606 0.19935 -0.1588 0.24258 -0.1588 C 0.29206 -0.1588 0.33138 -0.14606 0.35807 -0.11944 L 0.49154 0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35374" y="-1612103"/>
            <a:ext cx="10387379" cy="4730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48843" y="855044"/>
            <a:ext cx="71495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2. 1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= 12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   1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 = 30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SimSun"/>
                <a:cs typeface="+mn-cs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57876" y="3121723"/>
            <a:ext cx="5350495" cy="2145736"/>
            <a:chOff x="457876" y="3121723"/>
            <a:chExt cx="5350495" cy="2145736"/>
          </a:xfrm>
        </p:grpSpPr>
        <p:grpSp>
          <p:nvGrpSpPr>
            <p:cNvPr id="5" name="Group 4"/>
            <p:cNvGrpSpPr/>
            <p:nvPr/>
          </p:nvGrpSpPr>
          <p:grpSpPr>
            <a:xfrm>
              <a:off x="457876" y="3121723"/>
              <a:ext cx="5350495" cy="2145736"/>
              <a:chOff x="8700357" y="4113396"/>
              <a:chExt cx="3104114" cy="154445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914105" y="4524738"/>
                <a:ext cx="80276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Đúng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2" name="Group 11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0007269" y="4506316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6009176" y="2959754"/>
            <a:ext cx="4105423" cy="386392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800702" y="3002904"/>
            <a:ext cx="4105423" cy="386392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6343356" y="2976096"/>
            <a:ext cx="4105423" cy="3863926"/>
          </a:xfrm>
          <a:prstGeom prst="rect">
            <a:avLst/>
          </a:prstGeom>
        </p:spPr>
      </p:pic>
      <p:pic>
        <p:nvPicPr>
          <p:cNvPr id="3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3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36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37" name="Picture 36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876632" y="2453224"/>
            <a:ext cx="4850235" cy="413886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3273529" y="5336770"/>
            <a:ext cx="1405289" cy="1171073"/>
          </a:xfrm>
          <a:prstGeom prst="rect">
            <a:avLst/>
          </a:prstGeom>
        </p:spPr>
      </p:pic>
      <p:pic>
        <p:nvPicPr>
          <p:cNvPr id="39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11351077" y="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imSun"/>
                <a:cs typeface="fiolex girl" panose="020B050603040403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SimSun"/>
                <a:cs typeface="fiolex girl" panose="020B0506030404030204" pitchFamily="34" charset="0"/>
              </a:rPr>
              <a:t> Ly</a:t>
            </a:r>
          </a:p>
        </p:txBody>
      </p:sp>
    </p:spTree>
    <p:extLst>
      <p:ext uri="{BB962C8B-B14F-4D97-AF65-F5344CB8AC3E}">
        <p14:creationId xmlns:p14="http://schemas.microsoft.com/office/powerpoint/2010/main" val="38683882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01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1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20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419 0.18935 L 0.04935 -0.16135 C 0.0319 -0.24144 0.03542 -0.31019 0.05768 -0.35186 C 0.08347 -0.39792 0.11992 -0.40857 0.16563 -0.38334 L 0.36511 -0.28889 " pathEditMode="relative" rAng="7980000" ptsTypes="AAAAA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-3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018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tj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85" y="0"/>
            <a:ext cx="12192000" cy="67805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71889" l="1111" r="96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86" r="2738" b="28827"/>
          <a:stretch>
            <a:fillRect/>
          </a:stretch>
        </p:blipFill>
        <p:spPr>
          <a:xfrm rot="373333">
            <a:off x="1254212" y="-668789"/>
            <a:ext cx="10387330" cy="415671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457368" y="3081043"/>
            <a:ext cx="5350495" cy="2145736"/>
            <a:chOff x="457875" y="3121723"/>
            <a:chExt cx="5350495" cy="2145736"/>
          </a:xfrm>
        </p:grpSpPr>
        <p:grpSp>
          <p:nvGrpSpPr>
            <p:cNvPr id="7" name="Group 6"/>
            <p:cNvGrpSpPr/>
            <p:nvPr/>
          </p:nvGrpSpPr>
          <p:grpSpPr>
            <a:xfrm>
              <a:off x="457875" y="3121723"/>
              <a:ext cx="5350495" cy="2145736"/>
              <a:chOff x="8700357" y="4113396"/>
              <a:chExt cx="3104114" cy="15444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0069920" y="4513282"/>
                <a:ext cx="802767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Đ</a:t>
                </a: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úng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709654" y="3350788"/>
              <a:ext cx="1381858" cy="1454281"/>
              <a:chOff x="1868985" y="2300894"/>
              <a:chExt cx="1748429" cy="1761558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1868985" y="2300894"/>
                <a:ext cx="1748429" cy="1761558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9563" b="66471"/>
              <a:stretch>
                <a:fillRect/>
              </a:stretch>
            </p:blipFill>
            <p:spPr>
              <a:xfrm rot="20892305">
                <a:off x="1875176" y="2319018"/>
                <a:ext cx="1488798" cy="1668166"/>
              </a:xfrm>
              <a:prstGeom prst="rect">
                <a:avLst/>
              </a:prstGeom>
            </p:spPr>
          </p:pic>
        </p:grpSp>
      </p:grpSp>
      <p:grpSp>
        <p:nvGrpSpPr>
          <p:cNvPr id="36" name="Group 35"/>
          <p:cNvGrpSpPr/>
          <p:nvPr/>
        </p:nvGrpSpPr>
        <p:grpSpPr>
          <a:xfrm>
            <a:off x="326941" y="4935498"/>
            <a:ext cx="5350495" cy="2145736"/>
            <a:chOff x="326941" y="4935498"/>
            <a:chExt cx="5350495" cy="2145736"/>
          </a:xfrm>
        </p:grpSpPr>
        <p:grpSp>
          <p:nvGrpSpPr>
            <p:cNvPr id="10" name="Group 9"/>
            <p:cNvGrpSpPr/>
            <p:nvPr/>
          </p:nvGrpSpPr>
          <p:grpSpPr>
            <a:xfrm>
              <a:off x="326941" y="4935498"/>
              <a:ext cx="5350495" cy="2145736"/>
              <a:chOff x="8700357" y="4113396"/>
              <a:chExt cx="3104114" cy="1544454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40841" b="89790" l="0" r="5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4088" r="45622"/>
              <a:stretch>
                <a:fillRect/>
              </a:stretch>
            </p:blipFill>
            <p:spPr>
              <a:xfrm>
                <a:off x="8700357" y="4113396"/>
                <a:ext cx="3104114" cy="1544454"/>
              </a:xfrm>
              <a:prstGeom prst="rect">
                <a:avLst/>
              </a:prstGeom>
              <a:effectLst>
                <a:innerShdw blurRad="254000">
                  <a:schemeClr val="bg1"/>
                </a:innerShdw>
              </a:effectLst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10349501" y="4524739"/>
                <a:ext cx="490290" cy="553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  <a:scene3d>
                  <a:camera prst="perspectiveLeft"/>
                  <a:lightRig rig="threePt" dir="t"/>
                </a:scene3d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36FF15"/>
                    </a:solidFill>
                    <a:effectLst/>
                    <a:uLnTx/>
                    <a:uFillTx/>
                    <a:ea typeface="SimSun"/>
                    <a:cs typeface="+mn-cs"/>
                  </a:rPr>
                  <a:t>Sai</a:t>
                </a:r>
                <a:endParaRPr kumimoji="0" lang="vi-V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36FF15"/>
                  </a:solidFill>
                  <a:effectLst/>
                  <a:uLnTx/>
                  <a:uFillTx/>
                  <a:ea typeface="SimSun"/>
                  <a:cs typeface="+mn-cs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08567" y="5188152"/>
              <a:ext cx="1413078" cy="1432437"/>
              <a:chOff x="708567" y="5188152"/>
              <a:chExt cx="1413078" cy="1432437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71889" l="1111" r="96333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551" t="43889" r="37613" b="35413"/>
              <a:stretch>
                <a:fillRect/>
              </a:stretch>
            </p:blipFill>
            <p:spPr>
              <a:xfrm rot="373333">
                <a:off x="708567" y="5188152"/>
                <a:ext cx="1348488" cy="1432437"/>
              </a:xfrm>
              <a:custGeom>
                <a:avLst/>
                <a:gdLst>
                  <a:gd name="connsiteX0" fmla="*/ 778752 w 1748429"/>
                  <a:gd name="connsiteY0" fmla="*/ 5185 h 1761558"/>
                  <a:gd name="connsiteX1" fmla="*/ 1743125 w 1748429"/>
                  <a:gd name="connsiteY1" fmla="*/ 786045 h 1761558"/>
                  <a:gd name="connsiteX2" fmla="*/ 969679 w 1748429"/>
                  <a:gd name="connsiteY2" fmla="*/ 1756374 h 1761558"/>
                  <a:gd name="connsiteX3" fmla="*/ 5305 w 1748429"/>
                  <a:gd name="connsiteY3" fmla="*/ 975514 h 1761558"/>
                  <a:gd name="connsiteX4" fmla="*/ 778752 w 1748429"/>
                  <a:gd name="connsiteY4" fmla="*/ 5185 h 1761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8429" h="1761558">
                    <a:moveTo>
                      <a:pt x="778752" y="5185"/>
                    </a:moveTo>
                    <a:cubicBezTo>
                      <a:pt x="1258637" y="-47135"/>
                      <a:pt x="1690402" y="302467"/>
                      <a:pt x="1743125" y="786045"/>
                    </a:cubicBezTo>
                    <a:cubicBezTo>
                      <a:pt x="1795848" y="1269622"/>
                      <a:pt x="1449564" y="1704053"/>
                      <a:pt x="969679" y="1756374"/>
                    </a:cubicBezTo>
                    <a:cubicBezTo>
                      <a:pt x="489793" y="1808694"/>
                      <a:pt x="58028" y="1459092"/>
                      <a:pt x="5305" y="975514"/>
                    </a:cubicBezTo>
                    <a:cubicBezTo>
                      <a:pt x="-47418" y="491937"/>
                      <a:pt x="298866" y="57506"/>
                      <a:pt x="778752" y="5185"/>
                    </a:cubicBezTo>
                    <a:close/>
                  </a:path>
                </a:pathLst>
              </a:custGeom>
              <a:effectLst>
                <a:innerShdw blurRad="114300">
                  <a:schemeClr val="tx1"/>
                </a:innerShdw>
              </a:effectLst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 rotWithShape="1"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272" b="66667"/>
              <a:stretch>
                <a:fillRect/>
              </a:stretch>
            </p:blipFill>
            <p:spPr>
              <a:xfrm rot="1496325">
                <a:off x="839450" y="5312795"/>
                <a:ext cx="1282195" cy="1197187"/>
              </a:xfrm>
              <a:prstGeom prst="rect">
                <a:avLst/>
              </a:prstGeom>
            </p:spPr>
          </p:pic>
        </p:grp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7969" y="3129029"/>
            <a:ext cx="4105423" cy="38639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54039" y="3101125"/>
            <a:ext cx="4105423" cy="386392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2862" b="37922" l="48134" r="694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20980" r="27854" b="60196"/>
          <a:stretch>
            <a:fillRect/>
          </a:stretch>
        </p:blipFill>
        <p:spPr>
          <a:xfrm>
            <a:off x="5391647" y="3044130"/>
            <a:ext cx="4105423" cy="3863926"/>
          </a:xfrm>
          <a:prstGeom prst="rect">
            <a:avLst/>
          </a:prstGeom>
        </p:spPr>
      </p:pic>
      <p:pic>
        <p:nvPicPr>
          <p:cNvPr id="43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15933" y="843415"/>
            <a:ext cx="609600" cy="609600"/>
          </a:xfrm>
          <a:prstGeom prst="rect">
            <a:avLst/>
          </a:prstGeom>
        </p:spPr>
      </p:pic>
      <p:pic>
        <p:nvPicPr>
          <p:cNvPr id="44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12518" y="1630648"/>
            <a:ext cx="609600" cy="609600"/>
          </a:xfrm>
          <a:prstGeom prst="rect">
            <a:avLst/>
          </a:prstGeom>
        </p:spPr>
      </p:pic>
      <p:pic>
        <p:nvPicPr>
          <p:cNvPr id="45" name="noob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95293" y="89962"/>
            <a:ext cx="609600" cy="609600"/>
          </a:xfrm>
          <a:prstGeom prst="rect">
            <a:avLst/>
          </a:prstGeom>
        </p:spPr>
      </p:pic>
      <p:pic>
        <p:nvPicPr>
          <p:cNvPr id="46" name="Picture 4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216" b="21193" l="51716" r="7043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76" t="7719" r="27221" b="77310"/>
          <a:stretch>
            <a:fillRect/>
          </a:stretch>
        </p:blipFill>
        <p:spPr>
          <a:xfrm>
            <a:off x="5618537" y="2548321"/>
            <a:ext cx="4850235" cy="413886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591" b="20819" l="75338" r="933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091" t="8187" r="4442" b="77778"/>
          <a:stretch>
            <a:fillRect/>
          </a:stretch>
        </p:blipFill>
        <p:spPr>
          <a:xfrm>
            <a:off x="1517958" y="3357896"/>
            <a:ext cx="1405289" cy="1171073"/>
          </a:xfrm>
          <a:prstGeom prst="rect">
            <a:avLst/>
          </a:prstGeom>
        </p:spPr>
      </p:pic>
      <p:pic>
        <p:nvPicPr>
          <p:cNvPr id="48" name="wow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2123" y="2611889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36072" y="1759023"/>
            <a:ext cx="7671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srgbClr val="FFFFFF"/>
                </a:solidFill>
                <a:ea typeface="SimSun"/>
              </a:rPr>
              <a:t>3. </a:t>
            </a:r>
            <a:r>
              <a:rPr lang="en-US" sz="3600" dirty="0" err="1">
                <a:solidFill>
                  <a:srgbClr val="FFFFFF"/>
                </a:solidFill>
                <a:ea typeface="SimSun"/>
              </a:rPr>
              <a:t>Tháng</a:t>
            </a:r>
            <a:r>
              <a:rPr lang="en-US" sz="3600" dirty="0">
                <a:solidFill>
                  <a:srgbClr val="FFFFFF"/>
                </a:solidFill>
                <a:ea typeface="SimSun"/>
              </a:rPr>
              <a:t> 2 </a:t>
            </a:r>
            <a:r>
              <a:rPr lang="en-US" sz="3600" dirty="0" err="1">
                <a:solidFill>
                  <a:srgbClr val="FFFFFF"/>
                </a:solidFill>
                <a:ea typeface="SimSun"/>
              </a:rPr>
              <a:t>có</a:t>
            </a:r>
            <a:r>
              <a:rPr lang="en-US" sz="3600" dirty="0">
                <a:solidFill>
                  <a:srgbClr val="FFFFFF"/>
                </a:solidFill>
                <a:ea typeface="SimSun"/>
              </a:rPr>
              <a:t> 28 </a:t>
            </a:r>
            <a:r>
              <a:rPr lang="en-US" sz="3600" dirty="0" err="1">
                <a:solidFill>
                  <a:srgbClr val="FFFFFF"/>
                </a:solidFill>
                <a:ea typeface="SimSun"/>
              </a:rPr>
              <a:t>hoặc</a:t>
            </a:r>
            <a:r>
              <a:rPr lang="en-US" sz="3600" dirty="0">
                <a:solidFill>
                  <a:srgbClr val="FFFFFF"/>
                </a:solidFill>
                <a:ea typeface="SimSun"/>
              </a:rPr>
              <a:t> 29 </a:t>
            </a:r>
            <a:r>
              <a:rPr lang="en-US" sz="3600" dirty="0" err="1">
                <a:solidFill>
                  <a:srgbClr val="FFFFFF"/>
                </a:solidFill>
                <a:ea typeface="SimSun"/>
              </a:rPr>
              <a:t>ngày</a:t>
            </a:r>
            <a:r>
              <a:rPr lang="en-US" sz="3600" dirty="0">
                <a:solidFill>
                  <a:srgbClr val="FFFFFF"/>
                </a:solidFill>
                <a:ea typeface="SimSun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SimSun"/>
            </a:endParaRPr>
          </a:p>
        </p:txBody>
      </p:sp>
    </p:spTree>
    <p:extLst>
      <p:ext uri="{BB962C8B-B14F-4D97-AF65-F5344CB8AC3E}">
        <p14:creationId xmlns:p14="http://schemas.microsoft.com/office/powerpoint/2010/main" val="29962203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1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18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018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20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59259E-6 L 0.13073 -0.11945 C 0.15795 -0.14607 0.19935 -0.1588 0.24258 -0.1588 C 0.29206 -0.1588 0.33138 -0.14607 0.35808 -0.11945 L 0.49154 2.59259E-6 " pathEditMode="relative" rAng="0" ptsTypes="AAAAA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BDFE8-6C66-5895-9FA2-B02A055A6F1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696983" y="2381852"/>
            <a:ext cx="5560034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60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4758EB58-A7D8-3F9E-3975-CB3F77247223}"/>
              </a:ext>
            </a:extLst>
          </p:cNvPr>
          <p:cNvSpPr/>
          <p:nvPr/>
        </p:nvSpPr>
        <p:spPr>
          <a:xfrm>
            <a:off x="882365" y="383051"/>
            <a:ext cx="1008529" cy="833717"/>
          </a:xfrm>
          <a:prstGeom prst="triangl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3EE22-2C05-F883-EFA0-297EB0C9AE87}"/>
              </a:ext>
            </a:extLst>
          </p:cNvPr>
          <p:cNvSpPr txBox="1"/>
          <p:nvPr/>
        </p:nvSpPr>
        <p:spPr>
          <a:xfrm>
            <a:off x="1890893" y="657766"/>
            <a:ext cx="8954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lịch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D70C8E-A729-8B1A-825F-A2F398D9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914" y="1458764"/>
            <a:ext cx="8467725" cy="29622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4B9A0E-D285-283C-34B2-4312556A63EE}"/>
              </a:ext>
            </a:extLst>
          </p:cNvPr>
          <p:cNvSpPr txBox="1"/>
          <p:nvPr/>
        </p:nvSpPr>
        <p:spPr>
          <a:xfrm>
            <a:off x="868326" y="4538649"/>
            <a:ext cx="11323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11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A9DF6F-B494-B45B-A343-A9F1D8933B4B}"/>
              </a:ext>
            </a:extLst>
          </p:cNvPr>
          <p:cNvGrpSpPr/>
          <p:nvPr/>
        </p:nvGrpSpPr>
        <p:grpSpPr>
          <a:xfrm>
            <a:off x="1279121" y="5234432"/>
            <a:ext cx="9463627" cy="1011707"/>
            <a:chOff x="3093376" y="708119"/>
            <a:chExt cx="10093413" cy="1011707"/>
          </a:xfrm>
          <a:solidFill>
            <a:srgbClr val="AAE3F9"/>
          </a:solidFill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EB2EB-DB66-5005-9E0C-3C86332A6248}"/>
                </a:ext>
              </a:extLst>
            </p:cNvPr>
            <p:cNvSpPr/>
            <p:nvPr/>
          </p:nvSpPr>
          <p:spPr>
            <a:xfrm>
              <a:off x="3093376" y="708119"/>
              <a:ext cx="10093413" cy="1011707"/>
            </a:xfrm>
            <a:prstGeom prst="roundRect">
              <a:avLst/>
            </a:prstGeom>
            <a:solidFill>
              <a:srgbClr val="F9B2DC"/>
            </a:solidFill>
            <a:ln>
              <a:solidFill>
                <a:srgbClr val="C0000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8F127CAF-E16F-9189-E568-D70A8207EEE7}"/>
                </a:ext>
              </a:extLst>
            </p:cNvPr>
            <p:cNvSpPr/>
            <p:nvPr/>
          </p:nvSpPr>
          <p:spPr>
            <a:xfrm>
              <a:off x="3379262" y="813425"/>
              <a:ext cx="9546988" cy="707886"/>
            </a:xfrm>
            <a:prstGeom prst="rect">
              <a:avLst/>
            </a:prstGeom>
            <a:solidFill>
              <a:srgbClr val="F9B2DC"/>
            </a:solidFill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Tháng 11 có 30 ngày. Tháng 12 có 31 ngày.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8D00B45-0B09-28BE-E8FA-F96EE8C99698}"/>
              </a:ext>
            </a:extLst>
          </p:cNvPr>
          <p:cNvSpPr/>
          <p:nvPr/>
        </p:nvSpPr>
        <p:spPr>
          <a:xfrm>
            <a:off x="3434316" y="4008474"/>
            <a:ext cx="467833" cy="276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8203B018-3112-C145-7B73-005EDEA157E0}"/>
              </a:ext>
            </a:extLst>
          </p:cNvPr>
          <p:cNvSpPr/>
          <p:nvPr/>
        </p:nvSpPr>
        <p:spPr>
          <a:xfrm>
            <a:off x="9505507" y="3987209"/>
            <a:ext cx="467833" cy="27644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34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5" grpId="0"/>
      <p:bldP spid="18" grpId="0" animBg="1"/>
      <p:bldP spid="21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538</Words>
  <Application>Microsoft Office PowerPoint</Application>
  <PresentationFormat>Widescreen</PresentationFormat>
  <Paragraphs>66</Paragraphs>
  <Slides>20</Slides>
  <Notes>9</Notes>
  <HiddenSlides>0</HiddenSlides>
  <MMClips>12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Helvetica</vt:lpstr>
      <vt:lpstr>Montserrat</vt:lpstr>
      <vt:lpstr>Times New Roman</vt:lpstr>
      <vt:lpstr>UTM Avo</vt:lpstr>
      <vt:lpstr>UTM Showcard</vt:lpstr>
      <vt:lpstr>思源黑体</vt:lpstr>
      <vt:lpstr>pikbest</vt:lpstr>
      <vt:lpstr>1_Office Theme</vt:lpstr>
      <vt:lpstr>1_pikbest</vt:lpstr>
      <vt:lpstr>2_pikbest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2023-02-11T13:09:57Z</dcterms:created>
  <dcterms:modified xsi:type="dcterms:W3CDTF">2023-03-12T15:06:01Z</dcterms:modified>
</cp:coreProperties>
</file>