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1"/>
  </p:notesMasterIdLst>
  <p:sldIdLst>
    <p:sldId id="375" r:id="rId4"/>
    <p:sldId id="306" r:id="rId5"/>
    <p:sldId id="273" r:id="rId6"/>
    <p:sldId id="265" r:id="rId7"/>
    <p:sldId id="274" r:id="rId8"/>
    <p:sldId id="308" r:id="rId9"/>
    <p:sldId id="307" r:id="rId10"/>
    <p:sldId id="264" r:id="rId11"/>
    <p:sldId id="313" r:id="rId12"/>
    <p:sldId id="276" r:id="rId13"/>
    <p:sldId id="314" r:id="rId14"/>
    <p:sldId id="315" r:id="rId15"/>
    <p:sldId id="278" r:id="rId16"/>
    <p:sldId id="319" r:id="rId17"/>
    <p:sldId id="350" r:id="rId18"/>
    <p:sldId id="326" r:id="rId19"/>
    <p:sldId id="328" r:id="rId20"/>
    <p:sldId id="329" r:id="rId21"/>
    <p:sldId id="309" r:id="rId22"/>
    <p:sldId id="301" r:id="rId23"/>
    <p:sldId id="349" r:id="rId24"/>
    <p:sldId id="316" r:id="rId25"/>
    <p:sldId id="351" r:id="rId26"/>
    <p:sldId id="352" r:id="rId27"/>
    <p:sldId id="353" r:id="rId28"/>
    <p:sldId id="354" r:id="rId29"/>
    <p:sldId id="29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758" autoAdjust="0"/>
  </p:normalViewPr>
  <p:slideViewPr>
    <p:cSldViewPr snapToGrid="0">
      <p:cViewPr varScale="1">
        <p:scale>
          <a:sx n="53" d="100"/>
          <a:sy n="53" d="100"/>
        </p:scale>
        <p:origin x="117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F84762-66C5-4598-9A97-6F8297B12EBE}" type="datetimeFigureOut">
              <a:rPr lang="en-US" smtClean="0"/>
              <a:t>2/23/2023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324451-FF86-4224-A439-0F9FCF8CF924}" type="slidenum">
              <a:rPr lang="en-US" smtClean="0"/>
              <a:t>‹#›</a:t>
            </a:fld>
            <a:endParaRPr lang="en-US"/>
          </a:p>
        </p:txBody>
      </p:sp>
    </p:spTree>
    <p:extLst>
      <p:ext uri="{BB962C8B-B14F-4D97-AF65-F5344CB8AC3E}">
        <p14:creationId xmlns:p14="http://schemas.microsoft.com/office/powerpoint/2010/main" val="2221057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828323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24135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828323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132227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774400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83416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800799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828323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934336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95132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881872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911011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533104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0ACB-03B5-48BD-9186-B463A0B9B3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8CA6FFA-1F2D-4E59-9F03-5582A12660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4F825A9-39B3-421A-AA88-6D83D74C2C66}"/>
              </a:ext>
            </a:extLst>
          </p:cNvPr>
          <p:cNvSpPr>
            <a:spLocks noGrp="1"/>
          </p:cNvSpPr>
          <p:nvPr>
            <p:ph type="dt" sz="half" idx="10"/>
          </p:nvPr>
        </p:nvSpPr>
        <p:spPr/>
        <p:txBody>
          <a:bodyPr/>
          <a:lstStyle/>
          <a:p>
            <a:fld id="{A02D5873-6696-4EE0-B765-90B210B469DD}" type="datetimeFigureOut">
              <a:rPr lang="vi-VN" smtClean="0"/>
              <a:t>23/02/2023</a:t>
            </a:fld>
            <a:endParaRPr lang="vi-VN"/>
          </a:p>
        </p:txBody>
      </p:sp>
      <p:sp>
        <p:nvSpPr>
          <p:cNvPr id="5" name="Footer Placeholder 4">
            <a:extLst>
              <a:ext uri="{FF2B5EF4-FFF2-40B4-BE49-F238E27FC236}">
                <a16:creationId xmlns:a16="http://schemas.microsoft.com/office/drawing/2014/main" id="{82836F47-B750-48F1-A5AE-A645B147F6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6367836-4DB5-4801-B9E6-FF72D868CD79}"/>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908870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068-EC9D-41E9-AF81-FF0978899AD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913783-D6F7-49BC-9556-B085A52CE8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B71F616-9B69-4837-BE40-AE3F6B2FECC4}"/>
              </a:ext>
            </a:extLst>
          </p:cNvPr>
          <p:cNvSpPr>
            <a:spLocks noGrp="1"/>
          </p:cNvSpPr>
          <p:nvPr>
            <p:ph type="dt" sz="half" idx="10"/>
          </p:nvPr>
        </p:nvSpPr>
        <p:spPr/>
        <p:txBody>
          <a:bodyPr/>
          <a:lstStyle/>
          <a:p>
            <a:fld id="{A02D5873-6696-4EE0-B765-90B210B469DD}" type="datetimeFigureOut">
              <a:rPr lang="vi-VN" smtClean="0"/>
              <a:t>23/02/2023</a:t>
            </a:fld>
            <a:endParaRPr lang="vi-VN"/>
          </a:p>
        </p:txBody>
      </p:sp>
      <p:sp>
        <p:nvSpPr>
          <p:cNvPr id="5" name="Footer Placeholder 4">
            <a:extLst>
              <a:ext uri="{FF2B5EF4-FFF2-40B4-BE49-F238E27FC236}">
                <a16:creationId xmlns:a16="http://schemas.microsoft.com/office/drawing/2014/main" id="{E815BBCC-4156-439E-AD99-2EAF2FD56C8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160998C-05B5-4BE9-9C43-18413510B5E9}"/>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254421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D99FF5-EA9E-4862-A59C-B09D879E591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B9B181E-3031-450D-8076-5D91AF806C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9FBB350-10AA-4E7F-AEEC-8949CCFAD71F}"/>
              </a:ext>
            </a:extLst>
          </p:cNvPr>
          <p:cNvSpPr>
            <a:spLocks noGrp="1"/>
          </p:cNvSpPr>
          <p:nvPr>
            <p:ph type="dt" sz="half" idx="10"/>
          </p:nvPr>
        </p:nvSpPr>
        <p:spPr/>
        <p:txBody>
          <a:bodyPr/>
          <a:lstStyle/>
          <a:p>
            <a:fld id="{A02D5873-6696-4EE0-B765-90B210B469DD}" type="datetimeFigureOut">
              <a:rPr lang="vi-VN" smtClean="0"/>
              <a:t>23/02/2023</a:t>
            </a:fld>
            <a:endParaRPr lang="vi-VN"/>
          </a:p>
        </p:txBody>
      </p:sp>
      <p:sp>
        <p:nvSpPr>
          <p:cNvPr id="5" name="Footer Placeholder 4">
            <a:extLst>
              <a:ext uri="{FF2B5EF4-FFF2-40B4-BE49-F238E27FC236}">
                <a16:creationId xmlns:a16="http://schemas.microsoft.com/office/drawing/2014/main" id="{035FA7E7-94F0-4306-A1A6-7F047FF2AAD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05FAE36-E8B4-4F5A-BF83-8DE4A04E2BDA}"/>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6953935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FFFFB-E33E-491F-8A82-2A6A6C8885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82535F-92A5-4699-8E94-0F5C0BD884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6E44FC-21FB-46C6-AF72-21ACE5BC2ECA}"/>
              </a:ext>
            </a:extLst>
          </p:cNvPr>
          <p:cNvSpPr>
            <a:spLocks noGrp="1"/>
          </p:cNvSpPr>
          <p:nvPr>
            <p:ph type="dt" sz="half" idx="10"/>
          </p:nvPr>
        </p:nvSpPr>
        <p:spPr/>
        <p:txBody>
          <a:bodyPr/>
          <a:lstStyle/>
          <a:p>
            <a:fld id="{C1761D31-62E0-48AB-AE0E-DA192B6EA5BD}" type="datetimeFigureOut">
              <a:rPr lang="en-US" smtClean="0"/>
              <a:t>2/23/2023</a:t>
            </a:fld>
            <a:endParaRPr lang="en-US"/>
          </a:p>
        </p:txBody>
      </p:sp>
      <p:sp>
        <p:nvSpPr>
          <p:cNvPr id="5" name="Footer Placeholder 4">
            <a:extLst>
              <a:ext uri="{FF2B5EF4-FFF2-40B4-BE49-F238E27FC236}">
                <a16:creationId xmlns:a16="http://schemas.microsoft.com/office/drawing/2014/main" id="{BCC46454-87DB-45AA-A258-615886A235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516301-5B78-4DBB-9CF7-5C0B1059E0A0}"/>
              </a:ext>
            </a:extLst>
          </p:cNvPr>
          <p:cNvSpPr>
            <a:spLocks noGrp="1"/>
          </p:cNvSpPr>
          <p:nvPr>
            <p:ph type="sldNum" sz="quarter" idx="12"/>
          </p:nvPr>
        </p:nvSpPr>
        <p:spPr/>
        <p:txBody>
          <a:bodyPr/>
          <a:lstStyle/>
          <a:p>
            <a:fld id="{DD33F0AE-FAFA-4A03-AF89-5CCF307165EB}" type="slidenum">
              <a:rPr lang="en-US" smtClean="0"/>
              <a:t>‹#›</a:t>
            </a:fld>
            <a:endParaRPr lang="en-US"/>
          </a:p>
        </p:txBody>
      </p:sp>
    </p:spTree>
    <p:extLst>
      <p:ext uri="{BB962C8B-B14F-4D97-AF65-F5344CB8AC3E}">
        <p14:creationId xmlns:p14="http://schemas.microsoft.com/office/powerpoint/2010/main" val="3562881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689C8-B203-4B7D-8CF9-47D10B110D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208DB6-6938-4BDF-B720-5FE824E1CE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746ED2-5A88-4B88-9340-6E3961250A0A}"/>
              </a:ext>
            </a:extLst>
          </p:cNvPr>
          <p:cNvSpPr>
            <a:spLocks noGrp="1"/>
          </p:cNvSpPr>
          <p:nvPr>
            <p:ph type="dt" sz="half" idx="10"/>
          </p:nvPr>
        </p:nvSpPr>
        <p:spPr/>
        <p:txBody>
          <a:bodyPr/>
          <a:lstStyle/>
          <a:p>
            <a:fld id="{C1761D31-62E0-48AB-AE0E-DA192B6EA5BD}" type="datetimeFigureOut">
              <a:rPr lang="en-US" smtClean="0"/>
              <a:t>2/23/2023</a:t>
            </a:fld>
            <a:endParaRPr lang="en-US"/>
          </a:p>
        </p:txBody>
      </p:sp>
      <p:sp>
        <p:nvSpPr>
          <p:cNvPr id="5" name="Footer Placeholder 4">
            <a:extLst>
              <a:ext uri="{FF2B5EF4-FFF2-40B4-BE49-F238E27FC236}">
                <a16:creationId xmlns:a16="http://schemas.microsoft.com/office/drawing/2014/main" id="{B230D027-D2E5-47FB-8A09-4A595202DB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9043CD-8FA4-498B-83A2-9EDA3DBB3A5F}"/>
              </a:ext>
            </a:extLst>
          </p:cNvPr>
          <p:cNvSpPr>
            <a:spLocks noGrp="1"/>
          </p:cNvSpPr>
          <p:nvPr>
            <p:ph type="sldNum" sz="quarter" idx="12"/>
          </p:nvPr>
        </p:nvSpPr>
        <p:spPr/>
        <p:txBody>
          <a:bodyPr/>
          <a:lstStyle/>
          <a:p>
            <a:fld id="{DD33F0AE-FAFA-4A03-AF89-5CCF307165EB}" type="slidenum">
              <a:rPr lang="en-US" smtClean="0"/>
              <a:t>‹#›</a:t>
            </a:fld>
            <a:endParaRPr lang="en-US"/>
          </a:p>
        </p:txBody>
      </p:sp>
    </p:spTree>
    <p:extLst>
      <p:ext uri="{BB962C8B-B14F-4D97-AF65-F5344CB8AC3E}">
        <p14:creationId xmlns:p14="http://schemas.microsoft.com/office/powerpoint/2010/main" val="3198992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1B9D0-959F-4B70-B399-F3548E16C3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E5A9AF-C6E5-4ED6-BD49-50BEF52437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A65550-EABA-4C4E-9CD9-CC81339A2AA7}"/>
              </a:ext>
            </a:extLst>
          </p:cNvPr>
          <p:cNvSpPr>
            <a:spLocks noGrp="1"/>
          </p:cNvSpPr>
          <p:nvPr>
            <p:ph type="dt" sz="half" idx="10"/>
          </p:nvPr>
        </p:nvSpPr>
        <p:spPr/>
        <p:txBody>
          <a:bodyPr/>
          <a:lstStyle/>
          <a:p>
            <a:fld id="{C1761D31-62E0-48AB-AE0E-DA192B6EA5BD}" type="datetimeFigureOut">
              <a:rPr lang="en-US" smtClean="0"/>
              <a:t>2/23/2023</a:t>
            </a:fld>
            <a:endParaRPr lang="en-US"/>
          </a:p>
        </p:txBody>
      </p:sp>
      <p:sp>
        <p:nvSpPr>
          <p:cNvPr id="5" name="Footer Placeholder 4">
            <a:extLst>
              <a:ext uri="{FF2B5EF4-FFF2-40B4-BE49-F238E27FC236}">
                <a16:creationId xmlns:a16="http://schemas.microsoft.com/office/drawing/2014/main" id="{73E973F7-08A0-4D41-810D-CE525B41A1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581525-A21C-43B3-B7B4-8B95D8B96BFA}"/>
              </a:ext>
            </a:extLst>
          </p:cNvPr>
          <p:cNvSpPr>
            <a:spLocks noGrp="1"/>
          </p:cNvSpPr>
          <p:nvPr>
            <p:ph type="sldNum" sz="quarter" idx="12"/>
          </p:nvPr>
        </p:nvSpPr>
        <p:spPr/>
        <p:txBody>
          <a:bodyPr/>
          <a:lstStyle/>
          <a:p>
            <a:fld id="{DD33F0AE-FAFA-4A03-AF89-5CCF307165EB}" type="slidenum">
              <a:rPr lang="en-US" smtClean="0"/>
              <a:t>‹#›</a:t>
            </a:fld>
            <a:endParaRPr lang="en-US"/>
          </a:p>
        </p:txBody>
      </p:sp>
    </p:spTree>
    <p:extLst>
      <p:ext uri="{BB962C8B-B14F-4D97-AF65-F5344CB8AC3E}">
        <p14:creationId xmlns:p14="http://schemas.microsoft.com/office/powerpoint/2010/main" val="1836138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0B366-D84D-4B3E-B614-EA76027F5E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60BA56-E479-4488-94BB-25A0D8D4BE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DD013C-1E00-4DA5-A2C9-651BAE267C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047800-018E-4BE0-AAF1-2AA43AB3A256}"/>
              </a:ext>
            </a:extLst>
          </p:cNvPr>
          <p:cNvSpPr>
            <a:spLocks noGrp="1"/>
          </p:cNvSpPr>
          <p:nvPr>
            <p:ph type="dt" sz="half" idx="10"/>
          </p:nvPr>
        </p:nvSpPr>
        <p:spPr/>
        <p:txBody>
          <a:bodyPr/>
          <a:lstStyle/>
          <a:p>
            <a:fld id="{C1761D31-62E0-48AB-AE0E-DA192B6EA5BD}" type="datetimeFigureOut">
              <a:rPr lang="en-US" smtClean="0"/>
              <a:t>2/23/2023</a:t>
            </a:fld>
            <a:endParaRPr lang="en-US"/>
          </a:p>
        </p:txBody>
      </p:sp>
      <p:sp>
        <p:nvSpPr>
          <p:cNvPr id="6" name="Footer Placeholder 5">
            <a:extLst>
              <a:ext uri="{FF2B5EF4-FFF2-40B4-BE49-F238E27FC236}">
                <a16:creationId xmlns:a16="http://schemas.microsoft.com/office/drawing/2014/main" id="{8A968653-4831-45B7-8F79-98387F193C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096401-9C2F-4546-95E0-5793A077084D}"/>
              </a:ext>
            </a:extLst>
          </p:cNvPr>
          <p:cNvSpPr>
            <a:spLocks noGrp="1"/>
          </p:cNvSpPr>
          <p:nvPr>
            <p:ph type="sldNum" sz="quarter" idx="12"/>
          </p:nvPr>
        </p:nvSpPr>
        <p:spPr/>
        <p:txBody>
          <a:bodyPr/>
          <a:lstStyle/>
          <a:p>
            <a:fld id="{DD33F0AE-FAFA-4A03-AF89-5CCF307165EB}" type="slidenum">
              <a:rPr lang="en-US" smtClean="0"/>
              <a:t>‹#›</a:t>
            </a:fld>
            <a:endParaRPr lang="en-US"/>
          </a:p>
        </p:txBody>
      </p:sp>
    </p:spTree>
    <p:extLst>
      <p:ext uri="{BB962C8B-B14F-4D97-AF65-F5344CB8AC3E}">
        <p14:creationId xmlns:p14="http://schemas.microsoft.com/office/powerpoint/2010/main" val="13521212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684B5-B26C-4BD1-9596-7F3710EC78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86CB2F-6054-45FD-AC20-34EE91E1C4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FC1A3F-C764-4EA4-9C80-A341827EE5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A1C0DD-C623-45EF-8377-FA3A65B131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8D2B05-3C0F-494B-BF79-6E7AA3D869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20F0C5-4FD0-4221-884C-B60BFD23F320}"/>
              </a:ext>
            </a:extLst>
          </p:cNvPr>
          <p:cNvSpPr>
            <a:spLocks noGrp="1"/>
          </p:cNvSpPr>
          <p:nvPr>
            <p:ph type="dt" sz="half" idx="10"/>
          </p:nvPr>
        </p:nvSpPr>
        <p:spPr/>
        <p:txBody>
          <a:bodyPr/>
          <a:lstStyle/>
          <a:p>
            <a:fld id="{C1761D31-62E0-48AB-AE0E-DA192B6EA5BD}" type="datetimeFigureOut">
              <a:rPr lang="en-US" smtClean="0"/>
              <a:t>2/23/2023</a:t>
            </a:fld>
            <a:endParaRPr lang="en-US"/>
          </a:p>
        </p:txBody>
      </p:sp>
      <p:sp>
        <p:nvSpPr>
          <p:cNvPr id="8" name="Footer Placeholder 7">
            <a:extLst>
              <a:ext uri="{FF2B5EF4-FFF2-40B4-BE49-F238E27FC236}">
                <a16:creationId xmlns:a16="http://schemas.microsoft.com/office/drawing/2014/main" id="{EE6CFD6C-C776-4F5C-9ED7-5FB681CCB9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63BE7E-535E-42D2-B0E7-C036F867D8CC}"/>
              </a:ext>
            </a:extLst>
          </p:cNvPr>
          <p:cNvSpPr>
            <a:spLocks noGrp="1"/>
          </p:cNvSpPr>
          <p:nvPr>
            <p:ph type="sldNum" sz="quarter" idx="12"/>
          </p:nvPr>
        </p:nvSpPr>
        <p:spPr/>
        <p:txBody>
          <a:bodyPr/>
          <a:lstStyle/>
          <a:p>
            <a:fld id="{DD33F0AE-FAFA-4A03-AF89-5CCF307165EB}" type="slidenum">
              <a:rPr lang="en-US" smtClean="0"/>
              <a:t>‹#›</a:t>
            </a:fld>
            <a:endParaRPr lang="en-US"/>
          </a:p>
        </p:txBody>
      </p:sp>
    </p:spTree>
    <p:extLst>
      <p:ext uri="{BB962C8B-B14F-4D97-AF65-F5344CB8AC3E}">
        <p14:creationId xmlns:p14="http://schemas.microsoft.com/office/powerpoint/2010/main" val="9551909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6C861-5BB7-4850-9B1F-42FBF31C28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1E5C38-38E2-4608-8C7D-312A3F8D6E40}"/>
              </a:ext>
            </a:extLst>
          </p:cNvPr>
          <p:cNvSpPr>
            <a:spLocks noGrp="1"/>
          </p:cNvSpPr>
          <p:nvPr>
            <p:ph type="dt" sz="half" idx="10"/>
          </p:nvPr>
        </p:nvSpPr>
        <p:spPr/>
        <p:txBody>
          <a:bodyPr/>
          <a:lstStyle/>
          <a:p>
            <a:fld id="{C1761D31-62E0-48AB-AE0E-DA192B6EA5BD}" type="datetimeFigureOut">
              <a:rPr lang="en-US" smtClean="0"/>
              <a:t>2/23/2023</a:t>
            </a:fld>
            <a:endParaRPr lang="en-US"/>
          </a:p>
        </p:txBody>
      </p:sp>
      <p:sp>
        <p:nvSpPr>
          <p:cNvPr id="4" name="Footer Placeholder 3">
            <a:extLst>
              <a:ext uri="{FF2B5EF4-FFF2-40B4-BE49-F238E27FC236}">
                <a16:creationId xmlns:a16="http://schemas.microsoft.com/office/drawing/2014/main" id="{C68162E2-E622-495C-B3C5-79BECA6529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BA2580-4AE2-45B2-9689-EC1B39322C4E}"/>
              </a:ext>
            </a:extLst>
          </p:cNvPr>
          <p:cNvSpPr>
            <a:spLocks noGrp="1"/>
          </p:cNvSpPr>
          <p:nvPr>
            <p:ph type="sldNum" sz="quarter" idx="12"/>
          </p:nvPr>
        </p:nvSpPr>
        <p:spPr/>
        <p:txBody>
          <a:bodyPr/>
          <a:lstStyle/>
          <a:p>
            <a:fld id="{DD33F0AE-FAFA-4A03-AF89-5CCF307165EB}" type="slidenum">
              <a:rPr lang="en-US" smtClean="0"/>
              <a:t>‹#›</a:t>
            </a:fld>
            <a:endParaRPr lang="en-US"/>
          </a:p>
        </p:txBody>
      </p:sp>
    </p:spTree>
    <p:extLst>
      <p:ext uri="{BB962C8B-B14F-4D97-AF65-F5344CB8AC3E}">
        <p14:creationId xmlns:p14="http://schemas.microsoft.com/office/powerpoint/2010/main" val="752408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7B39A2-B8B7-4479-8225-289F7774948A}"/>
              </a:ext>
            </a:extLst>
          </p:cNvPr>
          <p:cNvSpPr>
            <a:spLocks noGrp="1"/>
          </p:cNvSpPr>
          <p:nvPr>
            <p:ph type="dt" sz="half" idx="10"/>
          </p:nvPr>
        </p:nvSpPr>
        <p:spPr/>
        <p:txBody>
          <a:bodyPr/>
          <a:lstStyle/>
          <a:p>
            <a:fld id="{C1761D31-62E0-48AB-AE0E-DA192B6EA5BD}" type="datetimeFigureOut">
              <a:rPr lang="en-US" smtClean="0"/>
              <a:t>2/23/2023</a:t>
            </a:fld>
            <a:endParaRPr lang="en-US"/>
          </a:p>
        </p:txBody>
      </p:sp>
      <p:sp>
        <p:nvSpPr>
          <p:cNvPr id="3" name="Footer Placeholder 2">
            <a:extLst>
              <a:ext uri="{FF2B5EF4-FFF2-40B4-BE49-F238E27FC236}">
                <a16:creationId xmlns:a16="http://schemas.microsoft.com/office/drawing/2014/main" id="{3E21AEB6-7C26-4E52-A23E-5C3A8765A6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227D1C-1A8F-40E4-9AB4-86FD55061656}"/>
              </a:ext>
            </a:extLst>
          </p:cNvPr>
          <p:cNvSpPr>
            <a:spLocks noGrp="1"/>
          </p:cNvSpPr>
          <p:nvPr>
            <p:ph type="sldNum" sz="quarter" idx="12"/>
          </p:nvPr>
        </p:nvSpPr>
        <p:spPr/>
        <p:txBody>
          <a:bodyPr/>
          <a:lstStyle/>
          <a:p>
            <a:fld id="{DD33F0AE-FAFA-4A03-AF89-5CCF307165EB}" type="slidenum">
              <a:rPr lang="en-US" smtClean="0"/>
              <a:t>‹#›</a:t>
            </a:fld>
            <a:endParaRPr lang="en-US"/>
          </a:p>
        </p:txBody>
      </p:sp>
    </p:spTree>
    <p:extLst>
      <p:ext uri="{BB962C8B-B14F-4D97-AF65-F5344CB8AC3E}">
        <p14:creationId xmlns:p14="http://schemas.microsoft.com/office/powerpoint/2010/main" val="998400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F01EC-52AE-4061-BE61-3D2B733E7F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1553DB-6200-4C14-B710-46EB65D05D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B0D1BB-4677-45CD-9299-73B325776A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6DC1B5-2970-4AE3-8F4E-0EAE5652BA24}"/>
              </a:ext>
            </a:extLst>
          </p:cNvPr>
          <p:cNvSpPr>
            <a:spLocks noGrp="1"/>
          </p:cNvSpPr>
          <p:nvPr>
            <p:ph type="dt" sz="half" idx="10"/>
          </p:nvPr>
        </p:nvSpPr>
        <p:spPr/>
        <p:txBody>
          <a:bodyPr/>
          <a:lstStyle/>
          <a:p>
            <a:fld id="{C1761D31-62E0-48AB-AE0E-DA192B6EA5BD}" type="datetimeFigureOut">
              <a:rPr lang="en-US" smtClean="0"/>
              <a:t>2/23/2023</a:t>
            </a:fld>
            <a:endParaRPr lang="en-US"/>
          </a:p>
        </p:txBody>
      </p:sp>
      <p:sp>
        <p:nvSpPr>
          <p:cNvPr id="6" name="Footer Placeholder 5">
            <a:extLst>
              <a:ext uri="{FF2B5EF4-FFF2-40B4-BE49-F238E27FC236}">
                <a16:creationId xmlns:a16="http://schemas.microsoft.com/office/drawing/2014/main" id="{6463DF64-5E75-4E4D-A281-31CB7866C5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50862D-D04D-47BF-9BA6-607C763C89EF}"/>
              </a:ext>
            </a:extLst>
          </p:cNvPr>
          <p:cNvSpPr>
            <a:spLocks noGrp="1"/>
          </p:cNvSpPr>
          <p:nvPr>
            <p:ph type="sldNum" sz="quarter" idx="12"/>
          </p:nvPr>
        </p:nvSpPr>
        <p:spPr/>
        <p:txBody>
          <a:bodyPr/>
          <a:lstStyle/>
          <a:p>
            <a:fld id="{DD33F0AE-FAFA-4A03-AF89-5CCF307165EB}" type="slidenum">
              <a:rPr lang="en-US" smtClean="0"/>
              <a:t>‹#›</a:t>
            </a:fld>
            <a:endParaRPr lang="en-US"/>
          </a:p>
        </p:txBody>
      </p:sp>
    </p:spTree>
    <p:extLst>
      <p:ext uri="{BB962C8B-B14F-4D97-AF65-F5344CB8AC3E}">
        <p14:creationId xmlns:p14="http://schemas.microsoft.com/office/powerpoint/2010/main" val="2941343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1BDE-70B8-41B3-8C3F-515E85376EC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5385BF-75FE-43A9-A699-2832DB21EB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32E8B5-A34D-4069-9781-C6A38B5A0A4C}"/>
              </a:ext>
            </a:extLst>
          </p:cNvPr>
          <p:cNvSpPr>
            <a:spLocks noGrp="1"/>
          </p:cNvSpPr>
          <p:nvPr>
            <p:ph type="dt" sz="half" idx="10"/>
          </p:nvPr>
        </p:nvSpPr>
        <p:spPr/>
        <p:txBody>
          <a:bodyPr/>
          <a:lstStyle/>
          <a:p>
            <a:fld id="{A02D5873-6696-4EE0-B765-90B210B469DD}" type="datetimeFigureOut">
              <a:rPr lang="vi-VN" smtClean="0"/>
              <a:t>23/02/2023</a:t>
            </a:fld>
            <a:endParaRPr lang="vi-VN"/>
          </a:p>
        </p:txBody>
      </p:sp>
      <p:sp>
        <p:nvSpPr>
          <p:cNvPr id="5" name="Footer Placeholder 4">
            <a:extLst>
              <a:ext uri="{FF2B5EF4-FFF2-40B4-BE49-F238E27FC236}">
                <a16:creationId xmlns:a16="http://schemas.microsoft.com/office/drawing/2014/main" id="{3CA607E9-D457-4B14-9F5E-3765FF6419A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29229F7-26E9-4F21-BA5F-A81E84277019}"/>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2238427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FF49D-6AC1-408D-BE4C-3CDA5C4DC3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9BB937-2CEB-4E67-8440-3F77E7A31A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72DD04-3929-4B6E-B5FF-9ABD27987E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CAEF67-1F16-4966-B7F4-8E9D65814B05}"/>
              </a:ext>
            </a:extLst>
          </p:cNvPr>
          <p:cNvSpPr>
            <a:spLocks noGrp="1"/>
          </p:cNvSpPr>
          <p:nvPr>
            <p:ph type="dt" sz="half" idx="10"/>
          </p:nvPr>
        </p:nvSpPr>
        <p:spPr/>
        <p:txBody>
          <a:bodyPr/>
          <a:lstStyle/>
          <a:p>
            <a:fld id="{C1761D31-62E0-48AB-AE0E-DA192B6EA5BD}" type="datetimeFigureOut">
              <a:rPr lang="en-US" smtClean="0"/>
              <a:t>2/23/2023</a:t>
            </a:fld>
            <a:endParaRPr lang="en-US"/>
          </a:p>
        </p:txBody>
      </p:sp>
      <p:sp>
        <p:nvSpPr>
          <p:cNvPr id="6" name="Footer Placeholder 5">
            <a:extLst>
              <a:ext uri="{FF2B5EF4-FFF2-40B4-BE49-F238E27FC236}">
                <a16:creationId xmlns:a16="http://schemas.microsoft.com/office/drawing/2014/main" id="{A0A49FFB-E38A-4CC6-96CC-5A54E72FA9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462DC7-361A-4691-A1D2-5427B208590C}"/>
              </a:ext>
            </a:extLst>
          </p:cNvPr>
          <p:cNvSpPr>
            <a:spLocks noGrp="1"/>
          </p:cNvSpPr>
          <p:nvPr>
            <p:ph type="sldNum" sz="quarter" idx="12"/>
          </p:nvPr>
        </p:nvSpPr>
        <p:spPr/>
        <p:txBody>
          <a:bodyPr/>
          <a:lstStyle/>
          <a:p>
            <a:fld id="{DD33F0AE-FAFA-4A03-AF89-5CCF307165EB}" type="slidenum">
              <a:rPr lang="en-US" smtClean="0"/>
              <a:t>‹#›</a:t>
            </a:fld>
            <a:endParaRPr lang="en-US"/>
          </a:p>
        </p:txBody>
      </p:sp>
    </p:spTree>
    <p:extLst>
      <p:ext uri="{BB962C8B-B14F-4D97-AF65-F5344CB8AC3E}">
        <p14:creationId xmlns:p14="http://schemas.microsoft.com/office/powerpoint/2010/main" val="31726447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AAA5E-D707-4A94-AEF8-1FED5168CB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A44A27-A5EC-465A-90DD-3F715A1DE3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34525D-B428-4E12-81F5-DBB91E97B110}"/>
              </a:ext>
            </a:extLst>
          </p:cNvPr>
          <p:cNvSpPr>
            <a:spLocks noGrp="1"/>
          </p:cNvSpPr>
          <p:nvPr>
            <p:ph type="dt" sz="half" idx="10"/>
          </p:nvPr>
        </p:nvSpPr>
        <p:spPr/>
        <p:txBody>
          <a:bodyPr/>
          <a:lstStyle/>
          <a:p>
            <a:fld id="{C1761D31-62E0-48AB-AE0E-DA192B6EA5BD}" type="datetimeFigureOut">
              <a:rPr lang="en-US" smtClean="0"/>
              <a:t>2/23/2023</a:t>
            </a:fld>
            <a:endParaRPr lang="en-US"/>
          </a:p>
        </p:txBody>
      </p:sp>
      <p:sp>
        <p:nvSpPr>
          <p:cNvPr id="5" name="Footer Placeholder 4">
            <a:extLst>
              <a:ext uri="{FF2B5EF4-FFF2-40B4-BE49-F238E27FC236}">
                <a16:creationId xmlns:a16="http://schemas.microsoft.com/office/drawing/2014/main" id="{1F0B9E09-2767-4B9A-8E70-8599A3BBD3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5EBFF-C505-46C3-9314-26B61E078717}"/>
              </a:ext>
            </a:extLst>
          </p:cNvPr>
          <p:cNvSpPr>
            <a:spLocks noGrp="1"/>
          </p:cNvSpPr>
          <p:nvPr>
            <p:ph type="sldNum" sz="quarter" idx="12"/>
          </p:nvPr>
        </p:nvSpPr>
        <p:spPr/>
        <p:txBody>
          <a:bodyPr/>
          <a:lstStyle/>
          <a:p>
            <a:fld id="{DD33F0AE-FAFA-4A03-AF89-5CCF307165EB}" type="slidenum">
              <a:rPr lang="en-US" smtClean="0"/>
              <a:t>‹#›</a:t>
            </a:fld>
            <a:endParaRPr lang="en-US"/>
          </a:p>
        </p:txBody>
      </p:sp>
    </p:spTree>
    <p:extLst>
      <p:ext uri="{BB962C8B-B14F-4D97-AF65-F5344CB8AC3E}">
        <p14:creationId xmlns:p14="http://schemas.microsoft.com/office/powerpoint/2010/main" val="40674656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8E2627-97DD-41D6-85F9-AD800CAD66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C43D9F-6EE7-4A22-89DB-D14B1F5634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B0259-2F50-4D95-AD36-661E4C7652F9}"/>
              </a:ext>
            </a:extLst>
          </p:cNvPr>
          <p:cNvSpPr>
            <a:spLocks noGrp="1"/>
          </p:cNvSpPr>
          <p:nvPr>
            <p:ph type="dt" sz="half" idx="10"/>
          </p:nvPr>
        </p:nvSpPr>
        <p:spPr/>
        <p:txBody>
          <a:bodyPr/>
          <a:lstStyle/>
          <a:p>
            <a:fld id="{C1761D31-62E0-48AB-AE0E-DA192B6EA5BD}" type="datetimeFigureOut">
              <a:rPr lang="en-US" smtClean="0"/>
              <a:t>2/23/2023</a:t>
            </a:fld>
            <a:endParaRPr lang="en-US"/>
          </a:p>
        </p:txBody>
      </p:sp>
      <p:sp>
        <p:nvSpPr>
          <p:cNvPr id="5" name="Footer Placeholder 4">
            <a:extLst>
              <a:ext uri="{FF2B5EF4-FFF2-40B4-BE49-F238E27FC236}">
                <a16:creationId xmlns:a16="http://schemas.microsoft.com/office/drawing/2014/main" id="{8D7A3D05-4701-415C-8BE6-D722EDD364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CA624C-9EA7-4F75-BB97-D6E7579E5F42}"/>
              </a:ext>
            </a:extLst>
          </p:cNvPr>
          <p:cNvSpPr>
            <a:spLocks noGrp="1"/>
          </p:cNvSpPr>
          <p:nvPr>
            <p:ph type="sldNum" sz="quarter" idx="12"/>
          </p:nvPr>
        </p:nvSpPr>
        <p:spPr/>
        <p:txBody>
          <a:bodyPr/>
          <a:lstStyle/>
          <a:p>
            <a:fld id="{DD33F0AE-FAFA-4A03-AF89-5CCF307165EB}" type="slidenum">
              <a:rPr lang="en-US" smtClean="0"/>
              <a:t>‹#›</a:t>
            </a:fld>
            <a:endParaRPr lang="en-US"/>
          </a:p>
        </p:txBody>
      </p:sp>
    </p:spTree>
    <p:extLst>
      <p:ext uri="{BB962C8B-B14F-4D97-AF65-F5344CB8AC3E}">
        <p14:creationId xmlns:p14="http://schemas.microsoft.com/office/powerpoint/2010/main" val="12242283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9C13C-912C-4371-BF2C-D0C1CF185016}"/>
              </a:ext>
            </a:extLst>
          </p:cNvPr>
          <p:cNvSpPr>
            <a:spLocks noGrp="1"/>
          </p:cNvSpPr>
          <p:nvPr>
            <p:ph type="dt" sz="half" idx="10"/>
          </p:nvPr>
        </p:nvSpPr>
        <p:spPr/>
        <p:txBody>
          <a:bodyPr/>
          <a:lstStyle/>
          <a:p>
            <a:fld id="{EFA6D33B-ADB6-4A96-A365-9485CC16BE37}" type="datetimeFigureOut">
              <a:rPr lang="en-US" smtClean="0"/>
              <a:t>2/23/2023</a:t>
            </a:fld>
            <a:endParaRPr lang="en-US"/>
          </a:p>
        </p:txBody>
      </p:sp>
      <p:sp>
        <p:nvSpPr>
          <p:cNvPr id="5" name="Footer Placeholder 4">
            <a:extLst>
              <a:ext uri="{FF2B5EF4-FFF2-40B4-BE49-F238E27FC236}">
                <a16:creationId xmlns:a16="http://schemas.microsoft.com/office/drawing/2014/main"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5811258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C8C9-9A4B-46D2-9A8C-88B7749BA48E}"/>
              </a:ext>
            </a:extLst>
          </p:cNvPr>
          <p:cNvSpPr>
            <a:spLocks noGrp="1"/>
          </p:cNvSpPr>
          <p:nvPr>
            <p:ph type="dt" sz="half" idx="10"/>
          </p:nvPr>
        </p:nvSpPr>
        <p:spPr/>
        <p:txBody>
          <a:bodyPr/>
          <a:lstStyle/>
          <a:p>
            <a:fld id="{EFA6D33B-ADB6-4A96-A365-9485CC16BE37}" type="datetimeFigureOut">
              <a:rPr lang="en-US" smtClean="0"/>
              <a:t>2/23/2023</a:t>
            </a:fld>
            <a:endParaRPr lang="en-US"/>
          </a:p>
        </p:txBody>
      </p:sp>
      <p:sp>
        <p:nvSpPr>
          <p:cNvPr id="5" name="Footer Placeholder 4">
            <a:extLst>
              <a:ext uri="{FF2B5EF4-FFF2-40B4-BE49-F238E27FC236}">
                <a16:creationId xmlns:a16="http://schemas.microsoft.com/office/drawing/2014/main" id="{ED51FCD9-E9A2-488D-A22D-C4FAC74F0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C667B-508A-417B-A859-442EA495BA81}"/>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5570928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25CC-30BC-4C4F-BC70-4AA188BCA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67FCB-516C-49B0-B40F-4E35629EC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E99A1-36BD-433D-8D14-EC9961BF2BCA}"/>
              </a:ext>
            </a:extLst>
          </p:cNvPr>
          <p:cNvSpPr>
            <a:spLocks noGrp="1"/>
          </p:cNvSpPr>
          <p:nvPr>
            <p:ph type="dt" sz="half" idx="10"/>
          </p:nvPr>
        </p:nvSpPr>
        <p:spPr/>
        <p:txBody>
          <a:bodyPr/>
          <a:lstStyle/>
          <a:p>
            <a:fld id="{EFA6D33B-ADB6-4A96-A365-9485CC16BE37}" type="datetimeFigureOut">
              <a:rPr lang="en-US" smtClean="0"/>
              <a:t>2/23/2023</a:t>
            </a:fld>
            <a:endParaRPr lang="en-US"/>
          </a:p>
        </p:txBody>
      </p:sp>
      <p:sp>
        <p:nvSpPr>
          <p:cNvPr id="5" name="Footer Placeholder 4">
            <a:extLst>
              <a:ext uri="{FF2B5EF4-FFF2-40B4-BE49-F238E27FC236}">
                <a16:creationId xmlns:a16="http://schemas.microsoft.com/office/drawing/2014/main" id="{F8065CAF-8303-48C9-A97E-CAD89BBEF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680CA-8FC0-4F6B-898D-922E60260E3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5067637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858D-5359-4CE4-B7BB-03DEFF1E8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22FDF5-0B34-4886-AF9C-2A7CFB318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07DAC7-5B84-4DCF-AE89-97F50D7A8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AF7A28-E9A9-4A43-853F-F89B5987236C}"/>
              </a:ext>
            </a:extLst>
          </p:cNvPr>
          <p:cNvSpPr>
            <a:spLocks noGrp="1"/>
          </p:cNvSpPr>
          <p:nvPr>
            <p:ph type="dt" sz="half" idx="10"/>
          </p:nvPr>
        </p:nvSpPr>
        <p:spPr/>
        <p:txBody>
          <a:bodyPr/>
          <a:lstStyle/>
          <a:p>
            <a:fld id="{EFA6D33B-ADB6-4A96-A365-9485CC16BE37}" type="datetimeFigureOut">
              <a:rPr lang="en-US" smtClean="0"/>
              <a:t>2/23/2023</a:t>
            </a:fld>
            <a:endParaRPr lang="en-US"/>
          </a:p>
        </p:txBody>
      </p:sp>
      <p:sp>
        <p:nvSpPr>
          <p:cNvPr id="6" name="Footer Placeholder 5">
            <a:extLst>
              <a:ext uri="{FF2B5EF4-FFF2-40B4-BE49-F238E27FC236}">
                <a16:creationId xmlns:a16="http://schemas.microsoft.com/office/drawing/2014/main" id="{52C30F7F-B772-4044-842A-C00923989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D64836-110F-43C7-9DAA-8AC0FC4891E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9445808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1037-1296-436E-8EF1-F5ED19F7B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58A561-68C1-435B-B08E-8C1FECA28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2D1F5-39B0-4030-8F03-53D127DD4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6BE43C-E552-4288-B13D-009D867F1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0642E0-EA8F-49A5-82AA-C723C9FF16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12B57-5487-4E45-B21B-66FEC617484E}"/>
              </a:ext>
            </a:extLst>
          </p:cNvPr>
          <p:cNvSpPr>
            <a:spLocks noGrp="1"/>
          </p:cNvSpPr>
          <p:nvPr>
            <p:ph type="dt" sz="half" idx="10"/>
          </p:nvPr>
        </p:nvSpPr>
        <p:spPr/>
        <p:txBody>
          <a:bodyPr/>
          <a:lstStyle/>
          <a:p>
            <a:fld id="{EFA6D33B-ADB6-4A96-A365-9485CC16BE37}" type="datetimeFigureOut">
              <a:rPr lang="en-US" smtClean="0"/>
              <a:t>2/23/2023</a:t>
            </a:fld>
            <a:endParaRPr lang="en-US"/>
          </a:p>
        </p:txBody>
      </p:sp>
      <p:sp>
        <p:nvSpPr>
          <p:cNvPr id="8" name="Footer Placeholder 7">
            <a:extLst>
              <a:ext uri="{FF2B5EF4-FFF2-40B4-BE49-F238E27FC236}">
                <a16:creationId xmlns:a16="http://schemas.microsoft.com/office/drawing/2014/main" id="{CA292414-FFD2-4238-ABC3-F865CD359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EE3344-F653-4ADD-B7DA-F5C35E311BC4}"/>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5471554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94FA-C5C3-4B1C-9519-6BECAEA3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9C9969-4663-4223-832A-94AF9D0297DB}"/>
              </a:ext>
            </a:extLst>
          </p:cNvPr>
          <p:cNvSpPr>
            <a:spLocks noGrp="1"/>
          </p:cNvSpPr>
          <p:nvPr>
            <p:ph type="dt" sz="half" idx="10"/>
          </p:nvPr>
        </p:nvSpPr>
        <p:spPr/>
        <p:txBody>
          <a:bodyPr/>
          <a:lstStyle/>
          <a:p>
            <a:fld id="{EFA6D33B-ADB6-4A96-A365-9485CC16BE37}" type="datetimeFigureOut">
              <a:rPr lang="en-US" smtClean="0"/>
              <a:t>2/23/2023</a:t>
            </a:fld>
            <a:endParaRPr lang="en-US"/>
          </a:p>
        </p:txBody>
      </p:sp>
      <p:sp>
        <p:nvSpPr>
          <p:cNvPr id="4" name="Footer Placeholder 3">
            <a:extLst>
              <a:ext uri="{FF2B5EF4-FFF2-40B4-BE49-F238E27FC236}">
                <a16:creationId xmlns:a16="http://schemas.microsoft.com/office/drawing/2014/main" id="{2E419B32-914F-4408-A84F-9B34F470FE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D5A76B-8798-41A4-8EEB-98CF107C52D3}"/>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5493073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2/23/2023</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155882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3654E-2247-4F12-97BC-5FB06279ED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58AA07D-7556-4F3F-A150-308C579A8C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8C491E-1271-4662-9298-D41F924C2FBB}"/>
              </a:ext>
            </a:extLst>
          </p:cNvPr>
          <p:cNvSpPr>
            <a:spLocks noGrp="1"/>
          </p:cNvSpPr>
          <p:nvPr>
            <p:ph type="dt" sz="half" idx="10"/>
          </p:nvPr>
        </p:nvSpPr>
        <p:spPr/>
        <p:txBody>
          <a:bodyPr/>
          <a:lstStyle/>
          <a:p>
            <a:fld id="{A02D5873-6696-4EE0-B765-90B210B469DD}" type="datetimeFigureOut">
              <a:rPr lang="vi-VN" smtClean="0"/>
              <a:t>23/02/2023</a:t>
            </a:fld>
            <a:endParaRPr lang="vi-VN"/>
          </a:p>
        </p:txBody>
      </p:sp>
      <p:sp>
        <p:nvSpPr>
          <p:cNvPr id="5" name="Footer Placeholder 4">
            <a:extLst>
              <a:ext uri="{FF2B5EF4-FFF2-40B4-BE49-F238E27FC236}">
                <a16:creationId xmlns:a16="http://schemas.microsoft.com/office/drawing/2014/main" id="{F395B13A-2415-4A87-BDF7-50D4868CAEB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134F103-8E78-46A9-9C65-EE6A6F9AA18E}"/>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663393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2/23/2023</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A20A9150-B01C-4199-AD0F-3275964595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00120" y="-557742"/>
            <a:ext cx="3605741" cy="3605741"/>
          </a:xfrm>
          <a:prstGeom prst="rect">
            <a:avLst/>
          </a:prstGeom>
        </p:spPr>
      </p:pic>
    </p:spTree>
    <p:extLst>
      <p:ext uri="{BB962C8B-B14F-4D97-AF65-F5344CB8AC3E}">
        <p14:creationId xmlns:p14="http://schemas.microsoft.com/office/powerpoint/2010/main" val="9060991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2/23/2023</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id="{83241ECD-C1DF-4089-BE67-52DCFF32F6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5324802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2/23/2023</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885806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7449-5207-43AA-8E8E-1151A127F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EC72D-207C-4D85-A683-DC801728A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D04877-A5E1-406B-9876-629A02CD5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A917A-4B99-4529-91DB-C0D227CF8E4B}"/>
              </a:ext>
            </a:extLst>
          </p:cNvPr>
          <p:cNvSpPr>
            <a:spLocks noGrp="1"/>
          </p:cNvSpPr>
          <p:nvPr>
            <p:ph type="dt" sz="half" idx="10"/>
          </p:nvPr>
        </p:nvSpPr>
        <p:spPr/>
        <p:txBody>
          <a:bodyPr/>
          <a:lstStyle/>
          <a:p>
            <a:fld id="{EFA6D33B-ADB6-4A96-A365-9485CC16BE37}" type="datetimeFigureOut">
              <a:rPr lang="en-US" smtClean="0"/>
              <a:t>2/23/2023</a:t>
            </a:fld>
            <a:endParaRPr lang="en-US"/>
          </a:p>
        </p:txBody>
      </p:sp>
      <p:sp>
        <p:nvSpPr>
          <p:cNvPr id="6" name="Footer Placeholder 5">
            <a:extLst>
              <a:ext uri="{FF2B5EF4-FFF2-40B4-BE49-F238E27FC236}">
                <a16:creationId xmlns:a16="http://schemas.microsoft.com/office/drawing/2014/main" id="{301E13DB-9E4F-4580-967C-A8F5EDD0F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B01E13-1803-4B14-ACC2-5B3407FC5236}"/>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5528326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8E9C-BC23-4644-AF13-37094D77E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9C4DBF-FB55-4857-859D-7F73B84B4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2F2CD-233F-45A2-8C50-926D6F18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7F530-EC1E-4E6B-99D4-C0E06B16A0FB}"/>
              </a:ext>
            </a:extLst>
          </p:cNvPr>
          <p:cNvSpPr>
            <a:spLocks noGrp="1"/>
          </p:cNvSpPr>
          <p:nvPr>
            <p:ph type="dt" sz="half" idx="10"/>
          </p:nvPr>
        </p:nvSpPr>
        <p:spPr/>
        <p:txBody>
          <a:bodyPr/>
          <a:lstStyle/>
          <a:p>
            <a:fld id="{EFA6D33B-ADB6-4A96-A365-9485CC16BE37}" type="datetimeFigureOut">
              <a:rPr lang="en-US" smtClean="0"/>
              <a:t>2/23/2023</a:t>
            </a:fld>
            <a:endParaRPr lang="en-US"/>
          </a:p>
        </p:txBody>
      </p:sp>
      <p:sp>
        <p:nvSpPr>
          <p:cNvPr id="6" name="Footer Placeholder 5">
            <a:extLst>
              <a:ext uri="{FF2B5EF4-FFF2-40B4-BE49-F238E27FC236}">
                <a16:creationId xmlns:a16="http://schemas.microsoft.com/office/drawing/2014/main" id="{B53B060A-82A5-4F7F-A48C-BA8762706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A52D5-AE9D-4425-AF1B-D44FCFDD2ABE}"/>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6033671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5B6D-443D-4592-A439-203BF3DBB4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3D5F68-921C-45EA-9EFA-6B4BB9811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BB6A0-5362-4FF9-BC63-3AF4B481412C}"/>
              </a:ext>
            </a:extLst>
          </p:cNvPr>
          <p:cNvSpPr>
            <a:spLocks noGrp="1"/>
          </p:cNvSpPr>
          <p:nvPr>
            <p:ph type="dt" sz="half" idx="10"/>
          </p:nvPr>
        </p:nvSpPr>
        <p:spPr/>
        <p:txBody>
          <a:bodyPr/>
          <a:lstStyle/>
          <a:p>
            <a:fld id="{EFA6D33B-ADB6-4A96-A365-9485CC16BE37}" type="datetimeFigureOut">
              <a:rPr lang="en-US" smtClean="0"/>
              <a:t>2/23/2023</a:t>
            </a:fld>
            <a:endParaRPr lang="en-US"/>
          </a:p>
        </p:txBody>
      </p:sp>
      <p:sp>
        <p:nvSpPr>
          <p:cNvPr id="5" name="Footer Placeholder 4">
            <a:extLst>
              <a:ext uri="{FF2B5EF4-FFF2-40B4-BE49-F238E27FC236}">
                <a16:creationId xmlns:a16="http://schemas.microsoft.com/office/drawing/2014/main" id="{830D8C0E-8DF0-401C-8701-68B3D2B8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8F7AE-EE0B-4664-A091-E9C7C49E15DF}"/>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8317650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F676F-AE10-4A9C-AF62-D881168D0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41ABE9-6644-4B88-9A8A-FBDF205FAC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80E5D-C5DB-4EC0-9445-B86136C6FCE6}"/>
              </a:ext>
            </a:extLst>
          </p:cNvPr>
          <p:cNvSpPr>
            <a:spLocks noGrp="1"/>
          </p:cNvSpPr>
          <p:nvPr>
            <p:ph type="dt" sz="half" idx="10"/>
          </p:nvPr>
        </p:nvSpPr>
        <p:spPr/>
        <p:txBody>
          <a:bodyPr/>
          <a:lstStyle/>
          <a:p>
            <a:fld id="{EFA6D33B-ADB6-4A96-A365-9485CC16BE37}" type="datetimeFigureOut">
              <a:rPr lang="en-US" smtClean="0"/>
              <a:t>2/23/2023</a:t>
            </a:fld>
            <a:endParaRPr lang="en-US"/>
          </a:p>
        </p:txBody>
      </p:sp>
      <p:sp>
        <p:nvSpPr>
          <p:cNvPr id="5" name="Footer Placeholder 4">
            <a:extLst>
              <a:ext uri="{FF2B5EF4-FFF2-40B4-BE49-F238E27FC236}">
                <a16:creationId xmlns:a16="http://schemas.microsoft.com/office/drawing/2014/main" id="{CEC8F260-2560-41EF-A7C2-BDB171E35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2DC3B-852E-481B-8424-199F522EF50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034394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D9BA2-BF15-4E32-BD38-79FE65DD74B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4A23AD2-123E-44A5-9EEE-1AE1764794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03B319F-06F6-40BD-95C2-DEFD540B09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D0105AD-3417-492F-B151-6E0F3BE3B7D3}"/>
              </a:ext>
            </a:extLst>
          </p:cNvPr>
          <p:cNvSpPr>
            <a:spLocks noGrp="1"/>
          </p:cNvSpPr>
          <p:nvPr>
            <p:ph type="dt" sz="half" idx="10"/>
          </p:nvPr>
        </p:nvSpPr>
        <p:spPr/>
        <p:txBody>
          <a:bodyPr/>
          <a:lstStyle/>
          <a:p>
            <a:fld id="{A02D5873-6696-4EE0-B765-90B210B469DD}" type="datetimeFigureOut">
              <a:rPr lang="vi-VN" smtClean="0"/>
              <a:t>23/02/2023</a:t>
            </a:fld>
            <a:endParaRPr lang="vi-VN"/>
          </a:p>
        </p:txBody>
      </p:sp>
      <p:sp>
        <p:nvSpPr>
          <p:cNvPr id="6" name="Footer Placeholder 5">
            <a:extLst>
              <a:ext uri="{FF2B5EF4-FFF2-40B4-BE49-F238E27FC236}">
                <a16:creationId xmlns:a16="http://schemas.microsoft.com/office/drawing/2014/main" id="{38230A0E-E66F-4529-A77E-6C35DC40440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AE6EC02-452D-4395-84B8-92B8E571B10E}"/>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758209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6C41B-FC13-40BD-8D38-5D9B0ACCB919}"/>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2EFE328-0FA8-453A-8B94-6657A0ECAF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9C269A-D6E3-44E9-9510-8A47320E69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6CF0E5E-E5E0-4E5C-BF6F-D7997897BE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3573F3-3BF5-43BA-BA2A-23EB109731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B5E0900-2790-4A23-85A4-9E80C3A6D95F}"/>
              </a:ext>
            </a:extLst>
          </p:cNvPr>
          <p:cNvSpPr>
            <a:spLocks noGrp="1"/>
          </p:cNvSpPr>
          <p:nvPr>
            <p:ph type="dt" sz="half" idx="10"/>
          </p:nvPr>
        </p:nvSpPr>
        <p:spPr/>
        <p:txBody>
          <a:bodyPr/>
          <a:lstStyle/>
          <a:p>
            <a:fld id="{A02D5873-6696-4EE0-B765-90B210B469DD}" type="datetimeFigureOut">
              <a:rPr lang="vi-VN" smtClean="0"/>
              <a:t>23/02/2023</a:t>
            </a:fld>
            <a:endParaRPr lang="vi-VN"/>
          </a:p>
        </p:txBody>
      </p:sp>
      <p:sp>
        <p:nvSpPr>
          <p:cNvPr id="8" name="Footer Placeholder 7">
            <a:extLst>
              <a:ext uri="{FF2B5EF4-FFF2-40B4-BE49-F238E27FC236}">
                <a16:creationId xmlns:a16="http://schemas.microsoft.com/office/drawing/2014/main" id="{D7C832B6-B21D-4040-8159-ACBD40250E7B}"/>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C11D958-42B2-457D-B06C-AC508A3BC9AD}"/>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945969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1AFC1-B2FE-440E-9B9F-4C8E9E0502F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70FBB54-C816-47EA-B7F1-37917C91B456}"/>
              </a:ext>
            </a:extLst>
          </p:cNvPr>
          <p:cNvSpPr>
            <a:spLocks noGrp="1"/>
          </p:cNvSpPr>
          <p:nvPr>
            <p:ph type="dt" sz="half" idx="10"/>
          </p:nvPr>
        </p:nvSpPr>
        <p:spPr/>
        <p:txBody>
          <a:bodyPr/>
          <a:lstStyle/>
          <a:p>
            <a:fld id="{A02D5873-6696-4EE0-B765-90B210B469DD}" type="datetimeFigureOut">
              <a:rPr lang="vi-VN" smtClean="0"/>
              <a:t>23/02/2023</a:t>
            </a:fld>
            <a:endParaRPr lang="vi-VN"/>
          </a:p>
        </p:txBody>
      </p:sp>
      <p:sp>
        <p:nvSpPr>
          <p:cNvPr id="4" name="Footer Placeholder 3">
            <a:extLst>
              <a:ext uri="{FF2B5EF4-FFF2-40B4-BE49-F238E27FC236}">
                <a16:creationId xmlns:a16="http://schemas.microsoft.com/office/drawing/2014/main" id="{319FD7F5-9D4D-4DD0-88D6-D9E00B176DC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D317A24E-730C-4C26-9152-8303FF578DC4}"/>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44834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453BB-846D-4ED7-A930-CF802A36632B}"/>
              </a:ext>
            </a:extLst>
          </p:cNvPr>
          <p:cNvSpPr>
            <a:spLocks noGrp="1"/>
          </p:cNvSpPr>
          <p:nvPr>
            <p:ph type="dt" sz="half" idx="10"/>
          </p:nvPr>
        </p:nvSpPr>
        <p:spPr/>
        <p:txBody>
          <a:bodyPr/>
          <a:lstStyle/>
          <a:p>
            <a:fld id="{A02D5873-6696-4EE0-B765-90B210B469DD}" type="datetimeFigureOut">
              <a:rPr lang="vi-VN" smtClean="0"/>
              <a:t>23/02/2023</a:t>
            </a:fld>
            <a:endParaRPr lang="vi-VN"/>
          </a:p>
        </p:txBody>
      </p:sp>
      <p:sp>
        <p:nvSpPr>
          <p:cNvPr id="3" name="Footer Placeholder 2">
            <a:extLst>
              <a:ext uri="{FF2B5EF4-FFF2-40B4-BE49-F238E27FC236}">
                <a16:creationId xmlns:a16="http://schemas.microsoft.com/office/drawing/2014/main" id="{BCA940B3-5641-443A-8657-C0279C09BAE4}"/>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5A886BD3-B7EB-4D89-A1D2-E6B2F7B94B12}"/>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50643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46882-AC4E-4683-8208-FB4F810324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779A20-D4B7-4EF2-95D5-BFFFD6E2D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A8B6526-622D-48C9-A8C1-F02C22DCAA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F2645E-719D-4D01-A10D-2B249CA0F223}"/>
              </a:ext>
            </a:extLst>
          </p:cNvPr>
          <p:cNvSpPr>
            <a:spLocks noGrp="1"/>
          </p:cNvSpPr>
          <p:nvPr>
            <p:ph type="dt" sz="half" idx="10"/>
          </p:nvPr>
        </p:nvSpPr>
        <p:spPr/>
        <p:txBody>
          <a:bodyPr/>
          <a:lstStyle/>
          <a:p>
            <a:fld id="{A02D5873-6696-4EE0-B765-90B210B469DD}" type="datetimeFigureOut">
              <a:rPr lang="vi-VN" smtClean="0"/>
              <a:t>23/02/2023</a:t>
            </a:fld>
            <a:endParaRPr lang="vi-VN"/>
          </a:p>
        </p:txBody>
      </p:sp>
      <p:sp>
        <p:nvSpPr>
          <p:cNvPr id="6" name="Footer Placeholder 5">
            <a:extLst>
              <a:ext uri="{FF2B5EF4-FFF2-40B4-BE49-F238E27FC236}">
                <a16:creationId xmlns:a16="http://schemas.microsoft.com/office/drawing/2014/main" id="{1DD36170-26F6-4FC9-91ED-96026CABA79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9575ED0-49C2-4027-86EC-1F3EB72496B5}"/>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76883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7422-8F70-4740-BEA2-F6C3C87015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96E0D91-562D-4498-9462-38F4CD93E9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31736A6-EF2C-450A-B24E-14F704C304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FF3A8F-F646-4C26-B41B-2419FBBBFC24}"/>
              </a:ext>
            </a:extLst>
          </p:cNvPr>
          <p:cNvSpPr>
            <a:spLocks noGrp="1"/>
          </p:cNvSpPr>
          <p:nvPr>
            <p:ph type="dt" sz="half" idx="10"/>
          </p:nvPr>
        </p:nvSpPr>
        <p:spPr/>
        <p:txBody>
          <a:bodyPr/>
          <a:lstStyle/>
          <a:p>
            <a:fld id="{A02D5873-6696-4EE0-B765-90B210B469DD}" type="datetimeFigureOut">
              <a:rPr lang="vi-VN" smtClean="0"/>
              <a:t>23/02/2023</a:t>
            </a:fld>
            <a:endParaRPr lang="vi-VN"/>
          </a:p>
        </p:txBody>
      </p:sp>
      <p:sp>
        <p:nvSpPr>
          <p:cNvPr id="6" name="Footer Placeholder 5">
            <a:extLst>
              <a:ext uri="{FF2B5EF4-FFF2-40B4-BE49-F238E27FC236}">
                <a16:creationId xmlns:a16="http://schemas.microsoft.com/office/drawing/2014/main" id="{934EF5B4-8E52-4044-BE20-B45C60A1EC9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4C3AC2B-E958-453F-BFCA-30E26A94C660}"/>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169005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BDB486-A437-4477-B830-059F05A738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E964506-68BB-4FDD-9A50-F3F3B04367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92C959B-DF0B-478E-BBEE-CC2C4E43D1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D5873-6696-4EE0-B765-90B210B469DD}" type="datetimeFigureOut">
              <a:rPr lang="vi-VN" smtClean="0"/>
              <a:t>23/02/2023</a:t>
            </a:fld>
            <a:endParaRPr lang="vi-VN"/>
          </a:p>
        </p:txBody>
      </p:sp>
      <p:sp>
        <p:nvSpPr>
          <p:cNvPr id="5" name="Footer Placeholder 4">
            <a:extLst>
              <a:ext uri="{FF2B5EF4-FFF2-40B4-BE49-F238E27FC236}">
                <a16:creationId xmlns:a16="http://schemas.microsoft.com/office/drawing/2014/main" id="{F0E254F9-1B9A-4A3D-9D3F-A55BF3F4E5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3901D575-561A-424B-8B61-A134F843A5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EFC2C3-EF38-4623-91D1-CDCC7ECE7205}" type="slidenum">
              <a:rPr lang="vi-VN" smtClean="0"/>
              <a:t>‹#›</a:t>
            </a:fld>
            <a:endParaRPr lang="vi-VN"/>
          </a:p>
        </p:txBody>
      </p:sp>
    </p:spTree>
    <p:extLst>
      <p:ext uri="{BB962C8B-B14F-4D97-AF65-F5344CB8AC3E}">
        <p14:creationId xmlns:p14="http://schemas.microsoft.com/office/powerpoint/2010/main" val="4239021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34ADA5-784D-4524-A17B-FC7C952C92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0E7225-FBC0-4F0C-B4AE-05657497FA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3D23A7-5C8B-4149-9C89-5DFBCBA346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761D31-62E0-48AB-AE0E-DA192B6EA5BD}" type="datetimeFigureOut">
              <a:rPr lang="en-US" smtClean="0"/>
              <a:t>2/23/2023</a:t>
            </a:fld>
            <a:endParaRPr lang="en-US"/>
          </a:p>
        </p:txBody>
      </p:sp>
      <p:sp>
        <p:nvSpPr>
          <p:cNvPr id="5" name="Footer Placeholder 4">
            <a:extLst>
              <a:ext uri="{FF2B5EF4-FFF2-40B4-BE49-F238E27FC236}">
                <a16:creationId xmlns:a16="http://schemas.microsoft.com/office/drawing/2014/main" id="{A9EF0497-9BDA-4631-8349-85F401CEE6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1015C0-B96F-4431-BECF-9A5206DC1A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33F0AE-FAFA-4A03-AF89-5CCF307165EB}" type="slidenum">
              <a:rPr lang="en-US" smtClean="0"/>
              <a:t>‹#›</a:t>
            </a:fld>
            <a:endParaRPr lang="en-US"/>
          </a:p>
        </p:txBody>
      </p:sp>
    </p:spTree>
    <p:extLst>
      <p:ext uri="{BB962C8B-B14F-4D97-AF65-F5344CB8AC3E}">
        <p14:creationId xmlns:p14="http://schemas.microsoft.com/office/powerpoint/2010/main" val="40558400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515492-F9E8-4EAF-BB5E-9AFD392C3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7C3CBC-ECD6-497B-B04D-92345887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EE7F8-8341-4E24-B15C-2FCDFA789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D33B-ADB6-4A96-A365-9485CC16BE37}" type="datetimeFigureOut">
              <a:rPr lang="en-US" smtClean="0"/>
              <a:t>2/23/2023</a:t>
            </a:fld>
            <a:endParaRPr lang="en-US"/>
          </a:p>
        </p:txBody>
      </p:sp>
      <p:sp>
        <p:nvSpPr>
          <p:cNvPr id="5" name="Footer Placeholder 4">
            <a:extLst>
              <a:ext uri="{FF2B5EF4-FFF2-40B4-BE49-F238E27FC236}">
                <a16:creationId xmlns:a16="http://schemas.microsoft.com/office/drawing/2014/main" id="{1568FAA8-91F2-4870-964B-3AF3D9ECC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692FAC-35CC-4598-ADAC-44226CEC5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2C77-EFB6-4EA6-8E8B-64E39C73F384}" type="slidenum">
              <a:rPr lang="en-US" smtClean="0"/>
              <a:t>‹#›</a:t>
            </a:fld>
            <a:endParaRPr lang="en-US"/>
          </a:p>
        </p:txBody>
      </p:sp>
    </p:spTree>
    <p:extLst>
      <p:ext uri="{BB962C8B-B14F-4D97-AF65-F5344CB8AC3E}">
        <p14:creationId xmlns:p14="http://schemas.microsoft.com/office/powerpoint/2010/main" val="68538207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2.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32.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13.sv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13.sv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2.xml"/><Relationship Id="rId6" Type="http://schemas.openxmlformats.org/officeDocument/2006/relationships/image" Target="../media/image45.png"/><Relationship Id="rId5" Type="http://schemas.openxmlformats.org/officeDocument/2006/relationships/image" Target="../media/image44.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2.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46.png"/><Relationship Id="rId10" Type="http://schemas.openxmlformats.org/officeDocument/2006/relationships/image" Target="../media/image49.png"/><Relationship Id="rId4" Type="http://schemas.openxmlformats.org/officeDocument/2006/relationships/image" Target="../media/image13.sv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53.png"/><Relationship Id="rId4" Type="http://schemas.openxmlformats.org/officeDocument/2006/relationships/image" Target="../media/image13.svg"/><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29.xml"/><Relationship Id="rId5" Type="http://schemas.microsoft.com/office/2007/relationships/hdphoto" Target="../media/hdphoto8.wdp"/><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2.pn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46.png"/><Relationship Id="rId10" Type="http://schemas.openxmlformats.org/officeDocument/2006/relationships/image" Target="../media/image49.png"/><Relationship Id="rId4" Type="http://schemas.openxmlformats.org/officeDocument/2006/relationships/image" Target="../media/image13.svg"/><Relationship Id="rId9"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0.jp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0.jp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0.jp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2.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58.png"/><Relationship Id="rId10" Type="http://schemas.openxmlformats.org/officeDocument/2006/relationships/image" Target="../media/image38.png"/><Relationship Id="rId4" Type="http://schemas.openxmlformats.org/officeDocument/2006/relationships/image" Target="../media/image13.svg"/><Relationship Id="rId9"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0.jp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8.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sv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2.png"/><Relationship Id="rId7" Type="http://schemas.openxmlformats.org/officeDocument/2006/relationships/image" Target="../media/image21.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13.svg"/><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2.png"/><Relationship Id="rId7" Type="http://schemas.openxmlformats.org/officeDocument/2006/relationships/image" Target="../media/image26.svg"/><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2.png"/><Relationship Id="rId5" Type="http://schemas.openxmlformats.org/officeDocument/2006/relationships/image" Target="../media/image24.png"/><Relationship Id="rId10" Type="http://schemas.microsoft.com/office/2007/relationships/hdphoto" Target="../media/hdphoto2.wdp"/><Relationship Id="rId4" Type="http://schemas.openxmlformats.org/officeDocument/2006/relationships/image" Target="../media/image13.sv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28.png"/><Relationship Id="rId4" Type="http://schemas.openxmlformats.org/officeDocument/2006/relationships/image" Target="../media/image13.sv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36" y="26853"/>
            <a:ext cx="12096531" cy="6804299"/>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2025566" y="1291070"/>
            <a:ext cx="8140876" cy="45306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79"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79"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48808" y="3933044"/>
            <a:ext cx="8494392" cy="280432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5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52"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5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0447" y="837110"/>
            <a:ext cx="1298356" cy="133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4189992" y="4636709"/>
            <a:ext cx="4059055" cy="1013613"/>
          </a:xfrm>
          <a:prstGeom prst="rect">
            <a:avLst/>
          </a:prstGeom>
          <a:noFill/>
        </p:spPr>
        <p:txBody>
          <a:bodyPr wrap="none" lIns="90612" tIns="45308" rIns="90612" bIns="45308">
            <a:spAutoFit/>
          </a:bodyPr>
          <a:lstStyle/>
          <a:p>
            <a:pPr algn="ctr">
              <a:defRPr/>
            </a:pPr>
            <a:r>
              <a:rPr lang="en-US" sz="59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rPr>
              <a:t>MÔN: TNXH</a:t>
            </a:r>
            <a:endParaRPr lang="vi-VN" sz="59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36530" cy="6858000"/>
          </a:xfrm>
          <a:prstGeom prst="rect">
            <a:avLst/>
          </a:prstGeom>
        </p:spPr>
      </p:pic>
      <p:grpSp>
        <p:nvGrpSpPr>
          <p:cNvPr id="28" name="Group 27">
            <a:extLst>
              <a:ext uri="{FF2B5EF4-FFF2-40B4-BE49-F238E27FC236}">
                <a16:creationId xmlns:a16="http://schemas.microsoft.com/office/drawing/2014/main" id="{ACF7104D-D89D-4B1C-B995-D520CBBDFD34}"/>
              </a:ext>
            </a:extLst>
          </p:cNvPr>
          <p:cNvGrpSpPr/>
          <p:nvPr/>
        </p:nvGrpSpPr>
        <p:grpSpPr>
          <a:xfrm>
            <a:off x="-133349" y="0"/>
            <a:ext cx="12379038" cy="6385261"/>
            <a:chOff x="4989250" y="1315596"/>
            <a:chExt cx="6958321" cy="4879188"/>
          </a:xfrm>
        </p:grpSpPr>
        <p:pic>
          <p:nvPicPr>
            <p:cNvPr id="29" name="Graphic 28">
              <a:extLst>
                <a:ext uri="{FF2B5EF4-FFF2-40B4-BE49-F238E27FC236}">
                  <a16:creationId xmlns:a16="http://schemas.microsoft.com/office/drawing/2014/main" id="{D8139A87-BFAD-4A8E-BD9B-DAEB10659A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40665" y="1315596"/>
              <a:ext cx="6628165" cy="4818873"/>
            </a:xfrm>
            <a:prstGeom prst="rect">
              <a:avLst/>
            </a:prstGeom>
          </p:spPr>
        </p:pic>
        <p:pic>
          <p:nvPicPr>
            <p:cNvPr id="31" name="Graphic 30">
              <a:extLst>
                <a:ext uri="{FF2B5EF4-FFF2-40B4-BE49-F238E27FC236}">
                  <a16:creationId xmlns:a16="http://schemas.microsoft.com/office/drawing/2014/main" id="{1E7D4A84-8F28-4451-97DE-B1D832226355}"/>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r="33179"/>
            <a:stretch/>
          </p:blipFill>
          <p:spPr>
            <a:xfrm flipH="1">
              <a:off x="8926511" y="5359728"/>
              <a:ext cx="3021060" cy="835056"/>
            </a:xfrm>
            <a:prstGeom prst="rect">
              <a:avLst/>
            </a:prstGeom>
          </p:spPr>
        </p:pic>
        <p:pic>
          <p:nvPicPr>
            <p:cNvPr id="32" name="Graphic 31">
              <a:extLst>
                <a:ext uri="{FF2B5EF4-FFF2-40B4-BE49-F238E27FC236}">
                  <a16:creationId xmlns:a16="http://schemas.microsoft.com/office/drawing/2014/main" id="{8D9C6EAE-65FC-4792-95D9-60681993669F}"/>
                </a:ext>
              </a:extLst>
            </p:cNvPr>
            <p:cNvPicPr>
              <a:picLocks noChangeAspect="1"/>
            </p:cNvPicPr>
            <p:nvPr/>
          </p:nvPicPr>
          <p:blipFill>
            <a:blip r:embed="rId9">
              <a:extLst>
                <a:ext uri="{96DAC541-7B7A-43D3-8B79-37D633B846F1}">
                  <asvg:svgBlip xmlns:asvg="http://schemas.microsoft.com/office/drawing/2016/SVG/main" r:embed="rId8"/>
                </a:ext>
              </a:extLst>
            </a:blip>
            <a:stretch>
              <a:fillRect/>
            </a:stretch>
          </p:blipFill>
          <p:spPr>
            <a:xfrm>
              <a:off x="4989250" y="5341304"/>
              <a:ext cx="4143914" cy="835056"/>
            </a:xfrm>
            <a:prstGeom prst="rect">
              <a:avLst/>
            </a:prstGeom>
          </p:spPr>
        </p:pic>
      </p:grpSp>
      <p:sp>
        <p:nvSpPr>
          <p:cNvPr id="2" name="TextBox 1">
            <a:extLst>
              <a:ext uri="{FF2B5EF4-FFF2-40B4-BE49-F238E27FC236}">
                <a16:creationId xmlns:a16="http://schemas.microsoft.com/office/drawing/2014/main" id="{8F1C54D4-AF84-434D-9356-ED763850048B}"/>
              </a:ext>
            </a:extLst>
          </p:cNvPr>
          <p:cNvSpPr txBox="1"/>
          <p:nvPr/>
        </p:nvSpPr>
        <p:spPr>
          <a:xfrm>
            <a:off x="3733800" y="694181"/>
            <a:ext cx="7248525" cy="5016758"/>
          </a:xfrm>
          <a:prstGeom prst="rect">
            <a:avLst/>
          </a:prstGeom>
          <a:noFill/>
        </p:spPr>
        <p:txBody>
          <a:bodyPr wrap="square" rtlCol="0">
            <a:spAutoFit/>
          </a:bodyPr>
          <a:lstStyle/>
          <a:p>
            <a:pPr marL="457200" lvl="0" indent="-457200" algn="just">
              <a:buFont typeface="Wingdings" panose="05000000000000000000" pitchFamily="2" charset="2"/>
              <a:buChar char="v"/>
              <a:defRPr/>
            </a:pPr>
            <a:r>
              <a:rPr lang="vi-VN" sz="4000" dirty="0">
                <a:solidFill>
                  <a:prstClr val="black"/>
                </a:solidFill>
                <a:latin typeface="Calibri" panose="020F0502020204030204"/>
              </a:rPr>
              <a:t>Từ não và tủy có các dây thần kinh tỏa đi khắp nơi cơ thể. Từ các cơ quan bên trong</a:t>
            </a:r>
            <a:r>
              <a:rPr lang="en-US" sz="4000" dirty="0">
                <a:solidFill>
                  <a:prstClr val="black"/>
                </a:solidFill>
                <a:latin typeface="Calibri" panose="020F0502020204030204"/>
              </a:rPr>
              <a:t> </a:t>
            </a:r>
            <a:r>
              <a:rPr lang="vi-VN" sz="4000" dirty="0">
                <a:solidFill>
                  <a:prstClr val="black"/>
                </a:solidFill>
                <a:latin typeface="Calibri" panose="020F0502020204030204"/>
              </a:rPr>
              <a:t>(tuần hoàn, hô hấp, bài tiết) và các cơ quan bên ngoài (mắt, mũi, tai, lưỡi, da...) của cơ thể lại có các dây thần kinh đi về tủy sống và não.</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4" name="Picture 3" descr="A picture containing text, lamp&#10;&#10;Description automatically generated">
            <a:extLst>
              <a:ext uri="{FF2B5EF4-FFF2-40B4-BE49-F238E27FC236}">
                <a16:creationId xmlns:a16="http://schemas.microsoft.com/office/drawing/2014/main" id="{1FD576C6-FD8A-4DE7-AB9E-7ECAE4610C5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200" y="-723906"/>
            <a:ext cx="2762256" cy="2762256"/>
          </a:xfrm>
          <a:prstGeom prst="rect">
            <a:avLst/>
          </a:prstGeom>
        </p:spPr>
      </p:pic>
      <p:pic>
        <p:nvPicPr>
          <p:cNvPr id="3" name="Picture 2">
            <a:extLst>
              <a:ext uri="{FF2B5EF4-FFF2-40B4-BE49-F238E27FC236}">
                <a16:creationId xmlns:a16="http://schemas.microsoft.com/office/drawing/2014/main" id="{52AC0C33-D0FC-CC58-37F3-81766C405882}"/>
              </a:ext>
            </a:extLst>
          </p:cNvPr>
          <p:cNvPicPr>
            <a:picLocks noChangeAspect="1"/>
          </p:cNvPicPr>
          <p:nvPr/>
        </p:nvPicPr>
        <p:blipFill>
          <a:blip r:embed="rId11"/>
          <a:stretch>
            <a:fillRect/>
          </a:stretch>
        </p:blipFill>
        <p:spPr>
          <a:xfrm>
            <a:off x="1152525" y="1528762"/>
            <a:ext cx="2628900" cy="34269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260716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1" y="0"/>
            <a:ext cx="12418775" cy="6858000"/>
          </a:xfrm>
          <a:prstGeom prst="rect">
            <a:avLst/>
          </a:prstGeom>
        </p:spPr>
      </p:pic>
      <p:pic>
        <p:nvPicPr>
          <p:cNvPr id="3" name="Picture 2">
            <a:extLst>
              <a:ext uri="{FF2B5EF4-FFF2-40B4-BE49-F238E27FC236}">
                <a16:creationId xmlns:a16="http://schemas.microsoft.com/office/drawing/2014/main" id="{0B14D609-7134-5F08-FB44-07A90679E7FE}"/>
              </a:ext>
            </a:extLst>
          </p:cNvPr>
          <p:cNvPicPr>
            <a:picLocks noChangeAspect="1"/>
          </p:cNvPicPr>
          <p:nvPr/>
        </p:nvPicPr>
        <p:blipFill>
          <a:blip r:embed="rId5"/>
          <a:stretch>
            <a:fillRect/>
          </a:stretch>
        </p:blipFill>
        <p:spPr>
          <a:xfrm>
            <a:off x="200025" y="1767731"/>
            <a:ext cx="11857569" cy="14898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66812978"/>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F92749-DE91-40C3-98E7-A86C4B1077FA}"/>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2D61BC43-4139-4729-848A-BE5DE2DA2659}"/>
              </a:ext>
            </a:extLst>
          </p:cNvPr>
          <p:cNvSpPr txBox="1"/>
          <p:nvPr/>
        </p:nvSpPr>
        <p:spPr>
          <a:xfrm>
            <a:off x="3724274" y="1318780"/>
            <a:ext cx="5248275" cy="156966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noFill/>
                  <a:prstDash val="solid"/>
                </a:ln>
                <a:solidFill>
                  <a:prstClr val="white"/>
                </a:solidFill>
                <a:effectLst/>
                <a:uLnTx/>
                <a:uFillTx/>
                <a:latin typeface="Calibri" panose="020F0502020204030204" pitchFamily="34" charset="0"/>
                <a:ea typeface="+mn-ea"/>
                <a:cs typeface="Calibri" panose="020F0502020204030204" pitchFamily="34" charset="0"/>
              </a:rPr>
              <a:t>2. </a:t>
            </a:r>
            <a:r>
              <a:rPr kumimoji="0" lang="vi-VN" sz="4800" b="1" i="0" u="none" strike="noStrike" kern="1200" cap="none" spc="0" normalizeH="0" baseline="0" noProof="0" dirty="0">
                <a:ln w="22225">
                  <a:noFill/>
                  <a:prstDash val="solid"/>
                </a:ln>
                <a:solidFill>
                  <a:prstClr val="white"/>
                </a:solidFill>
                <a:effectLst/>
                <a:uLnTx/>
                <a:uFillTx/>
                <a:latin typeface="Calibri" panose="020F0502020204030204" pitchFamily="34" charset="0"/>
                <a:ea typeface="+mn-ea"/>
                <a:cs typeface="Calibri" panose="020F0502020204030204" pitchFamily="34" charset="0"/>
              </a:rPr>
              <a:t>Chức năng của cơ quan thần kinh</a:t>
            </a:r>
            <a:endParaRPr kumimoji="0" lang="en-US" sz="4800" b="1" i="0" u="none" strike="noStrike" kern="1200" cap="none" spc="0" normalizeH="0" baseline="0" noProof="0" dirty="0">
              <a:ln w="22225">
                <a:noFill/>
                <a:prstDash val="solid"/>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0065977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1" y="0"/>
            <a:ext cx="12427653" cy="6858000"/>
          </a:xfrm>
          <a:prstGeom prst="rect">
            <a:avLst/>
          </a:prstGeom>
        </p:spPr>
      </p:pic>
      <p:grpSp>
        <p:nvGrpSpPr>
          <p:cNvPr id="41" name="Group 40">
            <a:extLst>
              <a:ext uri="{FF2B5EF4-FFF2-40B4-BE49-F238E27FC236}">
                <a16:creationId xmlns:a16="http://schemas.microsoft.com/office/drawing/2014/main" id="{8268A53E-233D-4E2D-85F3-E5423E11EA94}"/>
              </a:ext>
            </a:extLst>
          </p:cNvPr>
          <p:cNvGrpSpPr/>
          <p:nvPr/>
        </p:nvGrpSpPr>
        <p:grpSpPr>
          <a:xfrm>
            <a:off x="171546" y="146325"/>
            <a:ext cx="11748827" cy="977625"/>
            <a:chOff x="67351" y="71021"/>
            <a:chExt cx="11748827" cy="1387200"/>
          </a:xfrm>
        </p:grpSpPr>
        <p:grpSp>
          <p:nvGrpSpPr>
            <p:cNvPr id="26" name="Group 25">
              <a:extLst>
                <a:ext uri="{FF2B5EF4-FFF2-40B4-BE49-F238E27FC236}">
                  <a16:creationId xmlns:a16="http://schemas.microsoft.com/office/drawing/2014/main" id="{FB5840B7-AFA1-4324-89A2-D63B0B795363}"/>
                </a:ext>
              </a:extLst>
            </p:cNvPr>
            <p:cNvGrpSpPr/>
            <p:nvPr/>
          </p:nvGrpSpPr>
          <p:grpSpPr>
            <a:xfrm>
              <a:off x="466067" y="71021"/>
              <a:ext cx="11350111" cy="1387200"/>
              <a:chOff x="466067" y="71021"/>
              <a:chExt cx="11350111" cy="1387200"/>
            </a:xfrm>
          </p:grpSpPr>
          <p:sp>
            <p:nvSpPr>
              <p:cNvPr id="25" name="Google Shape;128;p2">
                <a:extLst>
                  <a:ext uri="{FF2B5EF4-FFF2-40B4-BE49-F238E27FC236}">
                    <a16:creationId xmlns:a16="http://schemas.microsoft.com/office/drawing/2014/main" id="{F6A579AC-0ECD-4DB4-A711-8ECD34BED6CC}"/>
                  </a:ext>
                </a:extLst>
              </p:cNvPr>
              <p:cNvSpPr/>
              <p:nvPr/>
            </p:nvSpPr>
            <p:spPr>
              <a:xfrm>
                <a:off x="466067" y="71021"/>
                <a:ext cx="11350111" cy="1387200"/>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bg1"/>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24" name="TextBox 23">
                <a:extLst>
                  <a:ext uri="{FF2B5EF4-FFF2-40B4-BE49-F238E27FC236}">
                    <a16:creationId xmlns:a16="http://schemas.microsoft.com/office/drawing/2014/main" id="{EF93A933-BC74-4434-8369-006D02284E50}"/>
                  </a:ext>
                </a:extLst>
              </p:cNvPr>
              <p:cNvSpPr txBox="1"/>
              <p:nvPr/>
            </p:nvSpPr>
            <p:spPr>
              <a:xfrm>
                <a:off x="810205" y="142621"/>
                <a:ext cx="10591800" cy="8297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Dựa vào sơ đồ dưới đây, hãy nói về chức năng của não.</a:t>
                </a:r>
              </a:p>
            </p:txBody>
          </p:sp>
        </p:grpSp>
        <p:pic>
          <p:nvPicPr>
            <p:cNvPr id="9218" name="Picture 2">
              <a:extLst>
                <a:ext uri="{FF2B5EF4-FFF2-40B4-BE49-F238E27FC236}">
                  <a16:creationId xmlns:a16="http://schemas.microsoft.com/office/drawing/2014/main" id="{222CF0EA-1B45-457D-A149-729F42FB5BE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7351" y="266087"/>
              <a:ext cx="635370" cy="635370"/>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E1B6A78C-D947-4C02-01ED-1AC5BC42B81E}"/>
              </a:ext>
            </a:extLst>
          </p:cNvPr>
          <p:cNvPicPr>
            <a:picLocks noChangeAspect="1"/>
          </p:cNvPicPr>
          <p:nvPr/>
        </p:nvPicPr>
        <p:blipFill>
          <a:blip r:embed="rId6"/>
          <a:stretch>
            <a:fillRect/>
          </a:stretch>
        </p:blipFill>
        <p:spPr>
          <a:xfrm>
            <a:off x="3062287" y="1352550"/>
            <a:ext cx="6710363" cy="53436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460745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group of colorful cubes&#10;&#10;Description automatically generated with low confidence">
            <a:extLst>
              <a:ext uri="{FF2B5EF4-FFF2-40B4-BE49-F238E27FC236}">
                <a16:creationId xmlns:a16="http://schemas.microsoft.com/office/drawing/2014/main" id="{37532536-1C0B-4561-A800-C213324FBC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3677" y="-1581831"/>
            <a:ext cx="11487150" cy="3571875"/>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F94707C8-FE5F-44D6-8583-26C85E209F8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04" b="89706" l="4902" r="91176">
                        <a14:foregroundMark x1="9804" y1="67157" x2="9804" y2="67157"/>
                        <a14:foregroundMark x1="4902" y1="67810" x2="4902" y2="67810"/>
                        <a14:foregroundMark x1="91176" y1="67810" x2="91176" y2="67810"/>
                        <a14:foregroundMark x1="43301" y1="25654" x2="43301" y2="25654"/>
                        <a14:foregroundMark x1="45261" y1="20752" x2="45261" y2="20752"/>
                        <a14:foregroundMark x1="47712" y1="26307" x2="47712" y2="26307"/>
                        <a14:foregroundMark x1="47712" y1="23856" x2="47712" y2="23856"/>
                        <a14:foregroundMark x1="46405" y1="20752" x2="46405" y2="20752"/>
                        <a14:foregroundMark x1="45915" y1="16993" x2="45915" y2="16993"/>
                        <a14:foregroundMark x1="42157" y1="16340" x2="42157" y2="16340"/>
                        <a14:foregroundMark x1="43954" y1="16993" x2="43954" y2="16993"/>
                        <a14:foregroundMark x1="44771" y1="21569" x2="44771" y2="21569"/>
                        <a14:foregroundMark x1="44444" y1="18954" x2="44444" y2="18954"/>
                        <a14:foregroundMark x1="50000" y1="20261" x2="50000" y2="20261"/>
                        <a14:foregroundMark x1="50000" y1="20261" x2="50000" y2="20261"/>
                        <a14:foregroundMark x1="48366" y1="19935" x2="48366" y2="19935"/>
                        <a14:foregroundMark x1="48366" y1="18954" x2="48366" y2="18954"/>
                        <a14:foregroundMark x1="39052" y1="17157" x2="39052" y2="17157"/>
                        <a14:foregroundMark x1="39542" y1="21569" x2="39542" y2="21569"/>
                        <a14:foregroundMark x1="39052" y1="20752" x2="39052" y2="20752"/>
                        <a14:foregroundMark x1="39052" y1="20752" x2="39052" y2="20752"/>
                        <a14:foregroundMark x1="39052" y1="19935" x2="39052" y2="19935"/>
                        <a14:foregroundMark x1="39052" y1="19935" x2="39052" y2="19935"/>
                        <a14:foregroundMark x1="39052" y1="19935" x2="39052" y2="19935"/>
                        <a14:foregroundMark x1="40033" y1="15033" x2="40033" y2="15033"/>
                        <a14:foregroundMark x1="40033" y1="20752" x2="40033" y2="20752"/>
                        <a14:foregroundMark x1="40033" y1="20261" x2="40033" y2="20261"/>
                        <a14:foregroundMark x1="40033" y1="20261" x2="40033" y2="20261"/>
                        <a14:foregroundMark x1="58333" y1="77614" x2="58333" y2="77614"/>
                        <a14:foregroundMark x1="62745" y1="75000" x2="23856" y2="81209"/>
                      </a14:backgroundRemoval>
                    </a14:imgEffect>
                  </a14:imgLayer>
                </a14:imgProps>
              </a:ext>
              <a:ext uri="{28A0092B-C50C-407E-A947-70E740481C1C}">
                <a14:useLocalDpi xmlns:a14="http://schemas.microsoft.com/office/drawing/2010/main" val="0"/>
              </a:ext>
            </a:extLst>
          </a:blip>
          <a:stretch>
            <a:fillRect/>
          </a:stretch>
        </p:blipFill>
        <p:spPr>
          <a:xfrm>
            <a:off x="524929" y="1043378"/>
            <a:ext cx="2114550" cy="2114550"/>
          </a:xfrm>
          <a:prstGeom prst="rect">
            <a:avLst/>
          </a:prstGeom>
        </p:spPr>
      </p:pic>
      <p:pic>
        <p:nvPicPr>
          <p:cNvPr id="17" name="Picture 16" descr="A picture containing toy, doll&#10;&#10;Description automatically generated">
            <a:extLst>
              <a:ext uri="{FF2B5EF4-FFF2-40B4-BE49-F238E27FC236}">
                <a16:creationId xmlns:a16="http://schemas.microsoft.com/office/drawing/2014/main" id="{8BEEA5CE-3BEA-476B-8670-911EACFC05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903" y="4026912"/>
            <a:ext cx="5581944" cy="2831088"/>
          </a:xfrm>
          <a:prstGeom prst="rect">
            <a:avLst/>
          </a:prstGeom>
        </p:spPr>
      </p:pic>
      <p:pic>
        <p:nvPicPr>
          <p:cNvPr id="2" name="Picture 1">
            <a:extLst>
              <a:ext uri="{FF2B5EF4-FFF2-40B4-BE49-F238E27FC236}">
                <a16:creationId xmlns:a16="http://schemas.microsoft.com/office/drawing/2014/main" id="{E0B032A7-42A4-ECFC-6401-0DB165F5702F}"/>
              </a:ext>
            </a:extLst>
          </p:cNvPr>
          <p:cNvPicPr>
            <a:picLocks noChangeAspect="1"/>
          </p:cNvPicPr>
          <p:nvPr/>
        </p:nvPicPr>
        <p:blipFill>
          <a:blip r:embed="rId6"/>
          <a:stretch>
            <a:fillRect/>
          </a:stretch>
        </p:blipFill>
        <p:spPr>
          <a:xfrm>
            <a:off x="6112565" y="3958907"/>
            <a:ext cx="2491408" cy="3160587"/>
          </a:xfrm>
          <a:prstGeom prst="rect">
            <a:avLst/>
          </a:prstGeom>
        </p:spPr>
      </p:pic>
      <p:sp>
        <p:nvSpPr>
          <p:cNvPr id="3" name="Rectangle: Rounded Corners 2">
            <a:extLst>
              <a:ext uri="{FF2B5EF4-FFF2-40B4-BE49-F238E27FC236}">
                <a16:creationId xmlns:a16="http://schemas.microsoft.com/office/drawing/2014/main" id="{959AB91F-9AAA-2932-C7E6-EFB3B6DBAA3A}"/>
              </a:ext>
            </a:extLst>
          </p:cNvPr>
          <p:cNvSpPr/>
          <p:nvPr/>
        </p:nvSpPr>
        <p:spPr>
          <a:xfrm>
            <a:off x="717550" y="450133"/>
            <a:ext cx="10756900" cy="742563"/>
          </a:xfrm>
          <a:custGeom>
            <a:avLst/>
            <a:gdLst>
              <a:gd name="connsiteX0" fmla="*/ 0 w 10756900"/>
              <a:gd name="connsiteY0" fmla="*/ 123763 h 742563"/>
              <a:gd name="connsiteX1" fmla="*/ 123763 w 10756900"/>
              <a:gd name="connsiteY1" fmla="*/ 0 h 742563"/>
              <a:gd name="connsiteX2" fmla="*/ 10633137 w 10756900"/>
              <a:gd name="connsiteY2" fmla="*/ 0 h 742563"/>
              <a:gd name="connsiteX3" fmla="*/ 10756900 w 10756900"/>
              <a:gd name="connsiteY3" fmla="*/ 123763 h 742563"/>
              <a:gd name="connsiteX4" fmla="*/ 10756900 w 10756900"/>
              <a:gd name="connsiteY4" fmla="*/ 618800 h 742563"/>
              <a:gd name="connsiteX5" fmla="*/ 10633137 w 10756900"/>
              <a:gd name="connsiteY5" fmla="*/ 742563 h 742563"/>
              <a:gd name="connsiteX6" fmla="*/ 123763 w 10756900"/>
              <a:gd name="connsiteY6" fmla="*/ 742563 h 742563"/>
              <a:gd name="connsiteX7" fmla="*/ 0 w 10756900"/>
              <a:gd name="connsiteY7" fmla="*/ 618800 h 742563"/>
              <a:gd name="connsiteX8" fmla="*/ 0 w 10756900"/>
              <a:gd name="connsiteY8" fmla="*/ 123763 h 74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56900" h="742563" fill="none" extrusionOk="0">
                <a:moveTo>
                  <a:pt x="0" y="123763"/>
                </a:moveTo>
                <a:cubicBezTo>
                  <a:pt x="307" y="63719"/>
                  <a:pt x="61234" y="9772"/>
                  <a:pt x="123763" y="0"/>
                </a:cubicBezTo>
                <a:cubicBezTo>
                  <a:pt x="3772186" y="72427"/>
                  <a:pt x="6971773" y="61419"/>
                  <a:pt x="10633137" y="0"/>
                </a:cubicBezTo>
                <a:cubicBezTo>
                  <a:pt x="10701007" y="-3319"/>
                  <a:pt x="10750781" y="53560"/>
                  <a:pt x="10756900" y="123763"/>
                </a:cubicBezTo>
                <a:cubicBezTo>
                  <a:pt x="10764463" y="199142"/>
                  <a:pt x="10756968" y="500407"/>
                  <a:pt x="10756900" y="618800"/>
                </a:cubicBezTo>
                <a:cubicBezTo>
                  <a:pt x="10759276" y="675093"/>
                  <a:pt x="10696347" y="736799"/>
                  <a:pt x="10633137" y="742563"/>
                </a:cubicBezTo>
                <a:cubicBezTo>
                  <a:pt x="8861846" y="772390"/>
                  <a:pt x="2406717" y="663257"/>
                  <a:pt x="123763" y="742563"/>
                </a:cubicBezTo>
                <a:cubicBezTo>
                  <a:pt x="64788" y="741503"/>
                  <a:pt x="-2834" y="687712"/>
                  <a:pt x="0" y="618800"/>
                </a:cubicBezTo>
                <a:cubicBezTo>
                  <a:pt x="24686" y="541413"/>
                  <a:pt x="-26897" y="249764"/>
                  <a:pt x="0" y="123763"/>
                </a:cubicBezTo>
                <a:close/>
              </a:path>
              <a:path w="10756900" h="742563" stroke="0" extrusionOk="0">
                <a:moveTo>
                  <a:pt x="0" y="123763"/>
                </a:moveTo>
                <a:cubicBezTo>
                  <a:pt x="8241" y="57657"/>
                  <a:pt x="60806" y="11240"/>
                  <a:pt x="123763" y="0"/>
                </a:cubicBezTo>
                <a:cubicBezTo>
                  <a:pt x="3276411" y="123000"/>
                  <a:pt x="6118228" y="-96860"/>
                  <a:pt x="10633137" y="0"/>
                </a:cubicBezTo>
                <a:cubicBezTo>
                  <a:pt x="10694808" y="-5092"/>
                  <a:pt x="10757846" y="53504"/>
                  <a:pt x="10756900" y="123763"/>
                </a:cubicBezTo>
                <a:cubicBezTo>
                  <a:pt x="10787860" y="191654"/>
                  <a:pt x="10765746" y="510821"/>
                  <a:pt x="10756900" y="618800"/>
                </a:cubicBezTo>
                <a:cubicBezTo>
                  <a:pt x="10745312" y="691350"/>
                  <a:pt x="10697930" y="741981"/>
                  <a:pt x="10633137" y="742563"/>
                </a:cubicBezTo>
                <a:cubicBezTo>
                  <a:pt x="7710494" y="581856"/>
                  <a:pt x="3321941" y="782230"/>
                  <a:pt x="123763" y="742563"/>
                </a:cubicBezTo>
                <a:cubicBezTo>
                  <a:pt x="42332" y="739921"/>
                  <a:pt x="-8433" y="683331"/>
                  <a:pt x="0" y="618800"/>
                </a:cubicBezTo>
                <a:cubicBezTo>
                  <a:pt x="32389" y="508047"/>
                  <a:pt x="13422" y="338181"/>
                  <a:pt x="0" y="123763"/>
                </a:cubicBezTo>
                <a:close/>
              </a:path>
            </a:pathLst>
          </a:custGeom>
          <a:solidFill>
            <a:srgbClr val="FFFFFF">
              <a:alpha val="92941"/>
            </a:srgbClr>
          </a:solidFill>
          <a:ln w="28575">
            <a:solidFill>
              <a:srgbClr val="00B05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600" b="1" dirty="0">
                <a:solidFill>
                  <a:srgbClr val="FF0000"/>
                </a:solidFill>
              </a:rPr>
              <a:t>Nhóm 1: Não và tủy sống có vai trò gì?</a:t>
            </a:r>
            <a:endParaRPr lang="en-US" sz="3600" b="1" dirty="0">
              <a:solidFill>
                <a:srgbClr val="FF0000"/>
              </a:solidFill>
            </a:endParaRPr>
          </a:p>
        </p:txBody>
      </p:sp>
      <p:sp>
        <p:nvSpPr>
          <p:cNvPr id="4" name="Rectangle: Rounded Corners 3">
            <a:extLst>
              <a:ext uri="{FF2B5EF4-FFF2-40B4-BE49-F238E27FC236}">
                <a16:creationId xmlns:a16="http://schemas.microsoft.com/office/drawing/2014/main" id="{044070A0-F4F1-FFAD-7824-3EB2C3CADBCD}"/>
              </a:ext>
            </a:extLst>
          </p:cNvPr>
          <p:cNvSpPr/>
          <p:nvPr/>
        </p:nvSpPr>
        <p:spPr>
          <a:xfrm>
            <a:off x="2932042" y="1245264"/>
            <a:ext cx="9024731" cy="1120250"/>
          </a:xfrm>
          <a:custGeom>
            <a:avLst/>
            <a:gdLst>
              <a:gd name="connsiteX0" fmla="*/ 0 w 9024731"/>
              <a:gd name="connsiteY0" fmla="*/ 186712 h 1120250"/>
              <a:gd name="connsiteX1" fmla="*/ 186712 w 9024731"/>
              <a:gd name="connsiteY1" fmla="*/ 0 h 1120250"/>
              <a:gd name="connsiteX2" fmla="*/ 8838019 w 9024731"/>
              <a:gd name="connsiteY2" fmla="*/ 0 h 1120250"/>
              <a:gd name="connsiteX3" fmla="*/ 9024731 w 9024731"/>
              <a:gd name="connsiteY3" fmla="*/ 186712 h 1120250"/>
              <a:gd name="connsiteX4" fmla="*/ 9024731 w 9024731"/>
              <a:gd name="connsiteY4" fmla="*/ 933538 h 1120250"/>
              <a:gd name="connsiteX5" fmla="*/ 8838019 w 9024731"/>
              <a:gd name="connsiteY5" fmla="*/ 1120250 h 1120250"/>
              <a:gd name="connsiteX6" fmla="*/ 186712 w 9024731"/>
              <a:gd name="connsiteY6" fmla="*/ 1120250 h 1120250"/>
              <a:gd name="connsiteX7" fmla="*/ 0 w 9024731"/>
              <a:gd name="connsiteY7" fmla="*/ 933538 h 1120250"/>
              <a:gd name="connsiteX8" fmla="*/ 0 w 9024731"/>
              <a:gd name="connsiteY8" fmla="*/ 186712 h 112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24731" h="1120250" fill="none" extrusionOk="0">
                <a:moveTo>
                  <a:pt x="0" y="186712"/>
                </a:moveTo>
                <a:cubicBezTo>
                  <a:pt x="334" y="92639"/>
                  <a:pt x="92859" y="15549"/>
                  <a:pt x="186712" y="0"/>
                </a:cubicBezTo>
                <a:cubicBezTo>
                  <a:pt x="1840485" y="72427"/>
                  <a:pt x="4513311" y="61419"/>
                  <a:pt x="8838019" y="0"/>
                </a:cubicBezTo>
                <a:cubicBezTo>
                  <a:pt x="8939872" y="-8710"/>
                  <a:pt x="9017268" y="81337"/>
                  <a:pt x="9024731" y="186712"/>
                </a:cubicBezTo>
                <a:cubicBezTo>
                  <a:pt x="9073827" y="456313"/>
                  <a:pt x="9004774" y="574530"/>
                  <a:pt x="9024731" y="933538"/>
                </a:cubicBezTo>
                <a:cubicBezTo>
                  <a:pt x="9027466" y="1022774"/>
                  <a:pt x="8937415" y="1116077"/>
                  <a:pt x="8838019" y="1120250"/>
                </a:cubicBezTo>
                <a:cubicBezTo>
                  <a:pt x="5950294" y="1150077"/>
                  <a:pt x="2441023" y="1040944"/>
                  <a:pt x="186712" y="1120250"/>
                </a:cubicBezTo>
                <a:cubicBezTo>
                  <a:pt x="88114" y="1119739"/>
                  <a:pt x="-17372" y="1040091"/>
                  <a:pt x="0" y="933538"/>
                </a:cubicBezTo>
                <a:cubicBezTo>
                  <a:pt x="18077" y="560318"/>
                  <a:pt x="2345" y="406611"/>
                  <a:pt x="0" y="186712"/>
                </a:cubicBezTo>
                <a:close/>
              </a:path>
              <a:path w="9024731" h="1120250" stroke="0" extrusionOk="0">
                <a:moveTo>
                  <a:pt x="0" y="186712"/>
                </a:moveTo>
                <a:cubicBezTo>
                  <a:pt x="12969" y="87129"/>
                  <a:pt x="85337" y="3632"/>
                  <a:pt x="186712" y="0"/>
                </a:cubicBezTo>
                <a:cubicBezTo>
                  <a:pt x="2178320" y="123000"/>
                  <a:pt x="5134710" y="-96860"/>
                  <a:pt x="8838019" y="0"/>
                </a:cubicBezTo>
                <a:cubicBezTo>
                  <a:pt x="8935503" y="-4294"/>
                  <a:pt x="9031461" y="70025"/>
                  <a:pt x="9024731" y="186712"/>
                </a:cubicBezTo>
                <a:cubicBezTo>
                  <a:pt x="9022623" y="403728"/>
                  <a:pt x="9030651" y="779390"/>
                  <a:pt x="9024731" y="933538"/>
                </a:cubicBezTo>
                <a:cubicBezTo>
                  <a:pt x="9009359" y="1042225"/>
                  <a:pt x="8928676" y="1118211"/>
                  <a:pt x="8838019" y="1120250"/>
                </a:cubicBezTo>
                <a:cubicBezTo>
                  <a:pt x="6439113" y="959543"/>
                  <a:pt x="4406322" y="1159917"/>
                  <a:pt x="186712" y="1120250"/>
                </a:cubicBezTo>
                <a:cubicBezTo>
                  <a:pt x="76783" y="1118874"/>
                  <a:pt x="-8644" y="1032740"/>
                  <a:pt x="0" y="933538"/>
                </a:cubicBezTo>
                <a:cubicBezTo>
                  <a:pt x="-38520" y="765276"/>
                  <a:pt x="-27976" y="480593"/>
                  <a:pt x="0" y="186712"/>
                </a:cubicBezTo>
                <a:close/>
              </a:path>
            </a:pathLst>
          </a:custGeom>
          <a:solidFill>
            <a:srgbClr val="FFFFFF">
              <a:alpha val="92941"/>
            </a:srgbClr>
          </a:solidFill>
          <a:ln w="28575">
            <a:solidFill>
              <a:srgbClr val="00B05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600" b="1" dirty="0">
                <a:solidFill>
                  <a:srgbClr val="FF0000"/>
                </a:solidFill>
              </a:rPr>
              <a:t>Nhóm 2: Nêu vai trò của các dây thần kinh và các giác quan?</a:t>
            </a:r>
            <a:endParaRPr lang="en-US" sz="3600" b="1" dirty="0">
              <a:solidFill>
                <a:srgbClr val="FF0000"/>
              </a:solidFill>
            </a:endParaRPr>
          </a:p>
        </p:txBody>
      </p:sp>
      <p:sp>
        <p:nvSpPr>
          <p:cNvPr id="5" name="Rectangle: Rounded Corners 4">
            <a:extLst>
              <a:ext uri="{FF2B5EF4-FFF2-40B4-BE49-F238E27FC236}">
                <a16:creationId xmlns:a16="http://schemas.microsoft.com/office/drawing/2014/main" id="{1C3DF7A8-9C14-A739-0A46-EEFF87EDF8BE}"/>
              </a:ext>
            </a:extLst>
          </p:cNvPr>
          <p:cNvSpPr/>
          <p:nvPr/>
        </p:nvSpPr>
        <p:spPr>
          <a:xfrm>
            <a:off x="4144617" y="2464904"/>
            <a:ext cx="8249479" cy="1600200"/>
          </a:xfrm>
          <a:custGeom>
            <a:avLst/>
            <a:gdLst>
              <a:gd name="connsiteX0" fmla="*/ 0 w 8249479"/>
              <a:gd name="connsiteY0" fmla="*/ 266705 h 1600200"/>
              <a:gd name="connsiteX1" fmla="*/ 266705 w 8249479"/>
              <a:gd name="connsiteY1" fmla="*/ 0 h 1600200"/>
              <a:gd name="connsiteX2" fmla="*/ 7982774 w 8249479"/>
              <a:gd name="connsiteY2" fmla="*/ 0 h 1600200"/>
              <a:gd name="connsiteX3" fmla="*/ 8249479 w 8249479"/>
              <a:gd name="connsiteY3" fmla="*/ 266705 h 1600200"/>
              <a:gd name="connsiteX4" fmla="*/ 8249479 w 8249479"/>
              <a:gd name="connsiteY4" fmla="*/ 1333495 h 1600200"/>
              <a:gd name="connsiteX5" fmla="*/ 7982774 w 8249479"/>
              <a:gd name="connsiteY5" fmla="*/ 1600200 h 1600200"/>
              <a:gd name="connsiteX6" fmla="*/ 266705 w 8249479"/>
              <a:gd name="connsiteY6" fmla="*/ 1600200 h 1600200"/>
              <a:gd name="connsiteX7" fmla="*/ 0 w 8249479"/>
              <a:gd name="connsiteY7" fmla="*/ 1333495 h 1600200"/>
              <a:gd name="connsiteX8" fmla="*/ 0 w 8249479"/>
              <a:gd name="connsiteY8" fmla="*/ 266705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9479" h="1600200" fill="none" extrusionOk="0">
                <a:moveTo>
                  <a:pt x="0" y="266705"/>
                </a:moveTo>
                <a:cubicBezTo>
                  <a:pt x="519" y="133454"/>
                  <a:pt x="126672" y="12192"/>
                  <a:pt x="266705" y="0"/>
                </a:cubicBezTo>
                <a:cubicBezTo>
                  <a:pt x="1170140" y="72427"/>
                  <a:pt x="4959523" y="61419"/>
                  <a:pt x="7982774" y="0"/>
                </a:cubicBezTo>
                <a:cubicBezTo>
                  <a:pt x="8126024" y="-27857"/>
                  <a:pt x="8242122" y="117183"/>
                  <a:pt x="8249479" y="266705"/>
                </a:cubicBezTo>
                <a:cubicBezTo>
                  <a:pt x="8163418" y="484066"/>
                  <a:pt x="8250721" y="1076111"/>
                  <a:pt x="8249479" y="1333495"/>
                </a:cubicBezTo>
                <a:cubicBezTo>
                  <a:pt x="8253399" y="1460897"/>
                  <a:pt x="8115373" y="1583723"/>
                  <a:pt x="7982774" y="1600200"/>
                </a:cubicBezTo>
                <a:cubicBezTo>
                  <a:pt x="4366191" y="1630027"/>
                  <a:pt x="4115217" y="1520894"/>
                  <a:pt x="266705" y="1600200"/>
                </a:cubicBezTo>
                <a:cubicBezTo>
                  <a:pt x="144278" y="1597389"/>
                  <a:pt x="-8309" y="1482435"/>
                  <a:pt x="0" y="1333495"/>
                </a:cubicBezTo>
                <a:cubicBezTo>
                  <a:pt x="87140" y="891300"/>
                  <a:pt x="-95009" y="400851"/>
                  <a:pt x="0" y="266705"/>
                </a:cubicBezTo>
                <a:close/>
              </a:path>
              <a:path w="8249479" h="1600200" stroke="0" extrusionOk="0">
                <a:moveTo>
                  <a:pt x="0" y="266705"/>
                </a:moveTo>
                <a:cubicBezTo>
                  <a:pt x="6229" y="121106"/>
                  <a:pt x="130948" y="24043"/>
                  <a:pt x="266705" y="0"/>
                </a:cubicBezTo>
                <a:cubicBezTo>
                  <a:pt x="2819312" y="123000"/>
                  <a:pt x="5571758" y="-96860"/>
                  <a:pt x="7982774" y="0"/>
                </a:cubicBezTo>
                <a:cubicBezTo>
                  <a:pt x="8123327" y="-5140"/>
                  <a:pt x="8260934" y="96314"/>
                  <a:pt x="8249479" y="266705"/>
                </a:cubicBezTo>
                <a:cubicBezTo>
                  <a:pt x="8326449" y="463046"/>
                  <a:pt x="8233007" y="1202530"/>
                  <a:pt x="8249479" y="1333495"/>
                </a:cubicBezTo>
                <a:cubicBezTo>
                  <a:pt x="8232598" y="1486908"/>
                  <a:pt x="8109811" y="1596884"/>
                  <a:pt x="7982774" y="1600200"/>
                </a:cubicBezTo>
                <a:cubicBezTo>
                  <a:pt x="6153174" y="1439493"/>
                  <a:pt x="2709650" y="1639867"/>
                  <a:pt x="266705" y="1600200"/>
                </a:cubicBezTo>
                <a:cubicBezTo>
                  <a:pt x="90727" y="1594407"/>
                  <a:pt x="-11745" y="1475471"/>
                  <a:pt x="0" y="1333495"/>
                </a:cubicBezTo>
                <a:cubicBezTo>
                  <a:pt x="-15615" y="915306"/>
                  <a:pt x="-50947" y="765319"/>
                  <a:pt x="0" y="266705"/>
                </a:cubicBezTo>
                <a:close/>
              </a:path>
            </a:pathLst>
          </a:custGeom>
          <a:solidFill>
            <a:srgbClr val="FFFFFF">
              <a:alpha val="92941"/>
            </a:srgbClr>
          </a:solidFill>
          <a:ln w="28575">
            <a:solidFill>
              <a:srgbClr val="00B05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600" b="1" dirty="0">
                <a:solidFill>
                  <a:srgbClr val="FF0000"/>
                </a:solidFill>
              </a:rPr>
              <a:t>Nhóm 3: Điều gì sẽ xảy ra nếu não hoặc tủy sống, các dây thần kinh hay một trong các giác quan bị hỏng?</a:t>
            </a:r>
            <a:endParaRPr lang="en-US" sz="3600" b="1" dirty="0">
              <a:solidFill>
                <a:srgbClr val="FF0000"/>
              </a:solidFill>
            </a:endParaRPr>
          </a:p>
        </p:txBody>
      </p:sp>
    </p:spTree>
    <p:extLst>
      <p:ext uri="{BB962C8B-B14F-4D97-AF65-F5344CB8AC3E}">
        <p14:creationId xmlns:p14="http://schemas.microsoft.com/office/powerpoint/2010/main" val="12068938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grpSp>
        <p:nvGrpSpPr>
          <p:cNvPr id="2" name="Group 1">
            <a:extLst>
              <a:ext uri="{FF2B5EF4-FFF2-40B4-BE49-F238E27FC236}">
                <a16:creationId xmlns:a16="http://schemas.microsoft.com/office/drawing/2014/main" id="{25BD2838-FE34-32FC-7C23-FBC4E21E7E46}"/>
              </a:ext>
            </a:extLst>
          </p:cNvPr>
          <p:cNvGrpSpPr/>
          <p:nvPr/>
        </p:nvGrpSpPr>
        <p:grpSpPr>
          <a:xfrm>
            <a:off x="7714379" y="-12084"/>
            <a:ext cx="2867377" cy="812800"/>
            <a:chOff x="5007836" y="507047"/>
            <a:chExt cx="1501614" cy="308638"/>
          </a:xfrm>
        </p:grpSpPr>
        <p:cxnSp>
          <p:nvCxnSpPr>
            <p:cNvPr id="3" name="Straight Connector 2">
              <a:extLst>
                <a:ext uri="{FF2B5EF4-FFF2-40B4-BE49-F238E27FC236}">
                  <a16:creationId xmlns:a16="http://schemas.microsoft.com/office/drawing/2014/main" id="{1AAC3AEA-E2CA-C39F-0453-80E471BC0A4E}"/>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E2D66FB-2452-81A4-0356-7F33A466C50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7D94743-3B4C-49CF-281E-1CF7169249F8}"/>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89B74C58-92F6-A4FF-8C2B-D5795F57B0C7}"/>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1147F559-0591-7561-C40F-84494CFEC0A9}"/>
              </a:ext>
            </a:extLst>
          </p:cNvPr>
          <p:cNvGrpSpPr/>
          <p:nvPr/>
        </p:nvGrpSpPr>
        <p:grpSpPr>
          <a:xfrm>
            <a:off x="970843" y="-71906"/>
            <a:ext cx="2867377" cy="812800"/>
            <a:chOff x="5007836" y="507047"/>
            <a:chExt cx="1501614" cy="308638"/>
          </a:xfrm>
        </p:grpSpPr>
        <p:cxnSp>
          <p:nvCxnSpPr>
            <p:cNvPr id="10" name="Straight Connector 9">
              <a:extLst>
                <a:ext uri="{FF2B5EF4-FFF2-40B4-BE49-F238E27FC236}">
                  <a16:creationId xmlns:a16="http://schemas.microsoft.com/office/drawing/2014/main" id="{EC6F4EB3-C5E6-61BB-FAC8-49D129B5D21A}"/>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CB1C673-BB40-33C9-B280-0AECC23D014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E3A2626-DCBE-3A77-8D30-8740F68ECDFF}"/>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9AB8A884-DEE3-F991-F1ED-EC7E5815CCB2}"/>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4" name="Picture 10" descr="Kitchen cabinet Vectors &amp; Illustrations for Free Download | Freepik">
            <a:extLst>
              <a:ext uri="{FF2B5EF4-FFF2-40B4-BE49-F238E27FC236}">
                <a16:creationId xmlns:a16="http://schemas.microsoft.com/office/drawing/2014/main" id="{2406648A-2475-2663-DE70-15CC75C531F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18650" y1="23115" x2="18650" y2="23115"/>
                        <a14:foregroundMark x1="19200" y1="23115" x2="77850" y2="25229"/>
                        <a14:foregroundMark x1="78550" y1="24736" x2="83750" y2="23679"/>
                        <a14:foregroundMark x1="82850" y1="25793" x2="84700" y2="75687"/>
                        <a14:foregroundMark x1="16250" y1="27907" x2="17350" y2="75053"/>
                        <a14:foregroundMark x1="16950" y1="66596" x2="16900" y2="76744"/>
                        <a14:foregroundMark x1="16500" y1="75617" x2="16300" y2="76321"/>
                        <a14:foregroundMark x1="16100" y1="76885" x2="16100" y2="76885"/>
                        <a14:foregroundMark x1="16150" y1="77590" x2="16150" y2="77590"/>
                        <a14:foregroundMark x1="15750" y1="77590" x2="15750" y2="77590"/>
                        <a14:foregroundMark x1="83350" y1="74630" x2="83600" y2="78013"/>
                        <a14:foregroundMark x1="84100" y1="74348" x2="84250" y2="77801"/>
                        <a14:foregroundMark x1="84500" y1="26709" x2="84500" y2="77097"/>
                        <a14:foregroundMark x1="84800" y1="75053" x2="84800" y2="78013"/>
                      </a14:backgroundRemoval>
                    </a14:imgEffect>
                  </a14:imgLayer>
                </a14:imgProps>
              </a:ext>
              <a:ext uri="{28A0092B-C50C-407E-A947-70E740481C1C}">
                <a14:useLocalDpi xmlns:a14="http://schemas.microsoft.com/office/drawing/2010/main" val="0"/>
              </a:ext>
            </a:extLst>
          </a:blip>
          <a:srcRect l="10805" t="15797" r="12528" b="18041"/>
          <a:stretch/>
        </p:blipFill>
        <p:spPr bwMode="auto">
          <a:xfrm>
            <a:off x="6150896" y="4684728"/>
            <a:ext cx="2979211" cy="1824065"/>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75C031E1-519B-D591-B113-B8F8184C4041}"/>
              </a:ext>
            </a:extLst>
          </p:cNvPr>
          <p:cNvGrpSpPr/>
          <p:nvPr/>
        </p:nvGrpSpPr>
        <p:grpSpPr>
          <a:xfrm>
            <a:off x="2500366" y="951381"/>
            <a:ext cx="7386583" cy="1938992"/>
            <a:chOff x="7026460" y="2579491"/>
            <a:chExt cx="4129874" cy="7597393"/>
          </a:xfrm>
        </p:grpSpPr>
        <p:sp>
          <p:nvSpPr>
            <p:cNvPr id="19" name="TextBox 18">
              <a:extLst>
                <a:ext uri="{FF2B5EF4-FFF2-40B4-BE49-F238E27FC236}">
                  <a16:creationId xmlns:a16="http://schemas.microsoft.com/office/drawing/2014/main" id="{10E2247F-1A11-7DF9-7A44-4120A1234003}"/>
                </a:ext>
              </a:extLst>
            </p:cNvPr>
            <p:cNvSpPr txBox="1"/>
            <p:nvPr/>
          </p:nvSpPr>
          <p:spPr>
            <a:xfrm>
              <a:off x="7026460" y="2579491"/>
              <a:ext cx="4129874" cy="75973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27000">
                    <a:solidFill>
                      <a:prstClr val="white"/>
                    </a:solidFill>
                  </a:ln>
                  <a:solidFill>
                    <a:srgbClr val="CB1D8D"/>
                  </a:solidFill>
                  <a:effectLst>
                    <a:outerShdw blurRad="50800" dist="38100" dir="2700000" algn="tl" rotWithShape="0">
                      <a:prstClr val="black">
                        <a:alpha val="40000"/>
                      </a:prstClr>
                    </a:outerShdw>
                  </a:effectLst>
                  <a:uLnTx/>
                  <a:uFillTx/>
                  <a:latin typeface="Calibri" panose="020F0502020204030204"/>
                  <a:ea typeface="+mn-ea"/>
                  <a:cs typeface="+mn-cs"/>
                </a:rPr>
                <a:t>Trình bày trước lớp</a:t>
              </a:r>
            </a:p>
          </p:txBody>
        </p:sp>
        <p:sp>
          <p:nvSpPr>
            <p:cNvPr id="20" name="TextBox 19">
              <a:extLst>
                <a:ext uri="{FF2B5EF4-FFF2-40B4-BE49-F238E27FC236}">
                  <a16:creationId xmlns:a16="http://schemas.microsoft.com/office/drawing/2014/main" id="{E3EDF7D3-A57E-E01F-7C9E-3AB491E4E025}"/>
                </a:ext>
              </a:extLst>
            </p:cNvPr>
            <p:cNvSpPr txBox="1"/>
            <p:nvPr/>
          </p:nvSpPr>
          <p:spPr>
            <a:xfrm>
              <a:off x="7026460" y="2579491"/>
              <a:ext cx="4129874" cy="75973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solidFill>
                      <a:sysClr val="windowText" lastClr="000000"/>
                    </a:solidFill>
                  </a:ln>
                  <a:solidFill>
                    <a:srgbClr val="CB1D8D"/>
                  </a:solidFill>
                  <a:effectLst/>
                  <a:uLnTx/>
                  <a:uFillTx/>
                  <a:latin typeface="Calibri" panose="020F0502020204030204"/>
                  <a:ea typeface="+mn-ea"/>
                  <a:cs typeface="+mn-cs"/>
                </a:rPr>
                <a:t>Trình</a:t>
              </a:r>
              <a:r>
                <a:rPr kumimoji="0" lang="en-US" sz="6000" b="0" i="0" u="none" strike="noStrike" kern="1200" cap="none" spc="0" normalizeH="0" baseline="0" noProof="0" dirty="0">
                  <a:ln>
                    <a:solidFill>
                      <a:sysClr val="windowText" lastClr="000000"/>
                    </a:solidFill>
                  </a:ln>
                  <a:solidFill>
                    <a:srgbClr val="CB1D8D"/>
                  </a:solidFill>
                  <a:effectLst/>
                  <a:uLnTx/>
                  <a:uFillTx/>
                  <a:latin typeface="Calibri" panose="020F0502020204030204"/>
                  <a:ea typeface="+mn-ea"/>
                  <a:cs typeface="+mn-cs"/>
                </a:rPr>
                <a:t> </a:t>
              </a:r>
              <a:r>
                <a:rPr kumimoji="0" lang="en-US" sz="6000" b="0" i="0" u="none" strike="noStrike" kern="1200" cap="none" spc="0" normalizeH="0" baseline="0" noProof="0" dirty="0" err="1">
                  <a:ln>
                    <a:solidFill>
                      <a:sysClr val="windowText" lastClr="000000"/>
                    </a:solidFill>
                  </a:ln>
                  <a:solidFill>
                    <a:srgbClr val="CB1D8D"/>
                  </a:solidFill>
                  <a:effectLst/>
                  <a:uLnTx/>
                  <a:uFillTx/>
                  <a:latin typeface="Calibri" panose="020F0502020204030204"/>
                  <a:ea typeface="+mn-ea"/>
                  <a:cs typeface="+mn-cs"/>
                </a:rPr>
                <a:t>bày</a:t>
              </a:r>
              <a:r>
                <a:rPr kumimoji="0" lang="en-US" sz="6000" b="0" i="0" u="none" strike="noStrike" kern="1200" cap="none" spc="0" normalizeH="0" baseline="0" noProof="0" dirty="0">
                  <a:ln>
                    <a:solidFill>
                      <a:sysClr val="windowText" lastClr="000000"/>
                    </a:solidFill>
                  </a:ln>
                  <a:solidFill>
                    <a:srgbClr val="CB1D8D"/>
                  </a:solidFill>
                  <a:effectLst/>
                  <a:uLnTx/>
                  <a:uFillTx/>
                  <a:latin typeface="Calibri" panose="020F0502020204030204"/>
                  <a:ea typeface="+mn-ea"/>
                  <a:cs typeface="+mn-cs"/>
                </a:rPr>
                <a:t> </a:t>
              </a:r>
              <a:r>
                <a:rPr kumimoji="0" lang="en-US" sz="6000" b="0" i="0" u="none" strike="noStrike" kern="1200" cap="none" spc="0" normalizeH="0" baseline="0" noProof="0" dirty="0" err="1">
                  <a:ln>
                    <a:solidFill>
                      <a:sysClr val="windowText" lastClr="000000"/>
                    </a:solidFill>
                  </a:ln>
                  <a:solidFill>
                    <a:srgbClr val="CB1D8D"/>
                  </a:solidFill>
                  <a:effectLst/>
                  <a:uLnTx/>
                  <a:uFillTx/>
                  <a:latin typeface="Calibri" panose="020F0502020204030204"/>
                  <a:ea typeface="+mn-ea"/>
                  <a:cs typeface="+mn-cs"/>
                </a:rPr>
                <a:t>trước</a:t>
              </a:r>
              <a:r>
                <a:rPr kumimoji="0" lang="en-US" sz="6000" b="0" i="0" u="none" strike="noStrike" kern="1200" cap="none" spc="0" normalizeH="0" baseline="0" noProof="0" dirty="0">
                  <a:ln>
                    <a:solidFill>
                      <a:sysClr val="windowText" lastClr="000000"/>
                    </a:solidFill>
                  </a:ln>
                  <a:solidFill>
                    <a:srgbClr val="CB1D8D"/>
                  </a:solidFill>
                  <a:effectLst/>
                  <a:uLnTx/>
                  <a:uFillTx/>
                  <a:latin typeface="Calibri" panose="020F0502020204030204"/>
                  <a:ea typeface="+mn-ea"/>
                  <a:cs typeface="+mn-cs"/>
                </a:rPr>
                <a:t> </a:t>
              </a:r>
              <a:r>
                <a:rPr kumimoji="0" lang="en-US" sz="6000" b="0" i="0" u="none" strike="noStrike" kern="1200" cap="none" spc="0" normalizeH="0" baseline="0" noProof="0" dirty="0" err="1">
                  <a:ln>
                    <a:solidFill>
                      <a:sysClr val="windowText" lastClr="000000"/>
                    </a:solidFill>
                  </a:ln>
                  <a:solidFill>
                    <a:srgbClr val="CB1D8D"/>
                  </a:solidFill>
                  <a:effectLst/>
                  <a:uLnTx/>
                  <a:uFillTx/>
                  <a:latin typeface="Calibri" panose="020F0502020204030204"/>
                  <a:ea typeface="+mn-ea"/>
                  <a:cs typeface="+mn-cs"/>
                </a:rPr>
                <a:t>lớp</a:t>
              </a:r>
              <a:endParaRPr kumimoji="0" lang="en-US" sz="6000" b="0" i="0" u="none" strike="noStrike" kern="1200" cap="none" spc="0" normalizeH="0" baseline="0" noProof="0" dirty="0">
                <a:ln>
                  <a:solidFill>
                    <a:sysClr val="windowText" lastClr="000000"/>
                  </a:solidFill>
                </a:ln>
                <a:solidFill>
                  <a:srgbClr val="CB1D8D"/>
                </a:solidFill>
                <a:effectLst/>
                <a:uLnTx/>
                <a:uFillTx/>
                <a:latin typeface="Calibri" panose="020F0502020204030204"/>
                <a:ea typeface="+mn-ea"/>
                <a:cs typeface="+mn-cs"/>
              </a:endParaRPr>
            </a:p>
          </p:txBody>
        </p:sp>
      </p:grpSp>
      <p:pic>
        <p:nvPicPr>
          <p:cNvPr id="21" name="Picture 20">
            <a:extLst>
              <a:ext uri="{FF2B5EF4-FFF2-40B4-BE49-F238E27FC236}">
                <a16:creationId xmlns:a16="http://schemas.microsoft.com/office/drawing/2014/main" id="{2BB93112-7242-945B-0726-5E6942ACE4F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59434" y1="60332" x2="59151" y2="73063"/>
                      </a14:backgroundRemoval>
                    </a14:imgEffect>
                  </a14:imgLayer>
                </a14:imgProps>
              </a:ext>
            </a:extLst>
          </a:blip>
          <a:srcRect l="49432" t="22608" r="30285" b="18685"/>
          <a:stretch/>
        </p:blipFill>
        <p:spPr>
          <a:xfrm>
            <a:off x="5622803" y="4029363"/>
            <a:ext cx="2047844" cy="3030835"/>
          </a:xfrm>
          <a:prstGeom prst="rect">
            <a:avLst/>
          </a:prstGeom>
        </p:spPr>
      </p:pic>
      <p:pic>
        <p:nvPicPr>
          <p:cNvPr id="22" name="Picture 21">
            <a:extLst>
              <a:ext uri="{FF2B5EF4-FFF2-40B4-BE49-F238E27FC236}">
                <a16:creationId xmlns:a16="http://schemas.microsoft.com/office/drawing/2014/main" id="{A170A8BD-DF58-649E-800D-C6B5B7314CE8}"/>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9963" b="89852" l="7075" r="90000">
                        <a14:foregroundMark x1="15094" y1="30443" x2="16981" y2="56273"/>
                        <a14:foregroundMark x1="15472" y1="62362" x2="15472" y2="71771"/>
                        <a14:foregroundMark x1="18396" y1="60701" x2="19906" y2="64391"/>
                        <a14:foregroundMark x1="7075" y1="46863" x2="7075" y2="46863"/>
                      </a14:backgroundRemoval>
                    </a14:imgEffect>
                  </a14:imgLayer>
                </a14:imgProps>
              </a:ext>
            </a:extLst>
          </a:blip>
          <a:srcRect l="4601" t="19836" r="73687" b="24227"/>
          <a:stretch/>
        </p:blipFill>
        <p:spPr>
          <a:xfrm>
            <a:off x="3689918" y="3885065"/>
            <a:ext cx="2192215" cy="2887830"/>
          </a:xfrm>
          <a:prstGeom prst="rect">
            <a:avLst/>
          </a:prstGeom>
        </p:spPr>
      </p:pic>
      <p:grpSp>
        <p:nvGrpSpPr>
          <p:cNvPr id="23" name="Group 22">
            <a:extLst>
              <a:ext uri="{FF2B5EF4-FFF2-40B4-BE49-F238E27FC236}">
                <a16:creationId xmlns:a16="http://schemas.microsoft.com/office/drawing/2014/main" id="{836DD9FD-80D1-F4FF-E6E2-C75A99AAD254}"/>
              </a:ext>
            </a:extLst>
          </p:cNvPr>
          <p:cNvGrpSpPr/>
          <p:nvPr/>
        </p:nvGrpSpPr>
        <p:grpSpPr>
          <a:xfrm>
            <a:off x="2338403" y="2011321"/>
            <a:ext cx="2398363" cy="2451087"/>
            <a:chOff x="5224478" y="1897021"/>
            <a:chExt cx="2398363" cy="2451087"/>
          </a:xfrm>
        </p:grpSpPr>
        <p:pic>
          <p:nvPicPr>
            <p:cNvPr id="24" name="Picture 23">
              <a:extLst>
                <a:ext uri="{FF2B5EF4-FFF2-40B4-BE49-F238E27FC236}">
                  <a16:creationId xmlns:a16="http://schemas.microsoft.com/office/drawing/2014/main" id="{A4626005-79B3-80FD-EB18-3CC2EAC27DFA}"/>
                </a:ext>
              </a:extLst>
            </p:cNvPr>
            <p:cNvPicPr>
              <a:picLocks noChangeAspect="1"/>
            </p:cNvPicPr>
            <p:nvPr/>
          </p:nvPicPr>
          <p:blipFill rotWithShape="1">
            <a:blip r:embed="rId10">
              <a:extLst>
                <a:ext uri="{28A0092B-C50C-407E-A947-70E740481C1C}">
                  <a14:useLocalDpi xmlns:a14="http://schemas.microsoft.com/office/drawing/2010/main" val="0"/>
                </a:ext>
              </a:extLst>
            </a:blip>
            <a:srcRect l="36770" b="47251"/>
            <a:stretch/>
          </p:blipFill>
          <p:spPr>
            <a:xfrm flipH="1">
              <a:off x="5224478" y="1897021"/>
              <a:ext cx="2398363" cy="2451087"/>
            </a:xfrm>
            <a:prstGeom prst="rect">
              <a:avLst/>
            </a:prstGeom>
          </p:spPr>
        </p:pic>
        <p:sp>
          <p:nvSpPr>
            <p:cNvPr id="26" name="TextBox 25">
              <a:extLst>
                <a:ext uri="{FF2B5EF4-FFF2-40B4-BE49-F238E27FC236}">
                  <a16:creationId xmlns:a16="http://schemas.microsoft.com/office/drawing/2014/main" id="{270997F4-6221-C446-FC51-4D8BD0006719}"/>
                </a:ext>
              </a:extLst>
            </p:cNvPr>
            <p:cNvSpPr txBox="1"/>
            <p:nvPr/>
          </p:nvSpPr>
          <p:spPr>
            <a:xfrm>
              <a:off x="5473078" y="2207383"/>
              <a:ext cx="190116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Trình bày</a:t>
              </a:r>
            </a:p>
          </p:txBody>
        </p:sp>
      </p:grpSp>
      <p:grpSp>
        <p:nvGrpSpPr>
          <p:cNvPr id="27" name="Group 26">
            <a:extLst>
              <a:ext uri="{FF2B5EF4-FFF2-40B4-BE49-F238E27FC236}">
                <a16:creationId xmlns:a16="http://schemas.microsoft.com/office/drawing/2014/main" id="{EC6BC547-936C-ED52-E55B-4C8509F9F02D}"/>
              </a:ext>
            </a:extLst>
          </p:cNvPr>
          <p:cNvGrpSpPr/>
          <p:nvPr/>
        </p:nvGrpSpPr>
        <p:grpSpPr>
          <a:xfrm>
            <a:off x="6868409" y="2135810"/>
            <a:ext cx="2477404" cy="2521061"/>
            <a:chOff x="9754484" y="2021510"/>
            <a:chExt cx="2477404" cy="2521061"/>
          </a:xfrm>
        </p:grpSpPr>
        <p:pic>
          <p:nvPicPr>
            <p:cNvPr id="28" name="Picture 27">
              <a:extLst>
                <a:ext uri="{FF2B5EF4-FFF2-40B4-BE49-F238E27FC236}">
                  <a16:creationId xmlns:a16="http://schemas.microsoft.com/office/drawing/2014/main" id="{2542AA0F-CCE0-2E89-E3CA-BA2E5E40EF98}"/>
                </a:ext>
              </a:extLst>
            </p:cNvPr>
            <p:cNvPicPr>
              <a:picLocks noChangeAspect="1"/>
            </p:cNvPicPr>
            <p:nvPr/>
          </p:nvPicPr>
          <p:blipFill rotWithShape="1">
            <a:blip r:embed="rId10">
              <a:extLst>
                <a:ext uri="{28A0092B-C50C-407E-A947-70E740481C1C}">
                  <a14:useLocalDpi xmlns:a14="http://schemas.microsoft.com/office/drawing/2010/main" val="0"/>
                </a:ext>
              </a:extLst>
            </a:blip>
            <a:srcRect l="-5298" t="48731" r="39333" b="-1644"/>
            <a:stretch/>
          </p:blipFill>
          <p:spPr>
            <a:xfrm rot="15741976">
              <a:off x="9732655" y="2043339"/>
              <a:ext cx="2521061" cy="2477404"/>
            </a:xfrm>
            <a:prstGeom prst="rect">
              <a:avLst/>
            </a:prstGeom>
          </p:spPr>
        </p:pic>
        <p:sp>
          <p:nvSpPr>
            <p:cNvPr id="29" name="TextBox 28">
              <a:extLst>
                <a:ext uri="{FF2B5EF4-FFF2-40B4-BE49-F238E27FC236}">
                  <a16:creationId xmlns:a16="http://schemas.microsoft.com/office/drawing/2014/main" id="{12A58889-1BBC-B95E-FBC6-3BAB52973C26}"/>
                </a:ext>
              </a:extLst>
            </p:cNvPr>
            <p:cNvSpPr txBox="1"/>
            <p:nvPr/>
          </p:nvSpPr>
          <p:spPr>
            <a:xfrm>
              <a:off x="10136912" y="2535565"/>
              <a:ext cx="190116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Nhận xét</a:t>
              </a:r>
            </a:p>
          </p:txBody>
        </p:sp>
      </p:grpSp>
    </p:spTree>
    <p:extLst>
      <p:ext uri="{BB962C8B-B14F-4D97-AF65-F5344CB8AC3E}">
        <p14:creationId xmlns:p14="http://schemas.microsoft.com/office/powerpoint/2010/main" val="1706291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57D0A223-A5E1-4CF5-A003-6D210875300C}"/>
              </a:ext>
            </a:extLst>
          </p:cNvPr>
          <p:cNvSpPr/>
          <p:nvPr/>
        </p:nvSpPr>
        <p:spPr>
          <a:xfrm>
            <a:off x="774700" y="567746"/>
            <a:ext cx="10756900" cy="1327729"/>
          </a:xfrm>
          <a:custGeom>
            <a:avLst/>
            <a:gdLst>
              <a:gd name="connsiteX0" fmla="*/ 0 w 10756900"/>
              <a:gd name="connsiteY0" fmla="*/ 221293 h 1327729"/>
              <a:gd name="connsiteX1" fmla="*/ 221293 w 10756900"/>
              <a:gd name="connsiteY1" fmla="*/ 0 h 1327729"/>
              <a:gd name="connsiteX2" fmla="*/ 10535607 w 10756900"/>
              <a:gd name="connsiteY2" fmla="*/ 0 h 1327729"/>
              <a:gd name="connsiteX3" fmla="*/ 10756900 w 10756900"/>
              <a:gd name="connsiteY3" fmla="*/ 221293 h 1327729"/>
              <a:gd name="connsiteX4" fmla="*/ 10756900 w 10756900"/>
              <a:gd name="connsiteY4" fmla="*/ 1106436 h 1327729"/>
              <a:gd name="connsiteX5" fmla="*/ 10535607 w 10756900"/>
              <a:gd name="connsiteY5" fmla="*/ 1327729 h 1327729"/>
              <a:gd name="connsiteX6" fmla="*/ 221293 w 10756900"/>
              <a:gd name="connsiteY6" fmla="*/ 1327729 h 1327729"/>
              <a:gd name="connsiteX7" fmla="*/ 0 w 10756900"/>
              <a:gd name="connsiteY7" fmla="*/ 1106436 h 1327729"/>
              <a:gd name="connsiteX8" fmla="*/ 0 w 10756900"/>
              <a:gd name="connsiteY8" fmla="*/ 221293 h 132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56900" h="1327729" fill="none" extrusionOk="0">
                <a:moveTo>
                  <a:pt x="0" y="221293"/>
                </a:moveTo>
                <a:cubicBezTo>
                  <a:pt x="383" y="109452"/>
                  <a:pt x="106294" y="12114"/>
                  <a:pt x="221293" y="0"/>
                </a:cubicBezTo>
                <a:cubicBezTo>
                  <a:pt x="3401157" y="72427"/>
                  <a:pt x="7350687" y="61419"/>
                  <a:pt x="10535607" y="0"/>
                </a:cubicBezTo>
                <a:cubicBezTo>
                  <a:pt x="10657439" y="-2653"/>
                  <a:pt x="10738966" y="93652"/>
                  <a:pt x="10756900" y="221293"/>
                </a:cubicBezTo>
                <a:cubicBezTo>
                  <a:pt x="10714954" y="462879"/>
                  <a:pt x="10773398" y="817124"/>
                  <a:pt x="10756900" y="1106436"/>
                </a:cubicBezTo>
                <a:cubicBezTo>
                  <a:pt x="10757202" y="1227121"/>
                  <a:pt x="10654042" y="1323489"/>
                  <a:pt x="10535607" y="1327729"/>
                </a:cubicBezTo>
                <a:cubicBezTo>
                  <a:pt x="7217118" y="1357556"/>
                  <a:pt x="3382848" y="1248423"/>
                  <a:pt x="221293" y="1327729"/>
                </a:cubicBezTo>
                <a:cubicBezTo>
                  <a:pt x="122978" y="1325027"/>
                  <a:pt x="-11197" y="1230867"/>
                  <a:pt x="0" y="1106436"/>
                </a:cubicBezTo>
                <a:cubicBezTo>
                  <a:pt x="-48026" y="767562"/>
                  <a:pt x="-31535" y="398818"/>
                  <a:pt x="0" y="221293"/>
                </a:cubicBezTo>
                <a:close/>
              </a:path>
              <a:path w="10756900" h="1327729" stroke="0" extrusionOk="0">
                <a:moveTo>
                  <a:pt x="0" y="221293"/>
                </a:moveTo>
                <a:cubicBezTo>
                  <a:pt x="12902" y="102593"/>
                  <a:pt x="108891" y="20449"/>
                  <a:pt x="221293" y="0"/>
                </a:cubicBezTo>
                <a:cubicBezTo>
                  <a:pt x="3978627" y="123000"/>
                  <a:pt x="7431769" y="-96860"/>
                  <a:pt x="10535607" y="0"/>
                </a:cubicBezTo>
                <a:cubicBezTo>
                  <a:pt x="10642892" y="-11381"/>
                  <a:pt x="10759524" y="93785"/>
                  <a:pt x="10756900" y="221293"/>
                </a:cubicBezTo>
                <a:cubicBezTo>
                  <a:pt x="10719208" y="338338"/>
                  <a:pt x="10793175" y="821608"/>
                  <a:pt x="10756900" y="1106436"/>
                </a:cubicBezTo>
                <a:cubicBezTo>
                  <a:pt x="10754713" y="1229445"/>
                  <a:pt x="10655151" y="1327292"/>
                  <a:pt x="10535607" y="1327729"/>
                </a:cubicBezTo>
                <a:cubicBezTo>
                  <a:pt x="6395292" y="1167022"/>
                  <a:pt x="2073557" y="1367396"/>
                  <a:pt x="221293" y="1327729"/>
                </a:cubicBezTo>
                <a:cubicBezTo>
                  <a:pt x="77168" y="1323304"/>
                  <a:pt x="-16272" y="1221281"/>
                  <a:pt x="0" y="1106436"/>
                </a:cubicBezTo>
                <a:cubicBezTo>
                  <a:pt x="70861" y="1002600"/>
                  <a:pt x="-32570" y="643748"/>
                  <a:pt x="0" y="221293"/>
                </a:cubicBezTo>
                <a:close/>
              </a:path>
            </a:pathLst>
          </a:custGeom>
          <a:solidFill>
            <a:srgbClr val="FFFFFF">
              <a:alpha val="92941"/>
            </a:srgbClr>
          </a:solidFill>
          <a:ln w="28575">
            <a:solidFill>
              <a:srgbClr val="00B05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06ADDE9B-DF0F-4CA3-B26F-51600AD14EC5}"/>
              </a:ext>
            </a:extLst>
          </p:cNvPr>
          <p:cNvSpPr txBox="1"/>
          <p:nvPr/>
        </p:nvSpPr>
        <p:spPr>
          <a:xfrm>
            <a:off x="2028824" y="823258"/>
            <a:ext cx="904716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4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Não và tủy sống có vai trò gì?</a:t>
            </a:r>
            <a:endParaRPr kumimoji="0" lang="vi-VN" sz="44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3" name="Picture 2" descr="A picture containing text&#10;&#10;Description automatically generated">
            <a:extLst>
              <a:ext uri="{FF2B5EF4-FFF2-40B4-BE49-F238E27FC236}">
                <a16:creationId xmlns:a16="http://schemas.microsoft.com/office/drawing/2014/main" id="{CE9B8D97-24E2-4E60-91F7-C77AD6E05E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4184112"/>
            <a:ext cx="4633909" cy="2546211"/>
          </a:xfrm>
          <a:prstGeom prst="rect">
            <a:avLst/>
          </a:prstGeom>
        </p:spPr>
      </p:pic>
      <p:pic>
        <p:nvPicPr>
          <p:cNvPr id="6" name="Picture 2" descr="Emotion,art,happiness - Girl Thinking Cartoon Png, Transparent Png - vhv">
            <a:extLst>
              <a:ext uri="{FF2B5EF4-FFF2-40B4-BE49-F238E27FC236}">
                <a16:creationId xmlns:a16="http://schemas.microsoft.com/office/drawing/2014/main" id="{217B2269-5F4C-4C3D-B030-351BCD7D021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675" b="92410" l="10000" r="90000">
                        <a14:foregroundMark x1="62907" y1="8675" x2="62907" y2="8675"/>
                        <a14:foregroundMark x1="78837" y1="24819" x2="78837" y2="24819"/>
                        <a14:foregroundMark x1="81395" y1="22048" x2="85814" y2="31205"/>
                        <a14:foregroundMark x1="28023" y1="25783" x2="28023" y2="25783"/>
                        <a14:foregroundMark x1="59651" y1="58554" x2="60814" y2="63494"/>
                        <a14:foregroundMark x1="56744" y1="54940" x2="56163" y2="66867"/>
                        <a14:foregroundMark x1="58488" y1="92410" x2="58488" y2="92410"/>
                        <a14:foregroundMark x1="56744" y1="81687" x2="56744" y2="81687"/>
                        <a14:foregroundMark x1="56163" y1="77470" x2="57093" y2="87229"/>
                        <a14:foregroundMark x1="14767" y1="44578" x2="14767" y2="44578"/>
                        <a14:foregroundMark x1="15349" y1="40964" x2="15349" y2="46145"/>
                        <a14:foregroundMark x1="27674" y1="27229" x2="27674" y2="27229"/>
                        <a14:foregroundMark x1="28837" y1="25783" x2="26744" y2="34578"/>
                      </a14:backgroundRemoval>
                    </a14:imgEffect>
                  </a14:imgLayer>
                </a14:imgProps>
              </a:ext>
              <a:ext uri="{28A0092B-C50C-407E-A947-70E740481C1C}">
                <a14:useLocalDpi xmlns:a14="http://schemas.microsoft.com/office/drawing/2010/main" val="0"/>
              </a:ext>
            </a:extLst>
          </a:blip>
          <a:srcRect/>
          <a:stretch>
            <a:fillRect/>
          </a:stretch>
        </p:blipFill>
        <p:spPr bwMode="auto">
          <a:xfrm>
            <a:off x="-291583" y="0"/>
            <a:ext cx="2548402" cy="245950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B75F8E29-1F77-CCD9-9634-83E470A44AC6}"/>
              </a:ext>
            </a:extLst>
          </p:cNvPr>
          <p:cNvGrpSpPr/>
          <p:nvPr/>
        </p:nvGrpSpPr>
        <p:grpSpPr>
          <a:xfrm>
            <a:off x="1089587" y="2401458"/>
            <a:ext cx="10984375" cy="2048532"/>
            <a:chOff x="603812" y="258333"/>
            <a:chExt cx="10984375" cy="2048532"/>
          </a:xfrm>
        </p:grpSpPr>
        <p:grpSp>
          <p:nvGrpSpPr>
            <p:cNvPr id="7" name="Group 6">
              <a:extLst>
                <a:ext uri="{FF2B5EF4-FFF2-40B4-BE49-F238E27FC236}">
                  <a16:creationId xmlns:a16="http://schemas.microsoft.com/office/drawing/2014/main" id="{87F345EF-1DB5-8657-7F97-908C23476EEA}"/>
                </a:ext>
              </a:extLst>
            </p:cNvPr>
            <p:cNvGrpSpPr/>
            <p:nvPr/>
          </p:nvGrpSpPr>
          <p:grpSpPr>
            <a:xfrm>
              <a:off x="603812" y="258333"/>
              <a:ext cx="10984375" cy="2048532"/>
              <a:chOff x="708502" y="465955"/>
              <a:chExt cx="10984375" cy="2048532"/>
            </a:xfrm>
            <a:effectLst>
              <a:outerShdw blurRad="50800" dist="38100" dir="3000000" sx="101000" sy="101000" algn="tl" rotWithShape="0">
                <a:prstClr val="black">
                  <a:alpha val="40000"/>
                </a:prstClr>
              </a:outerShdw>
            </a:effectLst>
          </p:grpSpPr>
          <p:sp>
            <p:nvSpPr>
              <p:cNvPr id="9" name="Rectangle: Rounded Corners 8">
                <a:extLst>
                  <a:ext uri="{FF2B5EF4-FFF2-40B4-BE49-F238E27FC236}">
                    <a16:creationId xmlns:a16="http://schemas.microsoft.com/office/drawing/2014/main" id="{9E8AB4BD-8FE7-B739-AC04-76959ADA3B86}"/>
                  </a:ext>
                </a:extLst>
              </p:cNvPr>
              <p:cNvSpPr/>
              <p:nvPr/>
            </p:nvSpPr>
            <p:spPr>
              <a:xfrm>
                <a:off x="708502" y="465955"/>
                <a:ext cx="10984375" cy="2048532"/>
              </a:xfrm>
              <a:prstGeom prst="roundRect">
                <a:avLst/>
              </a:prstGeom>
              <a:solidFill>
                <a:srgbClr val="0099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8F7A9B6-89DA-A525-5F5C-AFD3F46F2884}"/>
                  </a:ext>
                </a:extLst>
              </p:cNvPr>
              <p:cNvSpPr/>
              <p:nvPr/>
            </p:nvSpPr>
            <p:spPr>
              <a:xfrm>
                <a:off x="915514" y="644029"/>
                <a:ext cx="10567984" cy="1650511"/>
              </a:xfrm>
              <a:prstGeom prst="roundRect">
                <a:avLst/>
              </a:prstGeom>
              <a:solidFill>
                <a:schemeClr val="bg1"/>
              </a:solidFill>
              <a:ln w="38100">
                <a:solidFill>
                  <a:srgbClr val="0066A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A4BFF970-0BC3-D0C7-C3F6-C3EA3BC0BF60}"/>
                </a:ext>
              </a:extLst>
            </p:cNvPr>
            <p:cNvSpPr txBox="1"/>
            <p:nvPr/>
          </p:nvSpPr>
          <p:spPr>
            <a:xfrm>
              <a:off x="801300" y="517617"/>
              <a:ext cx="10587826" cy="1446550"/>
            </a:xfrm>
            <a:prstGeom prst="rect">
              <a:avLst/>
            </a:prstGeom>
            <a:noFill/>
          </p:spPr>
          <p:txBody>
            <a:bodyPr wrap="square" rtlCol="0">
              <a:spAutoFit/>
            </a:bodyPr>
            <a:lstStyle/>
            <a:p>
              <a:pPr algn="ctr"/>
              <a:r>
                <a:rPr lang="nl-NL" sz="4400" b="1" dirty="0">
                  <a:solidFill>
                    <a:srgbClr val="002060"/>
                  </a:solidFill>
                  <a:effectLst/>
                  <a:ea typeface="Times New Roman" panose="02020603050405020304" pitchFamily="18" charset="0"/>
                </a:rPr>
                <a:t>Não và tủy sống là trung ương thần kinh điều khiển mọi hoạt động của cơ thể.</a:t>
              </a:r>
              <a:endParaRPr lang="en-US" sz="4400" b="1" dirty="0">
                <a:solidFill>
                  <a:srgbClr val="002060"/>
                </a:solidFill>
              </a:endParaRPr>
            </a:p>
          </p:txBody>
        </p:sp>
      </p:grpSp>
    </p:spTree>
    <p:extLst>
      <p:ext uri="{BB962C8B-B14F-4D97-AF65-F5344CB8AC3E}">
        <p14:creationId xmlns:p14="http://schemas.microsoft.com/office/powerpoint/2010/main" val="138840119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57D0A223-A5E1-4CF5-A003-6D210875300C}"/>
              </a:ext>
            </a:extLst>
          </p:cNvPr>
          <p:cNvSpPr/>
          <p:nvPr/>
        </p:nvSpPr>
        <p:spPr>
          <a:xfrm>
            <a:off x="774700" y="567746"/>
            <a:ext cx="10756900" cy="1327729"/>
          </a:xfrm>
          <a:custGeom>
            <a:avLst/>
            <a:gdLst>
              <a:gd name="connsiteX0" fmla="*/ 0 w 10756900"/>
              <a:gd name="connsiteY0" fmla="*/ 221293 h 1327729"/>
              <a:gd name="connsiteX1" fmla="*/ 221293 w 10756900"/>
              <a:gd name="connsiteY1" fmla="*/ 0 h 1327729"/>
              <a:gd name="connsiteX2" fmla="*/ 10535607 w 10756900"/>
              <a:gd name="connsiteY2" fmla="*/ 0 h 1327729"/>
              <a:gd name="connsiteX3" fmla="*/ 10756900 w 10756900"/>
              <a:gd name="connsiteY3" fmla="*/ 221293 h 1327729"/>
              <a:gd name="connsiteX4" fmla="*/ 10756900 w 10756900"/>
              <a:gd name="connsiteY4" fmla="*/ 1106436 h 1327729"/>
              <a:gd name="connsiteX5" fmla="*/ 10535607 w 10756900"/>
              <a:gd name="connsiteY5" fmla="*/ 1327729 h 1327729"/>
              <a:gd name="connsiteX6" fmla="*/ 221293 w 10756900"/>
              <a:gd name="connsiteY6" fmla="*/ 1327729 h 1327729"/>
              <a:gd name="connsiteX7" fmla="*/ 0 w 10756900"/>
              <a:gd name="connsiteY7" fmla="*/ 1106436 h 1327729"/>
              <a:gd name="connsiteX8" fmla="*/ 0 w 10756900"/>
              <a:gd name="connsiteY8" fmla="*/ 221293 h 132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56900" h="1327729" fill="none" extrusionOk="0">
                <a:moveTo>
                  <a:pt x="0" y="221293"/>
                </a:moveTo>
                <a:cubicBezTo>
                  <a:pt x="383" y="109452"/>
                  <a:pt x="106294" y="12114"/>
                  <a:pt x="221293" y="0"/>
                </a:cubicBezTo>
                <a:cubicBezTo>
                  <a:pt x="3401157" y="72427"/>
                  <a:pt x="7350687" y="61419"/>
                  <a:pt x="10535607" y="0"/>
                </a:cubicBezTo>
                <a:cubicBezTo>
                  <a:pt x="10657439" y="-2653"/>
                  <a:pt x="10738966" y="93652"/>
                  <a:pt x="10756900" y="221293"/>
                </a:cubicBezTo>
                <a:cubicBezTo>
                  <a:pt x="10714954" y="462879"/>
                  <a:pt x="10773398" y="817124"/>
                  <a:pt x="10756900" y="1106436"/>
                </a:cubicBezTo>
                <a:cubicBezTo>
                  <a:pt x="10757202" y="1227121"/>
                  <a:pt x="10654042" y="1323489"/>
                  <a:pt x="10535607" y="1327729"/>
                </a:cubicBezTo>
                <a:cubicBezTo>
                  <a:pt x="7217118" y="1357556"/>
                  <a:pt x="3382848" y="1248423"/>
                  <a:pt x="221293" y="1327729"/>
                </a:cubicBezTo>
                <a:cubicBezTo>
                  <a:pt x="122978" y="1325027"/>
                  <a:pt x="-11197" y="1230867"/>
                  <a:pt x="0" y="1106436"/>
                </a:cubicBezTo>
                <a:cubicBezTo>
                  <a:pt x="-48026" y="767562"/>
                  <a:pt x="-31535" y="398818"/>
                  <a:pt x="0" y="221293"/>
                </a:cubicBezTo>
                <a:close/>
              </a:path>
              <a:path w="10756900" h="1327729" stroke="0" extrusionOk="0">
                <a:moveTo>
                  <a:pt x="0" y="221293"/>
                </a:moveTo>
                <a:cubicBezTo>
                  <a:pt x="12902" y="102593"/>
                  <a:pt x="108891" y="20449"/>
                  <a:pt x="221293" y="0"/>
                </a:cubicBezTo>
                <a:cubicBezTo>
                  <a:pt x="3978627" y="123000"/>
                  <a:pt x="7431769" y="-96860"/>
                  <a:pt x="10535607" y="0"/>
                </a:cubicBezTo>
                <a:cubicBezTo>
                  <a:pt x="10642892" y="-11381"/>
                  <a:pt x="10759524" y="93785"/>
                  <a:pt x="10756900" y="221293"/>
                </a:cubicBezTo>
                <a:cubicBezTo>
                  <a:pt x="10719208" y="338338"/>
                  <a:pt x="10793175" y="821608"/>
                  <a:pt x="10756900" y="1106436"/>
                </a:cubicBezTo>
                <a:cubicBezTo>
                  <a:pt x="10754713" y="1229445"/>
                  <a:pt x="10655151" y="1327292"/>
                  <a:pt x="10535607" y="1327729"/>
                </a:cubicBezTo>
                <a:cubicBezTo>
                  <a:pt x="6395292" y="1167022"/>
                  <a:pt x="2073557" y="1367396"/>
                  <a:pt x="221293" y="1327729"/>
                </a:cubicBezTo>
                <a:cubicBezTo>
                  <a:pt x="77168" y="1323304"/>
                  <a:pt x="-16272" y="1221281"/>
                  <a:pt x="0" y="1106436"/>
                </a:cubicBezTo>
                <a:cubicBezTo>
                  <a:pt x="70861" y="1002600"/>
                  <a:pt x="-32570" y="643748"/>
                  <a:pt x="0" y="221293"/>
                </a:cubicBezTo>
                <a:close/>
              </a:path>
            </a:pathLst>
          </a:custGeom>
          <a:solidFill>
            <a:srgbClr val="FFFFFF">
              <a:alpha val="92941"/>
            </a:srgbClr>
          </a:solidFill>
          <a:ln w="28575">
            <a:solidFill>
              <a:srgbClr val="00B05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06ADDE9B-DF0F-4CA3-B26F-51600AD14EC5}"/>
              </a:ext>
            </a:extLst>
          </p:cNvPr>
          <p:cNvSpPr txBox="1"/>
          <p:nvPr/>
        </p:nvSpPr>
        <p:spPr>
          <a:xfrm>
            <a:off x="2038349" y="670858"/>
            <a:ext cx="904716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Nêu vai trò của các dây thần kinh và các giác quan?</a:t>
            </a:r>
            <a:endParaRPr kumimoji="0" lang="vi-VN" sz="36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3" name="Picture 2" descr="A picture containing text&#10;&#10;Description automatically generated">
            <a:extLst>
              <a:ext uri="{FF2B5EF4-FFF2-40B4-BE49-F238E27FC236}">
                <a16:creationId xmlns:a16="http://schemas.microsoft.com/office/drawing/2014/main" id="{CE9B8D97-24E2-4E60-91F7-C77AD6E05E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4184112"/>
            <a:ext cx="4633909" cy="2546211"/>
          </a:xfrm>
          <a:prstGeom prst="rect">
            <a:avLst/>
          </a:prstGeom>
        </p:spPr>
      </p:pic>
      <p:pic>
        <p:nvPicPr>
          <p:cNvPr id="6" name="Picture 2" descr="Emotion,art,happiness - Girl Thinking Cartoon Png, Transparent Png - vhv">
            <a:extLst>
              <a:ext uri="{FF2B5EF4-FFF2-40B4-BE49-F238E27FC236}">
                <a16:creationId xmlns:a16="http://schemas.microsoft.com/office/drawing/2014/main" id="{217B2269-5F4C-4C3D-B030-351BCD7D021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675" b="92410" l="10000" r="90000">
                        <a14:foregroundMark x1="62907" y1="8675" x2="62907" y2="8675"/>
                        <a14:foregroundMark x1="78837" y1="24819" x2="78837" y2="24819"/>
                        <a14:foregroundMark x1="81395" y1="22048" x2="85814" y2="31205"/>
                        <a14:foregroundMark x1="28023" y1="25783" x2="28023" y2="25783"/>
                        <a14:foregroundMark x1="59651" y1="58554" x2="60814" y2="63494"/>
                        <a14:foregroundMark x1="56744" y1="54940" x2="56163" y2="66867"/>
                        <a14:foregroundMark x1="58488" y1="92410" x2="58488" y2="92410"/>
                        <a14:foregroundMark x1="56744" y1="81687" x2="56744" y2="81687"/>
                        <a14:foregroundMark x1="56163" y1="77470" x2="57093" y2="87229"/>
                        <a14:foregroundMark x1="14767" y1="44578" x2="14767" y2="44578"/>
                        <a14:foregroundMark x1="15349" y1="40964" x2="15349" y2="46145"/>
                        <a14:foregroundMark x1="27674" y1="27229" x2="27674" y2="27229"/>
                        <a14:foregroundMark x1="28837" y1="25783" x2="26744" y2="34578"/>
                      </a14:backgroundRemoval>
                    </a14:imgEffect>
                  </a14:imgLayer>
                </a14:imgProps>
              </a:ext>
              <a:ext uri="{28A0092B-C50C-407E-A947-70E740481C1C}">
                <a14:useLocalDpi xmlns:a14="http://schemas.microsoft.com/office/drawing/2010/main" val="0"/>
              </a:ext>
            </a:extLst>
          </a:blip>
          <a:srcRect/>
          <a:stretch>
            <a:fillRect/>
          </a:stretch>
        </p:blipFill>
        <p:spPr bwMode="auto">
          <a:xfrm>
            <a:off x="-291583" y="0"/>
            <a:ext cx="2548402" cy="245950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B75F8E29-1F77-CCD9-9634-83E470A44AC6}"/>
              </a:ext>
            </a:extLst>
          </p:cNvPr>
          <p:cNvGrpSpPr/>
          <p:nvPr/>
        </p:nvGrpSpPr>
        <p:grpSpPr>
          <a:xfrm>
            <a:off x="1089587" y="2401458"/>
            <a:ext cx="10984375" cy="2630825"/>
            <a:chOff x="603812" y="258333"/>
            <a:chExt cx="10984375" cy="2048532"/>
          </a:xfrm>
        </p:grpSpPr>
        <p:grpSp>
          <p:nvGrpSpPr>
            <p:cNvPr id="7" name="Group 6">
              <a:extLst>
                <a:ext uri="{FF2B5EF4-FFF2-40B4-BE49-F238E27FC236}">
                  <a16:creationId xmlns:a16="http://schemas.microsoft.com/office/drawing/2014/main" id="{87F345EF-1DB5-8657-7F97-908C23476EEA}"/>
                </a:ext>
              </a:extLst>
            </p:cNvPr>
            <p:cNvGrpSpPr/>
            <p:nvPr/>
          </p:nvGrpSpPr>
          <p:grpSpPr>
            <a:xfrm>
              <a:off x="603812" y="258333"/>
              <a:ext cx="10984375" cy="2048532"/>
              <a:chOff x="708502" y="465955"/>
              <a:chExt cx="10984375" cy="2048532"/>
            </a:xfrm>
            <a:effectLst>
              <a:outerShdw blurRad="50800" dist="38100" dir="3000000" sx="101000" sy="101000" algn="tl" rotWithShape="0">
                <a:prstClr val="black">
                  <a:alpha val="40000"/>
                </a:prstClr>
              </a:outerShdw>
            </a:effectLst>
          </p:grpSpPr>
          <p:sp>
            <p:nvSpPr>
              <p:cNvPr id="9" name="Rectangle: Rounded Corners 8">
                <a:extLst>
                  <a:ext uri="{FF2B5EF4-FFF2-40B4-BE49-F238E27FC236}">
                    <a16:creationId xmlns:a16="http://schemas.microsoft.com/office/drawing/2014/main" id="{9E8AB4BD-8FE7-B739-AC04-76959ADA3B86}"/>
                  </a:ext>
                </a:extLst>
              </p:cNvPr>
              <p:cNvSpPr/>
              <p:nvPr/>
            </p:nvSpPr>
            <p:spPr>
              <a:xfrm>
                <a:off x="708502" y="465955"/>
                <a:ext cx="10984375" cy="2048532"/>
              </a:xfrm>
              <a:prstGeom prst="roundRect">
                <a:avLst/>
              </a:prstGeom>
              <a:solidFill>
                <a:srgbClr val="0099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78F7A9B6-89DA-A525-5F5C-AFD3F46F2884}"/>
                  </a:ext>
                </a:extLst>
              </p:cNvPr>
              <p:cNvSpPr/>
              <p:nvPr/>
            </p:nvSpPr>
            <p:spPr>
              <a:xfrm>
                <a:off x="915514" y="644029"/>
                <a:ext cx="10567984" cy="1650511"/>
              </a:xfrm>
              <a:prstGeom prst="roundRect">
                <a:avLst/>
              </a:prstGeom>
              <a:solidFill>
                <a:schemeClr val="bg1"/>
              </a:solidFill>
              <a:ln w="38100">
                <a:solidFill>
                  <a:srgbClr val="0066A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A4BFF970-0BC3-D0C7-C3F6-C3EA3BC0BF60}"/>
                </a:ext>
              </a:extLst>
            </p:cNvPr>
            <p:cNvSpPr txBox="1"/>
            <p:nvPr/>
          </p:nvSpPr>
          <p:spPr>
            <a:xfrm>
              <a:off x="801300" y="517617"/>
              <a:ext cx="10587826" cy="16536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Một số dây thần kinh dẫn luồng thần kinh nhận được từ các cơ quan của cơ thể về não hoặc tủy sống. Một số dây thần kinh khác lại dẫn luồng thần kinh từ não hoặc tủy sống đến các cơ quan.</a:t>
              </a:r>
              <a:endParaRPr kumimoji="0" lang="en-US" sz="33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39100952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57D0A223-A5E1-4CF5-A003-6D210875300C}"/>
              </a:ext>
            </a:extLst>
          </p:cNvPr>
          <p:cNvSpPr/>
          <p:nvPr/>
        </p:nvSpPr>
        <p:spPr>
          <a:xfrm>
            <a:off x="774699" y="567746"/>
            <a:ext cx="11160125" cy="1327729"/>
          </a:xfrm>
          <a:custGeom>
            <a:avLst/>
            <a:gdLst>
              <a:gd name="connsiteX0" fmla="*/ 0 w 11160125"/>
              <a:gd name="connsiteY0" fmla="*/ 221293 h 1327729"/>
              <a:gd name="connsiteX1" fmla="*/ 221293 w 11160125"/>
              <a:gd name="connsiteY1" fmla="*/ 0 h 1327729"/>
              <a:gd name="connsiteX2" fmla="*/ 10938832 w 11160125"/>
              <a:gd name="connsiteY2" fmla="*/ 0 h 1327729"/>
              <a:gd name="connsiteX3" fmla="*/ 11160125 w 11160125"/>
              <a:gd name="connsiteY3" fmla="*/ 221293 h 1327729"/>
              <a:gd name="connsiteX4" fmla="*/ 11160125 w 11160125"/>
              <a:gd name="connsiteY4" fmla="*/ 1106436 h 1327729"/>
              <a:gd name="connsiteX5" fmla="*/ 10938832 w 11160125"/>
              <a:gd name="connsiteY5" fmla="*/ 1327729 h 1327729"/>
              <a:gd name="connsiteX6" fmla="*/ 221293 w 11160125"/>
              <a:gd name="connsiteY6" fmla="*/ 1327729 h 1327729"/>
              <a:gd name="connsiteX7" fmla="*/ 0 w 11160125"/>
              <a:gd name="connsiteY7" fmla="*/ 1106436 h 1327729"/>
              <a:gd name="connsiteX8" fmla="*/ 0 w 11160125"/>
              <a:gd name="connsiteY8" fmla="*/ 221293 h 132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60125" h="1327729" fill="none" extrusionOk="0">
                <a:moveTo>
                  <a:pt x="0" y="221293"/>
                </a:moveTo>
                <a:cubicBezTo>
                  <a:pt x="383" y="109452"/>
                  <a:pt x="106294" y="12114"/>
                  <a:pt x="221293" y="0"/>
                </a:cubicBezTo>
                <a:cubicBezTo>
                  <a:pt x="4137966" y="72427"/>
                  <a:pt x="5957752" y="61419"/>
                  <a:pt x="10938832" y="0"/>
                </a:cubicBezTo>
                <a:cubicBezTo>
                  <a:pt x="11060664" y="-2653"/>
                  <a:pt x="11142191" y="93652"/>
                  <a:pt x="11160125" y="221293"/>
                </a:cubicBezTo>
                <a:cubicBezTo>
                  <a:pt x="11118179" y="462879"/>
                  <a:pt x="11176623" y="817124"/>
                  <a:pt x="11160125" y="1106436"/>
                </a:cubicBezTo>
                <a:cubicBezTo>
                  <a:pt x="11160427" y="1227121"/>
                  <a:pt x="11057267" y="1323489"/>
                  <a:pt x="10938832" y="1327729"/>
                </a:cubicBezTo>
                <a:cubicBezTo>
                  <a:pt x="8501880" y="1357556"/>
                  <a:pt x="2030197" y="1248423"/>
                  <a:pt x="221293" y="1327729"/>
                </a:cubicBezTo>
                <a:cubicBezTo>
                  <a:pt x="122978" y="1325027"/>
                  <a:pt x="-11197" y="1230867"/>
                  <a:pt x="0" y="1106436"/>
                </a:cubicBezTo>
                <a:cubicBezTo>
                  <a:pt x="-48026" y="767562"/>
                  <a:pt x="-31535" y="398818"/>
                  <a:pt x="0" y="221293"/>
                </a:cubicBezTo>
                <a:close/>
              </a:path>
              <a:path w="11160125" h="1327729" stroke="0" extrusionOk="0">
                <a:moveTo>
                  <a:pt x="0" y="221293"/>
                </a:moveTo>
                <a:cubicBezTo>
                  <a:pt x="12902" y="102593"/>
                  <a:pt x="108891" y="20449"/>
                  <a:pt x="221293" y="0"/>
                </a:cubicBezTo>
                <a:cubicBezTo>
                  <a:pt x="2728629" y="123000"/>
                  <a:pt x="7466646" y="-96860"/>
                  <a:pt x="10938832" y="0"/>
                </a:cubicBezTo>
                <a:cubicBezTo>
                  <a:pt x="11046117" y="-11381"/>
                  <a:pt x="11162749" y="93785"/>
                  <a:pt x="11160125" y="221293"/>
                </a:cubicBezTo>
                <a:cubicBezTo>
                  <a:pt x="11122433" y="338338"/>
                  <a:pt x="11196400" y="821608"/>
                  <a:pt x="11160125" y="1106436"/>
                </a:cubicBezTo>
                <a:cubicBezTo>
                  <a:pt x="11157938" y="1229445"/>
                  <a:pt x="11058376" y="1327292"/>
                  <a:pt x="10938832" y="1327729"/>
                </a:cubicBezTo>
                <a:cubicBezTo>
                  <a:pt x="5839916" y="1167022"/>
                  <a:pt x="4855809" y="1367396"/>
                  <a:pt x="221293" y="1327729"/>
                </a:cubicBezTo>
                <a:cubicBezTo>
                  <a:pt x="77168" y="1323304"/>
                  <a:pt x="-16272" y="1221281"/>
                  <a:pt x="0" y="1106436"/>
                </a:cubicBezTo>
                <a:cubicBezTo>
                  <a:pt x="70861" y="1002600"/>
                  <a:pt x="-32570" y="643748"/>
                  <a:pt x="0" y="221293"/>
                </a:cubicBezTo>
                <a:close/>
              </a:path>
            </a:pathLst>
          </a:custGeom>
          <a:solidFill>
            <a:srgbClr val="FFFFFF">
              <a:alpha val="92941"/>
            </a:srgbClr>
          </a:solidFill>
          <a:ln w="28575">
            <a:solidFill>
              <a:srgbClr val="00B05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06ADDE9B-DF0F-4CA3-B26F-51600AD14EC5}"/>
              </a:ext>
            </a:extLst>
          </p:cNvPr>
          <p:cNvSpPr txBox="1"/>
          <p:nvPr/>
        </p:nvSpPr>
        <p:spPr>
          <a:xfrm>
            <a:off x="2038349" y="670858"/>
            <a:ext cx="977265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Điều gì sẽ xảy ra nếu não hoặc tủy sống, các dây thần kinh hay một trong các giác quan bị hỏng?</a:t>
            </a:r>
            <a:endParaRPr kumimoji="0" lang="vi-VN" sz="30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3" name="Picture 2" descr="A picture containing text&#10;&#10;Description automatically generated">
            <a:extLst>
              <a:ext uri="{FF2B5EF4-FFF2-40B4-BE49-F238E27FC236}">
                <a16:creationId xmlns:a16="http://schemas.microsoft.com/office/drawing/2014/main" id="{CE9B8D97-24E2-4E60-91F7-C77AD6E05E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4184112"/>
            <a:ext cx="4633909" cy="2546211"/>
          </a:xfrm>
          <a:prstGeom prst="rect">
            <a:avLst/>
          </a:prstGeom>
        </p:spPr>
      </p:pic>
      <p:pic>
        <p:nvPicPr>
          <p:cNvPr id="6" name="Picture 2" descr="Emotion,art,happiness - Girl Thinking Cartoon Png, Transparent Png - vhv">
            <a:extLst>
              <a:ext uri="{FF2B5EF4-FFF2-40B4-BE49-F238E27FC236}">
                <a16:creationId xmlns:a16="http://schemas.microsoft.com/office/drawing/2014/main" id="{217B2269-5F4C-4C3D-B030-351BCD7D021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675" b="92410" l="10000" r="90000">
                        <a14:foregroundMark x1="62907" y1="8675" x2="62907" y2="8675"/>
                        <a14:foregroundMark x1="78837" y1="24819" x2="78837" y2="24819"/>
                        <a14:foregroundMark x1="81395" y1="22048" x2="85814" y2="31205"/>
                        <a14:foregroundMark x1="28023" y1="25783" x2="28023" y2="25783"/>
                        <a14:foregroundMark x1="59651" y1="58554" x2="60814" y2="63494"/>
                        <a14:foregroundMark x1="56744" y1="54940" x2="56163" y2="66867"/>
                        <a14:foregroundMark x1="58488" y1="92410" x2="58488" y2="92410"/>
                        <a14:foregroundMark x1="56744" y1="81687" x2="56744" y2="81687"/>
                        <a14:foregroundMark x1="56163" y1="77470" x2="57093" y2="87229"/>
                        <a14:foregroundMark x1="14767" y1="44578" x2="14767" y2="44578"/>
                        <a14:foregroundMark x1="15349" y1="40964" x2="15349" y2="46145"/>
                        <a14:foregroundMark x1="27674" y1="27229" x2="27674" y2="27229"/>
                        <a14:foregroundMark x1="28837" y1="25783" x2="26744" y2="34578"/>
                      </a14:backgroundRemoval>
                    </a14:imgEffect>
                  </a14:imgLayer>
                </a14:imgProps>
              </a:ext>
              <a:ext uri="{28A0092B-C50C-407E-A947-70E740481C1C}">
                <a14:useLocalDpi xmlns:a14="http://schemas.microsoft.com/office/drawing/2010/main" val="0"/>
              </a:ext>
            </a:extLst>
          </a:blip>
          <a:srcRect/>
          <a:stretch>
            <a:fillRect/>
          </a:stretch>
        </p:blipFill>
        <p:spPr bwMode="auto">
          <a:xfrm>
            <a:off x="-291583" y="0"/>
            <a:ext cx="2548402" cy="245950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B75F8E29-1F77-CCD9-9634-83E470A44AC6}"/>
              </a:ext>
            </a:extLst>
          </p:cNvPr>
          <p:cNvGrpSpPr/>
          <p:nvPr/>
        </p:nvGrpSpPr>
        <p:grpSpPr>
          <a:xfrm>
            <a:off x="1089587" y="2401458"/>
            <a:ext cx="10984375" cy="2630825"/>
            <a:chOff x="603812" y="258333"/>
            <a:chExt cx="10984375" cy="2048532"/>
          </a:xfrm>
        </p:grpSpPr>
        <p:grpSp>
          <p:nvGrpSpPr>
            <p:cNvPr id="7" name="Group 6">
              <a:extLst>
                <a:ext uri="{FF2B5EF4-FFF2-40B4-BE49-F238E27FC236}">
                  <a16:creationId xmlns:a16="http://schemas.microsoft.com/office/drawing/2014/main" id="{87F345EF-1DB5-8657-7F97-908C23476EEA}"/>
                </a:ext>
              </a:extLst>
            </p:cNvPr>
            <p:cNvGrpSpPr/>
            <p:nvPr/>
          </p:nvGrpSpPr>
          <p:grpSpPr>
            <a:xfrm>
              <a:off x="603812" y="258333"/>
              <a:ext cx="10984375" cy="2048532"/>
              <a:chOff x="708502" y="465955"/>
              <a:chExt cx="10984375" cy="2048532"/>
            </a:xfrm>
            <a:effectLst>
              <a:outerShdw blurRad="50800" dist="38100" dir="3000000" sx="101000" sy="101000" algn="tl" rotWithShape="0">
                <a:prstClr val="black">
                  <a:alpha val="40000"/>
                </a:prstClr>
              </a:outerShdw>
            </a:effectLst>
          </p:grpSpPr>
          <p:sp>
            <p:nvSpPr>
              <p:cNvPr id="9" name="Rectangle: Rounded Corners 8">
                <a:extLst>
                  <a:ext uri="{FF2B5EF4-FFF2-40B4-BE49-F238E27FC236}">
                    <a16:creationId xmlns:a16="http://schemas.microsoft.com/office/drawing/2014/main" id="{9E8AB4BD-8FE7-B739-AC04-76959ADA3B86}"/>
                  </a:ext>
                </a:extLst>
              </p:cNvPr>
              <p:cNvSpPr/>
              <p:nvPr/>
            </p:nvSpPr>
            <p:spPr>
              <a:xfrm>
                <a:off x="708502" y="465955"/>
                <a:ext cx="10984375" cy="2048532"/>
              </a:xfrm>
              <a:prstGeom prst="roundRect">
                <a:avLst/>
              </a:prstGeom>
              <a:solidFill>
                <a:srgbClr val="0099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78F7A9B6-89DA-A525-5F5C-AFD3F46F2884}"/>
                  </a:ext>
                </a:extLst>
              </p:cNvPr>
              <p:cNvSpPr/>
              <p:nvPr/>
            </p:nvSpPr>
            <p:spPr>
              <a:xfrm>
                <a:off x="915514" y="644029"/>
                <a:ext cx="10567984" cy="1650511"/>
              </a:xfrm>
              <a:prstGeom prst="roundRect">
                <a:avLst/>
              </a:prstGeom>
              <a:solidFill>
                <a:schemeClr val="bg1"/>
              </a:solidFill>
              <a:ln w="38100">
                <a:solidFill>
                  <a:srgbClr val="0066A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A4BFF970-0BC3-D0C7-C3F6-C3EA3BC0BF60}"/>
                </a:ext>
              </a:extLst>
            </p:cNvPr>
            <p:cNvSpPr txBox="1"/>
            <p:nvPr/>
          </p:nvSpPr>
          <p:spPr>
            <a:xfrm>
              <a:off x="1085850" y="517617"/>
              <a:ext cx="10303276" cy="12581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Não và tuỷ sống là cơ quan trung ương thần kinh điều khiển mọi hoạt động của cơ thể nếu một trong các giác quan bị hỏng thì não và tủy sống sẽ ngừng hoạt động.</a:t>
              </a:r>
              <a:endParaRPr kumimoji="0" lang="en-US" sz="33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06524072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6" name="Picture 5">
            <a:extLst>
              <a:ext uri="{FF2B5EF4-FFF2-40B4-BE49-F238E27FC236}">
                <a16:creationId xmlns:a16="http://schemas.microsoft.com/office/drawing/2014/main" id="{DA3D9102-BD35-4338-9FAE-5DC7DCDF605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411958" y="3040354"/>
            <a:ext cx="11485859" cy="3145809"/>
          </a:xfrm>
          <a:prstGeom prst="rect">
            <a:avLst/>
          </a:prstGeom>
        </p:spPr>
      </p:pic>
      <p:pic>
        <p:nvPicPr>
          <p:cNvPr id="16" name="Picture 15">
            <a:extLst>
              <a:ext uri="{FF2B5EF4-FFF2-40B4-BE49-F238E27FC236}">
                <a16:creationId xmlns:a16="http://schemas.microsoft.com/office/drawing/2014/main" id="{02CEF437-1D1D-46FD-B3CD-AEB471CAF464}"/>
              </a:ext>
            </a:extLst>
          </p:cNvPr>
          <p:cNvPicPr>
            <a:picLocks noChangeAspect="1"/>
          </p:cNvPicPr>
          <p:nvPr/>
        </p:nvPicPr>
        <p:blipFill>
          <a:blip r:embed="rId7"/>
          <a:stretch>
            <a:fillRect/>
          </a:stretch>
        </p:blipFill>
        <p:spPr>
          <a:xfrm>
            <a:off x="6159271" y="6193057"/>
            <a:ext cx="6220968" cy="658049"/>
          </a:xfrm>
          <a:prstGeom prst="rect">
            <a:avLst/>
          </a:prstGeom>
        </p:spPr>
      </p:pic>
      <p:pic>
        <p:nvPicPr>
          <p:cNvPr id="17" name="Picture 16">
            <a:extLst>
              <a:ext uri="{FF2B5EF4-FFF2-40B4-BE49-F238E27FC236}">
                <a16:creationId xmlns:a16="http://schemas.microsoft.com/office/drawing/2014/main" id="{707A097F-0421-44C9-A8D0-E43C0356E701}"/>
              </a:ext>
            </a:extLst>
          </p:cNvPr>
          <p:cNvPicPr>
            <a:picLocks noChangeAspect="1"/>
          </p:cNvPicPr>
          <p:nvPr/>
        </p:nvPicPr>
        <p:blipFill>
          <a:blip r:embed="rId7"/>
          <a:stretch>
            <a:fillRect/>
          </a:stretch>
        </p:blipFill>
        <p:spPr>
          <a:xfrm>
            <a:off x="-61697" y="6203087"/>
            <a:ext cx="6220968" cy="658049"/>
          </a:xfrm>
          <a:prstGeom prst="rect">
            <a:avLst/>
          </a:prstGeom>
        </p:spPr>
      </p:pic>
      <p:pic>
        <p:nvPicPr>
          <p:cNvPr id="25" name="Picture 2">
            <a:extLst>
              <a:ext uri="{FF2B5EF4-FFF2-40B4-BE49-F238E27FC236}">
                <a16:creationId xmlns:a16="http://schemas.microsoft.com/office/drawing/2014/main" id="{C6717A8B-D5B5-40A2-AA44-276BDCC1D71B}"/>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20889858">
            <a:off x="10898940" y="773845"/>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9520B1EA-F94A-43C3-93A9-0F46091074C9}"/>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57784" y="320514"/>
            <a:ext cx="929640" cy="9296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83C59FD-51F5-7624-FF7F-03C7E087CE9C}"/>
              </a:ext>
            </a:extLst>
          </p:cNvPr>
          <p:cNvPicPr>
            <a:picLocks noChangeAspect="1"/>
          </p:cNvPicPr>
          <p:nvPr/>
        </p:nvPicPr>
        <p:blipFill>
          <a:blip r:embed="rId10"/>
          <a:stretch>
            <a:fillRect/>
          </a:stretch>
        </p:blipFill>
        <p:spPr>
          <a:xfrm>
            <a:off x="3060623" y="1174170"/>
            <a:ext cx="7632854" cy="1652159"/>
          </a:xfrm>
          <a:prstGeom prst="rect">
            <a:avLst/>
          </a:prstGeom>
        </p:spPr>
      </p:pic>
    </p:spTree>
    <p:extLst>
      <p:ext uri="{BB962C8B-B14F-4D97-AF65-F5344CB8AC3E}">
        <p14:creationId xmlns:p14="http://schemas.microsoft.com/office/powerpoint/2010/main" val="30056166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6B20B3-4C07-4935-8D84-679D377CFE5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0" y="0"/>
            <a:ext cx="12192000" cy="6857999"/>
          </a:xfrm>
          <a:prstGeom prst="rect">
            <a:avLst/>
          </a:prstGeom>
        </p:spPr>
      </p:pic>
      <p:pic>
        <p:nvPicPr>
          <p:cNvPr id="37" name="Graphic 36">
            <a:extLst>
              <a:ext uri="{FF2B5EF4-FFF2-40B4-BE49-F238E27FC236}">
                <a16:creationId xmlns:a16="http://schemas.microsoft.com/office/drawing/2014/main" id="{112B1782-225B-458B-98A4-75C0AA7F22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0805" y="0"/>
            <a:ext cx="11417490" cy="6628887"/>
          </a:xfrm>
          <a:prstGeom prst="rect">
            <a:avLst/>
          </a:prstGeom>
        </p:spPr>
      </p:pic>
      <p:sp>
        <p:nvSpPr>
          <p:cNvPr id="36" name="Rectangle 35">
            <a:extLst>
              <a:ext uri="{FF2B5EF4-FFF2-40B4-BE49-F238E27FC236}">
                <a16:creationId xmlns:a16="http://schemas.microsoft.com/office/drawing/2014/main" id="{411F8E15-C090-436A-99DF-99C7BE26CD37}"/>
              </a:ext>
            </a:extLst>
          </p:cNvPr>
          <p:cNvSpPr/>
          <p:nvPr/>
        </p:nvSpPr>
        <p:spPr>
          <a:xfrm>
            <a:off x="4582324" y="3789496"/>
            <a:ext cx="3027351"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87410"/>
                </a:solidFill>
                <a:effectLst/>
                <a:uLnTx/>
                <a:uFillTx/>
                <a:latin typeface="Calibri" panose="020F0502020204030204"/>
                <a:ea typeface="LNTH-LuoLuoNotangYuanTi 1" panose="020B0604020202020204" charset="-128"/>
                <a:cs typeface="LNTH-LuoLuoNotangYuanTi 1" panose="020B0604020202020204" charset="-128"/>
              </a:rPr>
              <a:t>Tiết</a:t>
            </a:r>
            <a:r>
              <a:rPr kumimoji="0" lang="en-US" sz="4000" b="1" i="0" u="none" strike="noStrike" kern="1200" cap="none" spc="0" normalizeH="0" baseline="0" noProof="0" dirty="0">
                <a:ln>
                  <a:noFill/>
                </a:ln>
                <a:solidFill>
                  <a:srgbClr val="F87410"/>
                </a:solidFill>
                <a:effectLst/>
                <a:uLnTx/>
                <a:uFillTx/>
                <a:latin typeface="Calibri" panose="020F0502020204030204"/>
                <a:ea typeface="LNTH-LuoLuoNotangYuanTi 1" panose="020B0604020202020204" charset="-128"/>
                <a:cs typeface="LNTH-LuoLuoNotangYuanTi 1" panose="020B0604020202020204" charset="-128"/>
              </a:rPr>
              <a:t> 1</a:t>
            </a:r>
          </a:p>
        </p:txBody>
      </p:sp>
      <p:sp>
        <p:nvSpPr>
          <p:cNvPr id="39" name="AutoShape 3">
            <a:extLst>
              <a:ext uri="{FF2B5EF4-FFF2-40B4-BE49-F238E27FC236}">
                <a16:creationId xmlns:a16="http://schemas.microsoft.com/office/drawing/2014/main" id="{99CAABE2-3DBF-4BE0-8522-24B8E178721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1" name="Picture 40">
            <a:extLst>
              <a:ext uri="{FF2B5EF4-FFF2-40B4-BE49-F238E27FC236}">
                <a16:creationId xmlns:a16="http://schemas.microsoft.com/office/drawing/2014/main" id="{B5F0D0C6-F5A9-4E53-8FC7-457135C08403}"/>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164000" y="-396875"/>
            <a:ext cx="3047954" cy="2802255"/>
          </a:xfrm>
          <a:prstGeom prst="rect">
            <a:avLst/>
          </a:prstGeom>
        </p:spPr>
      </p:pic>
      <p:pic>
        <p:nvPicPr>
          <p:cNvPr id="4" name="Picture 3">
            <a:extLst>
              <a:ext uri="{FF2B5EF4-FFF2-40B4-BE49-F238E27FC236}">
                <a16:creationId xmlns:a16="http://schemas.microsoft.com/office/drawing/2014/main" id="{998ECA8E-5C20-4E39-818F-B107BAE717AE}"/>
              </a:ext>
            </a:extLst>
          </p:cNvPr>
          <p:cNvPicPr>
            <a:picLocks noChangeAspect="1"/>
          </p:cNvPicPr>
          <p:nvPr/>
        </p:nvPicPr>
        <p:blipFill>
          <a:blip r:embed="rId8"/>
          <a:stretch>
            <a:fillRect/>
          </a:stretch>
        </p:blipFill>
        <p:spPr>
          <a:xfrm>
            <a:off x="2499686" y="518610"/>
            <a:ext cx="7734758" cy="1586616"/>
          </a:xfrm>
          <a:prstGeom prst="rect">
            <a:avLst/>
          </a:prstGeom>
        </p:spPr>
      </p:pic>
      <p:pic>
        <p:nvPicPr>
          <p:cNvPr id="3" name="Picture 2">
            <a:extLst>
              <a:ext uri="{FF2B5EF4-FFF2-40B4-BE49-F238E27FC236}">
                <a16:creationId xmlns:a16="http://schemas.microsoft.com/office/drawing/2014/main" id="{165511DD-852D-E8AC-C22F-09EE48B3ACAA}"/>
              </a:ext>
            </a:extLst>
          </p:cNvPr>
          <p:cNvPicPr>
            <a:picLocks noChangeAspect="1"/>
          </p:cNvPicPr>
          <p:nvPr/>
        </p:nvPicPr>
        <p:blipFill>
          <a:blip r:embed="rId9"/>
          <a:stretch>
            <a:fillRect/>
          </a:stretch>
        </p:blipFill>
        <p:spPr>
          <a:xfrm>
            <a:off x="1553856" y="1604974"/>
            <a:ext cx="9626418" cy="1938696"/>
          </a:xfrm>
          <a:prstGeom prst="rect">
            <a:avLst/>
          </a:prstGeom>
        </p:spPr>
      </p:pic>
    </p:spTree>
    <p:extLst>
      <p:ext uri="{BB962C8B-B14F-4D97-AF65-F5344CB8AC3E}">
        <p14:creationId xmlns:p14="http://schemas.microsoft.com/office/powerpoint/2010/main" val="24215208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39E4771-6D19-44F7-BB31-FFBB643E8289}"/>
              </a:ext>
            </a:extLst>
          </p:cNvPr>
          <p:cNvGrpSpPr/>
          <p:nvPr/>
        </p:nvGrpSpPr>
        <p:grpSpPr>
          <a:xfrm>
            <a:off x="312951" y="-172336"/>
            <a:ext cx="11023226" cy="2472429"/>
            <a:chOff x="597594" y="4311034"/>
            <a:chExt cx="11023226" cy="2472429"/>
          </a:xfrm>
        </p:grpSpPr>
        <p:sp>
          <p:nvSpPr>
            <p:cNvPr id="17" name="Rectangle: Rounded Corners 16">
              <a:extLst>
                <a:ext uri="{FF2B5EF4-FFF2-40B4-BE49-F238E27FC236}">
                  <a16:creationId xmlns:a16="http://schemas.microsoft.com/office/drawing/2014/main" id="{E359B940-DBC9-4C4D-9B45-504A72CEF534}"/>
                </a:ext>
              </a:extLst>
            </p:cNvPr>
            <p:cNvSpPr/>
            <p:nvPr/>
          </p:nvSpPr>
          <p:spPr>
            <a:xfrm>
              <a:off x="1159008" y="4849587"/>
              <a:ext cx="10461812" cy="1683704"/>
            </a:xfrm>
            <a:custGeom>
              <a:avLst/>
              <a:gdLst>
                <a:gd name="connsiteX0" fmla="*/ 0 w 10461812"/>
                <a:gd name="connsiteY0" fmla="*/ 645852 h 1683704"/>
                <a:gd name="connsiteX1" fmla="*/ 645852 w 10461812"/>
                <a:gd name="connsiteY1" fmla="*/ 0 h 1683704"/>
                <a:gd name="connsiteX2" fmla="*/ 9815960 w 10461812"/>
                <a:gd name="connsiteY2" fmla="*/ 0 h 1683704"/>
                <a:gd name="connsiteX3" fmla="*/ 10461812 w 10461812"/>
                <a:gd name="connsiteY3" fmla="*/ 645852 h 1683704"/>
                <a:gd name="connsiteX4" fmla="*/ 10461812 w 10461812"/>
                <a:gd name="connsiteY4" fmla="*/ 1037852 h 1683704"/>
                <a:gd name="connsiteX5" fmla="*/ 9815960 w 10461812"/>
                <a:gd name="connsiteY5" fmla="*/ 1683704 h 1683704"/>
                <a:gd name="connsiteX6" fmla="*/ 645852 w 10461812"/>
                <a:gd name="connsiteY6" fmla="*/ 1683704 h 1683704"/>
                <a:gd name="connsiteX7" fmla="*/ 0 w 10461812"/>
                <a:gd name="connsiteY7" fmla="*/ 1037852 h 1683704"/>
                <a:gd name="connsiteX8" fmla="*/ 0 w 10461812"/>
                <a:gd name="connsiteY8" fmla="*/ 645852 h 1683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61812" h="1683704" fill="none" extrusionOk="0">
                  <a:moveTo>
                    <a:pt x="0" y="645852"/>
                  </a:moveTo>
                  <a:cubicBezTo>
                    <a:pt x="810" y="311091"/>
                    <a:pt x="300096" y="18357"/>
                    <a:pt x="645852" y="0"/>
                  </a:cubicBezTo>
                  <a:cubicBezTo>
                    <a:pt x="2710326" y="72427"/>
                    <a:pt x="5971698" y="61419"/>
                    <a:pt x="9815960" y="0"/>
                  </a:cubicBezTo>
                  <a:cubicBezTo>
                    <a:pt x="10168329" y="-29770"/>
                    <a:pt x="10442934" y="283448"/>
                    <a:pt x="10461812" y="645852"/>
                  </a:cubicBezTo>
                  <a:cubicBezTo>
                    <a:pt x="10473568" y="749426"/>
                    <a:pt x="10462659" y="967761"/>
                    <a:pt x="10461812" y="1037852"/>
                  </a:cubicBezTo>
                  <a:cubicBezTo>
                    <a:pt x="10471264" y="1346575"/>
                    <a:pt x="10125428" y="1630763"/>
                    <a:pt x="9815960" y="1683704"/>
                  </a:cubicBezTo>
                  <a:cubicBezTo>
                    <a:pt x="7382337" y="1713531"/>
                    <a:pt x="2026882" y="1604398"/>
                    <a:pt x="645852" y="1683704"/>
                  </a:cubicBezTo>
                  <a:cubicBezTo>
                    <a:pt x="310215" y="1681324"/>
                    <a:pt x="-48316" y="1404100"/>
                    <a:pt x="0" y="1037852"/>
                  </a:cubicBezTo>
                  <a:cubicBezTo>
                    <a:pt x="-14923" y="881194"/>
                    <a:pt x="-4830" y="687646"/>
                    <a:pt x="0" y="645852"/>
                  </a:cubicBezTo>
                  <a:close/>
                </a:path>
                <a:path w="10461812" h="1683704" stroke="0" extrusionOk="0">
                  <a:moveTo>
                    <a:pt x="0" y="645852"/>
                  </a:moveTo>
                  <a:cubicBezTo>
                    <a:pt x="4659" y="290428"/>
                    <a:pt x="291515" y="4911"/>
                    <a:pt x="645852" y="0"/>
                  </a:cubicBezTo>
                  <a:cubicBezTo>
                    <a:pt x="4282180" y="123000"/>
                    <a:pt x="7063652" y="-96860"/>
                    <a:pt x="9815960" y="0"/>
                  </a:cubicBezTo>
                  <a:cubicBezTo>
                    <a:pt x="10166707" y="-4532"/>
                    <a:pt x="10492304" y="227684"/>
                    <a:pt x="10461812" y="645852"/>
                  </a:cubicBezTo>
                  <a:cubicBezTo>
                    <a:pt x="10476505" y="779001"/>
                    <a:pt x="10436719" y="985721"/>
                    <a:pt x="10461812" y="1037852"/>
                  </a:cubicBezTo>
                  <a:cubicBezTo>
                    <a:pt x="10430389" y="1405930"/>
                    <a:pt x="10152564" y="1680416"/>
                    <a:pt x="9815960" y="1683704"/>
                  </a:cubicBezTo>
                  <a:cubicBezTo>
                    <a:pt x="5655049" y="1522997"/>
                    <a:pt x="1939183" y="1723371"/>
                    <a:pt x="645852" y="1683704"/>
                  </a:cubicBezTo>
                  <a:cubicBezTo>
                    <a:pt x="257032" y="1677216"/>
                    <a:pt x="-33626" y="1379312"/>
                    <a:pt x="0" y="1037852"/>
                  </a:cubicBezTo>
                  <a:cubicBezTo>
                    <a:pt x="2456" y="858001"/>
                    <a:pt x="30646" y="797678"/>
                    <a:pt x="0" y="645852"/>
                  </a:cubicBezTo>
                  <a:close/>
                </a:path>
              </a:pathLst>
            </a:custGeom>
            <a:solidFill>
              <a:srgbClr val="FFFFFF"/>
            </a:solidFill>
            <a:ln w="76200">
              <a:solidFill>
                <a:schemeClr val="accent4">
                  <a:lumMod val="60000"/>
                  <a:lumOff val="40000"/>
                </a:schemeClr>
              </a:solidFill>
              <a:extLst>
                <a:ext uri="{C807C97D-BFC1-408E-A445-0C87EB9F89A2}">
                  <ask:lineSketchStyleProps xmlns:ask="http://schemas.microsoft.com/office/drawing/2018/sketchyshapes" sd="852854689">
                    <a:prstGeom prst="roundRect">
                      <a:avLst>
                        <a:gd name="adj" fmla="val 3835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8791F386-4717-4714-9DDE-06531D8A04DF}"/>
                </a:ext>
              </a:extLst>
            </p:cNvPr>
            <p:cNvSpPr txBox="1"/>
            <p:nvPr/>
          </p:nvSpPr>
          <p:spPr>
            <a:xfrm>
              <a:off x="2449926" y="5029719"/>
              <a:ext cx="8860534" cy="1377621"/>
            </a:xfrm>
            <a:prstGeom prst="rect">
              <a:avLst/>
            </a:prstGeom>
            <a:noFill/>
          </p:spPr>
          <p:txBody>
            <a:bodyPr wrap="square" rtlCol="0">
              <a:spAutoFit/>
            </a:bodyPr>
            <a:lstStyle/>
            <a:p>
              <a:pPr marL="0" marR="0" algn="just">
                <a:lnSpc>
                  <a:spcPct val="120000"/>
                </a:lnSpc>
                <a:spcBef>
                  <a:spcPts val="0"/>
                </a:spcBef>
                <a:spcAft>
                  <a:spcPts val="0"/>
                </a:spcAft>
              </a:pPr>
              <a:r>
                <a:rPr lang="en-US" sz="3600" b="1" dirty="0">
                  <a:effectLst/>
                  <a:ea typeface="Times New Roman" panose="02020603050405020304" pitchFamily="18" charset="0"/>
                </a:rPr>
                <a:t>Theo </a:t>
              </a:r>
              <a:r>
                <a:rPr lang="en-US" sz="3600" b="1" dirty="0" err="1">
                  <a:effectLst/>
                  <a:ea typeface="Times New Roman" panose="02020603050405020304" pitchFamily="18" charset="0"/>
                </a:rPr>
                <a:t>em</a:t>
              </a:r>
              <a:r>
                <a:rPr lang="en-US" sz="3600" b="1" dirty="0">
                  <a:effectLst/>
                  <a:ea typeface="Times New Roman" panose="02020603050405020304" pitchFamily="18" charset="0"/>
                </a:rPr>
                <a:t> </a:t>
              </a:r>
              <a:r>
                <a:rPr lang="en-US" sz="3600" b="1" dirty="0" err="1">
                  <a:effectLst/>
                  <a:ea typeface="Times New Roman" panose="02020603050405020304" pitchFamily="18" charset="0"/>
                </a:rPr>
                <a:t>sự</a:t>
              </a:r>
              <a:r>
                <a:rPr lang="en-US" sz="3600" b="1" dirty="0">
                  <a:effectLst/>
                  <a:ea typeface="Times New Roman" panose="02020603050405020304" pitchFamily="18" charset="0"/>
                </a:rPr>
                <a:t> </a:t>
              </a:r>
              <a:r>
                <a:rPr lang="en-US" sz="3600" b="1" dirty="0" err="1">
                  <a:effectLst/>
                  <a:ea typeface="Times New Roman" panose="02020603050405020304" pitchFamily="18" charset="0"/>
                </a:rPr>
                <a:t>thay</a:t>
              </a:r>
              <a:r>
                <a:rPr lang="en-US" sz="3600" b="1" dirty="0">
                  <a:effectLst/>
                  <a:ea typeface="Times New Roman" panose="02020603050405020304" pitchFamily="18" charset="0"/>
                </a:rPr>
                <a:t> </a:t>
              </a:r>
              <a:r>
                <a:rPr lang="en-US" sz="3600" b="1" dirty="0" err="1">
                  <a:effectLst/>
                  <a:ea typeface="Times New Roman" panose="02020603050405020304" pitchFamily="18" charset="0"/>
                </a:rPr>
                <a:t>đổi</a:t>
              </a:r>
              <a:r>
                <a:rPr lang="en-US" sz="3600" b="1" dirty="0">
                  <a:effectLst/>
                  <a:ea typeface="Times New Roman" panose="02020603050405020304" pitchFamily="18" charset="0"/>
                </a:rPr>
                <a:t> </a:t>
              </a:r>
              <a:r>
                <a:rPr lang="en-US" sz="3600" b="1" dirty="0" err="1">
                  <a:effectLst/>
                  <a:ea typeface="Times New Roman" panose="02020603050405020304" pitchFamily="18" charset="0"/>
                </a:rPr>
                <a:t>cảm</a:t>
              </a:r>
              <a:r>
                <a:rPr lang="en-US" sz="3600" b="1" dirty="0">
                  <a:effectLst/>
                  <a:ea typeface="Times New Roman" panose="02020603050405020304" pitchFamily="18" charset="0"/>
                </a:rPr>
                <a:t> </a:t>
              </a:r>
              <a:r>
                <a:rPr lang="en-US" sz="3600" b="1" dirty="0" err="1">
                  <a:effectLst/>
                  <a:ea typeface="Times New Roman" panose="02020603050405020304" pitchFamily="18" charset="0"/>
                </a:rPr>
                <a:t>xúc</a:t>
              </a:r>
              <a:r>
                <a:rPr lang="en-US" sz="3600" b="1" dirty="0">
                  <a:effectLst/>
                  <a:ea typeface="Times New Roman" panose="02020603050405020304" pitchFamily="18" charset="0"/>
                </a:rPr>
                <a:t> </a:t>
              </a:r>
              <a:r>
                <a:rPr lang="en-US" sz="3600" b="1" dirty="0" err="1">
                  <a:effectLst/>
                  <a:ea typeface="Times New Roman" panose="02020603050405020304" pitchFamily="18" charset="0"/>
                </a:rPr>
                <a:t>vui</a:t>
              </a:r>
              <a:r>
                <a:rPr lang="en-US" sz="3600" b="1" dirty="0">
                  <a:effectLst/>
                  <a:ea typeface="Times New Roman" panose="02020603050405020304" pitchFamily="18" charset="0"/>
                </a:rPr>
                <a:t>, </a:t>
              </a:r>
              <a:r>
                <a:rPr lang="en-US" sz="3600" b="1" dirty="0" err="1">
                  <a:effectLst/>
                  <a:ea typeface="Times New Roman" panose="02020603050405020304" pitchFamily="18" charset="0"/>
                </a:rPr>
                <a:t>buồn</a:t>
              </a:r>
              <a:r>
                <a:rPr lang="en-US" sz="3600" b="1" dirty="0">
                  <a:effectLst/>
                  <a:ea typeface="Times New Roman" panose="02020603050405020304" pitchFamily="18" charset="0"/>
                </a:rPr>
                <a:t> </a:t>
              </a:r>
              <a:r>
                <a:rPr lang="en-US" sz="3600" b="1" dirty="0" err="1">
                  <a:effectLst/>
                  <a:ea typeface="Times New Roman" panose="02020603050405020304" pitchFamily="18" charset="0"/>
                </a:rPr>
                <a:t>trên</a:t>
              </a:r>
              <a:r>
                <a:rPr lang="en-US" sz="3600" b="1" dirty="0">
                  <a:effectLst/>
                  <a:ea typeface="Times New Roman" panose="02020603050405020304" pitchFamily="18" charset="0"/>
                </a:rPr>
                <a:t> </a:t>
              </a:r>
              <a:r>
                <a:rPr lang="en-US" sz="3600" b="1" dirty="0" err="1">
                  <a:effectLst/>
                  <a:ea typeface="Times New Roman" panose="02020603050405020304" pitchFamily="18" charset="0"/>
                </a:rPr>
                <a:t>cơ</a:t>
              </a:r>
              <a:r>
                <a:rPr lang="en-US" sz="3600" b="1" dirty="0">
                  <a:effectLst/>
                  <a:ea typeface="Times New Roman" panose="02020603050405020304" pitchFamily="18" charset="0"/>
                </a:rPr>
                <a:t> </a:t>
              </a:r>
              <a:r>
                <a:rPr lang="en-US" sz="3600" b="1" dirty="0" err="1">
                  <a:effectLst/>
                  <a:ea typeface="Times New Roman" panose="02020603050405020304" pitchFamily="18" charset="0"/>
                </a:rPr>
                <a:t>thể</a:t>
              </a:r>
              <a:r>
                <a:rPr lang="en-US" sz="3600" b="1" dirty="0">
                  <a:effectLst/>
                  <a:ea typeface="Times New Roman" panose="02020603050405020304" pitchFamily="18" charset="0"/>
                </a:rPr>
                <a:t> </a:t>
              </a:r>
              <a:r>
                <a:rPr lang="en-US" sz="3600" b="1" dirty="0" err="1">
                  <a:effectLst/>
                  <a:ea typeface="Times New Roman" panose="02020603050405020304" pitchFamily="18" charset="0"/>
                </a:rPr>
                <a:t>mình</a:t>
              </a:r>
              <a:r>
                <a:rPr lang="en-US" sz="3600" b="1" dirty="0">
                  <a:effectLst/>
                  <a:ea typeface="Times New Roman" panose="02020603050405020304" pitchFamily="18" charset="0"/>
                </a:rPr>
                <a:t> </a:t>
              </a:r>
              <a:r>
                <a:rPr lang="en-US" sz="3600" b="1" dirty="0" err="1">
                  <a:effectLst/>
                  <a:ea typeface="Times New Roman" panose="02020603050405020304" pitchFamily="18" charset="0"/>
                </a:rPr>
                <a:t>là</a:t>
              </a:r>
              <a:r>
                <a:rPr lang="en-US" sz="3600" b="1" dirty="0">
                  <a:effectLst/>
                  <a:ea typeface="Times New Roman" panose="02020603050405020304" pitchFamily="18" charset="0"/>
                </a:rPr>
                <a:t> do </a:t>
              </a:r>
              <a:r>
                <a:rPr lang="en-US" sz="3600" b="1" dirty="0" err="1">
                  <a:effectLst/>
                  <a:ea typeface="Times New Roman" panose="02020603050405020304" pitchFamily="18" charset="0"/>
                </a:rPr>
                <a:t>bộ</a:t>
              </a:r>
              <a:r>
                <a:rPr lang="en-US" sz="3600" b="1" dirty="0">
                  <a:effectLst/>
                  <a:ea typeface="Times New Roman" panose="02020603050405020304" pitchFamily="18" charset="0"/>
                </a:rPr>
                <a:t> </a:t>
              </a:r>
              <a:r>
                <a:rPr lang="en-US" sz="3600" b="1" dirty="0" err="1">
                  <a:effectLst/>
                  <a:ea typeface="Times New Roman" panose="02020603050405020304" pitchFamily="18" charset="0"/>
                </a:rPr>
                <a:t>phận</a:t>
              </a:r>
              <a:r>
                <a:rPr lang="en-US" sz="3600" b="1" dirty="0">
                  <a:effectLst/>
                  <a:ea typeface="Times New Roman" panose="02020603050405020304" pitchFamily="18" charset="0"/>
                </a:rPr>
                <a:t> </a:t>
              </a:r>
              <a:r>
                <a:rPr lang="en-US" sz="3600" b="1" dirty="0" err="1">
                  <a:effectLst/>
                  <a:ea typeface="Times New Roman" panose="02020603050405020304" pitchFamily="18" charset="0"/>
                </a:rPr>
                <a:t>nào</a:t>
              </a:r>
              <a:r>
                <a:rPr lang="en-US" sz="3600" b="1" dirty="0">
                  <a:effectLst/>
                  <a:ea typeface="Times New Roman" panose="02020603050405020304" pitchFamily="18" charset="0"/>
                </a:rPr>
                <a:t> </a:t>
              </a:r>
              <a:r>
                <a:rPr lang="en-US" sz="3600" b="1" dirty="0" err="1">
                  <a:effectLst/>
                  <a:ea typeface="Times New Roman" panose="02020603050405020304" pitchFamily="18" charset="0"/>
                </a:rPr>
                <a:t>điều</a:t>
              </a:r>
              <a:r>
                <a:rPr lang="en-US" sz="3600" b="1" dirty="0">
                  <a:effectLst/>
                  <a:ea typeface="Times New Roman" panose="02020603050405020304" pitchFamily="18" charset="0"/>
                </a:rPr>
                <a:t> </a:t>
              </a:r>
              <a:r>
                <a:rPr lang="en-US" sz="3600" b="1" dirty="0" err="1">
                  <a:effectLst/>
                  <a:ea typeface="Times New Roman" panose="02020603050405020304" pitchFamily="18" charset="0"/>
                </a:rPr>
                <a:t>khiển</a:t>
              </a:r>
              <a:r>
                <a:rPr lang="en-US" sz="3600" b="1" dirty="0">
                  <a:effectLst/>
                  <a:ea typeface="Times New Roman" panose="02020603050405020304" pitchFamily="18" charset="0"/>
                </a:rPr>
                <a:t>?</a:t>
              </a:r>
            </a:p>
          </p:txBody>
        </p:sp>
        <p:pic>
          <p:nvPicPr>
            <p:cNvPr id="23" name="Picture 22" descr="A picture containing surface, vector graphics, several&#10;&#10;Description automatically generated">
              <a:extLst>
                <a:ext uri="{FF2B5EF4-FFF2-40B4-BE49-F238E27FC236}">
                  <a16:creationId xmlns:a16="http://schemas.microsoft.com/office/drawing/2014/main" id="{FAF493C5-C99E-4B37-A239-0361BF253872}"/>
                </a:ext>
              </a:extLst>
            </p:cNvPr>
            <p:cNvPicPr>
              <a:picLocks noChangeAspect="1"/>
            </p:cNvPicPr>
            <p:nvPr/>
          </p:nvPicPr>
          <p:blipFill rotWithShape="1">
            <a:blip r:embed="rId3">
              <a:extLst>
                <a:ext uri="{28A0092B-C50C-407E-A947-70E740481C1C}">
                  <a14:useLocalDpi xmlns:a14="http://schemas.microsoft.com/office/drawing/2010/main" val="0"/>
                </a:ext>
              </a:extLst>
            </a:blip>
            <a:srcRect t="32969" r="71238" b="35690"/>
            <a:stretch/>
          </p:blipFill>
          <p:spPr>
            <a:xfrm>
              <a:off x="597594" y="4311034"/>
              <a:ext cx="2413747" cy="2472429"/>
            </a:xfrm>
            <a:prstGeom prst="rect">
              <a:avLst/>
            </a:prstGeom>
          </p:spPr>
        </p:pic>
      </p:grpSp>
      <p:pic>
        <p:nvPicPr>
          <p:cNvPr id="30" name="Picture 29" descr="A picture containing clipart, doll&#10;&#10;Description automatically generated">
            <a:extLst>
              <a:ext uri="{FF2B5EF4-FFF2-40B4-BE49-F238E27FC236}">
                <a16:creationId xmlns:a16="http://schemas.microsoft.com/office/drawing/2014/main" id="{16BC6289-7048-400D-BB98-E27894014BF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9256" b="74215" l="76792" r="97453">
                        <a14:foregroundMark x1="86321" y1="29421" x2="86321" y2="29421"/>
                        <a14:foregroundMark x1="76792" y1="50579" x2="76792" y2="50579"/>
                        <a14:foregroundMark x1="85377" y1="61653" x2="85377" y2="62149"/>
                        <a14:foregroundMark x1="87075" y1="60165" x2="87075" y2="62314"/>
                        <a14:foregroundMark x1="87264" y1="73884" x2="87264" y2="73884"/>
                      </a14:backgroundRemoval>
                    </a14:imgEffect>
                  </a14:imgLayer>
                </a14:imgProps>
              </a:ext>
              <a:ext uri="{28A0092B-C50C-407E-A947-70E740481C1C}">
                <a14:useLocalDpi xmlns:a14="http://schemas.microsoft.com/office/drawing/2010/main" val="0"/>
              </a:ext>
            </a:extLst>
          </a:blip>
          <a:srcRect l="74717" t="25292" b="20325"/>
          <a:stretch/>
        </p:blipFill>
        <p:spPr>
          <a:xfrm>
            <a:off x="10706100" y="4800900"/>
            <a:ext cx="1920424" cy="2357674"/>
          </a:xfrm>
          <a:prstGeom prst="rect">
            <a:avLst/>
          </a:prstGeom>
        </p:spPr>
      </p:pic>
      <p:grpSp>
        <p:nvGrpSpPr>
          <p:cNvPr id="2" name="Group 1">
            <a:extLst>
              <a:ext uri="{FF2B5EF4-FFF2-40B4-BE49-F238E27FC236}">
                <a16:creationId xmlns:a16="http://schemas.microsoft.com/office/drawing/2014/main" id="{BDDC4443-0B0B-F157-7894-02F45633886B}"/>
              </a:ext>
            </a:extLst>
          </p:cNvPr>
          <p:cNvGrpSpPr/>
          <p:nvPr/>
        </p:nvGrpSpPr>
        <p:grpSpPr>
          <a:xfrm>
            <a:off x="1168774" y="1904115"/>
            <a:ext cx="11023226" cy="1973696"/>
            <a:chOff x="597594" y="4311035"/>
            <a:chExt cx="11023226" cy="1973696"/>
          </a:xfrm>
        </p:grpSpPr>
        <p:sp>
          <p:nvSpPr>
            <p:cNvPr id="3" name="Rectangle: Rounded Corners 2">
              <a:extLst>
                <a:ext uri="{FF2B5EF4-FFF2-40B4-BE49-F238E27FC236}">
                  <a16:creationId xmlns:a16="http://schemas.microsoft.com/office/drawing/2014/main" id="{94529B80-4AE9-DB83-1BD7-E85442AE3AAA}"/>
                </a:ext>
              </a:extLst>
            </p:cNvPr>
            <p:cNvSpPr/>
            <p:nvPr/>
          </p:nvSpPr>
          <p:spPr>
            <a:xfrm>
              <a:off x="1159008" y="4849587"/>
              <a:ext cx="10461812" cy="1033958"/>
            </a:xfrm>
            <a:custGeom>
              <a:avLst/>
              <a:gdLst>
                <a:gd name="connsiteX0" fmla="*/ 0 w 10461812"/>
                <a:gd name="connsiteY0" fmla="*/ 396616 h 1033958"/>
                <a:gd name="connsiteX1" fmla="*/ 396616 w 10461812"/>
                <a:gd name="connsiteY1" fmla="*/ 0 h 1033958"/>
                <a:gd name="connsiteX2" fmla="*/ 10065196 w 10461812"/>
                <a:gd name="connsiteY2" fmla="*/ 0 h 1033958"/>
                <a:gd name="connsiteX3" fmla="*/ 10461812 w 10461812"/>
                <a:gd name="connsiteY3" fmla="*/ 396616 h 1033958"/>
                <a:gd name="connsiteX4" fmla="*/ 10461812 w 10461812"/>
                <a:gd name="connsiteY4" fmla="*/ 637342 h 1033958"/>
                <a:gd name="connsiteX5" fmla="*/ 10065196 w 10461812"/>
                <a:gd name="connsiteY5" fmla="*/ 1033958 h 1033958"/>
                <a:gd name="connsiteX6" fmla="*/ 396616 w 10461812"/>
                <a:gd name="connsiteY6" fmla="*/ 1033958 h 1033958"/>
                <a:gd name="connsiteX7" fmla="*/ 0 w 10461812"/>
                <a:gd name="connsiteY7" fmla="*/ 637342 h 1033958"/>
                <a:gd name="connsiteX8" fmla="*/ 0 w 10461812"/>
                <a:gd name="connsiteY8" fmla="*/ 396616 h 1033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61812" h="1033958" fill="none" extrusionOk="0">
                  <a:moveTo>
                    <a:pt x="0" y="396616"/>
                  </a:moveTo>
                  <a:cubicBezTo>
                    <a:pt x="1022" y="205235"/>
                    <a:pt x="184551" y="11715"/>
                    <a:pt x="396616" y="0"/>
                  </a:cubicBezTo>
                  <a:cubicBezTo>
                    <a:pt x="2785823" y="72427"/>
                    <a:pt x="5318040" y="61419"/>
                    <a:pt x="10065196" y="0"/>
                  </a:cubicBezTo>
                  <a:cubicBezTo>
                    <a:pt x="10278599" y="-38836"/>
                    <a:pt x="10425163" y="166486"/>
                    <a:pt x="10461812" y="396616"/>
                  </a:cubicBezTo>
                  <a:cubicBezTo>
                    <a:pt x="10463094" y="458692"/>
                    <a:pt x="10467920" y="579484"/>
                    <a:pt x="10461812" y="637342"/>
                  </a:cubicBezTo>
                  <a:cubicBezTo>
                    <a:pt x="10468380" y="823053"/>
                    <a:pt x="10275082" y="1023690"/>
                    <a:pt x="10065196" y="1033958"/>
                  </a:cubicBezTo>
                  <a:cubicBezTo>
                    <a:pt x="8696750" y="1063785"/>
                    <a:pt x="4945765" y="954652"/>
                    <a:pt x="396616" y="1033958"/>
                  </a:cubicBezTo>
                  <a:cubicBezTo>
                    <a:pt x="192556" y="1032264"/>
                    <a:pt x="-22967" y="860928"/>
                    <a:pt x="0" y="637342"/>
                  </a:cubicBezTo>
                  <a:cubicBezTo>
                    <a:pt x="21561" y="521717"/>
                    <a:pt x="17609" y="485845"/>
                    <a:pt x="0" y="396616"/>
                  </a:cubicBezTo>
                  <a:close/>
                </a:path>
                <a:path w="10461812" h="1033958" stroke="0" extrusionOk="0">
                  <a:moveTo>
                    <a:pt x="0" y="396616"/>
                  </a:moveTo>
                  <a:cubicBezTo>
                    <a:pt x="33574" y="186723"/>
                    <a:pt x="195341" y="37022"/>
                    <a:pt x="396616" y="0"/>
                  </a:cubicBezTo>
                  <a:cubicBezTo>
                    <a:pt x="2288292" y="123000"/>
                    <a:pt x="7667630" y="-96860"/>
                    <a:pt x="10065196" y="0"/>
                  </a:cubicBezTo>
                  <a:cubicBezTo>
                    <a:pt x="10258609" y="-19536"/>
                    <a:pt x="10467044" y="167023"/>
                    <a:pt x="10461812" y="396616"/>
                  </a:cubicBezTo>
                  <a:cubicBezTo>
                    <a:pt x="10441766" y="457549"/>
                    <a:pt x="10443646" y="587351"/>
                    <a:pt x="10461812" y="637342"/>
                  </a:cubicBezTo>
                  <a:cubicBezTo>
                    <a:pt x="10448345" y="861266"/>
                    <a:pt x="10263363" y="1030541"/>
                    <a:pt x="10065196" y="1033958"/>
                  </a:cubicBezTo>
                  <a:cubicBezTo>
                    <a:pt x="8900761" y="873251"/>
                    <a:pt x="1660748" y="1073625"/>
                    <a:pt x="396616" y="1033958"/>
                  </a:cubicBezTo>
                  <a:cubicBezTo>
                    <a:pt x="150887" y="1028569"/>
                    <a:pt x="-38848" y="838788"/>
                    <a:pt x="0" y="637342"/>
                  </a:cubicBezTo>
                  <a:cubicBezTo>
                    <a:pt x="20046" y="532487"/>
                    <a:pt x="-1093" y="421777"/>
                    <a:pt x="0" y="396616"/>
                  </a:cubicBezTo>
                  <a:close/>
                </a:path>
              </a:pathLst>
            </a:custGeom>
            <a:solidFill>
              <a:srgbClr val="FFFFFF"/>
            </a:solidFill>
            <a:ln w="76200">
              <a:solidFill>
                <a:schemeClr val="accent4">
                  <a:lumMod val="60000"/>
                  <a:lumOff val="40000"/>
                </a:schemeClr>
              </a:solidFill>
              <a:extLst>
                <a:ext uri="{C807C97D-BFC1-408E-A445-0C87EB9F89A2}">
                  <ask:lineSketchStyleProps xmlns:ask="http://schemas.microsoft.com/office/drawing/2018/sketchyshapes" sd="852854689">
                    <a:prstGeom prst="roundRect">
                      <a:avLst>
                        <a:gd name="adj" fmla="val 3835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99F939A-F987-1422-4582-799551346452}"/>
                </a:ext>
              </a:extLst>
            </p:cNvPr>
            <p:cNvSpPr txBox="1"/>
            <p:nvPr/>
          </p:nvSpPr>
          <p:spPr>
            <a:xfrm>
              <a:off x="2449926" y="5029719"/>
              <a:ext cx="8860534" cy="712824"/>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effectLst/>
                  <a:ea typeface="Times New Roman" panose="02020603050405020304" pitchFamily="18" charset="0"/>
                </a:rPr>
                <a:t>Nêu</a:t>
              </a:r>
              <a:r>
                <a:rPr lang="en-US" sz="3600" b="1" dirty="0">
                  <a:effectLst/>
                  <a:ea typeface="Times New Roman" panose="02020603050405020304" pitchFamily="18" charset="0"/>
                </a:rPr>
                <a:t> </a:t>
              </a:r>
              <a:r>
                <a:rPr lang="en-US" sz="3600" b="1" dirty="0" err="1">
                  <a:effectLst/>
                  <a:ea typeface="Times New Roman" panose="02020603050405020304" pitchFamily="18" charset="0"/>
                </a:rPr>
                <a:t>ví</a:t>
              </a:r>
              <a:r>
                <a:rPr lang="en-US" sz="3600" b="1" dirty="0">
                  <a:effectLst/>
                  <a:ea typeface="Times New Roman" panose="02020603050405020304" pitchFamily="18" charset="0"/>
                </a:rPr>
                <a:t> </a:t>
              </a:r>
              <a:r>
                <a:rPr lang="en-US" sz="3600" b="1" dirty="0" err="1">
                  <a:effectLst/>
                  <a:ea typeface="Times New Roman" panose="02020603050405020304" pitchFamily="18" charset="0"/>
                </a:rPr>
                <a:t>dụ</a:t>
              </a:r>
              <a:r>
                <a:rPr lang="en-US" sz="3600" b="1" dirty="0">
                  <a:effectLst/>
                  <a:ea typeface="Times New Roman" panose="02020603050405020304" pitchFamily="18" charset="0"/>
                </a:rPr>
                <a:t> </a:t>
              </a:r>
              <a:r>
                <a:rPr lang="en-US" sz="3600" b="1" dirty="0" err="1">
                  <a:effectLst/>
                  <a:ea typeface="Times New Roman" panose="02020603050405020304" pitchFamily="18" charset="0"/>
                </a:rPr>
                <a:t>tác</a:t>
              </a:r>
              <a:r>
                <a:rPr lang="en-US" sz="3600" b="1" dirty="0">
                  <a:effectLst/>
                  <a:ea typeface="Times New Roman" panose="02020603050405020304" pitchFamily="18" charset="0"/>
                </a:rPr>
                <a:t> </a:t>
              </a:r>
              <a:r>
                <a:rPr lang="en-US" sz="3600" b="1" dirty="0" err="1">
                  <a:effectLst/>
                  <a:ea typeface="Times New Roman" panose="02020603050405020304" pitchFamily="18" charset="0"/>
                </a:rPr>
                <a:t>động</a:t>
              </a:r>
              <a:r>
                <a:rPr lang="en-US" sz="3600" b="1" dirty="0">
                  <a:effectLst/>
                  <a:ea typeface="Times New Roman" panose="02020603050405020304" pitchFamily="18" charset="0"/>
                </a:rPr>
                <a:t> </a:t>
              </a:r>
              <a:r>
                <a:rPr lang="en-US" sz="3600" b="1" dirty="0" err="1">
                  <a:effectLst/>
                  <a:ea typeface="Times New Roman" panose="02020603050405020304" pitchFamily="18" charset="0"/>
                </a:rPr>
                <a:t>đến</a:t>
              </a:r>
              <a:r>
                <a:rPr lang="en-US" sz="3600" b="1" dirty="0">
                  <a:effectLst/>
                  <a:ea typeface="Times New Roman" panose="02020603050405020304" pitchFamily="18" charset="0"/>
                </a:rPr>
                <a:t> </a:t>
              </a:r>
              <a:r>
                <a:rPr lang="en-US" sz="3600" b="1" dirty="0" err="1">
                  <a:effectLst/>
                  <a:ea typeface="Times New Roman" panose="02020603050405020304" pitchFamily="18" charset="0"/>
                </a:rPr>
                <a:t>trạng</a:t>
              </a:r>
              <a:r>
                <a:rPr lang="en-US" sz="3600" b="1" dirty="0">
                  <a:effectLst/>
                  <a:ea typeface="Times New Roman" panose="02020603050405020304" pitchFamily="18" charset="0"/>
                </a:rPr>
                <a:t> </a:t>
              </a:r>
              <a:r>
                <a:rPr lang="en-US" sz="3600" b="1" dirty="0" err="1">
                  <a:effectLst/>
                  <a:ea typeface="Times New Roman" panose="02020603050405020304" pitchFamily="18" charset="0"/>
                </a:rPr>
                <a:t>thái</a:t>
              </a:r>
              <a:r>
                <a:rPr lang="en-US" sz="3600" b="1" dirty="0">
                  <a:effectLst/>
                  <a:ea typeface="Times New Roman" panose="02020603050405020304" pitchFamily="18" charset="0"/>
                </a:rPr>
                <a:t> </a:t>
              </a:r>
              <a:r>
                <a:rPr lang="en-US" sz="3600" b="1" dirty="0" err="1">
                  <a:effectLst/>
                  <a:ea typeface="Times New Roman" panose="02020603050405020304" pitchFamily="18" charset="0"/>
                </a:rPr>
                <a:t>cảm</a:t>
              </a:r>
              <a:r>
                <a:rPr lang="en-US" sz="3600" b="1" dirty="0">
                  <a:effectLst/>
                  <a:ea typeface="Times New Roman" panose="02020603050405020304" pitchFamily="18" charset="0"/>
                </a:rPr>
                <a:t> </a:t>
              </a:r>
              <a:r>
                <a:rPr lang="en-US" sz="3600" b="1" dirty="0" err="1">
                  <a:effectLst/>
                  <a:ea typeface="Times New Roman" panose="02020603050405020304" pitchFamily="18" charset="0"/>
                </a:rPr>
                <a:t>xúc</a:t>
              </a:r>
              <a:r>
                <a:rPr lang="en-US" sz="3600" b="1" dirty="0">
                  <a:effectLst/>
                  <a:ea typeface="Times New Roman" panose="02020603050405020304" pitchFamily="18" charset="0"/>
                </a:rPr>
                <a:t>.</a:t>
              </a:r>
            </a:p>
          </p:txBody>
        </p:sp>
        <p:pic>
          <p:nvPicPr>
            <p:cNvPr id="5" name="Picture 4" descr="A picture containing surface, vector graphics, several&#10;&#10;Description automatically generated">
              <a:extLst>
                <a:ext uri="{FF2B5EF4-FFF2-40B4-BE49-F238E27FC236}">
                  <a16:creationId xmlns:a16="http://schemas.microsoft.com/office/drawing/2014/main" id="{0A41EDF1-C728-5F8E-982C-686BEE2541A4}"/>
                </a:ext>
              </a:extLst>
            </p:cNvPr>
            <p:cNvPicPr>
              <a:picLocks noChangeAspect="1"/>
            </p:cNvPicPr>
            <p:nvPr/>
          </p:nvPicPr>
          <p:blipFill rotWithShape="1">
            <a:blip r:embed="rId3">
              <a:extLst>
                <a:ext uri="{28A0092B-C50C-407E-A947-70E740481C1C}">
                  <a14:useLocalDpi xmlns:a14="http://schemas.microsoft.com/office/drawing/2010/main" val="0"/>
                </a:ext>
              </a:extLst>
            </a:blip>
            <a:srcRect t="32969" r="71238" b="35690"/>
            <a:stretch/>
          </p:blipFill>
          <p:spPr>
            <a:xfrm>
              <a:off x="597594" y="4311035"/>
              <a:ext cx="1926851" cy="1973696"/>
            </a:xfrm>
            <a:prstGeom prst="rect">
              <a:avLst/>
            </a:prstGeom>
          </p:spPr>
        </p:pic>
      </p:grpSp>
      <p:grpSp>
        <p:nvGrpSpPr>
          <p:cNvPr id="6" name="Group 5">
            <a:extLst>
              <a:ext uri="{FF2B5EF4-FFF2-40B4-BE49-F238E27FC236}">
                <a16:creationId xmlns:a16="http://schemas.microsoft.com/office/drawing/2014/main" id="{554980C9-E48B-FE57-8B80-BF8A15E2E471}"/>
              </a:ext>
            </a:extLst>
          </p:cNvPr>
          <p:cNvGrpSpPr/>
          <p:nvPr/>
        </p:nvGrpSpPr>
        <p:grpSpPr>
          <a:xfrm>
            <a:off x="627276" y="3304289"/>
            <a:ext cx="11023226" cy="2472429"/>
            <a:chOff x="597594" y="4311034"/>
            <a:chExt cx="11023226" cy="2472429"/>
          </a:xfrm>
        </p:grpSpPr>
        <p:sp>
          <p:nvSpPr>
            <p:cNvPr id="8" name="Rectangle: Rounded Corners 7">
              <a:extLst>
                <a:ext uri="{FF2B5EF4-FFF2-40B4-BE49-F238E27FC236}">
                  <a16:creationId xmlns:a16="http://schemas.microsoft.com/office/drawing/2014/main" id="{369F9A71-4FC9-687A-03CE-D731DA0362A7}"/>
                </a:ext>
              </a:extLst>
            </p:cNvPr>
            <p:cNvSpPr/>
            <p:nvPr/>
          </p:nvSpPr>
          <p:spPr>
            <a:xfrm>
              <a:off x="1159008" y="4849587"/>
              <a:ext cx="10461812" cy="1683704"/>
            </a:xfrm>
            <a:custGeom>
              <a:avLst/>
              <a:gdLst>
                <a:gd name="connsiteX0" fmla="*/ 0 w 10461812"/>
                <a:gd name="connsiteY0" fmla="*/ 645852 h 1683704"/>
                <a:gd name="connsiteX1" fmla="*/ 645852 w 10461812"/>
                <a:gd name="connsiteY1" fmla="*/ 0 h 1683704"/>
                <a:gd name="connsiteX2" fmla="*/ 9815960 w 10461812"/>
                <a:gd name="connsiteY2" fmla="*/ 0 h 1683704"/>
                <a:gd name="connsiteX3" fmla="*/ 10461812 w 10461812"/>
                <a:gd name="connsiteY3" fmla="*/ 645852 h 1683704"/>
                <a:gd name="connsiteX4" fmla="*/ 10461812 w 10461812"/>
                <a:gd name="connsiteY4" fmla="*/ 1037852 h 1683704"/>
                <a:gd name="connsiteX5" fmla="*/ 9815960 w 10461812"/>
                <a:gd name="connsiteY5" fmla="*/ 1683704 h 1683704"/>
                <a:gd name="connsiteX6" fmla="*/ 645852 w 10461812"/>
                <a:gd name="connsiteY6" fmla="*/ 1683704 h 1683704"/>
                <a:gd name="connsiteX7" fmla="*/ 0 w 10461812"/>
                <a:gd name="connsiteY7" fmla="*/ 1037852 h 1683704"/>
                <a:gd name="connsiteX8" fmla="*/ 0 w 10461812"/>
                <a:gd name="connsiteY8" fmla="*/ 645852 h 1683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61812" h="1683704" fill="none" extrusionOk="0">
                  <a:moveTo>
                    <a:pt x="0" y="645852"/>
                  </a:moveTo>
                  <a:cubicBezTo>
                    <a:pt x="810" y="311091"/>
                    <a:pt x="300096" y="18357"/>
                    <a:pt x="645852" y="0"/>
                  </a:cubicBezTo>
                  <a:cubicBezTo>
                    <a:pt x="2710326" y="72427"/>
                    <a:pt x="5971698" y="61419"/>
                    <a:pt x="9815960" y="0"/>
                  </a:cubicBezTo>
                  <a:cubicBezTo>
                    <a:pt x="10168329" y="-29770"/>
                    <a:pt x="10442934" y="283448"/>
                    <a:pt x="10461812" y="645852"/>
                  </a:cubicBezTo>
                  <a:cubicBezTo>
                    <a:pt x="10473568" y="749426"/>
                    <a:pt x="10462659" y="967761"/>
                    <a:pt x="10461812" y="1037852"/>
                  </a:cubicBezTo>
                  <a:cubicBezTo>
                    <a:pt x="10471264" y="1346575"/>
                    <a:pt x="10125428" y="1630763"/>
                    <a:pt x="9815960" y="1683704"/>
                  </a:cubicBezTo>
                  <a:cubicBezTo>
                    <a:pt x="7382337" y="1713531"/>
                    <a:pt x="2026882" y="1604398"/>
                    <a:pt x="645852" y="1683704"/>
                  </a:cubicBezTo>
                  <a:cubicBezTo>
                    <a:pt x="310215" y="1681324"/>
                    <a:pt x="-48316" y="1404100"/>
                    <a:pt x="0" y="1037852"/>
                  </a:cubicBezTo>
                  <a:cubicBezTo>
                    <a:pt x="-14923" y="881194"/>
                    <a:pt x="-4830" y="687646"/>
                    <a:pt x="0" y="645852"/>
                  </a:cubicBezTo>
                  <a:close/>
                </a:path>
                <a:path w="10461812" h="1683704" stroke="0" extrusionOk="0">
                  <a:moveTo>
                    <a:pt x="0" y="645852"/>
                  </a:moveTo>
                  <a:cubicBezTo>
                    <a:pt x="4659" y="290428"/>
                    <a:pt x="291515" y="4911"/>
                    <a:pt x="645852" y="0"/>
                  </a:cubicBezTo>
                  <a:cubicBezTo>
                    <a:pt x="4282180" y="123000"/>
                    <a:pt x="7063652" y="-96860"/>
                    <a:pt x="9815960" y="0"/>
                  </a:cubicBezTo>
                  <a:cubicBezTo>
                    <a:pt x="10166707" y="-4532"/>
                    <a:pt x="10492304" y="227684"/>
                    <a:pt x="10461812" y="645852"/>
                  </a:cubicBezTo>
                  <a:cubicBezTo>
                    <a:pt x="10476505" y="779001"/>
                    <a:pt x="10436719" y="985721"/>
                    <a:pt x="10461812" y="1037852"/>
                  </a:cubicBezTo>
                  <a:cubicBezTo>
                    <a:pt x="10430389" y="1405930"/>
                    <a:pt x="10152564" y="1680416"/>
                    <a:pt x="9815960" y="1683704"/>
                  </a:cubicBezTo>
                  <a:cubicBezTo>
                    <a:pt x="5655049" y="1522997"/>
                    <a:pt x="1939183" y="1723371"/>
                    <a:pt x="645852" y="1683704"/>
                  </a:cubicBezTo>
                  <a:cubicBezTo>
                    <a:pt x="257032" y="1677216"/>
                    <a:pt x="-33626" y="1379312"/>
                    <a:pt x="0" y="1037852"/>
                  </a:cubicBezTo>
                  <a:cubicBezTo>
                    <a:pt x="2456" y="858001"/>
                    <a:pt x="30646" y="797678"/>
                    <a:pt x="0" y="645852"/>
                  </a:cubicBezTo>
                  <a:close/>
                </a:path>
              </a:pathLst>
            </a:custGeom>
            <a:solidFill>
              <a:srgbClr val="FFFFFF"/>
            </a:solidFill>
            <a:ln w="76200">
              <a:solidFill>
                <a:schemeClr val="accent4">
                  <a:lumMod val="60000"/>
                  <a:lumOff val="40000"/>
                </a:schemeClr>
              </a:solidFill>
              <a:extLst>
                <a:ext uri="{C807C97D-BFC1-408E-A445-0C87EB9F89A2}">
                  <ask:lineSketchStyleProps xmlns:ask="http://schemas.microsoft.com/office/drawing/2018/sketchyshapes" sd="852854689">
                    <a:prstGeom prst="roundRect">
                      <a:avLst>
                        <a:gd name="adj" fmla="val 3835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90643BC-80CE-96AF-647E-5DAC8E3E4040}"/>
                </a:ext>
              </a:extLst>
            </p:cNvPr>
            <p:cNvSpPr txBox="1"/>
            <p:nvPr/>
          </p:nvSpPr>
          <p:spPr>
            <a:xfrm>
              <a:off x="2449926" y="5029719"/>
              <a:ext cx="8860534" cy="1163395"/>
            </a:xfrm>
            <a:prstGeom prst="rect">
              <a:avLst/>
            </a:prstGeom>
            <a:noFill/>
          </p:spPr>
          <p:txBody>
            <a:bodyPr wrap="square" rtlCol="0">
              <a:spAutoFit/>
            </a:bodyPr>
            <a:lstStyle/>
            <a:p>
              <a:pPr marL="0" marR="0" algn="just">
                <a:lnSpc>
                  <a:spcPct val="120000"/>
                </a:lnSpc>
                <a:spcBef>
                  <a:spcPts val="0"/>
                </a:spcBef>
                <a:spcAft>
                  <a:spcPts val="0"/>
                </a:spcAft>
              </a:pPr>
              <a:r>
                <a:rPr lang="vi-VN" sz="3000" b="1" dirty="0">
                  <a:effectLst/>
                  <a:latin typeface="Calibri" panose="020F0502020204030204" pitchFamily="34" charset="0"/>
                  <a:ea typeface="Times New Roman" panose="02020603050405020304" pitchFamily="18" charset="0"/>
                  <a:cs typeface="Calibri" panose="020F0502020204030204" pitchFamily="34" charset="0"/>
                </a:rPr>
                <a:t>Não điều khiển những bộ phận nào của cơ thể để phối hợp hoạt động khi em: nghe, viết chính tả? chạy? </a:t>
              </a:r>
              <a:endParaRPr lang="en-US" sz="3000" b="1"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2" name="Picture 11" descr="A picture containing surface, vector graphics, several&#10;&#10;Description automatically generated">
              <a:extLst>
                <a:ext uri="{FF2B5EF4-FFF2-40B4-BE49-F238E27FC236}">
                  <a16:creationId xmlns:a16="http://schemas.microsoft.com/office/drawing/2014/main" id="{79BF1137-74FA-AF21-92A2-C984C198414C}"/>
                </a:ext>
              </a:extLst>
            </p:cNvPr>
            <p:cNvPicPr>
              <a:picLocks noChangeAspect="1"/>
            </p:cNvPicPr>
            <p:nvPr/>
          </p:nvPicPr>
          <p:blipFill rotWithShape="1">
            <a:blip r:embed="rId3">
              <a:extLst>
                <a:ext uri="{28A0092B-C50C-407E-A947-70E740481C1C}">
                  <a14:useLocalDpi xmlns:a14="http://schemas.microsoft.com/office/drawing/2010/main" val="0"/>
                </a:ext>
              </a:extLst>
            </a:blip>
            <a:srcRect t="32969" r="71238" b="35690"/>
            <a:stretch/>
          </p:blipFill>
          <p:spPr>
            <a:xfrm>
              <a:off x="597594" y="4311034"/>
              <a:ext cx="2413747" cy="2472429"/>
            </a:xfrm>
            <a:prstGeom prst="rect">
              <a:avLst/>
            </a:prstGeom>
          </p:spPr>
        </p:pic>
      </p:grpSp>
    </p:spTree>
    <p:extLst>
      <p:ext uri="{BB962C8B-B14F-4D97-AF65-F5344CB8AC3E}">
        <p14:creationId xmlns:p14="http://schemas.microsoft.com/office/powerpoint/2010/main" val="209767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grpSp>
        <p:nvGrpSpPr>
          <p:cNvPr id="2" name="Group 1">
            <a:extLst>
              <a:ext uri="{FF2B5EF4-FFF2-40B4-BE49-F238E27FC236}">
                <a16:creationId xmlns:a16="http://schemas.microsoft.com/office/drawing/2014/main" id="{25BD2838-FE34-32FC-7C23-FBC4E21E7E46}"/>
              </a:ext>
            </a:extLst>
          </p:cNvPr>
          <p:cNvGrpSpPr/>
          <p:nvPr/>
        </p:nvGrpSpPr>
        <p:grpSpPr>
          <a:xfrm>
            <a:off x="7714379" y="-12084"/>
            <a:ext cx="2867377" cy="812800"/>
            <a:chOff x="5007836" y="507047"/>
            <a:chExt cx="1501614" cy="308638"/>
          </a:xfrm>
        </p:grpSpPr>
        <p:cxnSp>
          <p:nvCxnSpPr>
            <p:cNvPr id="3" name="Straight Connector 2">
              <a:extLst>
                <a:ext uri="{FF2B5EF4-FFF2-40B4-BE49-F238E27FC236}">
                  <a16:creationId xmlns:a16="http://schemas.microsoft.com/office/drawing/2014/main" id="{1AAC3AEA-E2CA-C39F-0453-80E471BC0A4E}"/>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E2D66FB-2452-81A4-0356-7F33A466C50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7D94743-3B4C-49CF-281E-1CF7169249F8}"/>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89B74C58-92F6-A4FF-8C2B-D5795F57B0C7}"/>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1147F559-0591-7561-C40F-84494CFEC0A9}"/>
              </a:ext>
            </a:extLst>
          </p:cNvPr>
          <p:cNvGrpSpPr/>
          <p:nvPr/>
        </p:nvGrpSpPr>
        <p:grpSpPr>
          <a:xfrm>
            <a:off x="970843" y="-71906"/>
            <a:ext cx="2867377" cy="812800"/>
            <a:chOff x="5007836" y="507047"/>
            <a:chExt cx="1501614" cy="308638"/>
          </a:xfrm>
        </p:grpSpPr>
        <p:cxnSp>
          <p:nvCxnSpPr>
            <p:cNvPr id="10" name="Straight Connector 9">
              <a:extLst>
                <a:ext uri="{FF2B5EF4-FFF2-40B4-BE49-F238E27FC236}">
                  <a16:creationId xmlns:a16="http://schemas.microsoft.com/office/drawing/2014/main" id="{EC6F4EB3-C5E6-61BB-FAC8-49D129B5D21A}"/>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CB1C673-BB40-33C9-B280-0AECC23D014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E3A2626-DCBE-3A77-8D30-8740F68ECDFF}"/>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9AB8A884-DEE3-F991-F1ED-EC7E5815CCB2}"/>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4" name="Picture 10" descr="Kitchen cabinet Vectors &amp; Illustrations for Free Download | Freepik">
            <a:extLst>
              <a:ext uri="{FF2B5EF4-FFF2-40B4-BE49-F238E27FC236}">
                <a16:creationId xmlns:a16="http://schemas.microsoft.com/office/drawing/2014/main" id="{2406648A-2475-2663-DE70-15CC75C531F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18650" y1="23115" x2="18650" y2="23115"/>
                        <a14:foregroundMark x1="19200" y1="23115" x2="77850" y2="25229"/>
                        <a14:foregroundMark x1="78550" y1="24736" x2="83750" y2="23679"/>
                        <a14:foregroundMark x1="82850" y1="25793" x2="84700" y2="75687"/>
                        <a14:foregroundMark x1="16250" y1="27907" x2="17350" y2="75053"/>
                        <a14:foregroundMark x1="16950" y1="66596" x2="16900" y2="76744"/>
                        <a14:foregroundMark x1="16500" y1="75617" x2="16300" y2="76321"/>
                        <a14:foregroundMark x1="16100" y1="76885" x2="16100" y2="76885"/>
                        <a14:foregroundMark x1="16150" y1="77590" x2="16150" y2="77590"/>
                        <a14:foregroundMark x1="15750" y1="77590" x2="15750" y2="77590"/>
                        <a14:foregroundMark x1="83350" y1="74630" x2="83600" y2="78013"/>
                        <a14:foregroundMark x1="84100" y1="74348" x2="84250" y2="77801"/>
                        <a14:foregroundMark x1="84500" y1="26709" x2="84500" y2="77097"/>
                        <a14:foregroundMark x1="84800" y1="75053" x2="84800" y2="78013"/>
                      </a14:backgroundRemoval>
                    </a14:imgEffect>
                  </a14:imgLayer>
                </a14:imgProps>
              </a:ext>
              <a:ext uri="{28A0092B-C50C-407E-A947-70E740481C1C}">
                <a14:useLocalDpi xmlns:a14="http://schemas.microsoft.com/office/drawing/2010/main" val="0"/>
              </a:ext>
            </a:extLst>
          </a:blip>
          <a:srcRect l="10805" t="15797" r="12528" b="18041"/>
          <a:stretch/>
        </p:blipFill>
        <p:spPr bwMode="auto">
          <a:xfrm>
            <a:off x="6150896" y="4684728"/>
            <a:ext cx="2979211" cy="1824065"/>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75C031E1-519B-D591-B113-B8F8184C4041}"/>
              </a:ext>
            </a:extLst>
          </p:cNvPr>
          <p:cNvGrpSpPr/>
          <p:nvPr/>
        </p:nvGrpSpPr>
        <p:grpSpPr>
          <a:xfrm>
            <a:off x="2500366" y="951381"/>
            <a:ext cx="7386583" cy="1938992"/>
            <a:chOff x="7026460" y="2579491"/>
            <a:chExt cx="4129874" cy="7597393"/>
          </a:xfrm>
        </p:grpSpPr>
        <p:sp>
          <p:nvSpPr>
            <p:cNvPr id="19" name="TextBox 18">
              <a:extLst>
                <a:ext uri="{FF2B5EF4-FFF2-40B4-BE49-F238E27FC236}">
                  <a16:creationId xmlns:a16="http://schemas.microsoft.com/office/drawing/2014/main" id="{10E2247F-1A11-7DF9-7A44-4120A1234003}"/>
                </a:ext>
              </a:extLst>
            </p:cNvPr>
            <p:cNvSpPr txBox="1"/>
            <p:nvPr/>
          </p:nvSpPr>
          <p:spPr>
            <a:xfrm>
              <a:off x="7026460" y="2579491"/>
              <a:ext cx="4129874" cy="75973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27000">
                    <a:solidFill>
                      <a:prstClr val="white"/>
                    </a:solidFill>
                  </a:ln>
                  <a:solidFill>
                    <a:srgbClr val="CB1D8D"/>
                  </a:solidFill>
                  <a:effectLst>
                    <a:outerShdw blurRad="50800" dist="38100" dir="2700000" algn="tl" rotWithShape="0">
                      <a:prstClr val="black">
                        <a:alpha val="40000"/>
                      </a:prstClr>
                    </a:outerShdw>
                  </a:effectLst>
                  <a:uLnTx/>
                  <a:uFillTx/>
                  <a:latin typeface="Calibri" panose="020F0502020204030204"/>
                  <a:ea typeface="+mn-ea"/>
                  <a:cs typeface="+mn-cs"/>
                </a:rPr>
                <a:t>Trình bày trước lớp</a:t>
              </a:r>
            </a:p>
          </p:txBody>
        </p:sp>
        <p:sp>
          <p:nvSpPr>
            <p:cNvPr id="20" name="TextBox 19">
              <a:extLst>
                <a:ext uri="{FF2B5EF4-FFF2-40B4-BE49-F238E27FC236}">
                  <a16:creationId xmlns:a16="http://schemas.microsoft.com/office/drawing/2014/main" id="{E3EDF7D3-A57E-E01F-7C9E-3AB491E4E025}"/>
                </a:ext>
              </a:extLst>
            </p:cNvPr>
            <p:cNvSpPr txBox="1"/>
            <p:nvPr/>
          </p:nvSpPr>
          <p:spPr>
            <a:xfrm>
              <a:off x="7026460" y="2579491"/>
              <a:ext cx="4129874" cy="75973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solidFill>
                      <a:sysClr val="windowText" lastClr="000000"/>
                    </a:solidFill>
                  </a:ln>
                  <a:solidFill>
                    <a:srgbClr val="CB1D8D"/>
                  </a:solidFill>
                  <a:effectLst/>
                  <a:uLnTx/>
                  <a:uFillTx/>
                  <a:latin typeface="Calibri" panose="020F0502020204030204"/>
                  <a:ea typeface="+mn-ea"/>
                  <a:cs typeface="+mn-cs"/>
                </a:rPr>
                <a:t>Trình</a:t>
              </a:r>
              <a:r>
                <a:rPr kumimoji="0" lang="en-US" sz="6000" b="0" i="0" u="none" strike="noStrike" kern="1200" cap="none" spc="0" normalizeH="0" baseline="0" noProof="0" dirty="0">
                  <a:ln>
                    <a:solidFill>
                      <a:sysClr val="windowText" lastClr="000000"/>
                    </a:solidFill>
                  </a:ln>
                  <a:solidFill>
                    <a:srgbClr val="CB1D8D"/>
                  </a:solidFill>
                  <a:effectLst/>
                  <a:uLnTx/>
                  <a:uFillTx/>
                  <a:latin typeface="Calibri" panose="020F0502020204030204"/>
                  <a:ea typeface="+mn-ea"/>
                  <a:cs typeface="+mn-cs"/>
                </a:rPr>
                <a:t> </a:t>
              </a:r>
              <a:r>
                <a:rPr kumimoji="0" lang="en-US" sz="6000" b="0" i="0" u="none" strike="noStrike" kern="1200" cap="none" spc="0" normalizeH="0" baseline="0" noProof="0" dirty="0" err="1">
                  <a:ln>
                    <a:solidFill>
                      <a:sysClr val="windowText" lastClr="000000"/>
                    </a:solidFill>
                  </a:ln>
                  <a:solidFill>
                    <a:srgbClr val="CB1D8D"/>
                  </a:solidFill>
                  <a:effectLst/>
                  <a:uLnTx/>
                  <a:uFillTx/>
                  <a:latin typeface="Calibri" panose="020F0502020204030204"/>
                  <a:ea typeface="+mn-ea"/>
                  <a:cs typeface="+mn-cs"/>
                </a:rPr>
                <a:t>bày</a:t>
              </a:r>
              <a:r>
                <a:rPr kumimoji="0" lang="en-US" sz="6000" b="0" i="0" u="none" strike="noStrike" kern="1200" cap="none" spc="0" normalizeH="0" baseline="0" noProof="0" dirty="0">
                  <a:ln>
                    <a:solidFill>
                      <a:sysClr val="windowText" lastClr="000000"/>
                    </a:solidFill>
                  </a:ln>
                  <a:solidFill>
                    <a:srgbClr val="CB1D8D"/>
                  </a:solidFill>
                  <a:effectLst/>
                  <a:uLnTx/>
                  <a:uFillTx/>
                  <a:latin typeface="Calibri" panose="020F0502020204030204"/>
                  <a:ea typeface="+mn-ea"/>
                  <a:cs typeface="+mn-cs"/>
                </a:rPr>
                <a:t> </a:t>
              </a:r>
              <a:r>
                <a:rPr kumimoji="0" lang="en-US" sz="6000" b="0" i="0" u="none" strike="noStrike" kern="1200" cap="none" spc="0" normalizeH="0" baseline="0" noProof="0" dirty="0" err="1">
                  <a:ln>
                    <a:solidFill>
                      <a:sysClr val="windowText" lastClr="000000"/>
                    </a:solidFill>
                  </a:ln>
                  <a:solidFill>
                    <a:srgbClr val="CB1D8D"/>
                  </a:solidFill>
                  <a:effectLst/>
                  <a:uLnTx/>
                  <a:uFillTx/>
                  <a:latin typeface="Calibri" panose="020F0502020204030204"/>
                  <a:ea typeface="+mn-ea"/>
                  <a:cs typeface="+mn-cs"/>
                </a:rPr>
                <a:t>trước</a:t>
              </a:r>
              <a:r>
                <a:rPr kumimoji="0" lang="en-US" sz="6000" b="0" i="0" u="none" strike="noStrike" kern="1200" cap="none" spc="0" normalizeH="0" baseline="0" noProof="0" dirty="0">
                  <a:ln>
                    <a:solidFill>
                      <a:sysClr val="windowText" lastClr="000000"/>
                    </a:solidFill>
                  </a:ln>
                  <a:solidFill>
                    <a:srgbClr val="CB1D8D"/>
                  </a:solidFill>
                  <a:effectLst/>
                  <a:uLnTx/>
                  <a:uFillTx/>
                  <a:latin typeface="Calibri" panose="020F0502020204030204"/>
                  <a:ea typeface="+mn-ea"/>
                  <a:cs typeface="+mn-cs"/>
                </a:rPr>
                <a:t> </a:t>
              </a:r>
              <a:r>
                <a:rPr kumimoji="0" lang="en-US" sz="6000" b="0" i="0" u="none" strike="noStrike" kern="1200" cap="none" spc="0" normalizeH="0" baseline="0" noProof="0" dirty="0" err="1">
                  <a:ln>
                    <a:solidFill>
                      <a:sysClr val="windowText" lastClr="000000"/>
                    </a:solidFill>
                  </a:ln>
                  <a:solidFill>
                    <a:srgbClr val="CB1D8D"/>
                  </a:solidFill>
                  <a:effectLst/>
                  <a:uLnTx/>
                  <a:uFillTx/>
                  <a:latin typeface="Calibri" panose="020F0502020204030204"/>
                  <a:ea typeface="+mn-ea"/>
                  <a:cs typeface="+mn-cs"/>
                </a:rPr>
                <a:t>lớp</a:t>
              </a:r>
              <a:endParaRPr kumimoji="0" lang="en-US" sz="6000" b="0" i="0" u="none" strike="noStrike" kern="1200" cap="none" spc="0" normalizeH="0" baseline="0" noProof="0" dirty="0">
                <a:ln>
                  <a:solidFill>
                    <a:sysClr val="windowText" lastClr="000000"/>
                  </a:solidFill>
                </a:ln>
                <a:solidFill>
                  <a:srgbClr val="CB1D8D"/>
                </a:solidFill>
                <a:effectLst/>
                <a:uLnTx/>
                <a:uFillTx/>
                <a:latin typeface="Calibri" panose="020F0502020204030204"/>
                <a:ea typeface="+mn-ea"/>
                <a:cs typeface="+mn-cs"/>
              </a:endParaRPr>
            </a:p>
          </p:txBody>
        </p:sp>
      </p:grpSp>
      <p:pic>
        <p:nvPicPr>
          <p:cNvPr id="21" name="Picture 20">
            <a:extLst>
              <a:ext uri="{FF2B5EF4-FFF2-40B4-BE49-F238E27FC236}">
                <a16:creationId xmlns:a16="http://schemas.microsoft.com/office/drawing/2014/main" id="{2BB93112-7242-945B-0726-5E6942ACE4F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59434" y1="60332" x2="59151" y2="73063"/>
                      </a14:backgroundRemoval>
                    </a14:imgEffect>
                  </a14:imgLayer>
                </a14:imgProps>
              </a:ext>
            </a:extLst>
          </a:blip>
          <a:srcRect l="49432" t="22608" r="30285" b="18685"/>
          <a:stretch/>
        </p:blipFill>
        <p:spPr>
          <a:xfrm>
            <a:off x="5622803" y="4029363"/>
            <a:ext cx="2047844" cy="3030835"/>
          </a:xfrm>
          <a:prstGeom prst="rect">
            <a:avLst/>
          </a:prstGeom>
        </p:spPr>
      </p:pic>
      <p:pic>
        <p:nvPicPr>
          <p:cNvPr id="22" name="Picture 21">
            <a:extLst>
              <a:ext uri="{FF2B5EF4-FFF2-40B4-BE49-F238E27FC236}">
                <a16:creationId xmlns:a16="http://schemas.microsoft.com/office/drawing/2014/main" id="{A170A8BD-DF58-649E-800D-C6B5B7314CE8}"/>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9963" b="89852" l="7075" r="90000">
                        <a14:foregroundMark x1="15094" y1="30443" x2="16981" y2="56273"/>
                        <a14:foregroundMark x1="15472" y1="62362" x2="15472" y2="71771"/>
                        <a14:foregroundMark x1="18396" y1="60701" x2="19906" y2="64391"/>
                        <a14:foregroundMark x1="7075" y1="46863" x2="7075" y2="46863"/>
                      </a14:backgroundRemoval>
                    </a14:imgEffect>
                  </a14:imgLayer>
                </a14:imgProps>
              </a:ext>
            </a:extLst>
          </a:blip>
          <a:srcRect l="4601" t="19836" r="73687" b="24227"/>
          <a:stretch/>
        </p:blipFill>
        <p:spPr>
          <a:xfrm>
            <a:off x="3689918" y="3885065"/>
            <a:ext cx="2192215" cy="2887830"/>
          </a:xfrm>
          <a:prstGeom prst="rect">
            <a:avLst/>
          </a:prstGeom>
        </p:spPr>
      </p:pic>
      <p:grpSp>
        <p:nvGrpSpPr>
          <p:cNvPr id="23" name="Group 22">
            <a:extLst>
              <a:ext uri="{FF2B5EF4-FFF2-40B4-BE49-F238E27FC236}">
                <a16:creationId xmlns:a16="http://schemas.microsoft.com/office/drawing/2014/main" id="{836DD9FD-80D1-F4FF-E6E2-C75A99AAD254}"/>
              </a:ext>
            </a:extLst>
          </p:cNvPr>
          <p:cNvGrpSpPr/>
          <p:nvPr/>
        </p:nvGrpSpPr>
        <p:grpSpPr>
          <a:xfrm>
            <a:off x="2338403" y="2011321"/>
            <a:ext cx="2398363" cy="2451087"/>
            <a:chOff x="5224478" y="1897021"/>
            <a:chExt cx="2398363" cy="2451087"/>
          </a:xfrm>
        </p:grpSpPr>
        <p:pic>
          <p:nvPicPr>
            <p:cNvPr id="24" name="Picture 23">
              <a:extLst>
                <a:ext uri="{FF2B5EF4-FFF2-40B4-BE49-F238E27FC236}">
                  <a16:creationId xmlns:a16="http://schemas.microsoft.com/office/drawing/2014/main" id="{A4626005-79B3-80FD-EB18-3CC2EAC27DFA}"/>
                </a:ext>
              </a:extLst>
            </p:cNvPr>
            <p:cNvPicPr>
              <a:picLocks noChangeAspect="1"/>
            </p:cNvPicPr>
            <p:nvPr/>
          </p:nvPicPr>
          <p:blipFill rotWithShape="1">
            <a:blip r:embed="rId10">
              <a:extLst>
                <a:ext uri="{28A0092B-C50C-407E-A947-70E740481C1C}">
                  <a14:useLocalDpi xmlns:a14="http://schemas.microsoft.com/office/drawing/2010/main" val="0"/>
                </a:ext>
              </a:extLst>
            </a:blip>
            <a:srcRect l="36770" b="47251"/>
            <a:stretch/>
          </p:blipFill>
          <p:spPr>
            <a:xfrm flipH="1">
              <a:off x="5224478" y="1897021"/>
              <a:ext cx="2398363" cy="2451087"/>
            </a:xfrm>
            <a:prstGeom prst="rect">
              <a:avLst/>
            </a:prstGeom>
          </p:spPr>
        </p:pic>
        <p:sp>
          <p:nvSpPr>
            <p:cNvPr id="26" name="TextBox 25">
              <a:extLst>
                <a:ext uri="{FF2B5EF4-FFF2-40B4-BE49-F238E27FC236}">
                  <a16:creationId xmlns:a16="http://schemas.microsoft.com/office/drawing/2014/main" id="{270997F4-6221-C446-FC51-4D8BD0006719}"/>
                </a:ext>
              </a:extLst>
            </p:cNvPr>
            <p:cNvSpPr txBox="1"/>
            <p:nvPr/>
          </p:nvSpPr>
          <p:spPr>
            <a:xfrm>
              <a:off x="5473078" y="2207383"/>
              <a:ext cx="190116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Trình bày</a:t>
              </a:r>
            </a:p>
          </p:txBody>
        </p:sp>
      </p:grpSp>
      <p:grpSp>
        <p:nvGrpSpPr>
          <p:cNvPr id="27" name="Group 26">
            <a:extLst>
              <a:ext uri="{FF2B5EF4-FFF2-40B4-BE49-F238E27FC236}">
                <a16:creationId xmlns:a16="http://schemas.microsoft.com/office/drawing/2014/main" id="{EC6BC547-936C-ED52-E55B-4C8509F9F02D}"/>
              </a:ext>
            </a:extLst>
          </p:cNvPr>
          <p:cNvGrpSpPr/>
          <p:nvPr/>
        </p:nvGrpSpPr>
        <p:grpSpPr>
          <a:xfrm>
            <a:off x="6868409" y="2135810"/>
            <a:ext cx="2477404" cy="2521061"/>
            <a:chOff x="9754484" y="2021510"/>
            <a:chExt cx="2477404" cy="2521061"/>
          </a:xfrm>
        </p:grpSpPr>
        <p:pic>
          <p:nvPicPr>
            <p:cNvPr id="28" name="Picture 27">
              <a:extLst>
                <a:ext uri="{FF2B5EF4-FFF2-40B4-BE49-F238E27FC236}">
                  <a16:creationId xmlns:a16="http://schemas.microsoft.com/office/drawing/2014/main" id="{2542AA0F-CCE0-2E89-E3CA-BA2E5E40EF98}"/>
                </a:ext>
              </a:extLst>
            </p:cNvPr>
            <p:cNvPicPr>
              <a:picLocks noChangeAspect="1"/>
            </p:cNvPicPr>
            <p:nvPr/>
          </p:nvPicPr>
          <p:blipFill rotWithShape="1">
            <a:blip r:embed="rId10">
              <a:extLst>
                <a:ext uri="{28A0092B-C50C-407E-A947-70E740481C1C}">
                  <a14:useLocalDpi xmlns:a14="http://schemas.microsoft.com/office/drawing/2010/main" val="0"/>
                </a:ext>
              </a:extLst>
            </a:blip>
            <a:srcRect l="-5298" t="48731" r="39333" b="-1644"/>
            <a:stretch/>
          </p:blipFill>
          <p:spPr>
            <a:xfrm rot="15741976">
              <a:off x="9732655" y="2043339"/>
              <a:ext cx="2521061" cy="2477404"/>
            </a:xfrm>
            <a:prstGeom prst="rect">
              <a:avLst/>
            </a:prstGeom>
          </p:spPr>
        </p:pic>
        <p:sp>
          <p:nvSpPr>
            <p:cNvPr id="29" name="TextBox 28">
              <a:extLst>
                <a:ext uri="{FF2B5EF4-FFF2-40B4-BE49-F238E27FC236}">
                  <a16:creationId xmlns:a16="http://schemas.microsoft.com/office/drawing/2014/main" id="{12A58889-1BBC-B95E-FBC6-3BAB52973C26}"/>
                </a:ext>
              </a:extLst>
            </p:cNvPr>
            <p:cNvSpPr txBox="1"/>
            <p:nvPr/>
          </p:nvSpPr>
          <p:spPr>
            <a:xfrm>
              <a:off x="10136912" y="2535565"/>
              <a:ext cx="190116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Nhận xét</a:t>
              </a:r>
            </a:p>
          </p:txBody>
        </p:sp>
      </p:grpSp>
    </p:spTree>
    <p:extLst>
      <p:ext uri="{BB962C8B-B14F-4D97-AF65-F5344CB8AC3E}">
        <p14:creationId xmlns:p14="http://schemas.microsoft.com/office/powerpoint/2010/main" val="3472874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57D0A223-A5E1-4CF5-A003-6D210875300C}"/>
              </a:ext>
            </a:extLst>
          </p:cNvPr>
          <p:cNvSpPr/>
          <p:nvPr/>
        </p:nvSpPr>
        <p:spPr>
          <a:xfrm>
            <a:off x="381000" y="450850"/>
            <a:ext cx="11430000" cy="5956300"/>
          </a:xfrm>
          <a:custGeom>
            <a:avLst/>
            <a:gdLst>
              <a:gd name="connsiteX0" fmla="*/ 0 w 11430000"/>
              <a:gd name="connsiteY0" fmla="*/ 992737 h 5956300"/>
              <a:gd name="connsiteX1" fmla="*/ 992737 w 11430000"/>
              <a:gd name="connsiteY1" fmla="*/ 0 h 5956300"/>
              <a:gd name="connsiteX2" fmla="*/ 10437263 w 11430000"/>
              <a:gd name="connsiteY2" fmla="*/ 0 h 5956300"/>
              <a:gd name="connsiteX3" fmla="*/ 11430000 w 11430000"/>
              <a:gd name="connsiteY3" fmla="*/ 992737 h 5956300"/>
              <a:gd name="connsiteX4" fmla="*/ 11430000 w 11430000"/>
              <a:gd name="connsiteY4" fmla="*/ 4963563 h 5956300"/>
              <a:gd name="connsiteX5" fmla="*/ 10437263 w 11430000"/>
              <a:gd name="connsiteY5" fmla="*/ 5956300 h 5956300"/>
              <a:gd name="connsiteX6" fmla="*/ 992737 w 11430000"/>
              <a:gd name="connsiteY6" fmla="*/ 5956300 h 5956300"/>
              <a:gd name="connsiteX7" fmla="*/ 0 w 11430000"/>
              <a:gd name="connsiteY7" fmla="*/ 4963563 h 5956300"/>
              <a:gd name="connsiteX8" fmla="*/ 0 w 11430000"/>
              <a:gd name="connsiteY8" fmla="*/ 992737 h 59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00" h="5956300" fill="none" extrusionOk="0">
                <a:moveTo>
                  <a:pt x="0" y="992737"/>
                </a:moveTo>
                <a:cubicBezTo>
                  <a:pt x="3426" y="537196"/>
                  <a:pt x="465420" y="35172"/>
                  <a:pt x="992737" y="0"/>
                </a:cubicBezTo>
                <a:cubicBezTo>
                  <a:pt x="5572670" y="72427"/>
                  <a:pt x="8367444" y="61419"/>
                  <a:pt x="10437263" y="0"/>
                </a:cubicBezTo>
                <a:cubicBezTo>
                  <a:pt x="10978720" y="-46925"/>
                  <a:pt x="11372461" y="427059"/>
                  <a:pt x="11430000" y="992737"/>
                </a:cubicBezTo>
                <a:cubicBezTo>
                  <a:pt x="11530876" y="2290651"/>
                  <a:pt x="11322687" y="4038849"/>
                  <a:pt x="11430000" y="4963563"/>
                </a:cubicBezTo>
                <a:cubicBezTo>
                  <a:pt x="11442074" y="5450561"/>
                  <a:pt x="10960872" y="5928650"/>
                  <a:pt x="10437263" y="5956300"/>
                </a:cubicBezTo>
                <a:cubicBezTo>
                  <a:pt x="6448906" y="5986127"/>
                  <a:pt x="4871029" y="5876994"/>
                  <a:pt x="992737" y="5956300"/>
                </a:cubicBezTo>
                <a:cubicBezTo>
                  <a:pt x="544635" y="5944976"/>
                  <a:pt x="-20724" y="5515935"/>
                  <a:pt x="0" y="4963563"/>
                </a:cubicBezTo>
                <a:cubicBezTo>
                  <a:pt x="50037" y="4032538"/>
                  <a:pt x="770" y="1719046"/>
                  <a:pt x="0" y="992737"/>
                </a:cubicBezTo>
                <a:close/>
              </a:path>
              <a:path w="11430000" h="5956300" stroke="0" extrusionOk="0">
                <a:moveTo>
                  <a:pt x="0" y="992737"/>
                </a:moveTo>
                <a:cubicBezTo>
                  <a:pt x="64219" y="461968"/>
                  <a:pt x="468337" y="49740"/>
                  <a:pt x="992737" y="0"/>
                </a:cubicBezTo>
                <a:cubicBezTo>
                  <a:pt x="3668602" y="123000"/>
                  <a:pt x="7684693" y="-96860"/>
                  <a:pt x="10437263" y="0"/>
                </a:cubicBezTo>
                <a:cubicBezTo>
                  <a:pt x="10962599" y="-17482"/>
                  <a:pt x="11461605" y="380747"/>
                  <a:pt x="11430000" y="992737"/>
                </a:cubicBezTo>
                <a:cubicBezTo>
                  <a:pt x="11433173" y="2626053"/>
                  <a:pt x="11524267" y="4260275"/>
                  <a:pt x="11430000" y="4963563"/>
                </a:cubicBezTo>
                <a:cubicBezTo>
                  <a:pt x="11337435" y="5545371"/>
                  <a:pt x="10974560" y="5954503"/>
                  <a:pt x="10437263" y="5956300"/>
                </a:cubicBezTo>
                <a:cubicBezTo>
                  <a:pt x="9432275" y="5795593"/>
                  <a:pt x="4399086" y="5995967"/>
                  <a:pt x="992737" y="5956300"/>
                </a:cubicBezTo>
                <a:cubicBezTo>
                  <a:pt x="384086" y="5944106"/>
                  <a:pt x="-19516" y="5502996"/>
                  <a:pt x="0" y="4963563"/>
                </a:cubicBezTo>
                <a:cubicBezTo>
                  <a:pt x="32216" y="4231145"/>
                  <a:pt x="57206" y="2866727"/>
                  <a:pt x="0" y="992737"/>
                </a:cubicBezTo>
                <a:close/>
              </a:path>
            </a:pathLst>
          </a:custGeom>
          <a:solidFill>
            <a:srgbClr val="FFFFFF">
              <a:alpha val="92941"/>
            </a:srgbClr>
          </a:solidFill>
          <a:ln>
            <a:solidFill>
              <a:srgbClr val="0099FF"/>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5900C91-FECC-48F5-9978-DED7449FD52E}"/>
              </a:ext>
            </a:extLst>
          </p:cNvPr>
          <p:cNvSpPr txBox="1"/>
          <p:nvPr/>
        </p:nvSpPr>
        <p:spPr>
          <a:xfrm>
            <a:off x="2161065" y="736887"/>
            <a:ext cx="9545159" cy="1323439"/>
          </a:xfrm>
          <a:prstGeom prst="rect">
            <a:avLst/>
          </a:prstGeom>
          <a:noFill/>
        </p:spPr>
        <p:txBody>
          <a:bodyPr wrap="square" rtlCol="0">
            <a:spAutoFit/>
          </a:bodyPr>
          <a:lstStyle/>
          <a:p>
            <a:pPr lvl="0"/>
            <a:r>
              <a:rPr lang="vi-VN" sz="4000" b="1" i="1" dirty="0">
                <a:solidFill>
                  <a:srgbClr val="FF0000"/>
                </a:solidFill>
                <a:latin typeface="Calibri" panose="020F0502020204030204"/>
              </a:rPr>
              <a:t>Theo em sự thay đổi cảm xúc vui, buồn trên cơ thể mình là do bộ phận nào điều khiển?</a:t>
            </a:r>
          </a:p>
        </p:txBody>
      </p:sp>
      <p:sp>
        <p:nvSpPr>
          <p:cNvPr id="8" name="TextBox 7">
            <a:extLst>
              <a:ext uri="{FF2B5EF4-FFF2-40B4-BE49-F238E27FC236}">
                <a16:creationId xmlns:a16="http://schemas.microsoft.com/office/drawing/2014/main" id="{5CAE8FAF-4C07-4905-AF28-C42A6BEC23C8}"/>
              </a:ext>
            </a:extLst>
          </p:cNvPr>
          <p:cNvSpPr txBox="1"/>
          <p:nvPr/>
        </p:nvSpPr>
        <p:spPr>
          <a:xfrm>
            <a:off x="2714625" y="2671112"/>
            <a:ext cx="8839200" cy="1323439"/>
          </a:xfrm>
          <a:prstGeom prst="rect">
            <a:avLst/>
          </a:prstGeom>
          <a:noFill/>
        </p:spPr>
        <p:txBody>
          <a:bodyPr wrap="square" rtlCol="0">
            <a:spAutoFit/>
          </a:bodyPr>
          <a:lstStyle/>
          <a:p>
            <a:pPr lvl="0" algn="just"/>
            <a:r>
              <a:rPr lang="vi-VN" sz="4000" b="1" dirty="0">
                <a:solidFill>
                  <a:prstClr val="black"/>
                </a:solidFill>
                <a:latin typeface="Calibri" panose="020F0502020204030204"/>
              </a:rPr>
              <a:t>Do bộ phận của cơ quan thần kinh, cụ thể là não.</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pic>
        <p:nvPicPr>
          <p:cNvPr id="3" name="Picture 2" descr="A picture containing text, yellow, guitar&#10;&#10;Description automatically generated">
            <a:extLst>
              <a:ext uri="{FF2B5EF4-FFF2-40B4-BE49-F238E27FC236}">
                <a16:creationId xmlns:a16="http://schemas.microsoft.com/office/drawing/2014/main" id="{5FCEB7D6-AFE6-439D-9A68-CFCCA5EBCE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908636" flipH="1">
            <a:off x="331157" y="622881"/>
            <a:ext cx="2864346" cy="2864346"/>
          </a:xfrm>
          <a:prstGeom prst="rect">
            <a:avLst/>
          </a:prstGeom>
        </p:spPr>
      </p:pic>
    </p:spTree>
    <p:extLst>
      <p:ext uri="{BB962C8B-B14F-4D97-AF65-F5344CB8AC3E}">
        <p14:creationId xmlns:p14="http://schemas.microsoft.com/office/powerpoint/2010/main" val="44217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nodeType="after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57D0A223-A5E1-4CF5-A003-6D210875300C}"/>
              </a:ext>
            </a:extLst>
          </p:cNvPr>
          <p:cNvSpPr/>
          <p:nvPr/>
        </p:nvSpPr>
        <p:spPr>
          <a:xfrm>
            <a:off x="381000" y="450850"/>
            <a:ext cx="11430000" cy="5956300"/>
          </a:xfrm>
          <a:custGeom>
            <a:avLst/>
            <a:gdLst>
              <a:gd name="connsiteX0" fmla="*/ 0 w 11430000"/>
              <a:gd name="connsiteY0" fmla="*/ 992737 h 5956300"/>
              <a:gd name="connsiteX1" fmla="*/ 992737 w 11430000"/>
              <a:gd name="connsiteY1" fmla="*/ 0 h 5956300"/>
              <a:gd name="connsiteX2" fmla="*/ 10437263 w 11430000"/>
              <a:gd name="connsiteY2" fmla="*/ 0 h 5956300"/>
              <a:gd name="connsiteX3" fmla="*/ 11430000 w 11430000"/>
              <a:gd name="connsiteY3" fmla="*/ 992737 h 5956300"/>
              <a:gd name="connsiteX4" fmla="*/ 11430000 w 11430000"/>
              <a:gd name="connsiteY4" fmla="*/ 4963563 h 5956300"/>
              <a:gd name="connsiteX5" fmla="*/ 10437263 w 11430000"/>
              <a:gd name="connsiteY5" fmla="*/ 5956300 h 5956300"/>
              <a:gd name="connsiteX6" fmla="*/ 992737 w 11430000"/>
              <a:gd name="connsiteY6" fmla="*/ 5956300 h 5956300"/>
              <a:gd name="connsiteX7" fmla="*/ 0 w 11430000"/>
              <a:gd name="connsiteY7" fmla="*/ 4963563 h 5956300"/>
              <a:gd name="connsiteX8" fmla="*/ 0 w 11430000"/>
              <a:gd name="connsiteY8" fmla="*/ 992737 h 59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00" h="5956300" fill="none" extrusionOk="0">
                <a:moveTo>
                  <a:pt x="0" y="992737"/>
                </a:moveTo>
                <a:cubicBezTo>
                  <a:pt x="3426" y="537196"/>
                  <a:pt x="465420" y="35172"/>
                  <a:pt x="992737" y="0"/>
                </a:cubicBezTo>
                <a:cubicBezTo>
                  <a:pt x="5572670" y="72427"/>
                  <a:pt x="8367444" y="61419"/>
                  <a:pt x="10437263" y="0"/>
                </a:cubicBezTo>
                <a:cubicBezTo>
                  <a:pt x="10978720" y="-46925"/>
                  <a:pt x="11372461" y="427059"/>
                  <a:pt x="11430000" y="992737"/>
                </a:cubicBezTo>
                <a:cubicBezTo>
                  <a:pt x="11530876" y="2290651"/>
                  <a:pt x="11322687" y="4038849"/>
                  <a:pt x="11430000" y="4963563"/>
                </a:cubicBezTo>
                <a:cubicBezTo>
                  <a:pt x="11442074" y="5450561"/>
                  <a:pt x="10960872" y="5928650"/>
                  <a:pt x="10437263" y="5956300"/>
                </a:cubicBezTo>
                <a:cubicBezTo>
                  <a:pt x="6448906" y="5986127"/>
                  <a:pt x="4871029" y="5876994"/>
                  <a:pt x="992737" y="5956300"/>
                </a:cubicBezTo>
                <a:cubicBezTo>
                  <a:pt x="544635" y="5944976"/>
                  <a:pt x="-20724" y="5515935"/>
                  <a:pt x="0" y="4963563"/>
                </a:cubicBezTo>
                <a:cubicBezTo>
                  <a:pt x="50037" y="4032538"/>
                  <a:pt x="770" y="1719046"/>
                  <a:pt x="0" y="992737"/>
                </a:cubicBezTo>
                <a:close/>
              </a:path>
              <a:path w="11430000" h="5956300" stroke="0" extrusionOk="0">
                <a:moveTo>
                  <a:pt x="0" y="992737"/>
                </a:moveTo>
                <a:cubicBezTo>
                  <a:pt x="64219" y="461968"/>
                  <a:pt x="468337" y="49740"/>
                  <a:pt x="992737" y="0"/>
                </a:cubicBezTo>
                <a:cubicBezTo>
                  <a:pt x="3668602" y="123000"/>
                  <a:pt x="7684693" y="-96860"/>
                  <a:pt x="10437263" y="0"/>
                </a:cubicBezTo>
                <a:cubicBezTo>
                  <a:pt x="10962599" y="-17482"/>
                  <a:pt x="11461605" y="380747"/>
                  <a:pt x="11430000" y="992737"/>
                </a:cubicBezTo>
                <a:cubicBezTo>
                  <a:pt x="11433173" y="2626053"/>
                  <a:pt x="11524267" y="4260275"/>
                  <a:pt x="11430000" y="4963563"/>
                </a:cubicBezTo>
                <a:cubicBezTo>
                  <a:pt x="11337435" y="5545371"/>
                  <a:pt x="10974560" y="5954503"/>
                  <a:pt x="10437263" y="5956300"/>
                </a:cubicBezTo>
                <a:cubicBezTo>
                  <a:pt x="9432275" y="5795593"/>
                  <a:pt x="4399086" y="5995967"/>
                  <a:pt x="992737" y="5956300"/>
                </a:cubicBezTo>
                <a:cubicBezTo>
                  <a:pt x="384086" y="5944106"/>
                  <a:pt x="-19516" y="5502996"/>
                  <a:pt x="0" y="4963563"/>
                </a:cubicBezTo>
                <a:cubicBezTo>
                  <a:pt x="32216" y="4231145"/>
                  <a:pt x="57206" y="2866727"/>
                  <a:pt x="0" y="992737"/>
                </a:cubicBezTo>
                <a:close/>
              </a:path>
            </a:pathLst>
          </a:custGeom>
          <a:solidFill>
            <a:srgbClr val="FFFFFF">
              <a:alpha val="92941"/>
            </a:srgbClr>
          </a:solidFill>
          <a:ln>
            <a:solidFill>
              <a:srgbClr val="0099FF"/>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5900C91-FECC-48F5-9978-DED7449FD52E}"/>
              </a:ext>
            </a:extLst>
          </p:cNvPr>
          <p:cNvSpPr txBox="1"/>
          <p:nvPr/>
        </p:nvSpPr>
        <p:spPr>
          <a:xfrm>
            <a:off x="2161065" y="832137"/>
            <a:ext cx="9545159" cy="707886"/>
          </a:xfrm>
          <a:prstGeom prst="rect">
            <a:avLst/>
          </a:prstGeom>
          <a:noFill/>
        </p:spPr>
        <p:txBody>
          <a:bodyPr wrap="square" rtlCol="0">
            <a:spAutoFit/>
          </a:bodyPr>
          <a:lstStyle/>
          <a:p>
            <a:pPr lvl="0"/>
            <a:r>
              <a:rPr lang="vi-VN" sz="4000" b="1" i="1" dirty="0">
                <a:solidFill>
                  <a:srgbClr val="FF0000"/>
                </a:solidFill>
                <a:latin typeface="Calibri" panose="020F0502020204030204"/>
              </a:rPr>
              <a:t>Nêu ví dụ tác động đến trạng thái cảm xúc.</a:t>
            </a:r>
            <a:endParaRPr kumimoji="0" lang="vi-VN" sz="40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CAE8FAF-4C07-4905-AF28-C42A6BEC23C8}"/>
              </a:ext>
            </a:extLst>
          </p:cNvPr>
          <p:cNvSpPr txBox="1"/>
          <p:nvPr/>
        </p:nvSpPr>
        <p:spPr>
          <a:xfrm>
            <a:off x="2495550" y="2023412"/>
            <a:ext cx="8839200" cy="1938992"/>
          </a:xfrm>
          <a:prstGeom prst="rect">
            <a:avLst/>
          </a:prstGeom>
          <a:noFill/>
        </p:spPr>
        <p:txBody>
          <a:bodyPr wrap="square" rtlCol="0">
            <a:spAutoFit/>
          </a:bodyPr>
          <a:lstStyle/>
          <a:p>
            <a:pPr lvl="0" algn="just"/>
            <a:r>
              <a:rPr lang="en-US" sz="4000" b="1" dirty="0" err="1">
                <a:solidFill>
                  <a:prstClr val="black"/>
                </a:solidFill>
                <a:latin typeface="Calibri" panose="020F0502020204030204"/>
              </a:rPr>
              <a:t>Xem</a:t>
            </a:r>
            <a:r>
              <a:rPr lang="vi-VN" sz="4000" b="1" dirty="0">
                <a:solidFill>
                  <a:prstClr val="black"/>
                </a:solidFill>
                <a:latin typeface="Calibri" panose="020F0502020204030204"/>
              </a:rPr>
              <a:t> phim có nội dung buồn, bị bố mẹ la mắng, được chúc mừng sinh nhật, bị điểm kém, ....</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ext, yellow, guitar&#10;&#10;Description automatically generated">
            <a:extLst>
              <a:ext uri="{FF2B5EF4-FFF2-40B4-BE49-F238E27FC236}">
                <a16:creationId xmlns:a16="http://schemas.microsoft.com/office/drawing/2014/main" id="{5FCEB7D6-AFE6-439D-9A68-CFCCA5EBCE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908636" flipH="1">
            <a:off x="331157" y="622881"/>
            <a:ext cx="2864346" cy="2864346"/>
          </a:xfrm>
          <a:prstGeom prst="rect">
            <a:avLst/>
          </a:prstGeom>
        </p:spPr>
      </p:pic>
    </p:spTree>
    <p:extLst>
      <p:ext uri="{BB962C8B-B14F-4D97-AF65-F5344CB8AC3E}">
        <p14:creationId xmlns:p14="http://schemas.microsoft.com/office/powerpoint/2010/main" val="404450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nodeType="after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57D0A223-A5E1-4CF5-A003-6D210875300C}"/>
              </a:ext>
            </a:extLst>
          </p:cNvPr>
          <p:cNvSpPr/>
          <p:nvPr/>
        </p:nvSpPr>
        <p:spPr>
          <a:xfrm>
            <a:off x="381000" y="450850"/>
            <a:ext cx="11430000" cy="5956300"/>
          </a:xfrm>
          <a:custGeom>
            <a:avLst/>
            <a:gdLst>
              <a:gd name="connsiteX0" fmla="*/ 0 w 11430000"/>
              <a:gd name="connsiteY0" fmla="*/ 992737 h 5956300"/>
              <a:gd name="connsiteX1" fmla="*/ 992737 w 11430000"/>
              <a:gd name="connsiteY1" fmla="*/ 0 h 5956300"/>
              <a:gd name="connsiteX2" fmla="*/ 10437263 w 11430000"/>
              <a:gd name="connsiteY2" fmla="*/ 0 h 5956300"/>
              <a:gd name="connsiteX3" fmla="*/ 11430000 w 11430000"/>
              <a:gd name="connsiteY3" fmla="*/ 992737 h 5956300"/>
              <a:gd name="connsiteX4" fmla="*/ 11430000 w 11430000"/>
              <a:gd name="connsiteY4" fmla="*/ 4963563 h 5956300"/>
              <a:gd name="connsiteX5" fmla="*/ 10437263 w 11430000"/>
              <a:gd name="connsiteY5" fmla="*/ 5956300 h 5956300"/>
              <a:gd name="connsiteX6" fmla="*/ 992737 w 11430000"/>
              <a:gd name="connsiteY6" fmla="*/ 5956300 h 5956300"/>
              <a:gd name="connsiteX7" fmla="*/ 0 w 11430000"/>
              <a:gd name="connsiteY7" fmla="*/ 4963563 h 5956300"/>
              <a:gd name="connsiteX8" fmla="*/ 0 w 11430000"/>
              <a:gd name="connsiteY8" fmla="*/ 992737 h 59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00" h="5956300" fill="none" extrusionOk="0">
                <a:moveTo>
                  <a:pt x="0" y="992737"/>
                </a:moveTo>
                <a:cubicBezTo>
                  <a:pt x="3426" y="537196"/>
                  <a:pt x="465420" y="35172"/>
                  <a:pt x="992737" y="0"/>
                </a:cubicBezTo>
                <a:cubicBezTo>
                  <a:pt x="5572670" y="72427"/>
                  <a:pt x="8367444" y="61419"/>
                  <a:pt x="10437263" y="0"/>
                </a:cubicBezTo>
                <a:cubicBezTo>
                  <a:pt x="10978720" y="-46925"/>
                  <a:pt x="11372461" y="427059"/>
                  <a:pt x="11430000" y="992737"/>
                </a:cubicBezTo>
                <a:cubicBezTo>
                  <a:pt x="11530876" y="2290651"/>
                  <a:pt x="11322687" y="4038849"/>
                  <a:pt x="11430000" y="4963563"/>
                </a:cubicBezTo>
                <a:cubicBezTo>
                  <a:pt x="11442074" y="5450561"/>
                  <a:pt x="10960872" y="5928650"/>
                  <a:pt x="10437263" y="5956300"/>
                </a:cubicBezTo>
                <a:cubicBezTo>
                  <a:pt x="6448906" y="5986127"/>
                  <a:pt x="4871029" y="5876994"/>
                  <a:pt x="992737" y="5956300"/>
                </a:cubicBezTo>
                <a:cubicBezTo>
                  <a:pt x="544635" y="5944976"/>
                  <a:pt x="-20724" y="5515935"/>
                  <a:pt x="0" y="4963563"/>
                </a:cubicBezTo>
                <a:cubicBezTo>
                  <a:pt x="50037" y="4032538"/>
                  <a:pt x="770" y="1719046"/>
                  <a:pt x="0" y="992737"/>
                </a:cubicBezTo>
                <a:close/>
              </a:path>
              <a:path w="11430000" h="5956300" stroke="0" extrusionOk="0">
                <a:moveTo>
                  <a:pt x="0" y="992737"/>
                </a:moveTo>
                <a:cubicBezTo>
                  <a:pt x="64219" y="461968"/>
                  <a:pt x="468337" y="49740"/>
                  <a:pt x="992737" y="0"/>
                </a:cubicBezTo>
                <a:cubicBezTo>
                  <a:pt x="3668602" y="123000"/>
                  <a:pt x="7684693" y="-96860"/>
                  <a:pt x="10437263" y="0"/>
                </a:cubicBezTo>
                <a:cubicBezTo>
                  <a:pt x="10962599" y="-17482"/>
                  <a:pt x="11461605" y="380747"/>
                  <a:pt x="11430000" y="992737"/>
                </a:cubicBezTo>
                <a:cubicBezTo>
                  <a:pt x="11433173" y="2626053"/>
                  <a:pt x="11524267" y="4260275"/>
                  <a:pt x="11430000" y="4963563"/>
                </a:cubicBezTo>
                <a:cubicBezTo>
                  <a:pt x="11337435" y="5545371"/>
                  <a:pt x="10974560" y="5954503"/>
                  <a:pt x="10437263" y="5956300"/>
                </a:cubicBezTo>
                <a:cubicBezTo>
                  <a:pt x="9432275" y="5795593"/>
                  <a:pt x="4399086" y="5995967"/>
                  <a:pt x="992737" y="5956300"/>
                </a:cubicBezTo>
                <a:cubicBezTo>
                  <a:pt x="384086" y="5944106"/>
                  <a:pt x="-19516" y="5502996"/>
                  <a:pt x="0" y="4963563"/>
                </a:cubicBezTo>
                <a:cubicBezTo>
                  <a:pt x="32216" y="4231145"/>
                  <a:pt x="57206" y="2866727"/>
                  <a:pt x="0" y="992737"/>
                </a:cubicBezTo>
                <a:close/>
              </a:path>
            </a:pathLst>
          </a:custGeom>
          <a:solidFill>
            <a:srgbClr val="FFFFFF">
              <a:alpha val="92941"/>
            </a:srgbClr>
          </a:solidFill>
          <a:ln>
            <a:solidFill>
              <a:srgbClr val="0099FF"/>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5900C91-FECC-48F5-9978-DED7449FD52E}"/>
              </a:ext>
            </a:extLst>
          </p:cNvPr>
          <p:cNvSpPr txBox="1"/>
          <p:nvPr/>
        </p:nvSpPr>
        <p:spPr>
          <a:xfrm>
            <a:off x="1914525" y="832137"/>
            <a:ext cx="9839325" cy="1107996"/>
          </a:xfrm>
          <a:prstGeom prst="rect">
            <a:avLst/>
          </a:prstGeom>
          <a:noFill/>
        </p:spPr>
        <p:txBody>
          <a:bodyPr wrap="square" rtlCol="0">
            <a:spAutoFit/>
          </a:bodyPr>
          <a:lstStyle/>
          <a:p>
            <a:pPr lvl="0" algn="just"/>
            <a:r>
              <a:rPr lang="vi-VN" sz="3300" b="1" i="1" dirty="0">
                <a:solidFill>
                  <a:srgbClr val="FF0000"/>
                </a:solidFill>
                <a:latin typeface="Calibri" panose="020F0502020204030204"/>
              </a:rPr>
              <a:t>Não điều khiển những bộ phận nào của cơ thể để phối hợp hoạt động khi em: nghe, viết chính tả? chạy? </a:t>
            </a:r>
          </a:p>
        </p:txBody>
      </p:sp>
      <p:sp>
        <p:nvSpPr>
          <p:cNvPr id="8" name="TextBox 7">
            <a:extLst>
              <a:ext uri="{FF2B5EF4-FFF2-40B4-BE49-F238E27FC236}">
                <a16:creationId xmlns:a16="http://schemas.microsoft.com/office/drawing/2014/main" id="{5CAE8FAF-4C07-4905-AF28-C42A6BEC23C8}"/>
              </a:ext>
            </a:extLst>
          </p:cNvPr>
          <p:cNvSpPr txBox="1"/>
          <p:nvPr/>
        </p:nvSpPr>
        <p:spPr>
          <a:xfrm>
            <a:off x="2038349" y="2128187"/>
            <a:ext cx="9744075" cy="2554545"/>
          </a:xfrm>
          <a:prstGeom prst="rect">
            <a:avLst/>
          </a:prstGeom>
          <a:noFill/>
        </p:spPr>
        <p:txBody>
          <a:bodyPr wrap="square" rtlCol="0">
            <a:spAutoFit/>
          </a:bodyPr>
          <a:lstStyle/>
          <a:p>
            <a:pPr marL="571500" lvl="0" indent="-571500" algn="just">
              <a:buFont typeface="Arial" panose="020B0604020202020204" pitchFamily="34" charset="0"/>
              <a:buChar char="•"/>
            </a:pPr>
            <a:r>
              <a:rPr lang="vi-VN" sz="4000" b="1" dirty="0">
                <a:solidFill>
                  <a:prstClr val="black"/>
                </a:solidFill>
                <a:latin typeface="Calibri" panose="020F0502020204030204"/>
              </a:rPr>
              <a:t>Khi nghe, viết chính tả thì tai nghe, mắt nhìn, tay viết.</a:t>
            </a:r>
          </a:p>
          <a:p>
            <a:pPr marL="571500" lvl="0" indent="-571500" algn="just">
              <a:buFont typeface="Arial" panose="020B0604020202020204" pitchFamily="34" charset="0"/>
              <a:buChar char="•"/>
            </a:pPr>
            <a:r>
              <a:rPr lang="vi-VN" sz="4000" b="1" dirty="0">
                <a:solidFill>
                  <a:prstClr val="black"/>
                </a:solidFill>
                <a:latin typeface="Calibri" panose="020F0502020204030204"/>
              </a:rPr>
              <a:t>Khi chạy: các cơ bắp, xương và các bộ phận mắt, mũi,... đều hoạt động.</a:t>
            </a:r>
          </a:p>
        </p:txBody>
      </p:sp>
      <p:pic>
        <p:nvPicPr>
          <p:cNvPr id="3" name="Picture 2" descr="A picture containing text, yellow, guitar&#10;&#10;Description automatically generated">
            <a:extLst>
              <a:ext uri="{FF2B5EF4-FFF2-40B4-BE49-F238E27FC236}">
                <a16:creationId xmlns:a16="http://schemas.microsoft.com/office/drawing/2014/main" id="{5FCEB7D6-AFE6-439D-9A68-CFCCA5EBCE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908636" flipH="1">
            <a:off x="-145092" y="565731"/>
            <a:ext cx="2864346" cy="2864346"/>
          </a:xfrm>
          <a:prstGeom prst="rect">
            <a:avLst/>
          </a:prstGeom>
        </p:spPr>
      </p:pic>
    </p:spTree>
    <p:extLst>
      <p:ext uri="{BB962C8B-B14F-4D97-AF65-F5344CB8AC3E}">
        <p14:creationId xmlns:p14="http://schemas.microsoft.com/office/powerpoint/2010/main" val="96839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nodeType="after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36530" cy="6858000"/>
          </a:xfrm>
          <a:prstGeom prst="rect">
            <a:avLst/>
          </a:prstGeom>
        </p:spPr>
      </p:pic>
      <p:grpSp>
        <p:nvGrpSpPr>
          <p:cNvPr id="28" name="Group 27">
            <a:extLst>
              <a:ext uri="{FF2B5EF4-FFF2-40B4-BE49-F238E27FC236}">
                <a16:creationId xmlns:a16="http://schemas.microsoft.com/office/drawing/2014/main" id="{ACF7104D-D89D-4B1C-B995-D520CBBDFD34}"/>
              </a:ext>
            </a:extLst>
          </p:cNvPr>
          <p:cNvGrpSpPr/>
          <p:nvPr/>
        </p:nvGrpSpPr>
        <p:grpSpPr>
          <a:xfrm>
            <a:off x="-133349" y="0"/>
            <a:ext cx="12379038" cy="6385261"/>
            <a:chOff x="4989250" y="1315596"/>
            <a:chExt cx="6958321" cy="4879188"/>
          </a:xfrm>
        </p:grpSpPr>
        <p:pic>
          <p:nvPicPr>
            <p:cNvPr id="29" name="Graphic 28">
              <a:extLst>
                <a:ext uri="{FF2B5EF4-FFF2-40B4-BE49-F238E27FC236}">
                  <a16:creationId xmlns:a16="http://schemas.microsoft.com/office/drawing/2014/main" id="{D8139A87-BFAD-4A8E-BD9B-DAEB10659A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40665" y="1315596"/>
              <a:ext cx="6628165" cy="4818873"/>
            </a:xfrm>
            <a:prstGeom prst="rect">
              <a:avLst/>
            </a:prstGeom>
          </p:spPr>
        </p:pic>
        <p:pic>
          <p:nvPicPr>
            <p:cNvPr id="31" name="Graphic 30">
              <a:extLst>
                <a:ext uri="{FF2B5EF4-FFF2-40B4-BE49-F238E27FC236}">
                  <a16:creationId xmlns:a16="http://schemas.microsoft.com/office/drawing/2014/main" id="{1E7D4A84-8F28-4451-97DE-B1D832226355}"/>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r="33179"/>
            <a:stretch/>
          </p:blipFill>
          <p:spPr>
            <a:xfrm flipH="1">
              <a:off x="8926511" y="5359728"/>
              <a:ext cx="3021060" cy="835056"/>
            </a:xfrm>
            <a:prstGeom prst="rect">
              <a:avLst/>
            </a:prstGeom>
          </p:spPr>
        </p:pic>
        <p:pic>
          <p:nvPicPr>
            <p:cNvPr id="32" name="Graphic 31">
              <a:extLst>
                <a:ext uri="{FF2B5EF4-FFF2-40B4-BE49-F238E27FC236}">
                  <a16:creationId xmlns:a16="http://schemas.microsoft.com/office/drawing/2014/main" id="{8D9C6EAE-65FC-4792-95D9-60681993669F}"/>
                </a:ext>
              </a:extLst>
            </p:cNvPr>
            <p:cNvPicPr>
              <a:picLocks noChangeAspect="1"/>
            </p:cNvPicPr>
            <p:nvPr/>
          </p:nvPicPr>
          <p:blipFill>
            <a:blip r:embed="rId9">
              <a:extLst>
                <a:ext uri="{96DAC541-7B7A-43D3-8B79-37D633B846F1}">
                  <asvg:svgBlip xmlns:asvg="http://schemas.microsoft.com/office/drawing/2016/SVG/main" r:embed="rId8"/>
                </a:ext>
              </a:extLst>
            </a:blip>
            <a:stretch>
              <a:fillRect/>
            </a:stretch>
          </p:blipFill>
          <p:spPr>
            <a:xfrm>
              <a:off x="4989250" y="5341304"/>
              <a:ext cx="4143914" cy="835056"/>
            </a:xfrm>
            <a:prstGeom prst="rect">
              <a:avLst/>
            </a:prstGeom>
          </p:spPr>
        </p:pic>
      </p:grpSp>
      <p:sp>
        <p:nvSpPr>
          <p:cNvPr id="2" name="TextBox 1">
            <a:extLst>
              <a:ext uri="{FF2B5EF4-FFF2-40B4-BE49-F238E27FC236}">
                <a16:creationId xmlns:a16="http://schemas.microsoft.com/office/drawing/2014/main" id="{8F1C54D4-AF84-434D-9356-ED763850048B}"/>
              </a:ext>
            </a:extLst>
          </p:cNvPr>
          <p:cNvSpPr txBox="1"/>
          <p:nvPr/>
        </p:nvSpPr>
        <p:spPr>
          <a:xfrm>
            <a:off x="1857375" y="1056131"/>
            <a:ext cx="9124949" cy="4401205"/>
          </a:xfrm>
          <a:prstGeom prst="rect">
            <a:avLst/>
          </a:prstGeom>
          <a:noFill/>
        </p:spPr>
        <p:txBody>
          <a:bodyPr wrap="square" rtlCol="0">
            <a:spAutoFit/>
          </a:bodyPr>
          <a:lstStyle/>
          <a:p>
            <a:pPr marL="457200" lvl="0" indent="-457200" algn="just">
              <a:buFont typeface="Wingdings" panose="05000000000000000000" pitchFamily="2" charset="2"/>
              <a:buChar char="v"/>
              <a:defRPr/>
            </a:pPr>
            <a:r>
              <a:rPr lang="vi-VN" sz="4000" b="1" i="1" dirty="0">
                <a:solidFill>
                  <a:prstClr val="black"/>
                </a:solidFill>
                <a:latin typeface="Calibri" panose="020F0502020204030204"/>
              </a:rPr>
              <a:t>Não điều khiển suy nghĩ, hoạt động, vận động và chức năng nhiều cơ quan của cơ thể bằng cách nhận thông tin từ các giác quan, truyền qua dây thần kinh, xử lí các thông tin đó và đưa ra quyết định, “ra lệnh” cho cơ thể phải làm gì.</a:t>
            </a:r>
            <a:endParaRPr kumimoji="0" lang="vi-VN" sz="4000" b="1" i="1"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4" name="Picture 3" descr="A picture containing text, lamp&#10;&#10;Description automatically generated">
            <a:extLst>
              <a:ext uri="{FF2B5EF4-FFF2-40B4-BE49-F238E27FC236}">
                <a16:creationId xmlns:a16="http://schemas.microsoft.com/office/drawing/2014/main" id="{1FD576C6-FD8A-4DE7-AB9E-7ECAE4610C5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200" y="-723906"/>
            <a:ext cx="2762256" cy="2762256"/>
          </a:xfrm>
          <a:prstGeom prst="rect">
            <a:avLst/>
          </a:prstGeom>
        </p:spPr>
      </p:pic>
    </p:spTree>
    <p:extLst>
      <p:ext uri="{BB962C8B-B14F-4D97-AF65-F5344CB8AC3E}">
        <p14:creationId xmlns:p14="http://schemas.microsoft.com/office/powerpoint/2010/main" val="4860483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57D0A223-A5E1-4CF5-A003-6D210875300C}"/>
              </a:ext>
            </a:extLst>
          </p:cNvPr>
          <p:cNvSpPr/>
          <p:nvPr/>
        </p:nvSpPr>
        <p:spPr>
          <a:xfrm>
            <a:off x="381000" y="450850"/>
            <a:ext cx="11430000" cy="5956300"/>
          </a:xfrm>
          <a:custGeom>
            <a:avLst/>
            <a:gdLst>
              <a:gd name="connsiteX0" fmla="*/ 0 w 11430000"/>
              <a:gd name="connsiteY0" fmla="*/ 992737 h 5956300"/>
              <a:gd name="connsiteX1" fmla="*/ 992737 w 11430000"/>
              <a:gd name="connsiteY1" fmla="*/ 0 h 5956300"/>
              <a:gd name="connsiteX2" fmla="*/ 10437263 w 11430000"/>
              <a:gd name="connsiteY2" fmla="*/ 0 h 5956300"/>
              <a:gd name="connsiteX3" fmla="*/ 11430000 w 11430000"/>
              <a:gd name="connsiteY3" fmla="*/ 992737 h 5956300"/>
              <a:gd name="connsiteX4" fmla="*/ 11430000 w 11430000"/>
              <a:gd name="connsiteY4" fmla="*/ 4963563 h 5956300"/>
              <a:gd name="connsiteX5" fmla="*/ 10437263 w 11430000"/>
              <a:gd name="connsiteY5" fmla="*/ 5956300 h 5956300"/>
              <a:gd name="connsiteX6" fmla="*/ 992737 w 11430000"/>
              <a:gd name="connsiteY6" fmla="*/ 5956300 h 5956300"/>
              <a:gd name="connsiteX7" fmla="*/ 0 w 11430000"/>
              <a:gd name="connsiteY7" fmla="*/ 4963563 h 5956300"/>
              <a:gd name="connsiteX8" fmla="*/ 0 w 11430000"/>
              <a:gd name="connsiteY8" fmla="*/ 992737 h 59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00" h="5956300" fill="none" extrusionOk="0">
                <a:moveTo>
                  <a:pt x="0" y="992737"/>
                </a:moveTo>
                <a:cubicBezTo>
                  <a:pt x="3426" y="537196"/>
                  <a:pt x="465420" y="35172"/>
                  <a:pt x="992737" y="0"/>
                </a:cubicBezTo>
                <a:cubicBezTo>
                  <a:pt x="5572670" y="72427"/>
                  <a:pt x="8367444" y="61419"/>
                  <a:pt x="10437263" y="0"/>
                </a:cubicBezTo>
                <a:cubicBezTo>
                  <a:pt x="10978720" y="-46925"/>
                  <a:pt x="11372461" y="427059"/>
                  <a:pt x="11430000" y="992737"/>
                </a:cubicBezTo>
                <a:cubicBezTo>
                  <a:pt x="11530876" y="2290651"/>
                  <a:pt x="11322687" y="4038849"/>
                  <a:pt x="11430000" y="4963563"/>
                </a:cubicBezTo>
                <a:cubicBezTo>
                  <a:pt x="11442074" y="5450561"/>
                  <a:pt x="10960872" y="5928650"/>
                  <a:pt x="10437263" y="5956300"/>
                </a:cubicBezTo>
                <a:cubicBezTo>
                  <a:pt x="6448906" y="5986127"/>
                  <a:pt x="4871029" y="5876994"/>
                  <a:pt x="992737" y="5956300"/>
                </a:cubicBezTo>
                <a:cubicBezTo>
                  <a:pt x="544635" y="5944976"/>
                  <a:pt x="-20724" y="5515935"/>
                  <a:pt x="0" y="4963563"/>
                </a:cubicBezTo>
                <a:cubicBezTo>
                  <a:pt x="50037" y="4032538"/>
                  <a:pt x="770" y="1719046"/>
                  <a:pt x="0" y="992737"/>
                </a:cubicBezTo>
                <a:close/>
              </a:path>
              <a:path w="11430000" h="5956300" stroke="0" extrusionOk="0">
                <a:moveTo>
                  <a:pt x="0" y="992737"/>
                </a:moveTo>
                <a:cubicBezTo>
                  <a:pt x="64219" y="461968"/>
                  <a:pt x="468337" y="49740"/>
                  <a:pt x="992737" y="0"/>
                </a:cubicBezTo>
                <a:cubicBezTo>
                  <a:pt x="3668602" y="123000"/>
                  <a:pt x="7684693" y="-96860"/>
                  <a:pt x="10437263" y="0"/>
                </a:cubicBezTo>
                <a:cubicBezTo>
                  <a:pt x="10962599" y="-17482"/>
                  <a:pt x="11461605" y="380747"/>
                  <a:pt x="11430000" y="992737"/>
                </a:cubicBezTo>
                <a:cubicBezTo>
                  <a:pt x="11433173" y="2626053"/>
                  <a:pt x="11524267" y="4260275"/>
                  <a:pt x="11430000" y="4963563"/>
                </a:cubicBezTo>
                <a:cubicBezTo>
                  <a:pt x="11337435" y="5545371"/>
                  <a:pt x="10974560" y="5954503"/>
                  <a:pt x="10437263" y="5956300"/>
                </a:cubicBezTo>
                <a:cubicBezTo>
                  <a:pt x="9432275" y="5795593"/>
                  <a:pt x="4399086" y="5995967"/>
                  <a:pt x="992737" y="5956300"/>
                </a:cubicBezTo>
                <a:cubicBezTo>
                  <a:pt x="384086" y="5944106"/>
                  <a:pt x="-19516" y="5502996"/>
                  <a:pt x="0" y="4963563"/>
                </a:cubicBezTo>
                <a:cubicBezTo>
                  <a:pt x="32216" y="4231145"/>
                  <a:pt x="57206" y="2866727"/>
                  <a:pt x="0" y="992737"/>
                </a:cubicBezTo>
                <a:close/>
              </a:path>
            </a:pathLst>
          </a:custGeom>
          <a:solidFill>
            <a:srgbClr val="FFFFFF">
              <a:alpha val="92941"/>
            </a:srgbClr>
          </a:solidFill>
          <a:ln>
            <a:solidFill>
              <a:srgbClr val="0099FF"/>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8263CF1-4421-677B-AF49-A01665D5BC08}"/>
              </a:ext>
            </a:extLst>
          </p:cNvPr>
          <p:cNvPicPr>
            <a:picLocks noChangeAspect="1"/>
          </p:cNvPicPr>
          <p:nvPr/>
        </p:nvPicPr>
        <p:blipFill>
          <a:blip r:embed="rId3"/>
          <a:stretch>
            <a:fillRect/>
          </a:stretch>
        </p:blipFill>
        <p:spPr>
          <a:xfrm>
            <a:off x="1071300" y="2095499"/>
            <a:ext cx="10511100" cy="2607777"/>
          </a:xfrm>
          <a:prstGeom prst="rect">
            <a:avLst/>
          </a:prstGeom>
        </p:spPr>
      </p:pic>
    </p:spTree>
    <p:extLst>
      <p:ext uri="{BB962C8B-B14F-4D97-AF65-F5344CB8AC3E}">
        <p14:creationId xmlns:p14="http://schemas.microsoft.com/office/powerpoint/2010/main" val="126328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6B20B3-4C07-4935-8D84-679D377CFE5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0" y="0"/>
            <a:ext cx="12192000" cy="6857999"/>
          </a:xfrm>
          <a:prstGeom prst="rect">
            <a:avLst/>
          </a:prstGeom>
        </p:spPr>
      </p:pic>
      <p:pic>
        <p:nvPicPr>
          <p:cNvPr id="37" name="Graphic 36">
            <a:extLst>
              <a:ext uri="{FF2B5EF4-FFF2-40B4-BE49-F238E27FC236}">
                <a16:creationId xmlns:a16="http://schemas.microsoft.com/office/drawing/2014/main" id="{112B1782-225B-458B-98A4-75C0AA7F22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0830" y="0"/>
            <a:ext cx="11417490" cy="6628887"/>
          </a:xfrm>
          <a:prstGeom prst="rect">
            <a:avLst/>
          </a:prstGeom>
        </p:spPr>
      </p:pic>
      <p:pic>
        <p:nvPicPr>
          <p:cNvPr id="2" name="Picture 1">
            <a:extLst>
              <a:ext uri="{FF2B5EF4-FFF2-40B4-BE49-F238E27FC236}">
                <a16:creationId xmlns:a16="http://schemas.microsoft.com/office/drawing/2014/main" id="{C8BFFCFA-5B8F-4DC0-8C9E-7C579BEC950B}"/>
              </a:ext>
            </a:extLst>
          </p:cNvPr>
          <p:cNvPicPr>
            <a:picLocks noChangeAspect="1"/>
          </p:cNvPicPr>
          <p:nvPr/>
        </p:nvPicPr>
        <p:blipFill>
          <a:blip r:embed="rId6"/>
          <a:stretch>
            <a:fillRect/>
          </a:stretch>
        </p:blipFill>
        <p:spPr>
          <a:xfrm>
            <a:off x="2459801" y="1551702"/>
            <a:ext cx="7291448" cy="2554445"/>
          </a:xfrm>
          <a:prstGeom prst="rect">
            <a:avLst/>
          </a:prstGeom>
        </p:spPr>
      </p:pic>
    </p:spTree>
    <p:extLst>
      <p:ext uri="{BB962C8B-B14F-4D97-AF65-F5344CB8AC3E}">
        <p14:creationId xmlns:p14="http://schemas.microsoft.com/office/powerpoint/2010/main" val="25329472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6" name="Picture 5">
            <a:extLst>
              <a:ext uri="{FF2B5EF4-FFF2-40B4-BE49-F238E27FC236}">
                <a16:creationId xmlns:a16="http://schemas.microsoft.com/office/drawing/2014/main" id="{DA3D9102-BD35-4338-9FAE-5DC7DCDF605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411958" y="3040354"/>
            <a:ext cx="11485859" cy="3145809"/>
          </a:xfrm>
          <a:prstGeom prst="rect">
            <a:avLst/>
          </a:prstGeom>
        </p:spPr>
      </p:pic>
      <p:pic>
        <p:nvPicPr>
          <p:cNvPr id="16" name="Picture 15">
            <a:extLst>
              <a:ext uri="{FF2B5EF4-FFF2-40B4-BE49-F238E27FC236}">
                <a16:creationId xmlns:a16="http://schemas.microsoft.com/office/drawing/2014/main" id="{02CEF437-1D1D-46FD-B3CD-AEB471CAF464}"/>
              </a:ext>
            </a:extLst>
          </p:cNvPr>
          <p:cNvPicPr>
            <a:picLocks noChangeAspect="1"/>
          </p:cNvPicPr>
          <p:nvPr/>
        </p:nvPicPr>
        <p:blipFill>
          <a:blip r:embed="rId7"/>
          <a:stretch>
            <a:fillRect/>
          </a:stretch>
        </p:blipFill>
        <p:spPr>
          <a:xfrm>
            <a:off x="6159271" y="6193057"/>
            <a:ext cx="6220968" cy="658049"/>
          </a:xfrm>
          <a:prstGeom prst="rect">
            <a:avLst/>
          </a:prstGeom>
        </p:spPr>
      </p:pic>
      <p:pic>
        <p:nvPicPr>
          <p:cNvPr id="17" name="Picture 16">
            <a:extLst>
              <a:ext uri="{FF2B5EF4-FFF2-40B4-BE49-F238E27FC236}">
                <a16:creationId xmlns:a16="http://schemas.microsoft.com/office/drawing/2014/main" id="{707A097F-0421-44C9-A8D0-E43C0356E701}"/>
              </a:ext>
            </a:extLst>
          </p:cNvPr>
          <p:cNvPicPr>
            <a:picLocks noChangeAspect="1"/>
          </p:cNvPicPr>
          <p:nvPr/>
        </p:nvPicPr>
        <p:blipFill>
          <a:blip r:embed="rId7"/>
          <a:stretch>
            <a:fillRect/>
          </a:stretch>
        </p:blipFill>
        <p:spPr>
          <a:xfrm>
            <a:off x="-61697" y="6203087"/>
            <a:ext cx="6220968" cy="658049"/>
          </a:xfrm>
          <a:prstGeom prst="rect">
            <a:avLst/>
          </a:prstGeom>
        </p:spPr>
      </p:pic>
      <p:pic>
        <p:nvPicPr>
          <p:cNvPr id="25" name="Picture 2">
            <a:extLst>
              <a:ext uri="{FF2B5EF4-FFF2-40B4-BE49-F238E27FC236}">
                <a16:creationId xmlns:a16="http://schemas.microsoft.com/office/drawing/2014/main" id="{C6717A8B-D5B5-40A2-AA44-276BDCC1D71B}"/>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20889858">
            <a:off x="10898940" y="773845"/>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9520B1EA-F94A-43C3-93A9-0F46091074C9}"/>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57784" y="320514"/>
            <a:ext cx="929640" cy="9296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8DB64E4-FAA1-47DF-A0BC-D17C20A560AF}"/>
              </a:ext>
            </a:extLst>
          </p:cNvPr>
          <p:cNvPicPr>
            <a:picLocks noChangeAspect="1"/>
          </p:cNvPicPr>
          <p:nvPr/>
        </p:nvPicPr>
        <p:blipFill>
          <a:blip r:embed="rId10"/>
          <a:stretch>
            <a:fillRect/>
          </a:stretch>
        </p:blipFill>
        <p:spPr>
          <a:xfrm>
            <a:off x="2442645" y="966455"/>
            <a:ext cx="7535309" cy="3267739"/>
          </a:xfrm>
          <a:prstGeom prst="rect">
            <a:avLst/>
          </a:prstGeom>
        </p:spPr>
      </p:pic>
    </p:spTree>
    <p:extLst>
      <p:ext uri="{BB962C8B-B14F-4D97-AF65-F5344CB8AC3E}">
        <p14:creationId xmlns:p14="http://schemas.microsoft.com/office/powerpoint/2010/main" val="784195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8371" b="4322"/>
          <a:stretch/>
        </p:blipFill>
        <p:spPr>
          <a:xfrm>
            <a:off x="-132080" y="0"/>
            <a:ext cx="12324080" cy="6858000"/>
          </a:xfrm>
          <a:prstGeom prst="rect">
            <a:avLst/>
          </a:prstGeom>
        </p:spPr>
      </p:pic>
      <p:pic>
        <p:nvPicPr>
          <p:cNvPr id="14" name="Picture 13">
            <a:extLst>
              <a:ext uri="{FF2B5EF4-FFF2-40B4-BE49-F238E27FC236}">
                <a16:creationId xmlns:a16="http://schemas.microsoft.com/office/drawing/2014/main" id="{6B5CD68E-648B-4724-80E9-88674E4C065A}"/>
              </a:ext>
            </a:extLst>
          </p:cNvPr>
          <p:cNvPicPr>
            <a:picLocks noChangeAspect="1"/>
          </p:cNvPicPr>
          <p:nvPr/>
        </p:nvPicPr>
        <p:blipFill>
          <a:blip r:embed="rId5"/>
          <a:stretch>
            <a:fillRect/>
          </a:stretch>
        </p:blipFill>
        <p:spPr>
          <a:xfrm>
            <a:off x="-278828" y="1353340"/>
            <a:ext cx="7905483" cy="4330084"/>
          </a:xfrm>
          <a:prstGeom prst="rect">
            <a:avLst/>
          </a:prstGeom>
        </p:spPr>
      </p:pic>
      <p:sp>
        <p:nvSpPr>
          <p:cNvPr id="2" name="Speech Bubble: Oval 1">
            <a:extLst>
              <a:ext uri="{FF2B5EF4-FFF2-40B4-BE49-F238E27FC236}">
                <a16:creationId xmlns:a16="http://schemas.microsoft.com/office/drawing/2014/main" id="{307F4008-D233-4854-9D6A-772A41114CAD}"/>
              </a:ext>
            </a:extLst>
          </p:cNvPr>
          <p:cNvSpPr/>
          <p:nvPr/>
        </p:nvSpPr>
        <p:spPr>
          <a:xfrm>
            <a:off x="7087050" y="97484"/>
            <a:ext cx="4927107" cy="4165600"/>
          </a:xfrm>
          <a:prstGeom prst="wedgeEllipseCallout">
            <a:avLst>
              <a:gd name="adj1" fmla="val -25576"/>
              <a:gd name="adj2" fmla="val 51280"/>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6" name="Graphic 15">
            <a:extLst>
              <a:ext uri="{FF2B5EF4-FFF2-40B4-BE49-F238E27FC236}">
                <a16:creationId xmlns:a16="http://schemas.microsoft.com/office/drawing/2014/main" id="{A431BACD-FA5F-4220-AC82-074ACE680B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5650629" y="3620959"/>
            <a:ext cx="2736717" cy="3342443"/>
          </a:xfrm>
          <a:prstGeom prst="rect">
            <a:avLst/>
          </a:prstGeom>
        </p:spPr>
      </p:pic>
      <p:grpSp>
        <p:nvGrpSpPr>
          <p:cNvPr id="18" name="Group 17">
            <a:extLst>
              <a:ext uri="{FF2B5EF4-FFF2-40B4-BE49-F238E27FC236}">
                <a16:creationId xmlns:a16="http://schemas.microsoft.com/office/drawing/2014/main" id="{1909875C-67B4-4133-BDCD-80CAD350D736}"/>
              </a:ext>
            </a:extLst>
          </p:cNvPr>
          <p:cNvGrpSpPr/>
          <p:nvPr/>
        </p:nvGrpSpPr>
        <p:grpSpPr>
          <a:xfrm>
            <a:off x="-132080" y="-136406"/>
            <a:ext cx="2563919" cy="1626153"/>
            <a:chOff x="-213452" y="-612324"/>
            <a:chExt cx="3561591" cy="2359908"/>
          </a:xfrm>
        </p:grpSpPr>
        <p:pic>
          <p:nvPicPr>
            <p:cNvPr id="19" name="Picture 18">
              <a:extLst>
                <a:ext uri="{FF2B5EF4-FFF2-40B4-BE49-F238E27FC236}">
                  <a16:creationId xmlns:a16="http://schemas.microsoft.com/office/drawing/2014/main" id="{8DDAD02D-3BD2-435C-AEE8-560E51C95127}"/>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20" name="Picture 19">
              <a:extLst>
                <a:ext uri="{FF2B5EF4-FFF2-40B4-BE49-F238E27FC236}">
                  <a16:creationId xmlns:a16="http://schemas.microsoft.com/office/drawing/2014/main" id="{59C43E5B-A4F1-4F3C-A5F5-9EA95F22691C}"/>
                </a:ext>
              </a:extLst>
            </p:cNvPr>
            <p:cNvPicPr>
              <a:picLocks noChangeAspect="1"/>
            </p:cNvPicPr>
            <p:nvPr/>
          </p:nvPicPr>
          <p:blipFill>
            <a:blip r:embed="rId10"/>
            <a:stretch>
              <a:fillRect/>
            </a:stretch>
          </p:blipFill>
          <p:spPr>
            <a:xfrm>
              <a:off x="625714" y="116060"/>
              <a:ext cx="2722425" cy="1631524"/>
            </a:xfrm>
            <a:prstGeom prst="rect">
              <a:avLst/>
            </a:prstGeom>
          </p:spPr>
        </p:pic>
      </p:grpSp>
      <p:pic>
        <p:nvPicPr>
          <p:cNvPr id="3" name="Picture 2">
            <a:extLst>
              <a:ext uri="{FF2B5EF4-FFF2-40B4-BE49-F238E27FC236}">
                <a16:creationId xmlns:a16="http://schemas.microsoft.com/office/drawing/2014/main" id="{C616EAB2-A210-4F21-BDD5-8EDA8F4AA561}"/>
              </a:ext>
            </a:extLst>
          </p:cNvPr>
          <p:cNvPicPr>
            <a:picLocks noChangeAspect="1"/>
          </p:cNvPicPr>
          <p:nvPr/>
        </p:nvPicPr>
        <p:blipFill>
          <a:blip r:embed="rId11"/>
          <a:stretch>
            <a:fillRect/>
          </a:stretch>
        </p:blipFill>
        <p:spPr>
          <a:xfrm>
            <a:off x="7204123" y="650983"/>
            <a:ext cx="4737003" cy="3365284"/>
          </a:xfrm>
          <a:prstGeom prst="rect">
            <a:avLst/>
          </a:prstGeom>
        </p:spPr>
      </p:pic>
    </p:spTree>
    <p:extLst>
      <p:ext uri="{BB962C8B-B14F-4D97-AF65-F5344CB8AC3E}">
        <p14:creationId xmlns:p14="http://schemas.microsoft.com/office/powerpoint/2010/main" val="9784500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8.33333E-7 -1.11111E-6 L 0.16927 0.00023 " pathEditMode="relative" rAng="0" ptsTypes="AA">
                                      <p:cBhvr>
                                        <p:cTn id="6" dur="3750" fill="hold"/>
                                        <p:tgtEl>
                                          <p:spTgt spid="18"/>
                                        </p:tgtEl>
                                        <p:attrNameLst>
                                          <p:attrName>ppt_x</p:attrName>
                                          <p:attrName>ppt_y</p:attrName>
                                        </p:attrNameLst>
                                      </p:cBhvr>
                                      <p:rCtr x="8464" y="0"/>
                                    </p:animMotion>
                                  </p:childTnLst>
                                </p:cTn>
                              </p:par>
                              <p:par>
                                <p:cTn id="7" presetID="10" presetClass="entr" presetSubtype="0" fill="hold" nodeType="withEffect">
                                  <p:stCondLst>
                                    <p:cond delay="75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2" presetClass="entr" presetSubtype="4" fill="hold" nodeType="withEffect">
                                  <p:stCondLst>
                                    <p:cond delay="125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8371" b="4322"/>
          <a:stretch/>
        </p:blipFill>
        <p:spPr>
          <a:xfrm>
            <a:off x="-132080" y="0"/>
            <a:ext cx="12324080" cy="6858000"/>
          </a:xfrm>
          <a:prstGeom prst="rect">
            <a:avLst/>
          </a:prstGeom>
        </p:spPr>
      </p:pic>
      <p:pic>
        <p:nvPicPr>
          <p:cNvPr id="5" name="Picture 4">
            <a:extLst>
              <a:ext uri="{FF2B5EF4-FFF2-40B4-BE49-F238E27FC236}">
                <a16:creationId xmlns:a16="http://schemas.microsoft.com/office/drawing/2014/main" id="{74DD5CB7-3DDB-4AFF-8098-5C100E19C698}"/>
              </a:ext>
            </a:extLst>
          </p:cNvPr>
          <p:cNvPicPr>
            <a:picLocks noChangeAspect="1"/>
          </p:cNvPicPr>
          <p:nvPr/>
        </p:nvPicPr>
        <p:blipFill>
          <a:blip r:embed="rId5"/>
          <a:stretch>
            <a:fillRect/>
          </a:stretch>
        </p:blipFill>
        <p:spPr>
          <a:xfrm flipH="1">
            <a:off x="9373232" y="1813437"/>
            <a:ext cx="2685708" cy="4152418"/>
          </a:xfrm>
          <a:prstGeom prst="rect">
            <a:avLst/>
          </a:prstGeom>
          <a:effectLst>
            <a:outerShdw blurRad="50800" dist="38100" dir="2700000" algn="tl" rotWithShape="0">
              <a:prstClr val="black">
                <a:alpha val="40000"/>
              </a:prstClr>
            </a:outerShdw>
          </a:effectLst>
        </p:spPr>
      </p:pic>
      <p:pic>
        <p:nvPicPr>
          <p:cNvPr id="8" name="Picture 3">
            <a:extLst>
              <a:ext uri="{FF2B5EF4-FFF2-40B4-BE49-F238E27FC236}">
                <a16:creationId xmlns:a16="http://schemas.microsoft.com/office/drawing/2014/main" id="{D935BB23-AB1F-4D19-8033-A6F8F664A52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68303" y="311474"/>
            <a:ext cx="6048000" cy="6235052"/>
          </a:xfrm>
          <a:prstGeom prst="rect">
            <a:avLst/>
          </a:prstGeom>
        </p:spPr>
      </p:pic>
      <p:sp>
        <p:nvSpPr>
          <p:cNvPr id="12" name="TextBox 11">
            <a:extLst>
              <a:ext uri="{FF2B5EF4-FFF2-40B4-BE49-F238E27FC236}">
                <a16:creationId xmlns:a16="http://schemas.microsoft.com/office/drawing/2014/main" id="{F2B3510B-354A-491D-BCFD-0B0CA7273B4E}"/>
              </a:ext>
            </a:extLst>
          </p:cNvPr>
          <p:cNvSpPr txBox="1"/>
          <p:nvPr/>
        </p:nvSpPr>
        <p:spPr>
          <a:xfrm>
            <a:off x="3826066" y="1829061"/>
            <a:ext cx="4645504" cy="3477875"/>
          </a:xfrm>
          <a:prstGeom prst="rect">
            <a:avLst/>
          </a:prstGeom>
          <a:noFill/>
        </p:spPr>
        <p:txBody>
          <a:bodyPr wrap="square" rtlCol="0">
            <a:spAutoFit/>
          </a:bodyPr>
          <a:lstStyle/>
          <a:p>
            <a:pPr lvl="0" algn="ctr">
              <a:defRPr/>
            </a:pPr>
            <a:r>
              <a:rPr lang="vi-VN" sz="4400" b="1" dirty="0">
                <a:ln w="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Cơ quan nào trong cơ thể giúp chúng mình nhớ được các sự kiện của gia đình?</a:t>
            </a:r>
            <a:endParaRPr kumimoji="0" lang="vi-VN" sz="44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2B4931F8-9C6C-48B2-8ADD-5C7C67BAC69F}"/>
              </a:ext>
            </a:extLst>
          </p:cNvPr>
          <p:cNvPicPr>
            <a:picLocks noChangeAspect="1"/>
          </p:cNvPicPr>
          <p:nvPr/>
        </p:nvPicPr>
        <p:blipFill>
          <a:blip r:embed="rId8"/>
          <a:stretch>
            <a:fillRect/>
          </a:stretch>
        </p:blipFill>
        <p:spPr>
          <a:xfrm flipH="1">
            <a:off x="50800" y="1954223"/>
            <a:ext cx="3073574" cy="4105787"/>
          </a:xfrm>
          <a:prstGeom prst="rect">
            <a:avLst/>
          </a:prstGeom>
          <a:effectLst>
            <a:outerShdw blurRad="50800" dist="38100" dir="10800000" algn="r" rotWithShape="0">
              <a:prstClr val="black">
                <a:alpha val="40000"/>
              </a:prstClr>
            </a:outerShdw>
          </a:effectLst>
        </p:spPr>
      </p:pic>
      <p:grpSp>
        <p:nvGrpSpPr>
          <p:cNvPr id="10" name="Group 9">
            <a:extLst>
              <a:ext uri="{FF2B5EF4-FFF2-40B4-BE49-F238E27FC236}">
                <a16:creationId xmlns:a16="http://schemas.microsoft.com/office/drawing/2014/main" id="{82693FCE-3460-47E0-9851-ADFBB9BD5240}"/>
              </a:ext>
            </a:extLst>
          </p:cNvPr>
          <p:cNvGrpSpPr/>
          <p:nvPr/>
        </p:nvGrpSpPr>
        <p:grpSpPr>
          <a:xfrm>
            <a:off x="-194695" y="-319862"/>
            <a:ext cx="3073574" cy="2080031"/>
            <a:chOff x="-213452" y="-612324"/>
            <a:chExt cx="3561591" cy="2359908"/>
          </a:xfrm>
        </p:grpSpPr>
        <p:pic>
          <p:nvPicPr>
            <p:cNvPr id="13" name="Picture 12">
              <a:extLst>
                <a:ext uri="{FF2B5EF4-FFF2-40B4-BE49-F238E27FC236}">
                  <a16:creationId xmlns:a16="http://schemas.microsoft.com/office/drawing/2014/main" id="{8D30FDE8-540D-49A6-B783-F64E445CF3CA}"/>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14" name="Picture 13">
              <a:extLst>
                <a:ext uri="{FF2B5EF4-FFF2-40B4-BE49-F238E27FC236}">
                  <a16:creationId xmlns:a16="http://schemas.microsoft.com/office/drawing/2014/main" id="{32A1F414-1E3C-4C9B-9741-095A01DCC92B}"/>
                </a:ext>
              </a:extLst>
            </p:cNvPr>
            <p:cNvPicPr>
              <a:picLocks noChangeAspect="1"/>
            </p:cNvPicPr>
            <p:nvPr/>
          </p:nvPicPr>
          <p:blipFill>
            <a:blip r:embed="rId11"/>
            <a:stretch>
              <a:fillRect/>
            </a:stretch>
          </p:blipFill>
          <p:spPr>
            <a:xfrm>
              <a:off x="625714" y="116060"/>
              <a:ext cx="2722425" cy="1631524"/>
            </a:xfrm>
            <a:prstGeom prst="rect">
              <a:avLst/>
            </a:prstGeom>
          </p:spPr>
        </p:pic>
      </p:grpSp>
      <p:pic>
        <p:nvPicPr>
          <p:cNvPr id="16" name="Picture 2">
            <a:extLst>
              <a:ext uri="{FF2B5EF4-FFF2-40B4-BE49-F238E27FC236}">
                <a16:creationId xmlns:a16="http://schemas.microsoft.com/office/drawing/2014/main" id="{B74558A9-E51A-4585-BAE5-1E913F234810}"/>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rot="20889858">
            <a:off x="9763887" y="296098"/>
            <a:ext cx="1109709" cy="11097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38262E42-A461-5D6C-2077-F8EBFBC1821C}"/>
              </a:ext>
            </a:extLst>
          </p:cNvPr>
          <p:cNvSpPr/>
          <p:nvPr/>
        </p:nvSpPr>
        <p:spPr>
          <a:xfrm>
            <a:off x="4019550" y="5581650"/>
            <a:ext cx="5067299" cy="752475"/>
          </a:xfrm>
          <a:prstGeom prst="round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t>Đáp</a:t>
            </a:r>
            <a:r>
              <a:rPr lang="en-US" sz="4800" b="1" dirty="0"/>
              <a:t> </a:t>
            </a:r>
            <a:r>
              <a:rPr lang="en-US" sz="4800" b="1" dirty="0" err="1"/>
              <a:t>án</a:t>
            </a:r>
            <a:r>
              <a:rPr lang="en-US" sz="4800" b="1" dirty="0"/>
              <a:t>: </a:t>
            </a:r>
            <a:r>
              <a:rPr lang="en-US" sz="4800" b="1" dirty="0" err="1"/>
              <a:t>Não</a:t>
            </a:r>
            <a:endParaRPr lang="en-US" sz="4800" b="1" dirty="0"/>
          </a:p>
        </p:txBody>
      </p:sp>
    </p:spTree>
    <p:extLst>
      <p:ext uri="{BB962C8B-B14F-4D97-AF65-F5344CB8AC3E}">
        <p14:creationId xmlns:p14="http://schemas.microsoft.com/office/powerpoint/2010/main" val="21705393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8" presetClass="emph" presetSubtype="0" repeatCount="indefinite" fill="hold" nodeType="withEffect">
                                  <p:stCondLst>
                                    <p:cond delay="0"/>
                                  </p:stCondLst>
                                  <p:childTnLst>
                                    <p:animRot by="21600000">
                                      <p:cBhvr>
                                        <p:cTn id="8" dur="6000" fill="hold"/>
                                        <p:tgtEl>
                                          <p:spTgt spid="8"/>
                                        </p:tgtEl>
                                        <p:attrNameLst>
                                          <p:attrName>r</p:attrName>
                                        </p:attrNameLst>
                                      </p:cBhvr>
                                    </p:animRot>
                                  </p:childTnLst>
                                </p:cTn>
                              </p:par>
                              <p:par>
                                <p:cTn id="9" presetID="23" presetClass="entr" presetSubtype="16"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barn(inVertical)">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6" name="Picture 5">
            <a:extLst>
              <a:ext uri="{FF2B5EF4-FFF2-40B4-BE49-F238E27FC236}">
                <a16:creationId xmlns:a16="http://schemas.microsoft.com/office/drawing/2014/main" id="{DA3D9102-BD35-4338-9FAE-5DC7DCDF605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411958" y="3040354"/>
            <a:ext cx="11485859" cy="3145809"/>
          </a:xfrm>
          <a:prstGeom prst="rect">
            <a:avLst/>
          </a:prstGeom>
        </p:spPr>
      </p:pic>
      <p:pic>
        <p:nvPicPr>
          <p:cNvPr id="16" name="Picture 15">
            <a:extLst>
              <a:ext uri="{FF2B5EF4-FFF2-40B4-BE49-F238E27FC236}">
                <a16:creationId xmlns:a16="http://schemas.microsoft.com/office/drawing/2014/main" id="{02CEF437-1D1D-46FD-B3CD-AEB471CAF464}"/>
              </a:ext>
            </a:extLst>
          </p:cNvPr>
          <p:cNvPicPr>
            <a:picLocks noChangeAspect="1"/>
          </p:cNvPicPr>
          <p:nvPr/>
        </p:nvPicPr>
        <p:blipFill>
          <a:blip r:embed="rId7"/>
          <a:stretch>
            <a:fillRect/>
          </a:stretch>
        </p:blipFill>
        <p:spPr>
          <a:xfrm>
            <a:off x="6159271" y="6193057"/>
            <a:ext cx="6220968" cy="658049"/>
          </a:xfrm>
          <a:prstGeom prst="rect">
            <a:avLst/>
          </a:prstGeom>
        </p:spPr>
      </p:pic>
      <p:pic>
        <p:nvPicPr>
          <p:cNvPr id="17" name="Picture 16">
            <a:extLst>
              <a:ext uri="{FF2B5EF4-FFF2-40B4-BE49-F238E27FC236}">
                <a16:creationId xmlns:a16="http://schemas.microsoft.com/office/drawing/2014/main" id="{707A097F-0421-44C9-A8D0-E43C0356E701}"/>
              </a:ext>
            </a:extLst>
          </p:cNvPr>
          <p:cNvPicPr>
            <a:picLocks noChangeAspect="1"/>
          </p:cNvPicPr>
          <p:nvPr/>
        </p:nvPicPr>
        <p:blipFill>
          <a:blip r:embed="rId7"/>
          <a:stretch>
            <a:fillRect/>
          </a:stretch>
        </p:blipFill>
        <p:spPr>
          <a:xfrm>
            <a:off x="-61697" y="6203087"/>
            <a:ext cx="6220968" cy="658049"/>
          </a:xfrm>
          <a:prstGeom prst="rect">
            <a:avLst/>
          </a:prstGeom>
        </p:spPr>
      </p:pic>
      <p:pic>
        <p:nvPicPr>
          <p:cNvPr id="25" name="Picture 2">
            <a:extLst>
              <a:ext uri="{FF2B5EF4-FFF2-40B4-BE49-F238E27FC236}">
                <a16:creationId xmlns:a16="http://schemas.microsoft.com/office/drawing/2014/main" id="{C6717A8B-D5B5-40A2-AA44-276BDCC1D71B}"/>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20889858">
            <a:off x="10898940" y="773845"/>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9520B1EA-F94A-43C3-93A9-0F46091074C9}"/>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57784" y="320514"/>
            <a:ext cx="929640" cy="9296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464C097-D4D6-45C0-BE02-A17781B0E680}"/>
              </a:ext>
            </a:extLst>
          </p:cNvPr>
          <p:cNvPicPr>
            <a:picLocks noChangeAspect="1"/>
          </p:cNvPicPr>
          <p:nvPr/>
        </p:nvPicPr>
        <p:blipFill>
          <a:blip r:embed="rId10"/>
          <a:stretch>
            <a:fillRect/>
          </a:stretch>
        </p:blipFill>
        <p:spPr>
          <a:xfrm>
            <a:off x="2785545" y="935979"/>
            <a:ext cx="7535309" cy="3176291"/>
          </a:xfrm>
          <a:prstGeom prst="rect">
            <a:avLst/>
          </a:prstGeom>
        </p:spPr>
      </p:pic>
    </p:spTree>
    <p:extLst>
      <p:ext uri="{BB962C8B-B14F-4D97-AF65-F5344CB8AC3E}">
        <p14:creationId xmlns:p14="http://schemas.microsoft.com/office/powerpoint/2010/main" val="12623981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F92749-DE91-40C3-98E7-A86C4B1077FA}"/>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2D61BC43-4139-4729-848A-BE5DE2DA2659}"/>
              </a:ext>
            </a:extLst>
          </p:cNvPr>
          <p:cNvSpPr txBox="1"/>
          <p:nvPr/>
        </p:nvSpPr>
        <p:spPr>
          <a:xfrm>
            <a:off x="3724274" y="1318780"/>
            <a:ext cx="5248275" cy="2308324"/>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strike="noStrike" kern="1200" cap="none" spc="0" normalizeH="0" baseline="0" noProof="0" dirty="0">
                <a:ln w="22225">
                  <a:noFill/>
                  <a:prstDash val="solid"/>
                </a:ln>
                <a:solidFill>
                  <a:prstClr val="white"/>
                </a:solidFill>
                <a:effectLst/>
                <a:uLnTx/>
                <a:uFillTx/>
                <a:latin typeface="Calibri" panose="020F0502020204030204" pitchFamily="34" charset="0"/>
                <a:cs typeface="Calibri" panose="020F0502020204030204" pitchFamily="34" charset="0"/>
              </a:rPr>
              <a:t>1. </a:t>
            </a:r>
            <a:r>
              <a:rPr kumimoji="0" lang="vi-VN" sz="4800" b="1" i="0" strike="noStrike" kern="1200" cap="none" spc="0" normalizeH="0" baseline="0" noProof="0" dirty="0">
                <a:ln w="22225">
                  <a:noFill/>
                  <a:prstDash val="solid"/>
                </a:ln>
                <a:solidFill>
                  <a:prstClr val="white"/>
                </a:solidFill>
                <a:effectLst/>
                <a:uLnTx/>
                <a:uFillTx/>
                <a:latin typeface="Calibri" panose="020F0502020204030204" pitchFamily="34" charset="0"/>
                <a:cs typeface="Calibri" panose="020F0502020204030204" pitchFamily="34" charset="0"/>
              </a:rPr>
              <a:t>Các bộ phận chính của cơ quan thần kinh.</a:t>
            </a:r>
            <a:endParaRPr kumimoji="0" lang="en-US" sz="4800" b="1" i="0" strike="noStrike" kern="1200" cap="none" spc="0" normalizeH="0" baseline="0" noProof="0" dirty="0">
              <a:ln w="22225">
                <a:noFill/>
                <a:prstDash val="solid"/>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662826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1" y="0"/>
            <a:ext cx="12418775" cy="6858000"/>
          </a:xfrm>
          <a:prstGeom prst="rect">
            <a:avLst/>
          </a:prstGeom>
        </p:spPr>
      </p:pic>
      <p:grpSp>
        <p:nvGrpSpPr>
          <p:cNvPr id="42" name="Group 41">
            <a:extLst>
              <a:ext uri="{FF2B5EF4-FFF2-40B4-BE49-F238E27FC236}">
                <a16:creationId xmlns:a16="http://schemas.microsoft.com/office/drawing/2014/main" id="{22C11CE8-C87B-46BC-B0ED-1D9B87CADF42}"/>
              </a:ext>
            </a:extLst>
          </p:cNvPr>
          <p:cNvGrpSpPr/>
          <p:nvPr/>
        </p:nvGrpSpPr>
        <p:grpSpPr>
          <a:xfrm>
            <a:off x="265246" y="169338"/>
            <a:ext cx="6603054" cy="1617530"/>
            <a:chOff x="186430" y="364090"/>
            <a:chExt cx="7502176" cy="1887441"/>
          </a:xfrm>
        </p:grpSpPr>
        <p:grpSp>
          <p:nvGrpSpPr>
            <p:cNvPr id="26" name="Group 25">
              <a:extLst>
                <a:ext uri="{FF2B5EF4-FFF2-40B4-BE49-F238E27FC236}">
                  <a16:creationId xmlns:a16="http://schemas.microsoft.com/office/drawing/2014/main" id="{FB5840B7-AFA1-4324-89A2-D63B0B795363}"/>
                </a:ext>
              </a:extLst>
            </p:cNvPr>
            <p:cNvGrpSpPr/>
            <p:nvPr/>
          </p:nvGrpSpPr>
          <p:grpSpPr>
            <a:xfrm>
              <a:off x="303837" y="364090"/>
              <a:ext cx="7384769" cy="1887441"/>
              <a:chOff x="466067" y="71021"/>
              <a:chExt cx="11350111" cy="962315"/>
            </a:xfrm>
          </p:grpSpPr>
          <p:sp>
            <p:nvSpPr>
              <p:cNvPr id="25" name="Google Shape;128;p2">
                <a:extLst>
                  <a:ext uri="{FF2B5EF4-FFF2-40B4-BE49-F238E27FC236}">
                    <a16:creationId xmlns:a16="http://schemas.microsoft.com/office/drawing/2014/main" id="{F6A579AC-0ECD-4DB4-A711-8ECD34BED6CC}"/>
                  </a:ext>
                </a:extLst>
              </p:cNvPr>
              <p:cNvSpPr/>
              <p:nvPr/>
            </p:nvSpPr>
            <p:spPr>
              <a:xfrm>
                <a:off x="466067" y="71021"/>
                <a:ext cx="11350111" cy="9623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bg1"/>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24" name="TextBox 23">
                <a:extLst>
                  <a:ext uri="{FF2B5EF4-FFF2-40B4-BE49-F238E27FC236}">
                    <a16:creationId xmlns:a16="http://schemas.microsoft.com/office/drawing/2014/main" id="{EF93A933-BC74-4434-8369-006D02284E50}"/>
                  </a:ext>
                </a:extLst>
              </p:cNvPr>
              <p:cNvSpPr txBox="1"/>
              <p:nvPr/>
            </p:nvSpPr>
            <p:spPr>
              <a:xfrm>
                <a:off x="1202971" y="193586"/>
                <a:ext cx="10171496" cy="7073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5D5D"/>
                    </a:solidFill>
                    <a:effectLst/>
                    <a:uLnTx/>
                    <a:uFillTx/>
                    <a:latin typeface="Calibri" panose="020F0502020204030204"/>
                    <a:ea typeface="+mn-ea"/>
                    <a:cs typeface="+mn-cs"/>
                  </a:rPr>
                  <a:t>Chỉ và nói tên các bộ phận của cơ quan thần kinh trên sơ đồ?</a:t>
                </a:r>
                <a:endParaRPr kumimoji="0" lang="vi-VN" sz="3600" b="0" i="0" u="none" strike="noStrike" kern="1200" cap="none" spc="0" normalizeH="0" baseline="0" noProof="0" dirty="0">
                  <a:ln>
                    <a:noFill/>
                  </a:ln>
                  <a:solidFill>
                    <a:srgbClr val="FF5D5D"/>
                  </a:solidFill>
                  <a:effectLst/>
                  <a:uLnTx/>
                  <a:uFillTx/>
                  <a:latin typeface="Arial" panose="020B0604020202020204" pitchFamily="34" charset="0"/>
                  <a:ea typeface="+mn-ea"/>
                  <a:cs typeface="+mn-cs"/>
                </a:endParaRPr>
              </a:p>
            </p:txBody>
          </p:sp>
        </p:grpSp>
        <p:pic>
          <p:nvPicPr>
            <p:cNvPr id="9218" name="Picture 2">
              <a:extLst>
                <a:ext uri="{FF2B5EF4-FFF2-40B4-BE49-F238E27FC236}">
                  <a16:creationId xmlns:a16="http://schemas.microsoft.com/office/drawing/2014/main" id="{222CF0EA-1B45-457D-A149-729F42FB5BE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86430" y="478675"/>
              <a:ext cx="729353" cy="7293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Group 50">
            <a:extLst>
              <a:ext uri="{FF2B5EF4-FFF2-40B4-BE49-F238E27FC236}">
                <a16:creationId xmlns:a16="http://schemas.microsoft.com/office/drawing/2014/main" id="{593A9877-BDC7-4EC8-8D91-33528F35CD22}"/>
              </a:ext>
            </a:extLst>
          </p:cNvPr>
          <p:cNvGrpSpPr/>
          <p:nvPr/>
        </p:nvGrpSpPr>
        <p:grpSpPr>
          <a:xfrm>
            <a:off x="6315075" y="2456960"/>
            <a:ext cx="5725206" cy="1392201"/>
            <a:chOff x="6698739" y="2538240"/>
            <a:chExt cx="5341542" cy="1392201"/>
          </a:xfrm>
        </p:grpSpPr>
        <p:sp>
          <p:nvSpPr>
            <p:cNvPr id="43" name="Rectangle: Rounded Corners 42">
              <a:extLst>
                <a:ext uri="{FF2B5EF4-FFF2-40B4-BE49-F238E27FC236}">
                  <a16:creationId xmlns:a16="http://schemas.microsoft.com/office/drawing/2014/main" id="{B3C498C3-0119-4DE5-9985-7EAA0EEAD485}"/>
                </a:ext>
              </a:extLst>
            </p:cNvPr>
            <p:cNvSpPr/>
            <p:nvPr/>
          </p:nvSpPr>
          <p:spPr>
            <a:xfrm>
              <a:off x="6719591" y="2584562"/>
              <a:ext cx="5320690" cy="1345879"/>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4" name="TextBox 43">
              <a:extLst>
                <a:ext uri="{FF2B5EF4-FFF2-40B4-BE49-F238E27FC236}">
                  <a16:creationId xmlns:a16="http://schemas.microsoft.com/office/drawing/2014/main" id="{3A189344-8745-44E6-A21B-ED7DE56AD4D8}"/>
                </a:ext>
              </a:extLst>
            </p:cNvPr>
            <p:cNvSpPr txBox="1"/>
            <p:nvPr/>
          </p:nvSpPr>
          <p:spPr>
            <a:xfrm>
              <a:off x="6698739" y="2538240"/>
              <a:ext cx="52145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Nhận xét về vị trí não và tủy sống trên cơ thể?</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endParaRPr>
            </a:p>
          </p:txBody>
        </p:sp>
      </p:grpSp>
      <p:pic>
        <p:nvPicPr>
          <p:cNvPr id="4" name="Picture 3">
            <a:extLst>
              <a:ext uri="{FF2B5EF4-FFF2-40B4-BE49-F238E27FC236}">
                <a16:creationId xmlns:a16="http://schemas.microsoft.com/office/drawing/2014/main" id="{140A5A5E-D9BC-45AF-B6BF-250E3ED89278}"/>
              </a:ext>
            </a:extLst>
          </p:cNvPr>
          <p:cNvPicPr>
            <a:picLocks noChangeAspect="1"/>
          </p:cNvPicPr>
          <p:nvPr/>
        </p:nvPicPr>
        <p:blipFill>
          <a:blip r:embed="rId6"/>
          <a:stretch>
            <a:fillRect/>
          </a:stretch>
        </p:blipFill>
        <p:spPr>
          <a:xfrm>
            <a:off x="6516132" y="118770"/>
            <a:ext cx="5675868" cy="2353260"/>
          </a:xfrm>
          <a:prstGeom prst="rect">
            <a:avLst/>
          </a:prstGeom>
        </p:spPr>
      </p:pic>
      <p:pic>
        <p:nvPicPr>
          <p:cNvPr id="5" name="Picture 4">
            <a:extLst>
              <a:ext uri="{FF2B5EF4-FFF2-40B4-BE49-F238E27FC236}">
                <a16:creationId xmlns:a16="http://schemas.microsoft.com/office/drawing/2014/main" id="{7FBAA008-A78A-BF9A-63A8-98D201E4CF5E}"/>
              </a:ext>
            </a:extLst>
          </p:cNvPr>
          <p:cNvPicPr>
            <a:picLocks noChangeAspect="1"/>
          </p:cNvPicPr>
          <p:nvPr/>
        </p:nvPicPr>
        <p:blipFill>
          <a:blip r:embed="rId7"/>
          <a:stretch>
            <a:fillRect/>
          </a:stretch>
        </p:blipFill>
        <p:spPr>
          <a:xfrm>
            <a:off x="1143000" y="1909762"/>
            <a:ext cx="3733800" cy="48672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8" name="Group 7">
            <a:extLst>
              <a:ext uri="{FF2B5EF4-FFF2-40B4-BE49-F238E27FC236}">
                <a16:creationId xmlns:a16="http://schemas.microsoft.com/office/drawing/2014/main" id="{73A6D703-7A68-48A3-5299-5CCFE60A7BB5}"/>
              </a:ext>
            </a:extLst>
          </p:cNvPr>
          <p:cNvGrpSpPr/>
          <p:nvPr/>
        </p:nvGrpSpPr>
        <p:grpSpPr>
          <a:xfrm>
            <a:off x="5597523" y="4276235"/>
            <a:ext cx="6516682" cy="1981690"/>
            <a:chOff x="6719591" y="2577072"/>
            <a:chExt cx="5350102" cy="1615827"/>
          </a:xfrm>
        </p:grpSpPr>
        <p:sp>
          <p:nvSpPr>
            <p:cNvPr id="9" name="Rectangle: Rounded Corners 8">
              <a:extLst>
                <a:ext uri="{FF2B5EF4-FFF2-40B4-BE49-F238E27FC236}">
                  <a16:creationId xmlns:a16="http://schemas.microsoft.com/office/drawing/2014/main" id="{37395C4D-95BC-F568-1831-0A59CF10C39B}"/>
                </a:ext>
              </a:extLst>
            </p:cNvPr>
            <p:cNvSpPr/>
            <p:nvPr/>
          </p:nvSpPr>
          <p:spPr>
            <a:xfrm>
              <a:off x="6719591" y="2584562"/>
              <a:ext cx="5320690" cy="1345879"/>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E5A7AE22-3AF7-9E9B-3F46-09D02D486748}"/>
                </a:ext>
              </a:extLst>
            </p:cNvPr>
            <p:cNvSpPr txBox="1"/>
            <p:nvPr/>
          </p:nvSpPr>
          <p:spPr>
            <a:xfrm>
              <a:off x="6855137" y="2577072"/>
              <a:ext cx="5214556" cy="16158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Trong các cơ quan đó cơ quan nào được bảo vệ bởi hộp sọ? Cơ quan nào được bảo vệ bởi cột sống?</a:t>
              </a:r>
              <a:endParaRPr kumimoji="0" lang="vi-VN" sz="33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endParaRPr>
            </a:p>
          </p:txBody>
        </p:sp>
      </p:grpSp>
    </p:spTree>
    <p:extLst>
      <p:ext uri="{BB962C8B-B14F-4D97-AF65-F5344CB8AC3E}">
        <p14:creationId xmlns:p14="http://schemas.microsoft.com/office/powerpoint/2010/main" val="255974319"/>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1000"/>
                                        <p:tgtEl>
                                          <p:spTgt spid="51"/>
                                        </p:tgtEl>
                                      </p:cBhvr>
                                    </p:animEffect>
                                    <p:anim calcmode="lin" valueType="num">
                                      <p:cBhvr>
                                        <p:cTn id="13" dur="1000" fill="hold"/>
                                        <p:tgtEl>
                                          <p:spTgt spid="51"/>
                                        </p:tgtEl>
                                        <p:attrNameLst>
                                          <p:attrName>ppt_x</p:attrName>
                                        </p:attrNameLst>
                                      </p:cBhvr>
                                      <p:tavLst>
                                        <p:tav tm="0">
                                          <p:val>
                                            <p:strVal val="#ppt_x"/>
                                          </p:val>
                                        </p:tav>
                                        <p:tav tm="100000">
                                          <p:val>
                                            <p:strVal val="#ppt_x"/>
                                          </p:val>
                                        </p:tav>
                                      </p:tavLst>
                                    </p:anim>
                                    <p:anim calcmode="lin" valueType="num">
                                      <p:cBhvr>
                                        <p:cTn id="14" dur="900" decel="100000" fill="hold"/>
                                        <p:tgtEl>
                                          <p:spTgt spid="51"/>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51"/>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900" decel="100000" fill="hold"/>
                                        <p:tgtEl>
                                          <p:spTgt spid="8"/>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1" y="0"/>
            <a:ext cx="12418775" cy="6858000"/>
          </a:xfrm>
          <a:prstGeom prst="rect">
            <a:avLst/>
          </a:prstGeom>
        </p:spPr>
      </p:pic>
      <p:grpSp>
        <p:nvGrpSpPr>
          <p:cNvPr id="51" name="Group 50">
            <a:extLst>
              <a:ext uri="{FF2B5EF4-FFF2-40B4-BE49-F238E27FC236}">
                <a16:creationId xmlns:a16="http://schemas.microsoft.com/office/drawing/2014/main" id="{593A9877-BDC7-4EC8-8D91-33528F35CD22}"/>
              </a:ext>
            </a:extLst>
          </p:cNvPr>
          <p:cNvGrpSpPr/>
          <p:nvPr/>
        </p:nvGrpSpPr>
        <p:grpSpPr>
          <a:xfrm>
            <a:off x="5596442" y="1305598"/>
            <a:ext cx="6205032" cy="1971003"/>
            <a:chOff x="6719591" y="2584562"/>
            <a:chExt cx="5320690" cy="1345879"/>
          </a:xfrm>
        </p:grpSpPr>
        <p:sp>
          <p:nvSpPr>
            <p:cNvPr id="43" name="Rectangle: Rounded Corners 42">
              <a:extLst>
                <a:ext uri="{FF2B5EF4-FFF2-40B4-BE49-F238E27FC236}">
                  <a16:creationId xmlns:a16="http://schemas.microsoft.com/office/drawing/2014/main" id="{B3C498C3-0119-4DE5-9985-7EAA0EEAD485}"/>
                </a:ext>
              </a:extLst>
            </p:cNvPr>
            <p:cNvSpPr/>
            <p:nvPr/>
          </p:nvSpPr>
          <p:spPr>
            <a:xfrm>
              <a:off x="6719591" y="2584562"/>
              <a:ext cx="5320690" cy="1345879"/>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4" name="TextBox 43">
              <a:extLst>
                <a:ext uri="{FF2B5EF4-FFF2-40B4-BE49-F238E27FC236}">
                  <a16:creationId xmlns:a16="http://schemas.microsoft.com/office/drawing/2014/main" id="{3A189344-8745-44E6-A21B-ED7DE56AD4D8}"/>
                </a:ext>
              </a:extLst>
            </p:cNvPr>
            <p:cNvSpPr txBox="1"/>
            <p:nvPr/>
          </p:nvSpPr>
          <p:spPr>
            <a:xfrm>
              <a:off x="6755911" y="2590272"/>
              <a:ext cx="52145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Các bộ phận của cơ quan thần kinh gồm: Não, tuỷ sống và các dây thần kinh.</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endParaRPr>
            </a:p>
          </p:txBody>
        </p:sp>
      </p:grpSp>
      <p:pic>
        <p:nvPicPr>
          <p:cNvPr id="5" name="Picture 4">
            <a:extLst>
              <a:ext uri="{FF2B5EF4-FFF2-40B4-BE49-F238E27FC236}">
                <a16:creationId xmlns:a16="http://schemas.microsoft.com/office/drawing/2014/main" id="{7FBAA008-A78A-BF9A-63A8-98D201E4CF5E}"/>
              </a:ext>
            </a:extLst>
          </p:cNvPr>
          <p:cNvPicPr>
            <a:picLocks noChangeAspect="1"/>
          </p:cNvPicPr>
          <p:nvPr/>
        </p:nvPicPr>
        <p:blipFill>
          <a:blip r:embed="rId5"/>
          <a:stretch>
            <a:fillRect/>
          </a:stretch>
        </p:blipFill>
        <p:spPr>
          <a:xfrm>
            <a:off x="1038225" y="1004887"/>
            <a:ext cx="3733800" cy="48672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8" name="Group 7">
            <a:extLst>
              <a:ext uri="{FF2B5EF4-FFF2-40B4-BE49-F238E27FC236}">
                <a16:creationId xmlns:a16="http://schemas.microsoft.com/office/drawing/2014/main" id="{73A6D703-7A68-48A3-5299-5CCFE60A7BB5}"/>
              </a:ext>
            </a:extLst>
          </p:cNvPr>
          <p:cNvGrpSpPr/>
          <p:nvPr/>
        </p:nvGrpSpPr>
        <p:grpSpPr>
          <a:xfrm>
            <a:off x="5597523" y="3952876"/>
            <a:ext cx="6378244" cy="1938993"/>
            <a:chOff x="6719591" y="2577072"/>
            <a:chExt cx="5320690" cy="1355037"/>
          </a:xfrm>
        </p:grpSpPr>
        <p:sp>
          <p:nvSpPr>
            <p:cNvPr id="9" name="Rectangle: Rounded Corners 8">
              <a:extLst>
                <a:ext uri="{FF2B5EF4-FFF2-40B4-BE49-F238E27FC236}">
                  <a16:creationId xmlns:a16="http://schemas.microsoft.com/office/drawing/2014/main" id="{37395C4D-95BC-F568-1831-0A59CF10C39B}"/>
                </a:ext>
              </a:extLst>
            </p:cNvPr>
            <p:cNvSpPr/>
            <p:nvPr/>
          </p:nvSpPr>
          <p:spPr>
            <a:xfrm>
              <a:off x="6719591" y="2584562"/>
              <a:ext cx="5320690" cy="1345879"/>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E5A7AE22-3AF7-9E9B-3F46-09D02D486748}"/>
                </a:ext>
              </a:extLst>
            </p:cNvPr>
            <p:cNvSpPr txBox="1"/>
            <p:nvPr/>
          </p:nvSpPr>
          <p:spPr>
            <a:xfrm>
              <a:off x="6855137" y="2577072"/>
              <a:ext cx="5055643" cy="13550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Não được bảo vệ bởi hộp sọ, tủy sống được bảo vệ bởi cột sống.</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endParaRPr>
            </a:p>
          </p:txBody>
        </p:sp>
      </p:grpSp>
    </p:spTree>
    <p:extLst>
      <p:ext uri="{BB962C8B-B14F-4D97-AF65-F5344CB8AC3E}">
        <p14:creationId xmlns:p14="http://schemas.microsoft.com/office/powerpoint/2010/main" val="2795125060"/>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900" decel="100000" fill="hold"/>
                                        <p:tgtEl>
                                          <p:spTgt spid="5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900" decel="100000" fill="hold"/>
                                        <p:tgtEl>
                                          <p:spTgt spid="8"/>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728</Words>
  <Application>Microsoft Office PowerPoint</Application>
  <PresentationFormat>Widescreen</PresentationFormat>
  <Paragraphs>58</Paragraphs>
  <Slides>27</Slides>
  <Notes>13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27</vt:i4>
      </vt:variant>
    </vt:vector>
  </HeadingPairs>
  <TitlesOfParts>
    <vt:vector size="36" baseType="lpstr">
      <vt:lpstr>Arial</vt:lpstr>
      <vt:lpstr>Calibri</vt:lpstr>
      <vt:lpstr>Calibri Light</vt:lpstr>
      <vt:lpstr>Cambria</vt:lpstr>
      <vt:lpstr>Times New Roman</vt:lpstr>
      <vt:lpstr>Wingdings</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Hà Nguyễn Thị Thu</cp:lastModifiedBy>
  <cp:revision>25</cp:revision>
  <dcterms:created xsi:type="dcterms:W3CDTF">2023-02-19T01:32:36Z</dcterms:created>
  <dcterms:modified xsi:type="dcterms:W3CDTF">2023-02-23T05:49:27Z</dcterms:modified>
</cp:coreProperties>
</file>