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0" r:id="rId3"/>
    <p:sldMasterId id="2147483756" r:id="rId4"/>
    <p:sldMasterId id="2147483784" r:id="rId5"/>
    <p:sldMasterId id="2147483855" r:id="rId6"/>
  </p:sldMasterIdLst>
  <p:notesMasterIdLst>
    <p:notesMasterId r:id="rId20"/>
  </p:notesMasterIdLst>
  <p:sldIdLst>
    <p:sldId id="375" r:id="rId7"/>
    <p:sldId id="260" r:id="rId8"/>
    <p:sldId id="306" r:id="rId9"/>
    <p:sldId id="281" r:id="rId10"/>
    <p:sldId id="315" r:id="rId11"/>
    <p:sldId id="316" r:id="rId12"/>
    <p:sldId id="318" r:id="rId13"/>
    <p:sldId id="285" r:id="rId14"/>
    <p:sldId id="324" r:id="rId15"/>
    <p:sldId id="325" r:id="rId16"/>
    <p:sldId id="326" r:id="rId17"/>
    <p:sldId id="319" r:id="rId18"/>
    <p:sldId id="263" r:id="rId19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54" autoAdjust="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E675-7D0D-409B-88BB-6BE304C8909E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46FA-AE1E-4EE1-BAFB-FB97F42F5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zh-CN" altLang="en-US" dirty="0"/>
          </a:p>
        </p:txBody>
      </p:sp>
      <p:sp>
        <p:nvSpPr>
          <p:cNvPr id="140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9pPr>
          </a:lstStyle>
          <a:p>
            <a:fld id="{012AB777-ABC8-4CC5-B782-25BF754CF30D}" type="slidenum">
              <a:rPr lang="zh-CN" altLang="en-US" sz="1200">
                <a:solidFill>
                  <a:srgbClr val="000000"/>
                </a:solidFill>
                <a:ea typeface="SimSun" pitchFamily="2" charset="-122"/>
              </a:rPr>
              <a:pPr/>
              <a:t>2</a:t>
            </a:fld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50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42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  <a:p>
            <a:endParaRPr lang="zh-CN" altLang="en-US" dirty="0"/>
          </a:p>
        </p:txBody>
      </p:sp>
      <p:sp>
        <p:nvSpPr>
          <p:cNvPr id="144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字魂59号-创粗黑"/>
                <a:cs typeface="字魂59号-创粗黑"/>
              </a:defRPr>
            </a:lvl9pPr>
          </a:lstStyle>
          <a:p>
            <a:fld id="{8D398B98-9745-4AD5-A14E-C89F020EE840}" type="slidenum">
              <a:rPr lang="zh-CN" altLang="en-US" sz="1200">
                <a:solidFill>
                  <a:srgbClr val="000000"/>
                </a:solidFill>
                <a:ea typeface="SimSun" pitchFamily="2" charset="-122"/>
              </a:rPr>
              <a:pPr/>
              <a:t>13</a:t>
            </a:fld>
            <a:endParaRPr lang="zh-CN" altLang="en-US" sz="12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5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D87C-CF88-47F5-BDCB-79F19F7164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3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FA6F8-541A-479A-AAF3-1BB37D1E2C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0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52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6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46FA-AE1E-4EE1-BAFB-FB97F42F5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4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FA6F8-541A-479A-AAF3-1BB37D1E2C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93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15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22E531-4EAE-42B1-BD6A-542FADB8FAA5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496A2C-8523-4287-8A60-6ED0DC8D3B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1D25253-71E8-412C-9E75-D83F769C8C54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E76721-F59A-43D9-98AB-0716088DE1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4AE05B-E16F-40D1-8392-D4CE995F36B3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20665A-E114-49E9-A8C5-73CB7D56C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7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F7D1B1A-7658-4686-8007-169D8284906D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80DF4-74EB-41AA-A4F5-B5820621B9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27772AA-7446-4E83-B8CD-589C9EB66E5E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1CF073-271A-4EAD-B208-59FD029E8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40EA3EF-0A9B-4A78-B207-C334ED7C07C7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A0F634-1C6B-4969-A494-B7575F82E5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4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3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1C3828-57EA-4F45-B086-D98151542B7F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4BF24C-6B47-4152-9D03-FF044EBA57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B8C542E-2E7B-4DDE-93F0-570033CF11D1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84E502-F601-4325-B481-BB35582FE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5BD3B21-E570-4ACB-9B07-DBA163F0EED4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8865F3-FE23-4634-B3A1-F6F67A46C6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04C6B0-64C5-404B-9DE2-D13FB4C11FD2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7EEB9D-EEDA-49C2-8BF0-86CC79BB69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9B9BF5C-9FD4-4355-903C-3DC695559B0B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C83812-3E7B-4506-B970-424AEBFB9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0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D093FF2-B0E0-4882-B747-CAFEDDDC0035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5850D8-08A1-45DD-A36A-94B6285AC3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4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3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0A0B94E-5ED5-4FDB-90E9-CD7FEA4747CD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B75B6-9469-44B8-B664-E93D11751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0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0AF1362-8E65-4680-849A-FCAB1409F7D9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E67383-2AD8-426B-900E-FC544DF433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7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A870363-5B55-4366-8E52-52175B4C143B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3F6A10-5318-4104-BBC5-781C348BF8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7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BBC120-0236-44CC-8529-4417AB96CEAF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03CD4A-A626-44E8-BDD6-08E7A6112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8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5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7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29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D4DE17-66D3-472F-9DC3-F4979500333F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FE0112-E522-469F-9BD3-BDE9D8340C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7034607-0F9E-4E09-82A0-656B427E35D9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A73E5F-F0EC-4C4A-B4ED-C8524968D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3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25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C1DA313-7D14-4EB4-A571-1C4A5498926C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6F249F-315B-4E93-9B2A-DF1EA30617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7F6C884-6836-45A3-808F-913EBE4FCB88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5DDFB9-9E73-4BB4-92E0-9C1A065081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88331C-3A3B-422E-8DA6-39CFAD11BF50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903F85-B0B4-4322-96CA-8C7F60F2D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B969601-D41B-4747-AB32-2E940F438885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6D6C0F-897E-473A-BC47-3DDB6DD9E8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5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3A1AB30-02A2-4E2D-8D40-318F629FBE3C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16AAA3-59A6-4686-BEB9-DEBA8EFB33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7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9B75ACB-7EB2-4A5D-9EFF-E94F64F1C5C6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4C305A-6D1B-4C04-96FE-A61345B433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4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0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A8391CE-78DF-4FAD-BCCB-D4A35D4F2124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A5EAF-F571-46A7-97A2-9D904758DE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0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58D496-60E7-4D5C-A9AF-33B9F1F01468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50D63C-D738-426B-B269-32DD9335B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7BE9237-3BA7-40CF-87B6-E1EFAD1EF25A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0BE502-89A3-465C-AF50-E53983DE7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0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7FD040-0E01-4B19-8E9C-B431DC7CA327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DB780-4367-46B9-BB32-761929A4A9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4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6DBFD64-16E0-4A8D-B011-1284E8CA9EBC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70DA8F-0E3C-411E-B1D8-1E199215F6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2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2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1" tIns="34289" rIns="68571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1" tIns="34289" rIns="68571" bIns="34289">
            <a:normAutofit/>
          </a:bodyPr>
          <a:lstStyle>
            <a:lvl1pPr marL="0" indent="0" algn="ctr">
              <a:buNone/>
              <a:defRPr sz="14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1" tIns="34289" rIns="68571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1" tIns="34289" rIns="68571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220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1" tIns="34289" rIns="68571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3"/>
            <a:ext cx="3868340" cy="2680541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3"/>
            <a:ext cx="3887391" cy="2680541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1" tIns="34289" rIns="68571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7"/>
            <a:ext cx="4286250" cy="889453"/>
          </a:xfrm>
        </p:spPr>
        <p:txBody>
          <a:bodyPr lIns="68571" tIns="34289" rIns="68571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861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6" y="535261"/>
            <a:ext cx="3511241" cy="1071121"/>
          </a:xfrm>
        </p:spPr>
        <p:txBody>
          <a:bodyPr lIns="68571" tIns="34289" rIns="68571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1" tIns="34289" rIns="68571" bIns="34289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6" y="1735406"/>
            <a:ext cx="3511241" cy="2858691"/>
          </a:xfrm>
        </p:spPr>
        <p:txBody>
          <a:bodyPr lIns="68571" tIns="34289" rIns="68571" bIns="34289">
            <a:normAutofit/>
          </a:bodyPr>
          <a:lstStyle>
            <a:lvl1pPr marL="0" indent="0">
              <a:buNone/>
              <a:defRPr sz="14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CBA65BA-E500-4462-A3AA-B05DA5868A1A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945157-1121-427B-8FE0-BE7F7B44E9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0"/>
            <a:ext cx="681676" cy="4358879"/>
          </a:xfrm>
        </p:spPr>
        <p:txBody>
          <a:bodyPr vert="eaVert" lIns="68571" tIns="34289" rIns="68571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50"/>
            <a:ext cx="7084832" cy="4358879"/>
          </a:xfrm>
        </p:spPr>
        <p:txBody>
          <a:bodyPr vert="eaVert"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698"/>
              <a:t>2023/2/26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1" tIns="34289" rIns="68571" bIns="34289"/>
          <a:lstStyle/>
          <a:p>
            <a:pPr defTabSz="685698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69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1" tIns="34289" rIns="68571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44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2" tIns="45716" rIns="91432" bIns="45716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2" tIns="45716" rIns="91432" bIns="45716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9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2" tIns="45716" rIns="91432" bIns="45716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2" tIns="45716" rIns="91432" bIns="45716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7"/>
            <a:ext cx="7886700" cy="2085975"/>
          </a:xfrm>
        </p:spPr>
        <p:txBody>
          <a:bodyPr lIns="91432" tIns="45716" rIns="91432" bIns="45716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33" tIns="45716" rIns="91432" bIns="45716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2" tIns="45716" rIns="91432" bIns="45716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2" tIns="45716" rIns="91432" bIns="45716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2" tIns="45716" rIns="91432" bIns="45716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54" indent="0">
              <a:buNone/>
              <a:defRPr sz="2400"/>
            </a:lvl2pPr>
            <a:lvl3pPr marL="914310" indent="0">
              <a:buNone/>
              <a:defRPr sz="2000"/>
            </a:lvl3pPr>
            <a:lvl4pPr marL="1371464" indent="0">
              <a:buNone/>
              <a:defRPr sz="1800"/>
            </a:lvl4pPr>
            <a:lvl5pPr marL="1828619" indent="0">
              <a:buNone/>
              <a:defRPr sz="1800"/>
            </a:lvl5pPr>
            <a:lvl6pPr marL="2285772" indent="0">
              <a:buNone/>
              <a:defRPr sz="1800"/>
            </a:lvl6pPr>
            <a:lvl7pPr marL="2742926" indent="0">
              <a:buNone/>
              <a:defRPr sz="1800"/>
            </a:lvl7pPr>
            <a:lvl8pPr marL="3200080" indent="0">
              <a:buNone/>
              <a:defRPr sz="1800"/>
            </a:lvl8pPr>
            <a:lvl9pPr marL="3657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2" tIns="45716" rIns="91432" bIns="45716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5" y="1111570"/>
            <a:ext cx="3822859" cy="617696"/>
          </a:xfrm>
        </p:spPr>
        <p:txBody>
          <a:bodyPr lIns="91432" tIns="45716" rIns="91432" bIns="45716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54" indent="0">
              <a:buNone/>
              <a:defRPr sz="2400"/>
            </a:lvl2pPr>
            <a:lvl3pPr marL="914310" indent="0">
              <a:buNone/>
              <a:defRPr sz="2000"/>
            </a:lvl3pPr>
            <a:lvl4pPr marL="1371464" indent="0">
              <a:buNone/>
              <a:defRPr sz="1800"/>
            </a:lvl4pPr>
            <a:lvl5pPr marL="1828619" indent="0">
              <a:buNone/>
              <a:defRPr sz="1800"/>
            </a:lvl5pPr>
            <a:lvl6pPr marL="2285772" indent="0">
              <a:buNone/>
              <a:defRPr sz="1800"/>
            </a:lvl6pPr>
            <a:lvl7pPr marL="2742926" indent="0">
              <a:buNone/>
              <a:defRPr sz="1800"/>
            </a:lvl7pPr>
            <a:lvl8pPr marL="3200080" indent="0">
              <a:buNone/>
              <a:defRPr sz="1800"/>
            </a:lvl8pPr>
            <a:lvl9pPr marL="3657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5" y="1776442"/>
            <a:ext cx="3822859" cy="2865596"/>
          </a:xfrm>
        </p:spPr>
        <p:txBody>
          <a:bodyPr lIns="91432" tIns="45716" rIns="91432" bIns="45716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2" tIns="45716" rIns="91432" bIns="45716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71" tIns="144133" rIns="91432" bIns="45716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7" y="342901"/>
            <a:ext cx="3294221" cy="791528"/>
          </a:xfrm>
        </p:spPr>
        <p:txBody>
          <a:bodyPr lIns="91432" tIns="45716" rIns="91432" bIns="45716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52" y="-5715"/>
            <a:ext cx="5263039" cy="5146358"/>
          </a:xfrm>
          <a:noFill/>
        </p:spPr>
        <p:txBody>
          <a:bodyPr lIns="252071" tIns="144133" rIns="91432" bIns="45716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4" y="342901"/>
            <a:ext cx="3209925" cy="791528"/>
          </a:xfrm>
        </p:spPr>
        <p:txBody>
          <a:bodyPr lIns="91432" tIns="45716" rIns="91432" bIns="45716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5" y="1270635"/>
            <a:ext cx="3210401" cy="3360420"/>
          </a:xfrm>
        </p:spPr>
        <p:txBody>
          <a:bodyPr lIns="91432" tIns="45716" rIns="91432" bIns="45716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54" indent="0">
              <a:buNone/>
              <a:defRPr sz="1800"/>
            </a:lvl2pPr>
            <a:lvl3pPr marL="914310" indent="0">
              <a:buNone/>
              <a:defRPr sz="1600"/>
            </a:lvl3pPr>
            <a:lvl4pPr marL="1371464" indent="0">
              <a:buNone/>
              <a:defRPr sz="1400"/>
            </a:lvl4pPr>
            <a:lvl5pPr marL="1828619" indent="0">
              <a:buNone/>
              <a:defRPr sz="1400"/>
            </a:lvl5pPr>
            <a:lvl6pPr marL="2285772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B108EA2-495E-46EC-8F62-FA84AC4F901A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02D05-A20D-402C-A397-D489EA461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273848"/>
            <a:ext cx="5800725" cy="4358879"/>
          </a:xfrm>
        </p:spPr>
        <p:txBody>
          <a:bodyPr vert="eaVert"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23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301"/>
            <a:ext cx="7886700" cy="4387691"/>
          </a:xfrm>
        </p:spPr>
        <p:txBody>
          <a:bodyPr lIns="91432" tIns="45716" rIns="91432" bIns="45716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310"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2" tIns="45716" rIns="91432" bIns="45716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2" tIns="45716" rIns="91432" bIns="45716"/>
          <a:lstStyle/>
          <a:p>
            <a:pPr defTabSz="91431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31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08" y="1597833"/>
            <a:ext cx="7771385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24" y="2914650"/>
            <a:ext cx="6401157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5" y="3305189"/>
            <a:ext cx="7772579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5" y="2180035"/>
            <a:ext cx="7772579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1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92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4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28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40" y="1200162"/>
            <a:ext cx="405697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5" y="1200162"/>
            <a:ext cx="4058165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50" y="1151335"/>
            <a:ext cx="404026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2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1" indent="0">
              <a:buNone/>
              <a:defRPr sz="1200" b="1"/>
            </a:lvl5pPr>
            <a:lvl6pPr marL="1713925" indent="0">
              <a:buNone/>
              <a:defRPr sz="1200" b="1"/>
            </a:lvl6pPr>
            <a:lvl7pPr marL="2056715" indent="0">
              <a:buNone/>
              <a:defRPr sz="1200" b="1"/>
            </a:lvl7pPr>
            <a:lvl8pPr marL="2399495" indent="0">
              <a:buNone/>
              <a:defRPr sz="1200" b="1"/>
            </a:lvl8pPr>
            <a:lvl9pPr marL="27422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50" y="1631156"/>
            <a:ext cx="404026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151335"/>
            <a:ext cx="404145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2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1" indent="0">
              <a:buNone/>
              <a:defRPr sz="1200" b="1"/>
            </a:lvl5pPr>
            <a:lvl6pPr marL="1713925" indent="0">
              <a:buNone/>
              <a:defRPr sz="1200" b="1"/>
            </a:lvl6pPr>
            <a:lvl7pPr marL="2056715" indent="0">
              <a:buNone/>
              <a:defRPr sz="1200" b="1"/>
            </a:lvl7pPr>
            <a:lvl8pPr marL="2399495" indent="0">
              <a:buNone/>
              <a:defRPr sz="1200" b="1"/>
            </a:lvl8pPr>
            <a:lvl9pPr marL="274228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1631156"/>
            <a:ext cx="404145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13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F1AD093-2349-4836-9691-F24C4366F821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D17CEB-913F-4BD0-B518-163F272112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3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4787"/>
            <a:ext cx="3007816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7" y="204794"/>
            <a:ext cx="511209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41" y="1076328"/>
            <a:ext cx="3007816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85" indent="0">
              <a:buNone/>
              <a:defRPr sz="900"/>
            </a:lvl2pPr>
            <a:lvl3pPr marL="685572" indent="0">
              <a:buNone/>
              <a:defRPr sz="750"/>
            </a:lvl3pPr>
            <a:lvl4pPr marL="1028357" indent="0">
              <a:buNone/>
              <a:defRPr sz="675"/>
            </a:lvl4pPr>
            <a:lvl5pPr marL="1371141" indent="0">
              <a:buNone/>
              <a:defRPr sz="675"/>
            </a:lvl5pPr>
            <a:lvl6pPr marL="1713925" indent="0">
              <a:buNone/>
              <a:defRPr sz="675"/>
            </a:lvl6pPr>
            <a:lvl7pPr marL="2056715" indent="0">
              <a:buNone/>
              <a:defRPr sz="675"/>
            </a:lvl7pPr>
            <a:lvl8pPr marL="2399495" indent="0">
              <a:buNone/>
              <a:defRPr sz="675"/>
            </a:lvl8pPr>
            <a:lvl9pPr marL="27422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4" y="3600450"/>
            <a:ext cx="5485684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4" y="459581"/>
            <a:ext cx="548568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2" indent="0">
              <a:buNone/>
              <a:defRPr sz="1800"/>
            </a:lvl3pPr>
            <a:lvl4pPr marL="1028357" indent="0">
              <a:buNone/>
              <a:defRPr sz="1500"/>
            </a:lvl4pPr>
            <a:lvl5pPr marL="1371141" indent="0">
              <a:buNone/>
              <a:defRPr sz="1500"/>
            </a:lvl5pPr>
            <a:lvl6pPr marL="1713925" indent="0">
              <a:buNone/>
              <a:defRPr sz="1500"/>
            </a:lvl6pPr>
            <a:lvl7pPr marL="2056715" indent="0">
              <a:buNone/>
              <a:defRPr sz="1500"/>
            </a:lvl7pPr>
            <a:lvl8pPr marL="2399495" indent="0">
              <a:buNone/>
              <a:defRPr sz="1500"/>
            </a:lvl8pPr>
            <a:lvl9pPr marL="274228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4" y="4025503"/>
            <a:ext cx="5485684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85" indent="0">
              <a:buNone/>
              <a:defRPr sz="900"/>
            </a:lvl2pPr>
            <a:lvl3pPr marL="685572" indent="0">
              <a:buNone/>
              <a:defRPr sz="750"/>
            </a:lvl3pPr>
            <a:lvl4pPr marL="1028357" indent="0">
              <a:buNone/>
              <a:defRPr sz="675"/>
            </a:lvl4pPr>
            <a:lvl5pPr marL="1371141" indent="0">
              <a:buNone/>
              <a:defRPr sz="675"/>
            </a:lvl5pPr>
            <a:lvl6pPr marL="1713925" indent="0">
              <a:buNone/>
              <a:defRPr sz="675"/>
            </a:lvl6pPr>
            <a:lvl7pPr marL="2056715" indent="0">
              <a:buNone/>
              <a:defRPr sz="675"/>
            </a:lvl7pPr>
            <a:lvl8pPr marL="2399495" indent="0">
              <a:buNone/>
              <a:defRPr sz="675"/>
            </a:lvl8pPr>
            <a:lvl9pPr marL="27422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325" y="205985"/>
            <a:ext cx="2056534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43" y="205985"/>
            <a:ext cx="60586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1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29" indent="0">
              <a:buNone/>
              <a:defRPr sz="1000"/>
            </a:lvl6pPr>
            <a:lvl7pPr marL="2742995" indent="0">
              <a:buNone/>
              <a:defRPr sz="1000"/>
            </a:lvl7pPr>
            <a:lvl8pPr marL="3200160" indent="0">
              <a:buNone/>
              <a:defRPr sz="1000"/>
            </a:lvl8pPr>
            <a:lvl9pPr marL="365732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88151E-390C-4CEE-B818-BAC7A273FFAE}" type="datetimeFigureOut">
              <a:rPr lang="zh-CN" altLang="en-US"/>
              <a:pPr>
                <a:defRPr/>
              </a:pPr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698ADC-6B0D-495C-8CF6-ED09AEFD4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A4B52468-8F44-4828-BE50-F715F06D53AE}" type="datetimeFigureOut">
              <a:rPr lang="zh-CN" altLang="en-US">
                <a:latin typeface=".VnAvant" pitchFamily="34" charset="0"/>
              </a:rPr>
              <a:pPr>
                <a:defRPr/>
              </a:pPr>
              <a:t>2023/2/26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EB253-4706-40C9-8380-4F7B83DBCAE5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9024"/>
            <a:ext cx="9144000" cy="51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8" r:id="rId16"/>
    <p:sldLayoutId id="2147483689" r:id="rId17"/>
    <p:sldLayoutId id="2147483690" r:id="rId18"/>
    <p:sldLayoutId id="2147483704" r:id="rId19"/>
    <p:sldLayoutId id="2147483705" r:id="rId20"/>
    <p:sldLayoutId id="2147483706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9CDB12C-AD56-46E5-B373-74096FB7B73D}" type="datetimeFigureOut">
              <a:rPr lang="zh-CN" altLang="en-US">
                <a:latin typeface=".VnAvant" pitchFamily="34" charset="0"/>
              </a:rPr>
              <a:pPr>
                <a:defRPr/>
              </a:pPr>
              <a:t>2023/2/26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3505A-4A6A-4A04-9FF2-C8FD03594BF3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41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058C856-204B-44D8-8834-F18AFA6D60F3}" type="datetimeFigureOut">
              <a:rPr lang="zh-CN" altLang="en-US">
                <a:latin typeface=".VnAvant" pitchFamily="34" charset="0"/>
              </a:rPr>
              <a:pPr>
                <a:defRPr/>
              </a:pPr>
              <a:t>2023/2/26</a:t>
            </a:fld>
            <a:endParaRPr lang="zh-CN" altLang="en-US">
              <a:latin typeface=".VnAvant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4637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latin typeface=".VnAvant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4637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5B71E-1613-49C3-964F-783E126D726D}" type="slidenum">
              <a:rPr lang="zh-CN" altLang="en-US">
                <a:latin typeface=".VnAvan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字魂59号-创粗黑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5pPr>
      <a:lvl6pPr marL="4571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6pPr>
      <a:lvl7pPr marL="91433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7pPr>
      <a:lvl8pPr marL="13714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8pPr>
      <a:lvl9pPr marL="18286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字魂59号-创粗黑"/>
          <a:ea typeface="字魂59号-创粗黑"/>
          <a:cs typeface="字魂59号-创粗黑"/>
        </a:defRPr>
      </a:lvl9pPr>
    </p:titleStyle>
    <p:bodyStyle>
      <a:lvl1pPr marL="228582" indent="-22858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字魂59号-创粗黑"/>
        </a:defRPr>
      </a:lvl1pPr>
      <a:lvl2pPr marL="685749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字魂59号-创粗黑"/>
        </a:defRPr>
      </a:lvl2pPr>
      <a:lvl3pPr marL="1142915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字魂59号-创粗黑"/>
        </a:defRPr>
      </a:lvl3pPr>
      <a:lvl4pPr marL="1600080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4pPr>
      <a:lvl5pPr marL="2057246" indent="-228582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字魂59号-创粗黑"/>
        </a:defRPr>
      </a:lvl5pPr>
      <a:lvl6pPr marL="2514411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2"/>
            <a:ext cx="3547586" cy="1165703"/>
          </a:xfrm>
          <a:prstGeom prst="rect">
            <a:avLst/>
          </a:prstGeom>
          <a:noFill/>
        </p:spPr>
        <p:txBody>
          <a:bodyPr wrap="square" lIns="68571" tIns="34289" rIns="68571" bIns="34289" rtlCol="0" anchor="t">
            <a:spAutoFit/>
          </a:bodyPr>
          <a:lstStyle/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69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288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1602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6"/>
            <a:ext cx="3547586" cy="2585323"/>
          </a:xfrm>
          <a:prstGeom prst="rect">
            <a:avLst/>
          </a:prstGeom>
          <a:noFill/>
        </p:spPr>
        <p:txBody>
          <a:bodyPr wrap="square" lIns="91432" tIns="45716" rIns="91432" bIns="45716" rtlCol="0" anchor="t">
            <a:spAutoFit/>
          </a:bodyPr>
          <a:lstStyle/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defTabSz="91431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5014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576" indent="-228576" algn="l" defTabSz="91431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885" indent="-228576" algn="l" defTabSz="91431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645" indent="-228576" algn="l" defTabSz="91431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784" indent="-228576" algn="l" defTabSz="91431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543" indent="-228576" algn="l" defTabSz="91431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34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41" y="1200162"/>
            <a:ext cx="8229719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41" y="4767269"/>
            <a:ext cx="2134117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39"/>
            <a:fld id="{33EBADF6-9E6F-4513-9433-44618D6B10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39"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92" y="4767269"/>
            <a:ext cx="2894427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743" y="4767269"/>
            <a:ext cx="2134117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1939"/>
            <a:fld id="{472785DB-48A5-41C3-B269-372B1F021F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19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68557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88" indent="-257088" algn="l" defTabSz="6855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25" indent="-214241" algn="l" defTabSz="68557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63" indent="-171393" algn="l" defTabSz="6855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47" indent="-171393" algn="l" defTabSz="68557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36" indent="-171393" algn="l" defTabSz="68557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7" indent="-171393" algn="l" defTabSz="6855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03" indent="-171393" algn="l" defTabSz="6855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92" indent="-171393" algn="l" defTabSz="6855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71" indent="-171393" algn="l" defTabSz="6855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2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57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41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25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15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95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82" algn="l" defTabSz="6855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7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7.png"/><Relationship Id="rId2" Type="http://schemas.openxmlformats.org/officeDocument/2006/relationships/tags" Target="../tags/tag6.xml"/><Relationship Id="rId16" Type="http://schemas.openxmlformats.org/officeDocument/2006/relationships/image" Target="../media/image26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79.xml"/><Relationship Id="rId5" Type="http://schemas.openxmlformats.org/officeDocument/2006/relationships/tags" Target="../tags/tag9.xml"/><Relationship Id="rId15" Type="http://schemas.openxmlformats.org/officeDocument/2006/relationships/image" Target="../media/image25.png"/><Relationship Id="rId10" Type="http://schemas.openxmlformats.org/officeDocument/2006/relationships/tags" Target="../tags/tag14.xml"/><Relationship Id="rId19" Type="http://schemas.openxmlformats.org/officeDocument/2006/relationships/image" Target="../media/image29.gif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3.emf"/><Relationship Id="rId18" Type="http://schemas.openxmlformats.org/officeDocument/2006/relationships/image" Target="../media/image3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2.emf"/><Relationship Id="rId17" Type="http://schemas.openxmlformats.org/officeDocument/2006/relationships/image" Target="../media/image37.png"/><Relationship Id="rId2" Type="http://schemas.openxmlformats.org/officeDocument/2006/relationships/tags" Target="../tags/tag16.xml"/><Relationship Id="rId16" Type="http://schemas.openxmlformats.org/officeDocument/2006/relationships/image" Target="../media/image36.emf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1.emf"/><Relationship Id="rId5" Type="http://schemas.openxmlformats.org/officeDocument/2006/relationships/tags" Target="../tags/tag19.xml"/><Relationship Id="rId15" Type="http://schemas.openxmlformats.org/officeDocument/2006/relationships/image" Target="../media/image35.emf"/><Relationship Id="rId10" Type="http://schemas.openxmlformats.org/officeDocument/2006/relationships/image" Target="../media/image30.png"/><Relationship Id="rId4" Type="http://schemas.openxmlformats.org/officeDocument/2006/relationships/tags" Target="../tags/tag18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" y="20140"/>
            <a:ext cx="9072398" cy="5103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76" y="968303"/>
            <a:ext cx="6105657" cy="33979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86606" y="2949783"/>
            <a:ext cx="6370794" cy="210324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1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1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1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36" y="627833"/>
            <a:ext cx="973767" cy="9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68796" y="3386686"/>
            <a:ext cx="5276537" cy="760225"/>
          </a:xfrm>
          <a:prstGeom prst="rect">
            <a:avLst/>
          </a:prstGeom>
          <a:noFill/>
        </p:spPr>
        <p:txBody>
          <a:bodyPr wrap="none" lIns="67959" tIns="33981" rIns="67959" bIns="33981">
            <a:spAutoFit/>
          </a:bodyPr>
          <a:lstStyle/>
          <a:p>
            <a:pPr algn="ctr">
              <a:defRPr/>
            </a:pPr>
            <a:r>
              <a:rPr lang="en-US" sz="4494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4494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0" y="-3737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CHIA </a:t>
            </a:r>
            <a:r>
              <a:rPr lang="en-GB" sz="3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SẺ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00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TRƯỚC</a:t>
            </a:r>
            <a:r>
              <a:rPr lang="en-GB" sz="3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 LỚP</a:t>
            </a:r>
            <a:endParaRPr lang="en-US" sz="3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2667000" y="2741114"/>
            <a:ext cx="5889427" cy="1200329"/>
          </a:xfrm>
          <a:custGeom>
            <a:avLst/>
            <a:gdLst>
              <a:gd name="connsiteX0" fmla="*/ 0 w 5889427"/>
              <a:gd name="connsiteY0" fmla="*/ 0 h 1200329"/>
              <a:gd name="connsiteX1" fmla="*/ 5889427 w 5889427"/>
              <a:gd name="connsiteY1" fmla="*/ 0 h 1200329"/>
              <a:gd name="connsiteX2" fmla="*/ 5889427 w 5889427"/>
              <a:gd name="connsiteY2" fmla="*/ 1200329 h 1200329"/>
              <a:gd name="connsiteX3" fmla="*/ 0 w 5889427"/>
              <a:gd name="connsiteY3" fmla="*/ 1200329 h 1200329"/>
              <a:gd name="connsiteX4" fmla="*/ 0 w 588942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427" h="1200329" fill="none" extrusionOk="0">
                <a:moveTo>
                  <a:pt x="0" y="0"/>
                </a:moveTo>
                <a:cubicBezTo>
                  <a:pt x="2653650" y="5222"/>
                  <a:pt x="4953310" y="24918"/>
                  <a:pt x="5889427" y="0"/>
                </a:cubicBezTo>
                <a:cubicBezTo>
                  <a:pt x="5956161" y="180425"/>
                  <a:pt x="5942444" y="1037242"/>
                  <a:pt x="5889427" y="1200329"/>
                </a:cubicBezTo>
                <a:cubicBezTo>
                  <a:pt x="4286578" y="1035568"/>
                  <a:pt x="13850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889427" h="1200329" stroke="0" extrusionOk="0">
                <a:moveTo>
                  <a:pt x="0" y="0"/>
                </a:moveTo>
                <a:cubicBezTo>
                  <a:pt x="2075555" y="11849"/>
                  <a:pt x="4264942" y="-161459"/>
                  <a:pt x="5889427" y="0"/>
                </a:cubicBezTo>
                <a:cubicBezTo>
                  <a:pt x="5814385" y="255061"/>
                  <a:pt x="5959949" y="845340"/>
                  <a:pt x="5889427" y="1200329"/>
                </a:cubicBezTo>
                <a:cubicBezTo>
                  <a:pt x="3769607" y="1054469"/>
                  <a:pt x="103920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trên đường phố nhiều phương tiện đi lại gây nguy hiểm cho người chơi và người đi đường</a:t>
            </a:r>
            <a:r>
              <a:rPr lang="en-GB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1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3429000" y="1921101"/>
            <a:ext cx="857250" cy="506111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86">
              <a:defRPr/>
            </a:pPr>
            <a:endParaRPr lang="en-US" sz="1346">
              <a:solidFill>
                <a:prstClr val="white"/>
              </a:solidFill>
              <a:latin typeface="微软雅黑" panose="020F0502020204030204"/>
              <a:ea typeface="微软雅黑"/>
            </a:endParaRPr>
          </a:p>
        </p:txBody>
      </p:sp>
      <p:pic>
        <p:nvPicPr>
          <p:cNvPr id="10" name="Picture 2" descr="https://o.remove.bg/downloads/0be8ea7a-9ed7-494a-811d-df4c07ac09ee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100000" l="0" r="89646">
                        <a14:foregroundMark x1="22616" y1="66016" x2="34060" y2="79492"/>
                        <a14:foregroundMark x1="30518" y1="67578" x2="36512" y2="78711"/>
                        <a14:foregroundMark x1="10627" y1="86914" x2="23161" y2="98047"/>
                        <a14:foregroundMark x1="18529" y1="80078" x2="29428" y2="87305"/>
                        <a14:foregroundMark x1="31608" y1="78711" x2="37602" y2="81836"/>
                        <a14:foregroundMark x1="63488" y1="68750" x2="68665" y2="77930"/>
                        <a14:foregroundMark x1="63215" y1="66016" x2="63488" y2="72852"/>
                        <a14:foregroundMark x1="27793" y1="69922" x2="26975" y2="73828"/>
                        <a14:foregroundMark x1="21798" y1="69336" x2="22616" y2="72656"/>
                        <a14:foregroundMark x1="10627" y1="65430" x2="13079" y2="66992"/>
                        <a14:foregroundMark x1="43052" y1="67578" x2="43052" y2="6757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10" t="39167" r="23488" b="-598"/>
          <a:stretch/>
        </p:blipFill>
        <p:spPr bwMode="auto">
          <a:xfrm>
            <a:off x="78792" y="2296542"/>
            <a:ext cx="2492959" cy="25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400050" y="629076"/>
            <a:ext cx="5429250" cy="830997"/>
          </a:xfrm>
          <a:custGeom>
            <a:avLst/>
            <a:gdLst>
              <a:gd name="connsiteX0" fmla="*/ 0 w 5429250"/>
              <a:gd name="connsiteY0" fmla="*/ 0 h 830997"/>
              <a:gd name="connsiteX1" fmla="*/ 5429250 w 5429250"/>
              <a:gd name="connsiteY1" fmla="*/ 0 h 830997"/>
              <a:gd name="connsiteX2" fmla="*/ 5429250 w 5429250"/>
              <a:gd name="connsiteY2" fmla="*/ 830997 h 830997"/>
              <a:gd name="connsiteX3" fmla="*/ 0 w 5429250"/>
              <a:gd name="connsiteY3" fmla="*/ 830997 h 830997"/>
              <a:gd name="connsiteX4" fmla="*/ 0 w 542925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830997" fill="none" extrusionOk="0">
                <a:moveTo>
                  <a:pt x="0" y="0"/>
                </a:moveTo>
                <a:cubicBezTo>
                  <a:pt x="1928564" y="5222"/>
                  <a:pt x="4393540" y="24918"/>
                  <a:pt x="5429250" y="0"/>
                </a:cubicBezTo>
                <a:cubicBezTo>
                  <a:pt x="5495984" y="288481"/>
                  <a:pt x="5415788" y="519308"/>
                  <a:pt x="5429250" y="830997"/>
                </a:cubicBezTo>
                <a:cubicBezTo>
                  <a:pt x="4095671" y="666236"/>
                  <a:pt x="1828969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5429250" h="830997" stroke="0" extrusionOk="0">
                <a:moveTo>
                  <a:pt x="0" y="0"/>
                </a:moveTo>
                <a:cubicBezTo>
                  <a:pt x="928457" y="11849"/>
                  <a:pt x="4478604" y="-161459"/>
                  <a:pt x="5429250" y="0"/>
                </a:cubicBezTo>
                <a:cubicBezTo>
                  <a:pt x="5470548" y="365209"/>
                  <a:pt x="5483152" y="657770"/>
                  <a:pt x="5429250" y="830997"/>
                </a:cubicBezTo>
                <a:cubicBezTo>
                  <a:pt x="2897959" y="685137"/>
                  <a:pt x="1185980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</a:rPr>
              <a:t>   </a:t>
            </a:r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 Vì sao không lên chơi bóng trên đường phố?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79476" y="348609"/>
            <a:ext cx="4029841" cy="2392505"/>
            <a:chOff x="-85331" y="1675905"/>
            <a:chExt cx="6225778" cy="4050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B6B96-7BB3-4EF9-B583-92F21462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" t="12569" r="717" b="8681"/>
            <a:stretch/>
          </p:blipFill>
          <p:spPr>
            <a:xfrm>
              <a:off x="-85331" y="1675905"/>
              <a:ext cx="6225778" cy="405050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D7D2C1-BF6F-4686-AAED-384CF161B1C4}"/>
                </a:ext>
              </a:extLst>
            </p:cNvPr>
            <p:cNvGrpSpPr/>
            <p:nvPr/>
          </p:nvGrpSpPr>
          <p:grpSpPr>
            <a:xfrm>
              <a:off x="738728" y="4435554"/>
              <a:ext cx="3880693" cy="862591"/>
              <a:chOff x="2301086" y="3380737"/>
              <a:chExt cx="5174258" cy="1150121"/>
            </a:xfrm>
          </p:grpSpPr>
          <p:sp>
            <p:nvSpPr>
              <p:cNvPr id="14" name="Wave 13">
                <a:extLst>
                  <a:ext uri="{FF2B5EF4-FFF2-40B4-BE49-F238E27FC236}">
                    <a16:creationId xmlns:a16="http://schemas.microsoft.com/office/drawing/2014/main" id="{923C2848-14F5-4B64-987E-1BB76250E2BB}"/>
                  </a:ext>
                </a:extLst>
              </p:cNvPr>
              <p:cNvSpPr/>
              <p:nvPr/>
            </p:nvSpPr>
            <p:spPr>
              <a:xfrm>
                <a:off x="2301086" y="3380737"/>
                <a:ext cx="5174258" cy="1150121"/>
              </a:xfrm>
              <a:prstGeom prst="wave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64728"/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文本框 6">
                <a:extLst>
                  <a:ext uri="{FF2B5EF4-FFF2-40B4-BE49-F238E27FC236}">
                    <a16:creationId xmlns:a16="http://schemas.microsoft.com/office/drawing/2014/main" id="{B988AE8A-7535-4853-8501-BBEA5C4F31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9727" y="3520354"/>
                <a:ext cx="4996607" cy="90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ctr" defTabSz="51215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2000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Trao</a:t>
                </a:r>
                <a:r>
                  <a:rPr lang="en-GB" altLang="zh-CN" sz="2000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2000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đổi</a:t>
                </a:r>
                <a:r>
                  <a:rPr lang="en-GB" altLang="zh-CN" sz="2000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2000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GB" altLang="zh-CN" sz="2000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GB" altLang="zh-CN" sz="2000" b="1" kern="0" dirty="0" err="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nhóm</a:t>
                </a:r>
                <a:r>
                  <a:rPr lang="en-GB" altLang="zh-CN" sz="2000" b="1" kern="0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zh-CN" altLang="en-US" sz="2000" b="1" kern="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2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7E069E-2A8B-4C9B-9577-9E8F4D273596}"/>
              </a:ext>
            </a:extLst>
          </p:cNvPr>
          <p:cNvSpPr txBox="1"/>
          <p:nvPr/>
        </p:nvSpPr>
        <p:spPr>
          <a:xfrm>
            <a:off x="557526" y="2478882"/>
            <a:ext cx="6129024" cy="830997"/>
          </a:xfrm>
          <a:custGeom>
            <a:avLst/>
            <a:gdLst>
              <a:gd name="connsiteX0" fmla="*/ 0 w 6129024"/>
              <a:gd name="connsiteY0" fmla="*/ 0 h 830997"/>
              <a:gd name="connsiteX1" fmla="*/ 6129024 w 6129024"/>
              <a:gd name="connsiteY1" fmla="*/ 0 h 830997"/>
              <a:gd name="connsiteX2" fmla="*/ 6129024 w 6129024"/>
              <a:gd name="connsiteY2" fmla="*/ 830997 h 830997"/>
              <a:gd name="connsiteX3" fmla="*/ 0 w 6129024"/>
              <a:gd name="connsiteY3" fmla="*/ 830997 h 830997"/>
              <a:gd name="connsiteX4" fmla="*/ 0 w 612902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9024" h="830997" fill="none" extrusionOk="0">
                <a:moveTo>
                  <a:pt x="0" y="0"/>
                </a:moveTo>
                <a:cubicBezTo>
                  <a:pt x="2702126" y="5222"/>
                  <a:pt x="5146896" y="24918"/>
                  <a:pt x="6129024" y="0"/>
                </a:cubicBezTo>
                <a:cubicBezTo>
                  <a:pt x="6195758" y="288481"/>
                  <a:pt x="6115562" y="519308"/>
                  <a:pt x="6129024" y="830997"/>
                </a:cubicBezTo>
                <a:cubicBezTo>
                  <a:pt x="3173210" y="666236"/>
                  <a:pt x="1282482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6129024" h="830997" stroke="0" extrusionOk="0">
                <a:moveTo>
                  <a:pt x="0" y="0"/>
                </a:moveTo>
                <a:cubicBezTo>
                  <a:pt x="1172012" y="11849"/>
                  <a:pt x="5376718" y="-161459"/>
                  <a:pt x="6129024" y="0"/>
                </a:cubicBezTo>
                <a:cubicBezTo>
                  <a:pt x="6170322" y="365209"/>
                  <a:pt x="6182926" y="657770"/>
                  <a:pt x="6129024" y="830997"/>
                </a:cubicBezTo>
                <a:cubicBezTo>
                  <a:pt x="3432023" y="685137"/>
                  <a:pt x="2782375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1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đi đường em cần chú ý quan sát xung quanh để đảo bảo an toàn</a:t>
            </a:r>
            <a:endParaRPr lang="vi-VN" sz="21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: Shape 34">
            <a:extLst>
              <a:ext uri="{FF2B5EF4-FFF2-40B4-BE49-F238E27FC236}">
                <a16:creationId xmlns:a16="http://schemas.microsoft.com/office/drawing/2014/main" id="{268E5095-21D6-47EB-91FB-DD8F4888AFEA}"/>
              </a:ext>
            </a:extLst>
          </p:cNvPr>
          <p:cNvSpPr/>
          <p:nvPr/>
        </p:nvSpPr>
        <p:spPr>
          <a:xfrm>
            <a:off x="2114551" y="1722841"/>
            <a:ext cx="957575" cy="661508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86">
              <a:defRPr/>
            </a:pPr>
            <a:endParaRPr lang="en-US" sz="1346">
              <a:solidFill>
                <a:prstClr val="white"/>
              </a:solidFill>
              <a:latin typeface="微软雅黑" panose="020F0502020204030204"/>
              <a:ea typeface="微软雅黑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557525" y="667981"/>
            <a:ext cx="5429250" cy="830997"/>
          </a:xfrm>
          <a:custGeom>
            <a:avLst/>
            <a:gdLst>
              <a:gd name="connsiteX0" fmla="*/ 0 w 5429250"/>
              <a:gd name="connsiteY0" fmla="*/ 0 h 830997"/>
              <a:gd name="connsiteX1" fmla="*/ 5429250 w 5429250"/>
              <a:gd name="connsiteY1" fmla="*/ 0 h 830997"/>
              <a:gd name="connsiteX2" fmla="*/ 5429250 w 5429250"/>
              <a:gd name="connsiteY2" fmla="*/ 830997 h 830997"/>
              <a:gd name="connsiteX3" fmla="*/ 0 w 5429250"/>
              <a:gd name="connsiteY3" fmla="*/ 830997 h 830997"/>
              <a:gd name="connsiteX4" fmla="*/ 0 w 542925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830997" fill="none" extrusionOk="0">
                <a:moveTo>
                  <a:pt x="0" y="0"/>
                </a:moveTo>
                <a:cubicBezTo>
                  <a:pt x="1928564" y="5222"/>
                  <a:pt x="4393540" y="24918"/>
                  <a:pt x="5429250" y="0"/>
                </a:cubicBezTo>
                <a:cubicBezTo>
                  <a:pt x="5495984" y="288481"/>
                  <a:pt x="5415788" y="519308"/>
                  <a:pt x="5429250" y="830997"/>
                </a:cubicBezTo>
                <a:cubicBezTo>
                  <a:pt x="4095671" y="666236"/>
                  <a:pt x="1828969" y="949147"/>
                  <a:pt x="0" y="830997"/>
                </a:cubicBezTo>
                <a:cubicBezTo>
                  <a:pt x="40680" y="496552"/>
                  <a:pt x="60630" y="94687"/>
                  <a:pt x="0" y="0"/>
                </a:cubicBezTo>
                <a:close/>
              </a:path>
              <a:path w="5429250" h="830997" stroke="0" extrusionOk="0">
                <a:moveTo>
                  <a:pt x="0" y="0"/>
                </a:moveTo>
                <a:cubicBezTo>
                  <a:pt x="928457" y="11849"/>
                  <a:pt x="4478604" y="-161459"/>
                  <a:pt x="5429250" y="0"/>
                </a:cubicBezTo>
                <a:cubicBezTo>
                  <a:pt x="5470548" y="365209"/>
                  <a:pt x="5483152" y="657770"/>
                  <a:pt x="5429250" y="830997"/>
                </a:cubicBezTo>
                <a:cubicBezTo>
                  <a:pt x="2897959" y="685137"/>
                  <a:pt x="1185980" y="752673"/>
                  <a:pt x="0" y="830997"/>
                </a:cubicBezTo>
                <a:cubicBezTo>
                  <a:pt x="-37538" y="663941"/>
                  <a:pt x="-52553" y="30860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1FAE98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vi-VN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 Khi đi đường, em cần chú ý những gì để đảm bảo an toàn?</a:t>
            </a:r>
            <a:endParaRPr lang="vi-VN" sz="2400" b="1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4" descr="https://o.remove.bg/downloads/2ae2820d-e74b-40d5-ae53-1687e1c05057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9237" l="1563" r="100000">
                        <a14:backgroundMark x1="40625" y1="51908" x2="89583" y2="21374"/>
                        <a14:backgroundMark x1="60417" y1="43130" x2="86458" y2="30534"/>
                        <a14:backgroundMark x1="39583" y1="51908" x2="48438" y2="46947"/>
                        <a14:backgroundMark x1="2604" y1="18321" x2="4688" y2="17557"/>
                        <a14:backgroundMark x1="33854" y1="47710" x2="39063" y2="4580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38278" r="-3280"/>
          <a:stretch/>
        </p:blipFill>
        <p:spPr bwMode="auto">
          <a:xfrm>
            <a:off x="6686550" y="2193544"/>
            <a:ext cx="2171700" cy="26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9039" y="89800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CHIA </a:t>
            </a:r>
            <a:r>
              <a:rPr lang="en-GB" sz="3000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SẺ</a:t>
            </a:r>
            <a:r>
              <a:rPr lang="en-GB" sz="3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00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TRƯỚC</a:t>
            </a:r>
            <a:r>
              <a:rPr lang="en-GB" sz="300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</a:rPr>
              <a:t> LỚP</a:t>
            </a:r>
            <a:endParaRPr lang="en-US" sz="3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7917" y="379908"/>
            <a:ext cx="8183880" cy="4263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椭圆 31"/>
          <p:cNvSpPr/>
          <p:nvPr/>
        </p:nvSpPr>
        <p:spPr>
          <a:xfrm flipH="1">
            <a:off x="2972913" y="1604125"/>
            <a:ext cx="5791200" cy="212212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0070C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326" tIns="36164" rIns="72326" bIns="36164" numCol="1" spcCol="0" rtlCol="0" fromWordArt="0" anchor="ctr" anchorCtr="0" forceAA="0" compatLnSpc="1">
            <a:noAutofit/>
          </a:bodyPr>
          <a:lstStyle/>
          <a:p>
            <a:pPr algn="ctr" defTabSz="722948"/>
            <a:endParaRPr lang="zh-CN" altLang="en-US" sz="1264">
              <a:solidFill>
                <a:prstClr val="white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72" y="191950"/>
            <a:ext cx="4622971" cy="1366439"/>
          </a:xfrm>
          <a:prstGeom prst="rect">
            <a:avLst/>
          </a:prstGeom>
        </p:spPr>
      </p:pic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931343" y="3374708"/>
            <a:ext cx="2120741" cy="1741646"/>
            <a:chOff x="9839" y="3371"/>
            <a:chExt cx="9413" cy="73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图片 1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3" y="4292"/>
              <a:ext cx="4684" cy="5531"/>
            </a:xfrm>
            <a:prstGeom prst="rect">
              <a:avLst/>
            </a:prstGeom>
          </p:spPr>
        </p:pic>
        <p:pic>
          <p:nvPicPr>
            <p:cNvPr id="9" name="图片 8" descr="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66" y="3371"/>
              <a:ext cx="2386" cy="7391"/>
            </a:xfrm>
            <a:prstGeom prst="rect">
              <a:avLst/>
            </a:prstGeom>
          </p:spPr>
        </p:pic>
        <p:pic>
          <p:nvPicPr>
            <p:cNvPr id="10" name="图片 9" descr="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05" y="4638"/>
              <a:ext cx="2842" cy="6124"/>
            </a:xfrm>
            <a:prstGeom prst="rect">
              <a:avLst/>
            </a:prstGeom>
          </p:spPr>
        </p:pic>
        <p:pic>
          <p:nvPicPr>
            <p:cNvPr id="11" name="图片 10" descr="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69" y="6596"/>
              <a:ext cx="1740" cy="4166"/>
            </a:xfrm>
            <a:prstGeom prst="rect">
              <a:avLst/>
            </a:prstGeom>
          </p:spPr>
        </p:pic>
        <p:pic>
          <p:nvPicPr>
            <p:cNvPr id="12" name="图片 11" descr="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9" y="6445"/>
              <a:ext cx="1810" cy="3902"/>
            </a:xfrm>
            <a:prstGeom prst="rect">
              <a:avLst/>
            </a:prstGeom>
          </p:spPr>
        </p:pic>
        <p:pic>
          <p:nvPicPr>
            <p:cNvPr id="17" name="图片 16" descr="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7" y="6020"/>
              <a:ext cx="1740" cy="4166"/>
            </a:xfrm>
            <a:prstGeom prst="rect">
              <a:avLst/>
            </a:prstGeom>
          </p:spPr>
        </p:pic>
        <p:pic>
          <p:nvPicPr>
            <p:cNvPr id="18" name="图片 17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9" y="7553"/>
              <a:ext cx="1679" cy="2403"/>
            </a:xfrm>
            <a:prstGeom prst="rect">
              <a:avLst/>
            </a:prstGeom>
          </p:spPr>
        </p:pic>
      </p:grpSp>
      <p:pic>
        <p:nvPicPr>
          <p:cNvPr id="16" name="图片 3" descr="68f52b1bf8b43e4b849d17ba8d2af5a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57" y="1200150"/>
            <a:ext cx="3147536" cy="313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5963" y="1569473"/>
            <a:ext cx="4517528" cy="1201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253" y="2662277"/>
            <a:ext cx="428585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90" y="922340"/>
            <a:ext cx="424973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33179" r="23717" b="32849"/>
          <a:stretch>
            <a:fillRect/>
          </a:stretch>
        </p:blipFill>
        <p:spPr bwMode="auto">
          <a:xfrm>
            <a:off x="7078665" y="1782766"/>
            <a:ext cx="14525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198565"/>
            <a:ext cx="62071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1327152"/>
            <a:ext cx="26225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0" y="3836988"/>
            <a:ext cx="91440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>
            <a:fillRect/>
          </a:stretch>
        </p:blipFill>
        <p:spPr bwMode="auto">
          <a:xfrm rot="358970">
            <a:off x="6142038" y="330200"/>
            <a:ext cx="2089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2" r="62526" b="10385"/>
          <a:stretch>
            <a:fillRect/>
          </a:stretch>
        </p:blipFill>
        <p:spPr bwMode="auto">
          <a:xfrm>
            <a:off x="3162301" y="3255965"/>
            <a:ext cx="539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>
            <a:fillRect/>
          </a:stretch>
        </p:blipFill>
        <p:spPr bwMode="auto">
          <a:xfrm>
            <a:off x="5946775" y="3854453"/>
            <a:ext cx="53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0" y="3800475"/>
            <a:ext cx="9461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5576" y="1142049"/>
            <a:ext cx="3718882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>
            <a:fillRect/>
          </a:stretch>
        </p:blipFill>
        <p:spPr bwMode="auto">
          <a:xfrm>
            <a:off x="153988" y="0"/>
            <a:ext cx="88757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49253"/>
            <a:ext cx="54038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7525"/>
            <a:ext cx="6307137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8" y="2822578"/>
            <a:ext cx="2898776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3" y="2597151"/>
            <a:ext cx="308292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1728" y="1806577"/>
            <a:ext cx="4645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Khởi </a:t>
            </a:r>
            <a:r>
              <a:rPr lang="vi-VN" altLang="en-US" sz="600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00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1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842" y="0"/>
            <a:ext cx="8458200" cy="6438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200" b="1" dirty="0" err="1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1.Nghe</a:t>
            </a:r>
            <a:r>
              <a:rPr lang="en-GB" sz="3200" b="1" dirty="0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kể</a:t>
            </a:r>
            <a:r>
              <a:rPr lang="en-GB" sz="3200" b="1" dirty="0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chuyện</a:t>
            </a:r>
            <a:r>
              <a:rPr lang="en-GB" sz="3200" b="1" dirty="0">
                <a:solidFill>
                  <a:srgbClr val="00B0F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</a:rPr>
              <a:t>: </a:t>
            </a:r>
            <a:r>
              <a:rPr lang="en-GB" altLang="zh-CN" sz="3200" b="1" dirty="0" err="1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Trận</a:t>
            </a:r>
            <a:r>
              <a:rPr lang="en-GB" altLang="zh-CN" sz="3200" b="1" dirty="0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bóng</a:t>
            </a:r>
            <a:r>
              <a:rPr lang="en-GB" altLang="zh-CN" sz="3200" b="1" dirty="0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trên</a:t>
            </a:r>
            <a:r>
              <a:rPr lang="en-GB" altLang="zh-CN" sz="3200" b="1" dirty="0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 </a:t>
            </a:r>
            <a:r>
              <a:rPr lang="en-GB" altLang="zh-CN" sz="3200" b="1" err="1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đường</a:t>
            </a:r>
            <a:r>
              <a:rPr lang="en-GB" altLang="zh-CN" sz="3200" b="1">
                <a:solidFill>
                  <a:srgbClr val="FF0000"/>
                </a:solidFill>
                <a:latin typeface="Amazone" panose="020B0500000000000000" pitchFamily="34" charset="0"/>
                <a:ea typeface="Amazone" panose="020B0500000000000000" pitchFamily="34" charset="0"/>
                <a:cs typeface="Amazone" panose="020B0500000000000000" pitchFamily="34" charset="0"/>
                <a:sym typeface="+mn-lt"/>
              </a:rPr>
              <a:t> phố</a:t>
            </a:r>
            <a:endParaRPr lang="en-US" altLang="zh-CN" sz="3200" dirty="0">
              <a:solidFill>
                <a:srgbClr val="00B050"/>
              </a:solidFill>
              <a:latin typeface="Amazone" panose="020B0500000000000000" pitchFamily="34" charset="0"/>
              <a:ea typeface="Amazone" panose="020B0500000000000000" pitchFamily="34" charset="0"/>
              <a:cs typeface="Amazone" panose="020B0500000000000000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42" y="53612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một trong 2 đề:</a:t>
            </a:r>
          </a:p>
          <a:p>
            <a:r>
              <a:rPr lang="vi-VN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 Dựa vào tranh, kể lại đoạn 1 của câu chuyện Trận bóng trên đường phố theo lời nhân vật Long.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913" y="2966665"/>
            <a:ext cx="83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04922"/>
            <a:ext cx="4746202" cy="1761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914" y="3482905"/>
            <a:ext cx="5080819" cy="15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9763" r="94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205800"/>
            <a:ext cx="2731899" cy="2731899"/>
          </a:xfrm>
          <a:prstGeom prst="rect">
            <a:avLst/>
          </a:prstGeom>
        </p:spPr>
      </p:pic>
      <p:pic>
        <p:nvPicPr>
          <p:cNvPr id="3" name="Picture 2" descr="What is so special about me? on We Heart I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02" y="4065652"/>
            <a:ext cx="792098" cy="7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2362200" y="587222"/>
            <a:ext cx="6200775" cy="427052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B90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44AACB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03905" y="189931"/>
            <a:ext cx="2193794" cy="602468"/>
            <a:chOff x="5105400" y="48170"/>
            <a:chExt cx="2193794" cy="60246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FADD637-1668-4DE6-894B-6A05BA898022}"/>
                </a:ext>
              </a:extLst>
            </p:cNvPr>
            <p:cNvGrpSpPr/>
            <p:nvPr/>
          </p:nvGrpSpPr>
          <p:grpSpPr>
            <a:xfrm>
              <a:off x="5105400" y="48170"/>
              <a:ext cx="2193794" cy="602468"/>
              <a:chOff x="1671636" y="1674654"/>
              <a:chExt cx="1609726" cy="562083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1977F857-9DE5-4C8C-82D0-C6483B1C44C7}"/>
                  </a:ext>
                </a:extLst>
              </p:cNvPr>
              <p:cNvSpPr/>
              <p:nvPr/>
            </p:nvSpPr>
            <p:spPr>
              <a:xfrm>
                <a:off x="1671636" y="1696014"/>
                <a:ext cx="1609726" cy="540723"/>
              </a:xfrm>
              <a:prstGeom prst="roundRect">
                <a:avLst>
                  <a:gd name="adj" fmla="val 50000"/>
                </a:avLst>
              </a:prstGeom>
              <a:solidFill>
                <a:srgbClr val="FFB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4AACB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020D222-D056-4579-9C9C-8EAE48530152}"/>
                  </a:ext>
                </a:extLst>
              </p:cNvPr>
              <p:cNvSpPr txBox="1"/>
              <p:nvPr/>
            </p:nvSpPr>
            <p:spPr>
              <a:xfrm>
                <a:off x="1695586" y="1674654"/>
                <a:ext cx="1561825" cy="54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prstClr val="white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38247" y="117055"/>
              <a:ext cx="1905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018"/>
              <a:r>
                <a:rPr lang="en-US" sz="25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427" y="1144978"/>
            <a:ext cx="583107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c5d450a7306911101ae9ac82e2f0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3" y="1047751"/>
            <a:ext cx="4152424" cy="354377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15460" y="2308860"/>
            <a:ext cx="2857500" cy="934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9" name="图片 18" descr="C:\Users\summer\Desktop\PPT\ALL\ALL-素材\卡通\元素及艺术字\5563e3bb41a4c8a1c26a5fd0ce41a95c.png5563e3bb41a4c8a1c26a5fd0ce41a95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72960" y="386862"/>
            <a:ext cx="5193668" cy="3926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81" y="1734457"/>
            <a:ext cx="323725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5564981" cy="54468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15" y="504300"/>
            <a:ext cx="3577473" cy="4672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885950"/>
            <a:ext cx="38862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060" y="440055"/>
            <a:ext cx="8183880" cy="4263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4" name="组合 3"/>
          <p:cNvGrpSpPr/>
          <p:nvPr/>
        </p:nvGrpSpPr>
        <p:grpSpPr>
          <a:xfrm>
            <a:off x="191943" y="919822"/>
            <a:ext cx="1356298" cy="2883694"/>
            <a:chOff x="1673399" y="1978088"/>
            <a:chExt cx="1808162" cy="3844925"/>
          </a:xfrm>
        </p:grpSpPr>
        <p:sp>
          <p:nvSpPr>
            <p:cNvPr id="5" name="MH_Other_1"/>
            <p:cNvSpPr/>
            <p:nvPr>
              <p:custDataLst>
                <p:tags r:id="rId9"/>
              </p:custDataLst>
            </p:nvPr>
          </p:nvSpPr>
          <p:spPr>
            <a:xfrm>
              <a:off x="2511599" y="3397313"/>
              <a:ext cx="166687" cy="2425700"/>
            </a:xfrm>
            <a:custGeom>
              <a:avLst/>
              <a:gdLst>
                <a:gd name="connsiteX0" fmla="*/ 28093 w 103593"/>
                <a:gd name="connsiteY0" fmla="*/ 0 h 1447800"/>
                <a:gd name="connsiteX1" fmla="*/ 2693 w 103593"/>
                <a:gd name="connsiteY1" fmla="*/ 190500 h 1447800"/>
                <a:gd name="connsiteX2" fmla="*/ 85243 w 103593"/>
                <a:gd name="connsiteY2" fmla="*/ 466725 h 1447800"/>
                <a:gd name="connsiteX3" fmla="*/ 97943 w 103593"/>
                <a:gd name="connsiteY3" fmla="*/ 806450 h 1447800"/>
                <a:gd name="connsiteX4" fmla="*/ 12218 w 103593"/>
                <a:gd name="connsiteY4" fmla="*/ 1155700 h 1447800"/>
                <a:gd name="connsiteX5" fmla="*/ 15393 w 103593"/>
                <a:gd name="connsiteY5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93" h="1447800">
                  <a:moveTo>
                    <a:pt x="28093" y="0"/>
                  </a:moveTo>
                  <a:cubicBezTo>
                    <a:pt x="10630" y="56356"/>
                    <a:pt x="-6832" y="112713"/>
                    <a:pt x="2693" y="190500"/>
                  </a:cubicBezTo>
                  <a:cubicBezTo>
                    <a:pt x="12218" y="268287"/>
                    <a:pt x="69368" y="364067"/>
                    <a:pt x="85243" y="466725"/>
                  </a:cubicBezTo>
                  <a:cubicBezTo>
                    <a:pt x="101118" y="569383"/>
                    <a:pt x="110114" y="691621"/>
                    <a:pt x="97943" y="806450"/>
                  </a:cubicBezTo>
                  <a:cubicBezTo>
                    <a:pt x="85772" y="921279"/>
                    <a:pt x="25976" y="1048808"/>
                    <a:pt x="12218" y="1155700"/>
                  </a:cubicBezTo>
                  <a:cubicBezTo>
                    <a:pt x="-1540" y="1262592"/>
                    <a:pt x="6926" y="1355196"/>
                    <a:pt x="15393" y="1447800"/>
                  </a:cubicBez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MH_SubTitle_1"/>
            <p:cNvSpPr/>
            <p:nvPr>
              <p:custDataLst>
                <p:tags r:id="rId10"/>
              </p:custDataLst>
            </p:nvPr>
          </p:nvSpPr>
          <p:spPr bwMode="auto">
            <a:xfrm>
              <a:off x="1673399" y="1978088"/>
              <a:ext cx="1808162" cy="1460500"/>
            </a:xfrm>
            <a:custGeom>
              <a:avLst/>
              <a:gdLst>
                <a:gd name="T0" fmla="*/ 2147483646 w 310"/>
                <a:gd name="T1" fmla="*/ 0 h 250"/>
                <a:gd name="T2" fmla="*/ 2147483646 w 310"/>
                <a:gd name="T3" fmla="*/ 2147483646 h 250"/>
                <a:gd name="T4" fmla="*/ 2147483646 w 310"/>
                <a:gd name="T5" fmla="*/ 2147483646 h 250"/>
                <a:gd name="T6" fmla="*/ 2147483646 w 310"/>
                <a:gd name="T7" fmla="*/ 2147483646 h 250"/>
                <a:gd name="T8" fmla="*/ 2147483646 w 310"/>
                <a:gd name="T9" fmla="*/ 2147483646 h 250"/>
                <a:gd name="T10" fmla="*/ 2147483646 w 310"/>
                <a:gd name="T11" fmla="*/ 2147483646 h 250"/>
                <a:gd name="T12" fmla="*/ 2147483646 w 310"/>
                <a:gd name="T13" fmla="*/ 2147483646 h 250"/>
                <a:gd name="T14" fmla="*/ 2147483646 w 310"/>
                <a:gd name="T15" fmla="*/ 2147483646 h 250"/>
                <a:gd name="T16" fmla="*/ 2147483646 w 310"/>
                <a:gd name="T17" fmla="*/ 2147483646 h 250"/>
                <a:gd name="T18" fmla="*/ 2147483646 w 310"/>
                <a:gd name="T19" fmla="*/ 2147483646 h 250"/>
                <a:gd name="T20" fmla="*/ 2147483646 w 310"/>
                <a:gd name="T21" fmla="*/ 0 h 2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250"/>
                <a:gd name="T35" fmla="*/ 310 w 310"/>
                <a:gd name="T36" fmla="*/ 250 h 2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250">
                  <a:moveTo>
                    <a:pt x="97" y="0"/>
                  </a:moveTo>
                  <a:cubicBezTo>
                    <a:pt x="43" y="0"/>
                    <a:pt x="0" y="97"/>
                    <a:pt x="50" y="158"/>
                  </a:cubicBezTo>
                  <a:cubicBezTo>
                    <a:pt x="79" y="194"/>
                    <a:pt x="121" y="216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2" y="249"/>
                    <a:pt x="153" y="248"/>
                    <a:pt x="154" y="247"/>
                  </a:cubicBezTo>
                  <a:cubicBezTo>
                    <a:pt x="154" y="246"/>
                    <a:pt x="155" y="245"/>
                    <a:pt x="155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85" y="211"/>
                    <a:pt x="225" y="187"/>
                    <a:pt x="255" y="153"/>
                  </a:cubicBezTo>
                  <a:cubicBezTo>
                    <a:pt x="310" y="91"/>
                    <a:pt x="261" y="3"/>
                    <a:pt x="205" y="3"/>
                  </a:cubicBezTo>
                  <a:cubicBezTo>
                    <a:pt x="186" y="3"/>
                    <a:pt x="168" y="12"/>
                    <a:pt x="151" y="35"/>
                  </a:cubicBezTo>
                  <a:cubicBezTo>
                    <a:pt x="134" y="10"/>
                    <a:pt x="115" y="0"/>
                    <a:pt x="97" y="0"/>
                  </a:cubicBezTo>
                </a:path>
              </a:pathLst>
            </a:custGeom>
            <a:solidFill>
              <a:srgbClr val="FABE6A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5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39551" y="1434172"/>
            <a:ext cx="1271753" cy="2425304"/>
            <a:chOff x="3618086" y="2343213"/>
            <a:chExt cx="1695450" cy="3233738"/>
          </a:xfrm>
        </p:grpSpPr>
        <p:sp>
          <p:nvSpPr>
            <p:cNvPr id="8" name="MH_Other_3"/>
            <p:cNvSpPr/>
            <p:nvPr>
              <p:custDataLst>
                <p:tags r:id="rId7"/>
              </p:custDataLst>
            </p:nvPr>
          </p:nvSpPr>
          <p:spPr>
            <a:xfrm>
              <a:off x="4283249" y="3602101"/>
              <a:ext cx="222250" cy="1974850"/>
            </a:xfrm>
            <a:custGeom>
              <a:avLst/>
              <a:gdLst>
                <a:gd name="connsiteX0" fmla="*/ 41275 w 92720"/>
                <a:gd name="connsiteY0" fmla="*/ 0 h 1181100"/>
                <a:gd name="connsiteX1" fmla="*/ 82550 w 92720"/>
                <a:gd name="connsiteY1" fmla="*/ 127000 h 1181100"/>
                <a:gd name="connsiteX2" fmla="*/ 85725 w 92720"/>
                <a:gd name="connsiteY2" fmla="*/ 273050 h 1181100"/>
                <a:gd name="connsiteX3" fmla="*/ 0 w 92720"/>
                <a:gd name="connsiteY3" fmla="*/ 523875 h 1181100"/>
                <a:gd name="connsiteX4" fmla="*/ 85725 w 92720"/>
                <a:gd name="connsiteY4" fmla="*/ 857250 h 1181100"/>
                <a:gd name="connsiteX5" fmla="*/ 73025 w 92720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0" h="1181100">
                  <a:moveTo>
                    <a:pt x="41275" y="0"/>
                  </a:moveTo>
                  <a:cubicBezTo>
                    <a:pt x="58208" y="40746"/>
                    <a:pt x="75142" y="81492"/>
                    <a:pt x="82550" y="127000"/>
                  </a:cubicBezTo>
                  <a:cubicBezTo>
                    <a:pt x="89958" y="172508"/>
                    <a:pt x="99483" y="206904"/>
                    <a:pt x="85725" y="273050"/>
                  </a:cubicBezTo>
                  <a:cubicBezTo>
                    <a:pt x="71967" y="339196"/>
                    <a:pt x="0" y="426508"/>
                    <a:pt x="0" y="523875"/>
                  </a:cubicBezTo>
                  <a:cubicBezTo>
                    <a:pt x="0" y="621242"/>
                    <a:pt x="73554" y="747713"/>
                    <a:pt x="85725" y="857250"/>
                  </a:cubicBezTo>
                  <a:cubicBezTo>
                    <a:pt x="97896" y="966787"/>
                    <a:pt x="85460" y="1073943"/>
                    <a:pt x="73025" y="118110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MH_SubTitle_3"/>
            <p:cNvSpPr/>
            <p:nvPr>
              <p:custDataLst>
                <p:tags r:id="rId8"/>
              </p:custDataLst>
            </p:nvPr>
          </p:nvSpPr>
          <p:spPr bwMode="auto">
            <a:xfrm>
              <a:off x="3618086" y="2343213"/>
              <a:ext cx="1695450" cy="1373188"/>
            </a:xfrm>
            <a:custGeom>
              <a:avLst/>
              <a:gdLst>
                <a:gd name="T0" fmla="*/ 2147483646 w 250"/>
                <a:gd name="T1" fmla="*/ 0 h 202"/>
                <a:gd name="T2" fmla="*/ 2147483646 w 250"/>
                <a:gd name="T3" fmla="*/ 2147483646 h 202"/>
                <a:gd name="T4" fmla="*/ 2147483646 w 250"/>
                <a:gd name="T5" fmla="*/ 2147483646 h 202"/>
                <a:gd name="T6" fmla="*/ 2147483646 w 250"/>
                <a:gd name="T7" fmla="*/ 2147483646 h 202"/>
                <a:gd name="T8" fmla="*/ 2147483646 w 250"/>
                <a:gd name="T9" fmla="*/ 2147483646 h 202"/>
                <a:gd name="T10" fmla="*/ 2147483646 w 250"/>
                <a:gd name="T11" fmla="*/ 2147483646 h 202"/>
                <a:gd name="T12" fmla="*/ 2147483646 w 250"/>
                <a:gd name="T13" fmla="*/ 2147483646 h 202"/>
                <a:gd name="T14" fmla="*/ 2147483646 w 250"/>
                <a:gd name="T15" fmla="*/ 2147483646 h 202"/>
                <a:gd name="T16" fmla="*/ 2147483646 w 250"/>
                <a:gd name="T17" fmla="*/ 2147483646 h 202"/>
                <a:gd name="T18" fmla="*/ 2147483646 w 250"/>
                <a:gd name="T19" fmla="*/ 2147483646 h 202"/>
                <a:gd name="T20" fmla="*/ 2147483646 w 250"/>
                <a:gd name="T21" fmla="*/ 2147483646 h 202"/>
                <a:gd name="T22" fmla="*/ 2147483646 w 250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202"/>
                <a:gd name="T38" fmla="*/ 250 w 250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202">
                  <a:moveTo>
                    <a:pt x="78" y="0"/>
                  </a:moveTo>
                  <a:cubicBezTo>
                    <a:pt x="34" y="0"/>
                    <a:pt x="0" y="78"/>
                    <a:pt x="40" y="128"/>
                  </a:cubicBezTo>
                  <a:cubicBezTo>
                    <a:pt x="64" y="156"/>
                    <a:pt x="97" y="174"/>
                    <a:pt x="121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1"/>
                    <a:pt x="122" y="201"/>
                  </a:cubicBezTo>
                  <a:cubicBezTo>
                    <a:pt x="122" y="201"/>
                    <a:pt x="122" y="201"/>
                    <a:pt x="122" y="201"/>
                  </a:cubicBezTo>
                  <a:cubicBezTo>
                    <a:pt x="122" y="200"/>
                    <a:pt x="122" y="200"/>
                    <a:pt x="122" y="200"/>
                  </a:cubicBezTo>
                  <a:cubicBezTo>
                    <a:pt x="122" y="200"/>
                    <a:pt x="122" y="200"/>
                    <a:pt x="122" y="201"/>
                  </a:cubicBezTo>
                  <a:cubicBezTo>
                    <a:pt x="147" y="171"/>
                    <a:pt x="181" y="152"/>
                    <a:pt x="206" y="123"/>
                  </a:cubicBezTo>
                  <a:cubicBezTo>
                    <a:pt x="250" y="73"/>
                    <a:pt x="210" y="2"/>
                    <a:pt x="165" y="2"/>
                  </a:cubicBezTo>
                  <a:cubicBezTo>
                    <a:pt x="150" y="2"/>
                    <a:pt x="135" y="10"/>
                    <a:pt x="122" y="28"/>
                  </a:cubicBezTo>
                  <a:cubicBezTo>
                    <a:pt x="108" y="8"/>
                    <a:pt x="93" y="0"/>
                    <a:pt x="7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5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2516" y="2183075"/>
            <a:ext cx="1041933" cy="1976438"/>
            <a:chOff x="2770361" y="3341751"/>
            <a:chExt cx="1389063" cy="2635250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>
            <a:xfrm>
              <a:off x="3418061" y="4368863"/>
              <a:ext cx="177800" cy="1608138"/>
            </a:xfrm>
            <a:custGeom>
              <a:avLst/>
              <a:gdLst>
                <a:gd name="connsiteX0" fmla="*/ 44450 w 114419"/>
                <a:gd name="connsiteY0" fmla="*/ 0 h 1038225"/>
                <a:gd name="connsiteX1" fmla="*/ 6350 w 114419"/>
                <a:gd name="connsiteY1" fmla="*/ 168275 h 1038225"/>
                <a:gd name="connsiteX2" fmla="*/ 57150 w 114419"/>
                <a:gd name="connsiteY2" fmla="*/ 327025 h 1038225"/>
                <a:gd name="connsiteX3" fmla="*/ 114300 w 114419"/>
                <a:gd name="connsiteY3" fmla="*/ 549275 h 1038225"/>
                <a:gd name="connsiteX4" fmla="*/ 41275 w 114419"/>
                <a:gd name="connsiteY4" fmla="*/ 847725 h 1038225"/>
                <a:gd name="connsiteX5" fmla="*/ 0 w 114419"/>
                <a:gd name="connsiteY5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419" h="1038225">
                  <a:moveTo>
                    <a:pt x="44450" y="0"/>
                  </a:moveTo>
                  <a:cubicBezTo>
                    <a:pt x="24341" y="56885"/>
                    <a:pt x="4233" y="113771"/>
                    <a:pt x="6350" y="168275"/>
                  </a:cubicBezTo>
                  <a:cubicBezTo>
                    <a:pt x="8467" y="222779"/>
                    <a:pt x="39158" y="263525"/>
                    <a:pt x="57150" y="327025"/>
                  </a:cubicBezTo>
                  <a:cubicBezTo>
                    <a:pt x="75142" y="390525"/>
                    <a:pt x="116946" y="462492"/>
                    <a:pt x="114300" y="549275"/>
                  </a:cubicBezTo>
                  <a:cubicBezTo>
                    <a:pt x="111654" y="636058"/>
                    <a:pt x="60325" y="766233"/>
                    <a:pt x="41275" y="847725"/>
                  </a:cubicBezTo>
                  <a:cubicBezTo>
                    <a:pt x="22225" y="929217"/>
                    <a:pt x="1587" y="982663"/>
                    <a:pt x="0" y="1038225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2770361" y="4078351"/>
              <a:ext cx="4763" cy="12700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2147483646 h 2"/>
                <a:gd name="T4" fmla="*/ 2147483646 w 1"/>
                <a:gd name="T5" fmla="*/ 0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1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50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MH_SubTitle_2"/>
            <p:cNvSpPr/>
            <p:nvPr>
              <p:custDataLst>
                <p:tags r:id="rId5"/>
              </p:custDataLst>
            </p:nvPr>
          </p:nvSpPr>
          <p:spPr bwMode="auto">
            <a:xfrm>
              <a:off x="2817986" y="3341751"/>
              <a:ext cx="1341438" cy="1085850"/>
            </a:xfrm>
            <a:custGeom>
              <a:avLst/>
              <a:gdLst>
                <a:gd name="T0" fmla="*/ 2147483646 w 230"/>
                <a:gd name="T1" fmla="*/ 0 h 186"/>
                <a:gd name="T2" fmla="*/ 2147483646 w 230"/>
                <a:gd name="T3" fmla="*/ 2147483646 h 186"/>
                <a:gd name="T4" fmla="*/ 2147483646 w 230"/>
                <a:gd name="T5" fmla="*/ 2147483646 h 186"/>
                <a:gd name="T6" fmla="*/ 2147483646 w 230"/>
                <a:gd name="T7" fmla="*/ 2147483646 h 186"/>
                <a:gd name="T8" fmla="*/ 2147483646 w 230"/>
                <a:gd name="T9" fmla="*/ 2147483646 h 186"/>
                <a:gd name="T10" fmla="*/ 2147483646 w 230"/>
                <a:gd name="T11" fmla="*/ 2147483646 h 186"/>
                <a:gd name="T12" fmla="*/ 2147483646 w 230"/>
                <a:gd name="T13" fmla="*/ 2147483646 h 186"/>
                <a:gd name="T14" fmla="*/ 2147483646 w 230"/>
                <a:gd name="T15" fmla="*/ 2147483646 h 186"/>
                <a:gd name="T16" fmla="*/ 2147483646 w 230"/>
                <a:gd name="T17" fmla="*/ 0 h 1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186"/>
                <a:gd name="T29" fmla="*/ 230 w 230"/>
                <a:gd name="T30" fmla="*/ 186 h 1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186">
                  <a:moveTo>
                    <a:pt x="72" y="0"/>
                  </a:moveTo>
                  <a:cubicBezTo>
                    <a:pt x="31" y="0"/>
                    <a:pt x="0" y="72"/>
                    <a:pt x="37" y="118"/>
                  </a:cubicBezTo>
                  <a:cubicBezTo>
                    <a:pt x="59" y="144"/>
                    <a:pt x="89" y="161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12" y="186"/>
                    <a:pt x="112" y="186"/>
                    <a:pt x="112" y="186"/>
                  </a:cubicBezTo>
                  <a:cubicBezTo>
                    <a:pt x="135" y="158"/>
                    <a:pt x="166" y="140"/>
                    <a:pt x="190" y="114"/>
                  </a:cubicBezTo>
                  <a:cubicBezTo>
                    <a:pt x="230" y="67"/>
                    <a:pt x="194" y="2"/>
                    <a:pt x="152" y="2"/>
                  </a:cubicBezTo>
                  <a:cubicBezTo>
                    <a:pt x="138" y="2"/>
                    <a:pt x="124" y="9"/>
                    <a:pt x="112" y="26"/>
                  </a:cubicBezTo>
                  <a:cubicBezTo>
                    <a:pt x="99" y="8"/>
                    <a:pt x="85" y="0"/>
                    <a:pt x="7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5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MH_Other_5"/>
            <p:cNvSpPr/>
            <p:nvPr>
              <p:custDataLst>
                <p:tags r:id="rId6"/>
              </p:custDataLst>
            </p:nvPr>
          </p:nvSpPr>
          <p:spPr bwMode="auto">
            <a:xfrm>
              <a:off x="3481561" y="4941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8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50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76310" y="2483113"/>
            <a:ext cx="890703" cy="1560909"/>
            <a:chOff x="4608686" y="3741801"/>
            <a:chExt cx="1187450" cy="2081212"/>
          </a:xfrm>
        </p:grpSpPr>
        <p:sp>
          <p:nvSpPr>
            <p:cNvPr id="16" name="MH_Other_6"/>
            <p:cNvSpPr/>
            <p:nvPr>
              <p:custDataLst>
                <p:tags r:id="rId1"/>
              </p:custDataLst>
            </p:nvPr>
          </p:nvSpPr>
          <p:spPr>
            <a:xfrm>
              <a:off x="5040486" y="4645088"/>
              <a:ext cx="207963" cy="1177925"/>
            </a:xfrm>
            <a:custGeom>
              <a:avLst/>
              <a:gdLst>
                <a:gd name="connsiteX0" fmla="*/ 85757 w 119298"/>
                <a:gd name="connsiteY0" fmla="*/ 0 h 742950"/>
                <a:gd name="connsiteX1" fmla="*/ 117507 w 119298"/>
                <a:gd name="connsiteY1" fmla="*/ 187325 h 742950"/>
                <a:gd name="connsiteX2" fmla="*/ 38132 w 119298"/>
                <a:gd name="connsiteY2" fmla="*/ 339725 h 742950"/>
                <a:gd name="connsiteX3" fmla="*/ 32 w 119298"/>
                <a:gd name="connsiteY3" fmla="*/ 476250 h 742950"/>
                <a:gd name="connsiteX4" fmla="*/ 31782 w 119298"/>
                <a:gd name="connsiteY4" fmla="*/ 641350 h 742950"/>
                <a:gd name="connsiteX5" fmla="*/ 47657 w 119298"/>
                <a:gd name="connsiteY5" fmla="*/ 742950 h 742950"/>
                <a:gd name="connsiteX0-1" fmla="*/ 73609 w 118265"/>
                <a:gd name="connsiteY0-2" fmla="*/ 0 h 696489"/>
                <a:gd name="connsiteX1-3" fmla="*/ 117507 w 118265"/>
                <a:gd name="connsiteY1-4" fmla="*/ 140864 h 696489"/>
                <a:gd name="connsiteX2-5" fmla="*/ 38132 w 118265"/>
                <a:gd name="connsiteY2-6" fmla="*/ 293264 h 696489"/>
                <a:gd name="connsiteX3-7" fmla="*/ 32 w 118265"/>
                <a:gd name="connsiteY3-8" fmla="*/ 429789 h 696489"/>
                <a:gd name="connsiteX4-9" fmla="*/ 31782 w 118265"/>
                <a:gd name="connsiteY4-10" fmla="*/ 594889 h 696489"/>
                <a:gd name="connsiteX5-11" fmla="*/ 47657 w 118265"/>
                <a:gd name="connsiteY5-12" fmla="*/ 696489 h 6964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8265" h="696489">
                  <a:moveTo>
                    <a:pt x="73609" y="0"/>
                  </a:moveTo>
                  <a:cubicBezTo>
                    <a:pt x="93452" y="65352"/>
                    <a:pt x="123420" y="91987"/>
                    <a:pt x="117507" y="140864"/>
                  </a:cubicBezTo>
                  <a:cubicBezTo>
                    <a:pt x="111594" y="189741"/>
                    <a:pt x="57711" y="245110"/>
                    <a:pt x="38132" y="293264"/>
                  </a:cubicBezTo>
                  <a:cubicBezTo>
                    <a:pt x="18553" y="341418"/>
                    <a:pt x="1090" y="379518"/>
                    <a:pt x="32" y="429789"/>
                  </a:cubicBezTo>
                  <a:cubicBezTo>
                    <a:pt x="-1026" y="480060"/>
                    <a:pt x="23845" y="550439"/>
                    <a:pt x="31782" y="594889"/>
                  </a:cubicBezTo>
                  <a:cubicBezTo>
                    <a:pt x="39719" y="639339"/>
                    <a:pt x="43688" y="667914"/>
                    <a:pt x="47657" y="696489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MH_SubTitle_4"/>
            <p:cNvSpPr/>
            <p:nvPr>
              <p:custDataLst>
                <p:tags r:id="rId2"/>
              </p:custDataLst>
            </p:nvPr>
          </p:nvSpPr>
          <p:spPr bwMode="auto">
            <a:xfrm>
              <a:off x="4608686" y="3741801"/>
              <a:ext cx="1187450" cy="962025"/>
            </a:xfrm>
            <a:custGeom>
              <a:avLst/>
              <a:gdLst>
                <a:gd name="T0" fmla="*/ 2147483646 w 131"/>
                <a:gd name="T1" fmla="*/ 0 h 106"/>
                <a:gd name="T2" fmla="*/ 2147483646 w 131"/>
                <a:gd name="T3" fmla="*/ 2147483646 h 106"/>
                <a:gd name="T4" fmla="*/ 2147483646 w 131"/>
                <a:gd name="T5" fmla="*/ 2147483646 h 106"/>
                <a:gd name="T6" fmla="*/ 2147483646 w 131"/>
                <a:gd name="T7" fmla="*/ 2147483646 h 106"/>
                <a:gd name="T8" fmla="*/ 2147483646 w 131"/>
                <a:gd name="T9" fmla="*/ 2147483646 h 106"/>
                <a:gd name="T10" fmla="*/ 2147483646 w 131"/>
                <a:gd name="T11" fmla="*/ 2147483646 h 106"/>
                <a:gd name="T12" fmla="*/ 2147483646 w 131"/>
                <a:gd name="T13" fmla="*/ 2147483646 h 106"/>
                <a:gd name="T14" fmla="*/ 2147483646 w 131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"/>
                <a:gd name="T25" fmla="*/ 0 h 106"/>
                <a:gd name="T26" fmla="*/ 131 w 131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" h="106">
                  <a:moveTo>
                    <a:pt x="41" y="0"/>
                  </a:moveTo>
                  <a:cubicBezTo>
                    <a:pt x="18" y="0"/>
                    <a:pt x="0" y="41"/>
                    <a:pt x="21" y="67"/>
                  </a:cubicBezTo>
                  <a:cubicBezTo>
                    <a:pt x="33" y="82"/>
                    <a:pt x="51" y="91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77" y="90"/>
                    <a:pt x="94" y="80"/>
                    <a:pt x="108" y="65"/>
                  </a:cubicBezTo>
                  <a:cubicBezTo>
                    <a:pt x="131" y="38"/>
                    <a:pt x="110" y="1"/>
                    <a:pt x="86" y="1"/>
                  </a:cubicBezTo>
                  <a:cubicBezTo>
                    <a:pt x="79" y="1"/>
                    <a:pt x="71" y="5"/>
                    <a:pt x="64" y="15"/>
                  </a:cubicBezTo>
                  <a:cubicBezTo>
                    <a:pt x="56" y="4"/>
                    <a:pt x="48" y="0"/>
                    <a:pt x="41" y="0"/>
                  </a:cubicBezTo>
                </a:path>
              </a:pathLst>
            </a:custGeom>
            <a:solidFill>
              <a:srgbClr val="FABE6A"/>
            </a:solidFill>
            <a:ln>
              <a:noFill/>
            </a:ln>
          </p:spPr>
          <p:txBody>
            <a:bodyPr lIns="0" tIns="0" rIns="0" bIns="21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z="105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98" y="865413"/>
            <a:ext cx="826236" cy="7751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 rot="2427509">
            <a:off x="8041990" y="3809591"/>
            <a:ext cx="403877" cy="396399"/>
            <a:chOff x="10646778" y="4753862"/>
            <a:chExt cx="751521" cy="737702"/>
          </a:xfrm>
        </p:grpSpPr>
        <p:sp>
          <p:nvSpPr>
            <p:cNvPr id="21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-1" fmla="*/ 0 w 914398"/>
                <a:gd name="connsiteY0-2" fmla="*/ 349269 h 923906"/>
                <a:gd name="connsiteX1-3" fmla="*/ 262139 w 914398"/>
                <a:gd name="connsiteY1-4" fmla="*/ 223173 h 923906"/>
                <a:gd name="connsiteX2-5" fmla="*/ 457199 w 914398"/>
                <a:gd name="connsiteY2-6" fmla="*/ 0 h 923906"/>
                <a:gd name="connsiteX3-7" fmla="*/ 652259 w 914398"/>
                <a:gd name="connsiteY3-8" fmla="*/ 223173 h 923906"/>
                <a:gd name="connsiteX4-9" fmla="*/ 914398 w 914398"/>
                <a:gd name="connsiteY4-10" fmla="*/ 349269 h 923906"/>
                <a:gd name="connsiteX5-11" fmla="*/ 772813 w 914398"/>
                <a:gd name="connsiteY5-12" fmla="*/ 613293 h 923906"/>
                <a:gd name="connsiteX6-13" fmla="*/ 739764 w 914398"/>
                <a:gd name="connsiteY6-14" fmla="*/ 914398 h 923906"/>
                <a:gd name="connsiteX7-15" fmla="*/ 457199 w 914398"/>
                <a:gd name="connsiteY7-16" fmla="*/ 854400 h 923906"/>
                <a:gd name="connsiteX8-17" fmla="*/ 174634 w 914398"/>
                <a:gd name="connsiteY8-18" fmla="*/ 914398 h 923906"/>
                <a:gd name="connsiteX9-19" fmla="*/ 141585 w 914398"/>
                <a:gd name="connsiteY9-20" fmla="*/ 613293 h 923906"/>
                <a:gd name="connsiteX10-21" fmla="*/ 0 w 914398"/>
                <a:gd name="connsiteY10-22" fmla="*/ 349269 h 923906"/>
                <a:gd name="connsiteX0-23" fmla="*/ 0 w 916461"/>
                <a:gd name="connsiteY0-24" fmla="*/ 349269 h 923906"/>
                <a:gd name="connsiteX1-25" fmla="*/ 262139 w 916461"/>
                <a:gd name="connsiteY1-26" fmla="*/ 223173 h 923906"/>
                <a:gd name="connsiteX2-27" fmla="*/ 457199 w 916461"/>
                <a:gd name="connsiteY2-28" fmla="*/ 0 h 923906"/>
                <a:gd name="connsiteX3-29" fmla="*/ 652259 w 916461"/>
                <a:gd name="connsiteY3-30" fmla="*/ 223173 h 923906"/>
                <a:gd name="connsiteX4-31" fmla="*/ 914398 w 916461"/>
                <a:gd name="connsiteY4-32" fmla="*/ 349269 h 923906"/>
                <a:gd name="connsiteX5-33" fmla="*/ 772813 w 916461"/>
                <a:gd name="connsiteY5-34" fmla="*/ 613293 h 923906"/>
                <a:gd name="connsiteX6-35" fmla="*/ 739764 w 916461"/>
                <a:gd name="connsiteY6-36" fmla="*/ 914398 h 923906"/>
                <a:gd name="connsiteX7-37" fmla="*/ 457199 w 916461"/>
                <a:gd name="connsiteY7-38" fmla="*/ 854400 h 923906"/>
                <a:gd name="connsiteX8-39" fmla="*/ 174634 w 916461"/>
                <a:gd name="connsiteY8-40" fmla="*/ 914398 h 923906"/>
                <a:gd name="connsiteX9-41" fmla="*/ 141585 w 916461"/>
                <a:gd name="connsiteY9-42" fmla="*/ 613293 h 923906"/>
                <a:gd name="connsiteX10-43" fmla="*/ 0 w 916461"/>
                <a:gd name="connsiteY10-44" fmla="*/ 349269 h 923906"/>
                <a:gd name="connsiteX0-45" fmla="*/ 0 w 916461"/>
                <a:gd name="connsiteY0-46" fmla="*/ 349269 h 923906"/>
                <a:gd name="connsiteX1-47" fmla="*/ 262139 w 916461"/>
                <a:gd name="connsiteY1-48" fmla="*/ 223173 h 923906"/>
                <a:gd name="connsiteX2-49" fmla="*/ 457199 w 916461"/>
                <a:gd name="connsiteY2-50" fmla="*/ 0 h 923906"/>
                <a:gd name="connsiteX3-51" fmla="*/ 652259 w 916461"/>
                <a:gd name="connsiteY3-52" fmla="*/ 223173 h 923906"/>
                <a:gd name="connsiteX4-53" fmla="*/ 914398 w 916461"/>
                <a:gd name="connsiteY4-54" fmla="*/ 349269 h 923906"/>
                <a:gd name="connsiteX5-55" fmla="*/ 772813 w 916461"/>
                <a:gd name="connsiteY5-56" fmla="*/ 613293 h 923906"/>
                <a:gd name="connsiteX6-57" fmla="*/ 739764 w 916461"/>
                <a:gd name="connsiteY6-58" fmla="*/ 914398 h 923906"/>
                <a:gd name="connsiteX7-59" fmla="*/ 457199 w 916461"/>
                <a:gd name="connsiteY7-60" fmla="*/ 854400 h 923906"/>
                <a:gd name="connsiteX8-61" fmla="*/ 174634 w 916461"/>
                <a:gd name="connsiteY8-62" fmla="*/ 914398 h 923906"/>
                <a:gd name="connsiteX9-63" fmla="*/ 141585 w 916461"/>
                <a:gd name="connsiteY9-64" fmla="*/ 613293 h 923906"/>
                <a:gd name="connsiteX10-65" fmla="*/ 0 w 916461"/>
                <a:gd name="connsiteY10-66" fmla="*/ 349269 h 923906"/>
                <a:gd name="connsiteX0-67" fmla="*/ 2063 w 918524"/>
                <a:gd name="connsiteY0-68" fmla="*/ 349269 h 923906"/>
                <a:gd name="connsiteX1-69" fmla="*/ 264202 w 918524"/>
                <a:gd name="connsiteY1-70" fmla="*/ 223173 h 923906"/>
                <a:gd name="connsiteX2-71" fmla="*/ 459262 w 918524"/>
                <a:gd name="connsiteY2-72" fmla="*/ 0 h 923906"/>
                <a:gd name="connsiteX3-73" fmla="*/ 654322 w 918524"/>
                <a:gd name="connsiteY3-74" fmla="*/ 223173 h 923906"/>
                <a:gd name="connsiteX4-75" fmla="*/ 916461 w 918524"/>
                <a:gd name="connsiteY4-76" fmla="*/ 349269 h 923906"/>
                <a:gd name="connsiteX5-77" fmla="*/ 774876 w 918524"/>
                <a:gd name="connsiteY5-78" fmla="*/ 613293 h 923906"/>
                <a:gd name="connsiteX6-79" fmla="*/ 741827 w 918524"/>
                <a:gd name="connsiteY6-80" fmla="*/ 914398 h 923906"/>
                <a:gd name="connsiteX7-81" fmla="*/ 459262 w 918524"/>
                <a:gd name="connsiteY7-82" fmla="*/ 854400 h 923906"/>
                <a:gd name="connsiteX8-83" fmla="*/ 176697 w 918524"/>
                <a:gd name="connsiteY8-84" fmla="*/ 914398 h 923906"/>
                <a:gd name="connsiteX9-85" fmla="*/ 143648 w 918524"/>
                <a:gd name="connsiteY9-86" fmla="*/ 613293 h 923906"/>
                <a:gd name="connsiteX10-87" fmla="*/ 2063 w 918524"/>
                <a:gd name="connsiteY10-88" fmla="*/ 349269 h 923906"/>
                <a:gd name="connsiteX0-89" fmla="*/ 2063 w 918524"/>
                <a:gd name="connsiteY0-90" fmla="*/ 349269 h 923906"/>
                <a:gd name="connsiteX1-91" fmla="*/ 264202 w 918524"/>
                <a:gd name="connsiteY1-92" fmla="*/ 223173 h 923906"/>
                <a:gd name="connsiteX2-93" fmla="*/ 459262 w 918524"/>
                <a:gd name="connsiteY2-94" fmla="*/ 0 h 923906"/>
                <a:gd name="connsiteX3-95" fmla="*/ 654322 w 918524"/>
                <a:gd name="connsiteY3-96" fmla="*/ 223173 h 923906"/>
                <a:gd name="connsiteX4-97" fmla="*/ 916461 w 918524"/>
                <a:gd name="connsiteY4-98" fmla="*/ 349269 h 923906"/>
                <a:gd name="connsiteX5-99" fmla="*/ 774876 w 918524"/>
                <a:gd name="connsiteY5-100" fmla="*/ 613293 h 923906"/>
                <a:gd name="connsiteX6-101" fmla="*/ 741827 w 918524"/>
                <a:gd name="connsiteY6-102" fmla="*/ 914398 h 923906"/>
                <a:gd name="connsiteX7-103" fmla="*/ 459262 w 918524"/>
                <a:gd name="connsiteY7-104" fmla="*/ 854400 h 923906"/>
                <a:gd name="connsiteX8-105" fmla="*/ 176697 w 918524"/>
                <a:gd name="connsiteY8-106" fmla="*/ 914398 h 923906"/>
                <a:gd name="connsiteX9-107" fmla="*/ 143648 w 918524"/>
                <a:gd name="connsiteY9-108" fmla="*/ 613293 h 923906"/>
                <a:gd name="connsiteX10-109" fmla="*/ 2063 w 918524"/>
                <a:gd name="connsiteY10-110" fmla="*/ 349269 h 923906"/>
                <a:gd name="connsiteX0-111" fmla="*/ 2063 w 918524"/>
                <a:gd name="connsiteY0-112" fmla="*/ 349269 h 923906"/>
                <a:gd name="connsiteX1-113" fmla="*/ 264202 w 918524"/>
                <a:gd name="connsiteY1-114" fmla="*/ 223173 h 923906"/>
                <a:gd name="connsiteX2-115" fmla="*/ 459262 w 918524"/>
                <a:gd name="connsiteY2-116" fmla="*/ 0 h 923906"/>
                <a:gd name="connsiteX3-117" fmla="*/ 654322 w 918524"/>
                <a:gd name="connsiteY3-118" fmla="*/ 223173 h 923906"/>
                <a:gd name="connsiteX4-119" fmla="*/ 916461 w 918524"/>
                <a:gd name="connsiteY4-120" fmla="*/ 349269 h 923906"/>
                <a:gd name="connsiteX5-121" fmla="*/ 774876 w 918524"/>
                <a:gd name="connsiteY5-122" fmla="*/ 613293 h 923906"/>
                <a:gd name="connsiteX6-123" fmla="*/ 741827 w 918524"/>
                <a:gd name="connsiteY6-124" fmla="*/ 914398 h 923906"/>
                <a:gd name="connsiteX7-125" fmla="*/ 459262 w 918524"/>
                <a:gd name="connsiteY7-126" fmla="*/ 854400 h 923906"/>
                <a:gd name="connsiteX8-127" fmla="*/ 176697 w 918524"/>
                <a:gd name="connsiteY8-128" fmla="*/ 914398 h 923906"/>
                <a:gd name="connsiteX9-129" fmla="*/ 143648 w 918524"/>
                <a:gd name="connsiteY9-130" fmla="*/ 613293 h 923906"/>
                <a:gd name="connsiteX10-131" fmla="*/ 2063 w 918524"/>
                <a:gd name="connsiteY10-132" fmla="*/ 349269 h 923906"/>
                <a:gd name="connsiteX0-133" fmla="*/ 2063 w 918524"/>
                <a:gd name="connsiteY0-134" fmla="*/ 349269 h 923906"/>
                <a:gd name="connsiteX1-135" fmla="*/ 264202 w 918524"/>
                <a:gd name="connsiteY1-136" fmla="*/ 223173 h 923906"/>
                <a:gd name="connsiteX2-137" fmla="*/ 459262 w 918524"/>
                <a:gd name="connsiteY2-138" fmla="*/ 0 h 923906"/>
                <a:gd name="connsiteX3-139" fmla="*/ 654322 w 918524"/>
                <a:gd name="connsiteY3-140" fmla="*/ 223173 h 923906"/>
                <a:gd name="connsiteX4-141" fmla="*/ 916461 w 918524"/>
                <a:gd name="connsiteY4-142" fmla="*/ 349269 h 923906"/>
                <a:gd name="connsiteX5-143" fmla="*/ 774876 w 918524"/>
                <a:gd name="connsiteY5-144" fmla="*/ 613293 h 923906"/>
                <a:gd name="connsiteX6-145" fmla="*/ 741827 w 918524"/>
                <a:gd name="connsiteY6-146" fmla="*/ 914398 h 923906"/>
                <a:gd name="connsiteX7-147" fmla="*/ 459262 w 918524"/>
                <a:gd name="connsiteY7-148" fmla="*/ 854400 h 923906"/>
                <a:gd name="connsiteX8-149" fmla="*/ 176697 w 918524"/>
                <a:gd name="connsiteY8-150" fmla="*/ 914398 h 923906"/>
                <a:gd name="connsiteX9-151" fmla="*/ 143648 w 918524"/>
                <a:gd name="connsiteY9-152" fmla="*/ 613293 h 923906"/>
                <a:gd name="connsiteX10-153" fmla="*/ 2063 w 918524"/>
                <a:gd name="connsiteY10-154" fmla="*/ 349269 h 923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3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-1" fmla="*/ 0 w 914398"/>
                  <a:gd name="connsiteY0-2" fmla="*/ 349269 h 923906"/>
                  <a:gd name="connsiteX1-3" fmla="*/ 262139 w 914398"/>
                  <a:gd name="connsiteY1-4" fmla="*/ 223173 h 923906"/>
                  <a:gd name="connsiteX2-5" fmla="*/ 457199 w 914398"/>
                  <a:gd name="connsiteY2-6" fmla="*/ 0 h 923906"/>
                  <a:gd name="connsiteX3-7" fmla="*/ 652259 w 914398"/>
                  <a:gd name="connsiteY3-8" fmla="*/ 223173 h 923906"/>
                  <a:gd name="connsiteX4-9" fmla="*/ 914398 w 914398"/>
                  <a:gd name="connsiteY4-10" fmla="*/ 349269 h 923906"/>
                  <a:gd name="connsiteX5-11" fmla="*/ 772813 w 914398"/>
                  <a:gd name="connsiteY5-12" fmla="*/ 613293 h 923906"/>
                  <a:gd name="connsiteX6-13" fmla="*/ 739764 w 914398"/>
                  <a:gd name="connsiteY6-14" fmla="*/ 914398 h 923906"/>
                  <a:gd name="connsiteX7-15" fmla="*/ 457199 w 914398"/>
                  <a:gd name="connsiteY7-16" fmla="*/ 854400 h 923906"/>
                  <a:gd name="connsiteX8-17" fmla="*/ 174634 w 914398"/>
                  <a:gd name="connsiteY8-18" fmla="*/ 914398 h 923906"/>
                  <a:gd name="connsiteX9-19" fmla="*/ 141585 w 914398"/>
                  <a:gd name="connsiteY9-20" fmla="*/ 613293 h 923906"/>
                  <a:gd name="connsiteX10-21" fmla="*/ 0 w 914398"/>
                  <a:gd name="connsiteY10-22" fmla="*/ 349269 h 923906"/>
                  <a:gd name="connsiteX0-23" fmla="*/ 0 w 916461"/>
                  <a:gd name="connsiteY0-24" fmla="*/ 349269 h 923906"/>
                  <a:gd name="connsiteX1-25" fmla="*/ 262139 w 916461"/>
                  <a:gd name="connsiteY1-26" fmla="*/ 223173 h 923906"/>
                  <a:gd name="connsiteX2-27" fmla="*/ 457199 w 916461"/>
                  <a:gd name="connsiteY2-28" fmla="*/ 0 h 923906"/>
                  <a:gd name="connsiteX3-29" fmla="*/ 652259 w 916461"/>
                  <a:gd name="connsiteY3-30" fmla="*/ 223173 h 923906"/>
                  <a:gd name="connsiteX4-31" fmla="*/ 914398 w 916461"/>
                  <a:gd name="connsiteY4-32" fmla="*/ 349269 h 923906"/>
                  <a:gd name="connsiteX5-33" fmla="*/ 772813 w 916461"/>
                  <a:gd name="connsiteY5-34" fmla="*/ 613293 h 923906"/>
                  <a:gd name="connsiteX6-35" fmla="*/ 739764 w 916461"/>
                  <a:gd name="connsiteY6-36" fmla="*/ 914398 h 923906"/>
                  <a:gd name="connsiteX7-37" fmla="*/ 457199 w 916461"/>
                  <a:gd name="connsiteY7-38" fmla="*/ 854400 h 923906"/>
                  <a:gd name="connsiteX8-39" fmla="*/ 174634 w 916461"/>
                  <a:gd name="connsiteY8-40" fmla="*/ 914398 h 923906"/>
                  <a:gd name="connsiteX9-41" fmla="*/ 141585 w 916461"/>
                  <a:gd name="connsiteY9-42" fmla="*/ 613293 h 923906"/>
                  <a:gd name="connsiteX10-43" fmla="*/ 0 w 916461"/>
                  <a:gd name="connsiteY10-44" fmla="*/ 349269 h 923906"/>
                  <a:gd name="connsiteX0-45" fmla="*/ 0 w 916461"/>
                  <a:gd name="connsiteY0-46" fmla="*/ 349269 h 923906"/>
                  <a:gd name="connsiteX1-47" fmla="*/ 262139 w 916461"/>
                  <a:gd name="connsiteY1-48" fmla="*/ 223173 h 923906"/>
                  <a:gd name="connsiteX2-49" fmla="*/ 457199 w 916461"/>
                  <a:gd name="connsiteY2-50" fmla="*/ 0 h 923906"/>
                  <a:gd name="connsiteX3-51" fmla="*/ 652259 w 916461"/>
                  <a:gd name="connsiteY3-52" fmla="*/ 223173 h 923906"/>
                  <a:gd name="connsiteX4-53" fmla="*/ 914398 w 916461"/>
                  <a:gd name="connsiteY4-54" fmla="*/ 349269 h 923906"/>
                  <a:gd name="connsiteX5-55" fmla="*/ 772813 w 916461"/>
                  <a:gd name="connsiteY5-56" fmla="*/ 613293 h 923906"/>
                  <a:gd name="connsiteX6-57" fmla="*/ 739764 w 916461"/>
                  <a:gd name="connsiteY6-58" fmla="*/ 914398 h 923906"/>
                  <a:gd name="connsiteX7-59" fmla="*/ 457199 w 916461"/>
                  <a:gd name="connsiteY7-60" fmla="*/ 854400 h 923906"/>
                  <a:gd name="connsiteX8-61" fmla="*/ 174634 w 916461"/>
                  <a:gd name="connsiteY8-62" fmla="*/ 914398 h 923906"/>
                  <a:gd name="connsiteX9-63" fmla="*/ 141585 w 916461"/>
                  <a:gd name="connsiteY9-64" fmla="*/ 613293 h 923906"/>
                  <a:gd name="connsiteX10-65" fmla="*/ 0 w 916461"/>
                  <a:gd name="connsiteY10-66" fmla="*/ 349269 h 923906"/>
                  <a:gd name="connsiteX0-67" fmla="*/ 2063 w 918524"/>
                  <a:gd name="connsiteY0-68" fmla="*/ 349269 h 923906"/>
                  <a:gd name="connsiteX1-69" fmla="*/ 264202 w 918524"/>
                  <a:gd name="connsiteY1-70" fmla="*/ 223173 h 923906"/>
                  <a:gd name="connsiteX2-71" fmla="*/ 459262 w 918524"/>
                  <a:gd name="connsiteY2-72" fmla="*/ 0 h 923906"/>
                  <a:gd name="connsiteX3-73" fmla="*/ 654322 w 918524"/>
                  <a:gd name="connsiteY3-74" fmla="*/ 223173 h 923906"/>
                  <a:gd name="connsiteX4-75" fmla="*/ 916461 w 918524"/>
                  <a:gd name="connsiteY4-76" fmla="*/ 349269 h 923906"/>
                  <a:gd name="connsiteX5-77" fmla="*/ 774876 w 918524"/>
                  <a:gd name="connsiteY5-78" fmla="*/ 613293 h 923906"/>
                  <a:gd name="connsiteX6-79" fmla="*/ 741827 w 918524"/>
                  <a:gd name="connsiteY6-80" fmla="*/ 914398 h 923906"/>
                  <a:gd name="connsiteX7-81" fmla="*/ 459262 w 918524"/>
                  <a:gd name="connsiteY7-82" fmla="*/ 854400 h 923906"/>
                  <a:gd name="connsiteX8-83" fmla="*/ 176697 w 918524"/>
                  <a:gd name="connsiteY8-84" fmla="*/ 914398 h 923906"/>
                  <a:gd name="connsiteX9-85" fmla="*/ 143648 w 918524"/>
                  <a:gd name="connsiteY9-86" fmla="*/ 613293 h 923906"/>
                  <a:gd name="connsiteX10-87" fmla="*/ 2063 w 918524"/>
                  <a:gd name="connsiteY10-88" fmla="*/ 349269 h 923906"/>
                  <a:gd name="connsiteX0-89" fmla="*/ 2063 w 918524"/>
                  <a:gd name="connsiteY0-90" fmla="*/ 349269 h 923906"/>
                  <a:gd name="connsiteX1-91" fmla="*/ 264202 w 918524"/>
                  <a:gd name="connsiteY1-92" fmla="*/ 223173 h 923906"/>
                  <a:gd name="connsiteX2-93" fmla="*/ 459262 w 918524"/>
                  <a:gd name="connsiteY2-94" fmla="*/ 0 h 923906"/>
                  <a:gd name="connsiteX3-95" fmla="*/ 654322 w 918524"/>
                  <a:gd name="connsiteY3-96" fmla="*/ 223173 h 923906"/>
                  <a:gd name="connsiteX4-97" fmla="*/ 916461 w 918524"/>
                  <a:gd name="connsiteY4-98" fmla="*/ 349269 h 923906"/>
                  <a:gd name="connsiteX5-99" fmla="*/ 774876 w 918524"/>
                  <a:gd name="connsiteY5-100" fmla="*/ 613293 h 923906"/>
                  <a:gd name="connsiteX6-101" fmla="*/ 741827 w 918524"/>
                  <a:gd name="connsiteY6-102" fmla="*/ 914398 h 923906"/>
                  <a:gd name="connsiteX7-103" fmla="*/ 459262 w 918524"/>
                  <a:gd name="connsiteY7-104" fmla="*/ 854400 h 923906"/>
                  <a:gd name="connsiteX8-105" fmla="*/ 176697 w 918524"/>
                  <a:gd name="connsiteY8-106" fmla="*/ 914398 h 923906"/>
                  <a:gd name="connsiteX9-107" fmla="*/ 143648 w 918524"/>
                  <a:gd name="connsiteY9-108" fmla="*/ 613293 h 923906"/>
                  <a:gd name="connsiteX10-109" fmla="*/ 2063 w 918524"/>
                  <a:gd name="connsiteY10-110" fmla="*/ 349269 h 923906"/>
                  <a:gd name="connsiteX0-111" fmla="*/ 2063 w 918524"/>
                  <a:gd name="connsiteY0-112" fmla="*/ 349269 h 923906"/>
                  <a:gd name="connsiteX1-113" fmla="*/ 264202 w 918524"/>
                  <a:gd name="connsiteY1-114" fmla="*/ 223173 h 923906"/>
                  <a:gd name="connsiteX2-115" fmla="*/ 459262 w 918524"/>
                  <a:gd name="connsiteY2-116" fmla="*/ 0 h 923906"/>
                  <a:gd name="connsiteX3-117" fmla="*/ 654322 w 918524"/>
                  <a:gd name="connsiteY3-118" fmla="*/ 223173 h 923906"/>
                  <a:gd name="connsiteX4-119" fmla="*/ 916461 w 918524"/>
                  <a:gd name="connsiteY4-120" fmla="*/ 349269 h 923906"/>
                  <a:gd name="connsiteX5-121" fmla="*/ 774876 w 918524"/>
                  <a:gd name="connsiteY5-122" fmla="*/ 613293 h 923906"/>
                  <a:gd name="connsiteX6-123" fmla="*/ 741827 w 918524"/>
                  <a:gd name="connsiteY6-124" fmla="*/ 914398 h 923906"/>
                  <a:gd name="connsiteX7-125" fmla="*/ 459262 w 918524"/>
                  <a:gd name="connsiteY7-126" fmla="*/ 854400 h 923906"/>
                  <a:gd name="connsiteX8-127" fmla="*/ 176697 w 918524"/>
                  <a:gd name="connsiteY8-128" fmla="*/ 914398 h 923906"/>
                  <a:gd name="connsiteX9-129" fmla="*/ 143648 w 918524"/>
                  <a:gd name="connsiteY9-130" fmla="*/ 613293 h 923906"/>
                  <a:gd name="connsiteX10-131" fmla="*/ 2063 w 918524"/>
                  <a:gd name="connsiteY10-132" fmla="*/ 349269 h 923906"/>
                  <a:gd name="connsiteX0-133" fmla="*/ 2063 w 918524"/>
                  <a:gd name="connsiteY0-134" fmla="*/ 349269 h 923906"/>
                  <a:gd name="connsiteX1-135" fmla="*/ 264202 w 918524"/>
                  <a:gd name="connsiteY1-136" fmla="*/ 223173 h 923906"/>
                  <a:gd name="connsiteX2-137" fmla="*/ 459262 w 918524"/>
                  <a:gd name="connsiteY2-138" fmla="*/ 0 h 923906"/>
                  <a:gd name="connsiteX3-139" fmla="*/ 654322 w 918524"/>
                  <a:gd name="connsiteY3-140" fmla="*/ 223173 h 923906"/>
                  <a:gd name="connsiteX4-141" fmla="*/ 916461 w 918524"/>
                  <a:gd name="connsiteY4-142" fmla="*/ 349269 h 923906"/>
                  <a:gd name="connsiteX5-143" fmla="*/ 774876 w 918524"/>
                  <a:gd name="connsiteY5-144" fmla="*/ 613293 h 923906"/>
                  <a:gd name="connsiteX6-145" fmla="*/ 741827 w 918524"/>
                  <a:gd name="connsiteY6-146" fmla="*/ 914398 h 923906"/>
                  <a:gd name="connsiteX7-147" fmla="*/ 459262 w 918524"/>
                  <a:gd name="connsiteY7-148" fmla="*/ 854400 h 923906"/>
                  <a:gd name="connsiteX8-149" fmla="*/ 176697 w 918524"/>
                  <a:gd name="connsiteY8-150" fmla="*/ 914398 h 923906"/>
                  <a:gd name="connsiteX9-151" fmla="*/ 143648 w 918524"/>
                  <a:gd name="connsiteY9-152" fmla="*/ 613293 h 923906"/>
                  <a:gd name="connsiteX10-153" fmla="*/ 2063 w 918524"/>
                  <a:gd name="connsiteY10-154" fmla="*/ 349269 h 923906"/>
                  <a:gd name="connsiteX0-155" fmla="*/ 654322 w 918524"/>
                  <a:gd name="connsiteY0-156" fmla="*/ 223173 h 923906"/>
                  <a:gd name="connsiteX1-157" fmla="*/ 916461 w 918524"/>
                  <a:gd name="connsiteY1-158" fmla="*/ 349269 h 923906"/>
                  <a:gd name="connsiteX2-159" fmla="*/ 774876 w 918524"/>
                  <a:gd name="connsiteY2-160" fmla="*/ 613293 h 923906"/>
                  <a:gd name="connsiteX3-161" fmla="*/ 741827 w 918524"/>
                  <a:gd name="connsiteY3-162" fmla="*/ 914398 h 923906"/>
                  <a:gd name="connsiteX4-163" fmla="*/ 459262 w 918524"/>
                  <a:gd name="connsiteY4-164" fmla="*/ 854400 h 923906"/>
                  <a:gd name="connsiteX5-165" fmla="*/ 176697 w 918524"/>
                  <a:gd name="connsiteY5-166" fmla="*/ 914398 h 923906"/>
                  <a:gd name="connsiteX6-167" fmla="*/ 143648 w 918524"/>
                  <a:gd name="connsiteY6-168" fmla="*/ 613293 h 923906"/>
                  <a:gd name="connsiteX7-169" fmla="*/ 2063 w 918524"/>
                  <a:gd name="connsiteY7-170" fmla="*/ 349269 h 923906"/>
                  <a:gd name="connsiteX8-171" fmla="*/ 264202 w 918524"/>
                  <a:gd name="connsiteY8-172" fmla="*/ 223173 h 923906"/>
                  <a:gd name="connsiteX9-173" fmla="*/ 459262 w 918524"/>
                  <a:gd name="connsiteY9-174" fmla="*/ 0 h 923906"/>
                  <a:gd name="connsiteX10-175" fmla="*/ 715845 w 918524"/>
                  <a:gd name="connsiteY10-176" fmla="*/ 284696 h 923906"/>
                  <a:gd name="connsiteX0-177" fmla="*/ 916461 w 918524"/>
                  <a:gd name="connsiteY0-178" fmla="*/ 349269 h 923906"/>
                  <a:gd name="connsiteX1-179" fmla="*/ 774876 w 918524"/>
                  <a:gd name="connsiteY1-180" fmla="*/ 613293 h 923906"/>
                  <a:gd name="connsiteX2-181" fmla="*/ 741827 w 918524"/>
                  <a:gd name="connsiteY2-182" fmla="*/ 914398 h 923906"/>
                  <a:gd name="connsiteX3-183" fmla="*/ 459262 w 918524"/>
                  <a:gd name="connsiteY3-184" fmla="*/ 854400 h 923906"/>
                  <a:gd name="connsiteX4-185" fmla="*/ 176697 w 918524"/>
                  <a:gd name="connsiteY4-186" fmla="*/ 914398 h 923906"/>
                  <a:gd name="connsiteX5-187" fmla="*/ 143648 w 918524"/>
                  <a:gd name="connsiteY5-188" fmla="*/ 613293 h 923906"/>
                  <a:gd name="connsiteX6-189" fmla="*/ 2063 w 918524"/>
                  <a:gd name="connsiteY6-190" fmla="*/ 349269 h 923906"/>
                  <a:gd name="connsiteX7-191" fmla="*/ 264202 w 918524"/>
                  <a:gd name="connsiteY7-192" fmla="*/ 223173 h 923906"/>
                  <a:gd name="connsiteX8-193" fmla="*/ 459262 w 918524"/>
                  <a:gd name="connsiteY8-194" fmla="*/ 0 h 923906"/>
                  <a:gd name="connsiteX9-195" fmla="*/ 715845 w 918524"/>
                  <a:gd name="connsiteY9-196" fmla="*/ 284696 h 923906"/>
                  <a:gd name="connsiteX0-197" fmla="*/ 774876 w 774876"/>
                  <a:gd name="connsiteY0-198" fmla="*/ 613293 h 923906"/>
                  <a:gd name="connsiteX1-199" fmla="*/ 741827 w 774876"/>
                  <a:gd name="connsiteY1-200" fmla="*/ 914398 h 923906"/>
                  <a:gd name="connsiteX2-201" fmla="*/ 459262 w 774876"/>
                  <a:gd name="connsiteY2-202" fmla="*/ 854400 h 923906"/>
                  <a:gd name="connsiteX3-203" fmla="*/ 176697 w 774876"/>
                  <a:gd name="connsiteY3-204" fmla="*/ 914398 h 923906"/>
                  <a:gd name="connsiteX4-205" fmla="*/ 143648 w 774876"/>
                  <a:gd name="connsiteY4-206" fmla="*/ 613293 h 923906"/>
                  <a:gd name="connsiteX5-207" fmla="*/ 2063 w 774876"/>
                  <a:gd name="connsiteY5-208" fmla="*/ 349269 h 923906"/>
                  <a:gd name="connsiteX6-209" fmla="*/ 264202 w 774876"/>
                  <a:gd name="connsiteY6-210" fmla="*/ 223173 h 923906"/>
                  <a:gd name="connsiteX7-211" fmla="*/ 459262 w 774876"/>
                  <a:gd name="connsiteY7-212" fmla="*/ 0 h 923906"/>
                  <a:gd name="connsiteX8-213" fmla="*/ 715845 w 774876"/>
                  <a:gd name="connsiteY8-214" fmla="*/ 284696 h 923906"/>
                  <a:gd name="connsiteX0-215" fmla="*/ 741827 w 741827"/>
                  <a:gd name="connsiteY0-216" fmla="*/ 914398 h 923906"/>
                  <a:gd name="connsiteX1-217" fmla="*/ 459262 w 741827"/>
                  <a:gd name="connsiteY1-218" fmla="*/ 854400 h 923906"/>
                  <a:gd name="connsiteX2-219" fmla="*/ 176697 w 741827"/>
                  <a:gd name="connsiteY2-220" fmla="*/ 914398 h 923906"/>
                  <a:gd name="connsiteX3-221" fmla="*/ 143648 w 741827"/>
                  <a:gd name="connsiteY3-222" fmla="*/ 613293 h 923906"/>
                  <a:gd name="connsiteX4-223" fmla="*/ 2063 w 741827"/>
                  <a:gd name="connsiteY4-224" fmla="*/ 349269 h 923906"/>
                  <a:gd name="connsiteX5-225" fmla="*/ 264202 w 741827"/>
                  <a:gd name="connsiteY5-226" fmla="*/ 223173 h 923906"/>
                  <a:gd name="connsiteX6-227" fmla="*/ 459262 w 741827"/>
                  <a:gd name="connsiteY6-228" fmla="*/ 0 h 923906"/>
                  <a:gd name="connsiteX7-229" fmla="*/ 715845 w 741827"/>
                  <a:gd name="connsiteY7-230" fmla="*/ 284696 h 923906"/>
                  <a:gd name="connsiteX0-231" fmla="*/ 459262 w 715845"/>
                  <a:gd name="connsiteY0-232" fmla="*/ 854400 h 916632"/>
                  <a:gd name="connsiteX1-233" fmla="*/ 176697 w 715845"/>
                  <a:gd name="connsiteY1-234" fmla="*/ 914398 h 916632"/>
                  <a:gd name="connsiteX2-235" fmla="*/ 143648 w 715845"/>
                  <a:gd name="connsiteY2-236" fmla="*/ 613293 h 916632"/>
                  <a:gd name="connsiteX3-237" fmla="*/ 2063 w 715845"/>
                  <a:gd name="connsiteY3-238" fmla="*/ 349269 h 916632"/>
                  <a:gd name="connsiteX4-239" fmla="*/ 264202 w 715845"/>
                  <a:gd name="connsiteY4-240" fmla="*/ 223173 h 916632"/>
                  <a:gd name="connsiteX5-241" fmla="*/ 459262 w 715845"/>
                  <a:gd name="connsiteY5-242" fmla="*/ 0 h 916632"/>
                  <a:gd name="connsiteX6-243" fmla="*/ 715845 w 715845"/>
                  <a:gd name="connsiteY6-244" fmla="*/ 284696 h 916632"/>
                  <a:gd name="connsiteX0-245" fmla="*/ 176697 w 715845"/>
                  <a:gd name="connsiteY0-246" fmla="*/ 914398 h 914398"/>
                  <a:gd name="connsiteX1-247" fmla="*/ 143648 w 715845"/>
                  <a:gd name="connsiteY1-248" fmla="*/ 613293 h 914398"/>
                  <a:gd name="connsiteX2-249" fmla="*/ 2063 w 715845"/>
                  <a:gd name="connsiteY2-250" fmla="*/ 349269 h 914398"/>
                  <a:gd name="connsiteX3-251" fmla="*/ 264202 w 715845"/>
                  <a:gd name="connsiteY3-252" fmla="*/ 223173 h 914398"/>
                  <a:gd name="connsiteX4-253" fmla="*/ 459262 w 715845"/>
                  <a:gd name="connsiteY4-254" fmla="*/ 0 h 914398"/>
                  <a:gd name="connsiteX5-255" fmla="*/ 715845 w 715845"/>
                  <a:gd name="connsiteY5-256" fmla="*/ 284696 h 914398"/>
                  <a:gd name="connsiteX0-257" fmla="*/ 143648 w 715845"/>
                  <a:gd name="connsiteY0-258" fmla="*/ 613293 h 613293"/>
                  <a:gd name="connsiteX1-259" fmla="*/ 2063 w 715845"/>
                  <a:gd name="connsiteY1-260" fmla="*/ 349269 h 613293"/>
                  <a:gd name="connsiteX2-261" fmla="*/ 264202 w 715845"/>
                  <a:gd name="connsiteY2-262" fmla="*/ 223173 h 613293"/>
                  <a:gd name="connsiteX3-263" fmla="*/ 459262 w 715845"/>
                  <a:gd name="connsiteY3-264" fmla="*/ 0 h 613293"/>
                  <a:gd name="connsiteX4-265" fmla="*/ 715845 w 715845"/>
                  <a:gd name="connsiteY4-266" fmla="*/ 284696 h 613293"/>
                  <a:gd name="connsiteX0-267" fmla="*/ 0 w 713782"/>
                  <a:gd name="connsiteY0-268" fmla="*/ 349269 h 349269"/>
                  <a:gd name="connsiteX1-269" fmla="*/ 262139 w 713782"/>
                  <a:gd name="connsiteY1-270" fmla="*/ 223173 h 349269"/>
                  <a:gd name="connsiteX2-271" fmla="*/ 457199 w 713782"/>
                  <a:gd name="connsiteY2-272" fmla="*/ 0 h 349269"/>
                  <a:gd name="connsiteX3-273" fmla="*/ 713782 w 713782"/>
                  <a:gd name="connsiteY3-274" fmla="*/ 284696 h 349269"/>
                  <a:gd name="connsiteX0-275" fmla="*/ 0 w 457199"/>
                  <a:gd name="connsiteY0-276" fmla="*/ 349269 h 349269"/>
                  <a:gd name="connsiteX1-277" fmla="*/ 262139 w 457199"/>
                  <a:gd name="connsiteY1-278" fmla="*/ 223173 h 349269"/>
                  <a:gd name="connsiteX2-279" fmla="*/ 457199 w 457199"/>
                  <a:gd name="connsiteY2-280" fmla="*/ 0 h 349269"/>
                  <a:gd name="connsiteX0-281" fmla="*/ 0 w 195060"/>
                  <a:gd name="connsiteY0-282" fmla="*/ 223173 h 223173"/>
                  <a:gd name="connsiteX1-283" fmla="*/ 195060 w 195060"/>
                  <a:gd name="connsiteY1-284" fmla="*/ 0 h 2231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6" name="直接连接符 25"/>
          <p:cNvCxnSpPr/>
          <p:nvPr/>
        </p:nvCxnSpPr>
        <p:spPr>
          <a:xfrm>
            <a:off x="5430290" y="1640591"/>
            <a:ext cx="3062905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8" y="2953240"/>
            <a:ext cx="2932761" cy="1747177"/>
          </a:xfrm>
          <a:prstGeom prst="rect">
            <a:avLst/>
          </a:prstGeom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7392750" y="3695757"/>
            <a:ext cx="1742464" cy="1430988"/>
            <a:chOff x="9839" y="3371"/>
            <a:chExt cx="9413" cy="73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图片 28" descr="1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163" y="4292"/>
              <a:ext cx="4684" cy="5531"/>
            </a:xfrm>
            <a:prstGeom prst="rect">
              <a:avLst/>
            </a:prstGeom>
          </p:spPr>
        </p:pic>
        <p:pic>
          <p:nvPicPr>
            <p:cNvPr id="30" name="图片 29" descr="1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866" y="3371"/>
              <a:ext cx="2386" cy="7391"/>
            </a:xfrm>
            <a:prstGeom prst="rect">
              <a:avLst/>
            </a:prstGeom>
          </p:spPr>
        </p:pic>
        <p:pic>
          <p:nvPicPr>
            <p:cNvPr id="31" name="图片 30" descr="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005" y="4638"/>
              <a:ext cx="2842" cy="6124"/>
            </a:xfrm>
            <a:prstGeom prst="rect">
              <a:avLst/>
            </a:prstGeom>
          </p:spPr>
        </p:pic>
        <p:pic>
          <p:nvPicPr>
            <p:cNvPr id="32" name="图片 31" descr="1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769" y="6596"/>
              <a:ext cx="1740" cy="4166"/>
            </a:xfrm>
            <a:prstGeom prst="rect">
              <a:avLst/>
            </a:prstGeom>
          </p:spPr>
        </p:pic>
        <p:pic>
          <p:nvPicPr>
            <p:cNvPr id="33" name="图片 32" descr="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959" y="6445"/>
              <a:ext cx="1810" cy="3902"/>
            </a:xfrm>
            <a:prstGeom prst="rect">
              <a:avLst/>
            </a:prstGeom>
          </p:spPr>
        </p:pic>
        <p:pic>
          <p:nvPicPr>
            <p:cNvPr id="34" name="图片 33" descr="1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87" y="6020"/>
              <a:ext cx="1740" cy="4166"/>
            </a:xfrm>
            <a:prstGeom prst="rect">
              <a:avLst/>
            </a:prstGeom>
          </p:spPr>
        </p:pic>
        <p:pic>
          <p:nvPicPr>
            <p:cNvPr id="35" name="图片 34" descr="1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839" y="7553"/>
              <a:ext cx="1679" cy="2403"/>
            </a:xfrm>
            <a:prstGeom prst="rect">
              <a:avLst/>
            </a:prstGeom>
          </p:spPr>
        </p:pic>
      </p:grpSp>
      <p:sp>
        <p:nvSpPr>
          <p:cNvPr id="38" name="TextBox 8">
            <a:extLst>
              <a:ext uri="{FF2B5EF4-FFF2-40B4-BE49-F238E27FC236}">
                <a16:creationId xmlns:a16="http://schemas.microsoft.com/office/drawing/2014/main" id="{C6839748-D778-4C2D-B9CD-5A434590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794" y="1112191"/>
            <a:ext cx="3647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vi-VN" altLang="zh-CN" sz="3000" b="1" dirty="0">
                <a:solidFill>
                  <a:srgbClr val="22666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汉仪意宋W"/>
              </a:rPr>
              <a:t>Tiêu chí đánh giá: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3985" y="1984241"/>
            <a:ext cx="4572000" cy="15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nội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dung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214313" indent="-214313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214313" indent="-214313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14" y="1854140"/>
            <a:ext cx="737854" cy="7396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31" y="2384198"/>
            <a:ext cx="737854" cy="7396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03" y="2415369"/>
            <a:ext cx="737854" cy="7396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40" y="3504232"/>
            <a:ext cx="737854" cy="73968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63" y="3475534"/>
            <a:ext cx="737854" cy="73968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70" y="3432693"/>
            <a:ext cx="737854" cy="73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890820" y="1376897"/>
            <a:ext cx="2193472" cy="2473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748854">
            <a:off x="1317086" y="883044"/>
            <a:ext cx="1394352" cy="2130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795550" y="706580"/>
            <a:ext cx="5939319" cy="424018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34" tIns="45717" rIns="91434" bIns="45717" numCol="1" anchor="t" anchorCtr="0" compatLnSpc="1"/>
          <a:lstStyle/>
          <a:p>
            <a:pPr defTabSz="914310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PA_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lum contrast="20000"/>
          </a:blip>
          <a:stretch>
            <a:fillRect/>
          </a:stretch>
        </p:blipFill>
        <p:spPr>
          <a:xfrm>
            <a:off x="3475964" y="1016216"/>
            <a:ext cx="661503" cy="521814"/>
          </a:xfrm>
          <a:prstGeom prst="rect">
            <a:avLst/>
          </a:prstGeom>
        </p:spPr>
      </p:pic>
      <p:grpSp>
        <p:nvGrpSpPr>
          <p:cNvPr id="6" name="PA_组合 25"/>
          <p:cNvGrpSpPr/>
          <p:nvPr>
            <p:custDataLst>
              <p:tags r:id="rId5"/>
            </p:custDataLst>
          </p:nvPr>
        </p:nvGrpSpPr>
        <p:grpSpPr>
          <a:xfrm rot="332723">
            <a:off x="-271046" y="1698077"/>
            <a:ext cx="3113506" cy="3766989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8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10" name="PA_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1795550" y="2791757"/>
            <a:ext cx="6053049" cy="1605552"/>
          </a:xfrm>
          <a:prstGeom prst="rect">
            <a:avLst/>
          </a:prstGeom>
        </p:spPr>
      </p:pic>
      <p:pic>
        <p:nvPicPr>
          <p:cNvPr id="11" name="PA_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5363610" y="1392376"/>
            <a:ext cx="701668" cy="663943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7535" y="101622"/>
            <a:ext cx="1774673" cy="1286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3084" y="1791394"/>
            <a:ext cx="4157832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summer\Desktop\PPT\ALL\ALL-素材\卡通\元素及艺术字\f48a8fcea8d8cf31633ebc4f1b541c7b.pngf48a8fcea8d8cf31633ebc4f1b541c7b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9400" y="-247650"/>
            <a:ext cx="1809274" cy="1952651"/>
          </a:xfrm>
          <a:prstGeom prst="rect">
            <a:avLst/>
          </a:prstGeom>
        </p:spPr>
      </p:pic>
      <p:pic>
        <p:nvPicPr>
          <p:cNvPr id="8" name="图片 15" descr="C:\Users\summer\Desktop\PPT\ALL\ALL-素材\卡通\元素及艺术字\62e780c1844d76f38d0976731a817318.png62e780c1844d76f38d0976731a8173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91400" y="3028950"/>
            <a:ext cx="1961111" cy="1961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1419" y="-18587"/>
            <a:ext cx="6553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Trao</a:t>
            </a:r>
            <a:r>
              <a:rPr lang="en-US" sz="495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95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đổi</a:t>
            </a:r>
            <a:r>
              <a:rPr lang="en-US" sz="495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95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trước</a:t>
            </a:r>
            <a:r>
              <a:rPr lang="en-US" sz="495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lớp</a:t>
            </a:r>
            <a:endParaRPr lang="en-US" sz="495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419" y="1442472"/>
            <a:ext cx="5080819" cy="1553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727" y="3282158"/>
            <a:ext cx="4746202" cy="1761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0809" y="58839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một trong 2 đề:</a:t>
            </a:r>
          </a:p>
          <a:p>
            <a:r>
              <a:rPr lang="vi-VN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 Dựa vào tranh, kể lại đoạn 1 của câu chuyện Trận bóng trên đường phố theo lời nhân vật Long.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2060" y="2897784"/>
            <a:ext cx="83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5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icqru0b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269</Words>
  <Application>Microsoft Office PowerPoint</Application>
  <PresentationFormat>On-screen Show (16:9)</PresentationFormat>
  <Paragraphs>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微软雅黑</vt:lpstr>
      <vt:lpstr>宋体</vt:lpstr>
      <vt:lpstr>.VnAvant</vt:lpstr>
      <vt:lpstr>Amazone</vt:lpstr>
      <vt:lpstr>Arial</vt:lpstr>
      <vt:lpstr>Arial-Rounded</vt:lpstr>
      <vt:lpstr>Calibri</vt:lpstr>
      <vt:lpstr>iCiel Cadena</vt:lpstr>
      <vt:lpstr>Times New Roman</vt:lpstr>
      <vt:lpstr>Wingdings</vt:lpstr>
      <vt:lpstr>字魂59号-创粗黑</vt:lpstr>
      <vt:lpstr>字魂70号-灵悦黑体</vt:lpstr>
      <vt:lpstr>方正喵呜体</vt:lpstr>
      <vt:lpstr>站酷快乐体2016修订版</vt:lpstr>
      <vt:lpstr>1_Office 主题​​</vt:lpstr>
      <vt:lpstr>2_Office 主题​​</vt:lpstr>
      <vt:lpstr>3_Office 主题​​</vt:lpstr>
      <vt:lpstr>Office 主题</vt:lpstr>
      <vt:lpstr>1_Office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VŨ HỒNG</dc:creator>
  <cp:lastModifiedBy>Hà Nguyễn Thị Thu</cp:lastModifiedBy>
  <cp:revision>163</cp:revision>
  <dcterms:created xsi:type="dcterms:W3CDTF">2021-11-15T16:16:58Z</dcterms:created>
  <dcterms:modified xsi:type="dcterms:W3CDTF">2023-02-26T16:34:42Z</dcterms:modified>
</cp:coreProperties>
</file>