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5" r:id="rId2"/>
    <p:sldId id="453" r:id="rId3"/>
    <p:sldId id="454" r:id="rId4"/>
    <p:sldId id="324" r:id="rId5"/>
    <p:sldId id="455" r:id="rId6"/>
    <p:sldId id="456" r:id="rId7"/>
    <p:sldId id="459" r:id="rId8"/>
    <p:sldId id="443" r:id="rId9"/>
    <p:sldId id="448" r:id="rId10"/>
    <p:sldId id="460" r:id="rId11"/>
    <p:sldId id="461" r:id="rId12"/>
    <p:sldId id="462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4473" autoAdjust="0"/>
  </p:normalViewPr>
  <p:slideViewPr>
    <p:cSldViewPr>
      <p:cViewPr varScale="1">
        <p:scale>
          <a:sx n="40" d="100"/>
          <a:sy n="40" d="100"/>
        </p:scale>
        <p:origin x="110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A273D81-DEB0-A18B-EC76-DB5FD5B3339F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806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26EE71BE-5DF3-BB2D-0EC4-5EA39A4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88933B68-DCFC-4BC7-C68B-B7D132C88ECD}"/>
              </a:ext>
            </a:extLst>
          </p:cNvPr>
          <p:cNvSpPr txBox="1"/>
          <p:nvPr/>
        </p:nvSpPr>
        <p:spPr>
          <a:xfrm rot="21178601">
            <a:off x="1865690" y="3630265"/>
            <a:ext cx="882861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5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 thành phiếu tự đánh giá sau chủ đề vào SGK trang 67.</a:t>
            </a:r>
            <a:endParaRPr lang="en-US" sz="5400" b="1" dirty="0">
              <a:solidFill>
                <a:srgbClr val="C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4108CA-90DB-DBB5-3369-16475F8C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84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3FE61337-6059-3031-23CA-E5350A8A3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3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444CBDAF-E4B0-273E-68CA-CBA7A700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276638" cy="9193757"/>
          </a:xfrm>
          <a:prstGeom prst="rect">
            <a:avLst/>
          </a:prstGeom>
        </p:spPr>
      </p:pic>
      <p:pic>
        <p:nvPicPr>
          <p:cNvPr id="4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D12A8599-558F-D6A1-A236-40967840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4800600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7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3264216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Vẽ tranh về chủ đề phòng, chống ô nhiễm môi trường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24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80248D10-D5A8-DE7B-AB66-C3F3477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" y="1083733"/>
            <a:ext cx="14516533" cy="7377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4442135-C90C-BB38-AD24-2DDE188443E8}"/>
              </a:ext>
            </a:extLst>
          </p:cNvPr>
          <p:cNvSpPr txBox="1"/>
          <p:nvPr/>
        </p:nvSpPr>
        <p:spPr>
          <a:xfrm>
            <a:off x="4212044" y="298419"/>
            <a:ext cx="8441831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FF61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uLnTx/>
                <a:uFillTx/>
                <a:latin typeface="SVN-Kitten" pitchFamily="50" charset="-93"/>
                <a:ea typeface="+mn-ea"/>
                <a:cs typeface="+mn-cs"/>
              </a:rPr>
              <a:t>Sinh hoạt chủ điểm</a:t>
            </a:r>
            <a:endParaRPr kumimoji="0" lang="vi-VN" sz="5689" b="1" i="0" u="none" strike="noStrike" kern="1200" cap="none" spc="0" normalizeH="0" baseline="0" noProof="0">
              <a:ln w="6600">
                <a:solidFill>
                  <a:srgbClr val="00B050"/>
                </a:solidFill>
                <a:prstDash val="solid"/>
              </a:ln>
              <a:solidFill>
                <a:srgbClr val="D6FF61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3BD21A3-74CA-26BE-8A77-096227E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7778496"/>
            <a:ext cx="16256000" cy="136550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2EC388-456D-9D93-DB04-531D55B26FF6}"/>
              </a:ext>
            </a:extLst>
          </p:cNvPr>
          <p:cNvSpPr txBox="1"/>
          <p:nvPr/>
        </p:nvSpPr>
        <p:spPr>
          <a:xfrm>
            <a:off x="4243652" y="2160410"/>
            <a:ext cx="7202311" cy="446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Cảm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nghĩ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của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về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lớp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thân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C0A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thiện</a:t>
            </a:r>
            <a:endParaRPr kumimoji="0" lang="vi-VN" sz="7111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FF7C0A"/>
              </a:solidFill>
              <a:effectLst>
                <a:outerShdw dist="38100" dir="2700000" algn="tl" rotWithShape="0">
                  <a:srgbClr val="DAEDEF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8BAF29-910F-F963-650F-6477B71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524" y="3519936"/>
            <a:ext cx="6278119" cy="5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66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F7944444-352C-C926-9900-E94DFAF1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5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8122C3C-9549-BA5B-0E7C-EF864BAB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61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E2353-E28A-0C4F-D923-AB14F02AB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7249" r="14308" b="10417"/>
          <a:stretch/>
        </p:blipFill>
        <p:spPr>
          <a:xfrm>
            <a:off x="1234758" y="1676400"/>
            <a:ext cx="9829800" cy="6696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666052" y="457200"/>
            <a:ext cx="1413713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 tranh tuyên truyền phòng, chống ô nhiễm môi trường sống quanh 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thông điệp em muốn thể hiện qua bức tranh.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121FB0-77A6-60C8-0C76-D2F1F847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8" y="4383532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9FF012AF-FA65-05E8-46C3-0C204D27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4800600"/>
            <a:ext cx="3598326" cy="41696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22E51C5-FE10-85EC-8048-91E7DB3BB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384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274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10774</TotalTime>
  <Words>97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</vt:lpstr>
      <vt:lpstr>HP-087</vt:lpstr>
      <vt:lpstr>SVN-Anastasia</vt:lpstr>
      <vt:lpstr>SVN-Kitten</vt:lpstr>
      <vt:lpstr>SVN-Ziclets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1218</cp:revision>
  <dcterms:created xsi:type="dcterms:W3CDTF">2008-09-09T22:52:10Z</dcterms:created>
  <dcterms:modified xsi:type="dcterms:W3CDTF">2023-03-12T14:55:58Z</dcterms:modified>
  <cp:category>9Slide.vn</cp:category>
</cp:coreProperties>
</file>