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314" r:id="rId2"/>
    <p:sldId id="291" r:id="rId3"/>
    <p:sldId id="292" r:id="rId4"/>
    <p:sldId id="449" r:id="rId5"/>
    <p:sldId id="453" r:id="rId6"/>
    <p:sldId id="456" r:id="rId7"/>
    <p:sldId id="457" r:id="rId8"/>
    <p:sldId id="458" r:id="rId9"/>
    <p:sldId id="459" r:id="rId10"/>
    <p:sldId id="460" r:id="rId11"/>
    <p:sldId id="464" r:id="rId12"/>
    <p:sldId id="461" r:id="rId13"/>
    <p:sldId id="465" r:id="rId14"/>
    <p:sldId id="462" r:id="rId15"/>
    <p:sldId id="450" r:id="rId16"/>
    <p:sldId id="443" r:id="rId17"/>
    <p:sldId id="444" r:id="rId18"/>
    <p:sldId id="451" r:id="rId19"/>
  </p:sldIdLst>
  <p:sldSz cx="16276638" cy="9144000"/>
  <p:notesSz cx="6858000" cy="9144000"/>
  <p:custDataLst>
    <p:tags r:id="rId2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3333FF"/>
    <a:srgbClr val="FF0066"/>
    <a:srgbClr val="0066FF"/>
    <a:srgbClr val="0000CC"/>
    <a:srgbClr val="FF7C80"/>
    <a:srgbClr val="6600CC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1026" autoAdjust="0"/>
  </p:normalViewPr>
  <p:slideViewPr>
    <p:cSldViewPr>
      <p:cViewPr varScale="1">
        <p:scale>
          <a:sx n="43" d="100"/>
          <a:sy n="43" d="100"/>
        </p:scale>
        <p:origin x="960" y="9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vantGarde-Demi" panose="02020500000000000000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vantGarde-Demi" panose="02020500000000000000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vantGarde-Demi" panose="02020500000000000000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vantGarde-Demi" panose="02020500000000000000" pitchFamily="18" charset="0"/>
              </a:defRPr>
            </a:lvl1pPr>
          </a:lstStyle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vantGarde-Demi" panose="02020500000000000000" pitchFamily="18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vantGarde-Demi" panose="02020500000000000000" pitchFamily="18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vantGarde-Demi" panose="02020500000000000000" pitchFamily="18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vantGarde-Demi" panose="02020500000000000000" pitchFamily="18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vantGarde-Demi" panose="02020500000000000000" pitchFamily="18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071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0770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9">
            <a:extLst>
              <a:ext uri="{FF2B5EF4-FFF2-40B4-BE49-F238E27FC236}">
                <a16:creationId xmlns:a16="http://schemas.microsoft.com/office/drawing/2014/main" id="{A32D7EE3-CFB1-3B09-A546-A3C6697BEB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14" y="-1"/>
            <a:ext cx="16280833" cy="9173029"/>
          </a:xfrm>
          <a:prstGeom prst="rect">
            <a:avLst/>
          </a:prstGeom>
        </p:spPr>
      </p:pic>
      <p:pic>
        <p:nvPicPr>
          <p:cNvPr id="8" name="图片 14">
            <a:extLst>
              <a:ext uri="{FF2B5EF4-FFF2-40B4-BE49-F238E27FC236}">
                <a16:creationId xmlns:a16="http://schemas.microsoft.com/office/drawing/2014/main" id="{263D88EE-0B7A-7B29-4E5F-6E29E464B7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8" b="8142"/>
          <a:stretch/>
        </p:blipFill>
        <p:spPr>
          <a:xfrm>
            <a:off x="-29028" y="648208"/>
            <a:ext cx="8092572" cy="8495793"/>
          </a:xfrm>
          <a:prstGeom prst="rect">
            <a:avLst/>
          </a:prstGeom>
        </p:spPr>
      </p:pic>
      <p:pic>
        <p:nvPicPr>
          <p:cNvPr id="9" name="图片 13">
            <a:extLst>
              <a:ext uri="{FF2B5EF4-FFF2-40B4-BE49-F238E27FC236}">
                <a16:creationId xmlns:a16="http://schemas.microsoft.com/office/drawing/2014/main" id="{2215C32A-5DC2-BD29-5D5F-967ABDB4A7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1"/>
          <a:stretch/>
        </p:blipFill>
        <p:spPr>
          <a:xfrm>
            <a:off x="-29029" y="1522097"/>
            <a:ext cx="9296591" cy="7302780"/>
          </a:xfrm>
          <a:prstGeom prst="rect">
            <a:avLst/>
          </a:prstGeom>
        </p:spPr>
      </p:pic>
      <p:pic>
        <p:nvPicPr>
          <p:cNvPr id="10" name="图片 3">
            <a:extLst>
              <a:ext uri="{FF2B5EF4-FFF2-40B4-BE49-F238E27FC236}">
                <a16:creationId xmlns:a16="http://schemas.microsoft.com/office/drawing/2014/main" id="{5CB73FFA-6F7B-D816-D1DD-BF08922ADD9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43" y="3700290"/>
            <a:ext cx="16309862" cy="5473325"/>
          </a:xfrm>
          <a:prstGeom prst="rect">
            <a:avLst/>
          </a:prstGeom>
        </p:spPr>
      </p:pic>
      <p:pic>
        <p:nvPicPr>
          <p:cNvPr id="11" name="图片 17">
            <a:extLst>
              <a:ext uri="{FF2B5EF4-FFF2-40B4-BE49-F238E27FC236}">
                <a16:creationId xmlns:a16="http://schemas.microsoft.com/office/drawing/2014/main" id="{D4A2697E-5C02-04B7-33D9-6BC2D1C795F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2501">
            <a:off x="5294646" y="3362331"/>
            <a:ext cx="1194695" cy="1413471"/>
          </a:xfrm>
          <a:prstGeom prst="rect">
            <a:avLst/>
          </a:prstGeom>
        </p:spPr>
      </p:pic>
      <p:pic>
        <p:nvPicPr>
          <p:cNvPr id="12" name="图片 18">
            <a:extLst>
              <a:ext uri="{FF2B5EF4-FFF2-40B4-BE49-F238E27FC236}">
                <a16:creationId xmlns:a16="http://schemas.microsoft.com/office/drawing/2014/main" id="{3D396E6A-97F9-3DBE-1BF4-1F7556235B5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6514">
            <a:off x="2235647" y="1395522"/>
            <a:ext cx="1032123" cy="1431232"/>
          </a:xfrm>
          <a:prstGeom prst="rect">
            <a:avLst/>
          </a:prstGeom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BA8FA00F-2A55-C570-4AF4-E0DA4730D1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153" y="3002503"/>
            <a:ext cx="1152174" cy="2764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C:\Users\Administrator\Desktop\56e262d2db7dc.png">
            <a:extLst>
              <a:ext uri="{FF2B5EF4-FFF2-40B4-BE49-F238E27FC236}">
                <a16:creationId xmlns:a16="http://schemas.microsoft.com/office/drawing/2014/main" id="{93D14C2F-C051-4BBB-836B-AE78B026AB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2601" y="334049"/>
            <a:ext cx="1076017" cy="97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56e262d2db7dc.png">
            <a:extLst>
              <a:ext uri="{FF2B5EF4-FFF2-40B4-BE49-F238E27FC236}">
                <a16:creationId xmlns:a16="http://schemas.microsoft.com/office/drawing/2014/main" id="{AADB8CC6-AB96-4812-8C0D-CE1C983AEB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5739" y="2888831"/>
            <a:ext cx="1147399" cy="103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dministrator\Desktop\56e262d2db7dc.png">
            <a:extLst>
              <a:ext uri="{FF2B5EF4-FFF2-40B4-BE49-F238E27FC236}">
                <a16:creationId xmlns:a16="http://schemas.microsoft.com/office/drawing/2014/main" id="{8E919E6D-D644-F082-536D-103CFC7A4F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358" y="5467263"/>
            <a:ext cx="1025706" cy="92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istrator\Desktop\56e262d2db7dc.png">
            <a:extLst>
              <a:ext uri="{FF2B5EF4-FFF2-40B4-BE49-F238E27FC236}">
                <a16:creationId xmlns:a16="http://schemas.microsoft.com/office/drawing/2014/main" id="{1F684E60-E322-C9D6-1ED1-667422BEC6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293" y="461985"/>
            <a:ext cx="1836177" cy="165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Hình chữ nhật: Góc Tròn 18">
            <a:extLst>
              <a:ext uri="{FF2B5EF4-FFF2-40B4-BE49-F238E27FC236}">
                <a16:creationId xmlns:a16="http://schemas.microsoft.com/office/drawing/2014/main" id="{A76D164E-2B53-64CA-7D03-CB3FF891ED55}"/>
              </a:ext>
            </a:extLst>
          </p:cNvPr>
          <p:cNvSpPr/>
          <p:nvPr userDrawn="1"/>
        </p:nvSpPr>
        <p:spPr>
          <a:xfrm>
            <a:off x="404019" y="324104"/>
            <a:ext cx="15468600" cy="8495793"/>
          </a:xfrm>
          <a:prstGeom prst="roundRect">
            <a:avLst>
              <a:gd name="adj" fmla="val 7284"/>
            </a:avLst>
          </a:prstGeom>
          <a:solidFill>
            <a:srgbClr val="FFFFFF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02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228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EAEDF4D6-53C6-2A49-56D8-2ED4E949F1C0}"/>
              </a:ext>
            </a:extLst>
          </p:cNvPr>
          <p:cNvSpPr txBox="1"/>
          <p:nvPr userDrawn="1"/>
        </p:nvSpPr>
        <p:spPr>
          <a:xfrm>
            <a:off x="0" y="-1728417"/>
            <a:ext cx="16276638" cy="58541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204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353835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xStyles>
    <p:titleStyle>
      <a:lvl1pPr algn="ctr" defTabSz="121921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6" indent="-457206" algn="l" defTabSz="1219215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612" indent="-381005" algn="l" defTabSz="1219215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4019" indent="-304804" algn="l" defTabSz="121921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27" indent="-304804" algn="l" defTabSz="1219215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234" indent="-304804" algn="l" defTabSz="1219215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842" indent="-304804" algn="l" defTabSz="1219215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450" indent="-304804" algn="l" defTabSz="1219215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2057" indent="-304804" algn="l" defTabSz="1219215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665" indent="-304804" algn="l" defTabSz="1219215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8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15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23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30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38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46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53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61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8.png"/><Relationship Id="rId7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8.png"/><Relationship Id="rId7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6.png"/><Relationship Id="rId4" Type="http://schemas.openxmlformats.org/officeDocument/2006/relationships/image" Target="../media/image27.png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5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7.emf"/><Relationship Id="rId17" Type="http://schemas.openxmlformats.org/officeDocument/2006/relationships/image" Target="../media/image10.png"/><Relationship Id="rId2" Type="http://schemas.openxmlformats.org/officeDocument/2006/relationships/audio" Target="../media/media1.mp3"/><Relationship Id="rId16" Type="http://schemas.openxmlformats.org/officeDocument/2006/relationships/image" Target="../media/image9.png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14.emf"/><Relationship Id="rId5" Type="http://schemas.openxmlformats.org/officeDocument/2006/relationships/image" Target="../media/image1.jpg"/><Relationship Id="rId15" Type="http://schemas.openxmlformats.org/officeDocument/2006/relationships/image" Target="../media/image8.png"/><Relationship Id="rId10" Type="http://schemas.openxmlformats.org/officeDocument/2006/relationships/image" Target="../media/image6.png"/><Relationship Id="rId19" Type="http://schemas.openxmlformats.org/officeDocument/2006/relationships/image" Target="../media/image1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18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8.png"/><Relationship Id="rId7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4" y="5966"/>
            <a:ext cx="16234792" cy="913207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5374" y="1702677"/>
            <a:ext cx="10925895" cy="60805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92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92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2438150" y="5248478"/>
            <a:ext cx="11400349" cy="376369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7184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7184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7184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348" y="1093415"/>
            <a:ext cx="1742529" cy="1787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695393" y="6533782"/>
            <a:ext cx="8658157" cy="1230799"/>
          </a:xfrm>
          <a:prstGeom prst="rect">
            <a:avLst/>
          </a:prstGeom>
          <a:noFill/>
        </p:spPr>
        <p:txBody>
          <a:bodyPr wrap="none" lIns="121611" tIns="60808" rIns="121611" bIns="60808">
            <a:spAutoFit/>
          </a:bodyPr>
          <a:lstStyle/>
          <a:p>
            <a:pPr algn="ctr">
              <a:defRPr/>
            </a:pPr>
            <a:r>
              <a:rPr lang="en-US" sz="7200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CÔNG NGHỆ</a:t>
            </a:r>
            <a:endParaRPr lang="vi-VN" sz="7200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E35230AE-2AB9-E687-AB35-BDDAF364319C}"/>
              </a:ext>
            </a:extLst>
          </p:cNvPr>
          <p:cNvSpPr txBox="1"/>
          <p:nvPr/>
        </p:nvSpPr>
        <p:spPr>
          <a:xfrm>
            <a:off x="1257922" y="381000"/>
            <a:ext cx="137607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Hãy làm thẻ đánh dấu trang theo các bước dưới đây.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11233C19-2C8C-6ABA-4E62-94797AE6C7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49" t="79835" r="15971" b="9917"/>
          <a:stretch/>
        </p:blipFill>
        <p:spPr>
          <a:xfrm>
            <a:off x="2994819" y="1066800"/>
            <a:ext cx="10287000" cy="6677982"/>
          </a:xfrm>
          <a:prstGeom prst="rect">
            <a:avLst/>
          </a:prstGeom>
        </p:spPr>
      </p:pic>
      <p:sp>
        <p:nvSpPr>
          <p:cNvPr id="6" name="TextBox 16">
            <a:extLst>
              <a:ext uri="{FF2B5EF4-FFF2-40B4-BE49-F238E27FC236}">
                <a16:creationId xmlns:a16="http://schemas.microsoft.com/office/drawing/2014/main" id="{759524AF-8B7A-415D-55B0-411D4024E35B}"/>
              </a:ext>
            </a:extLst>
          </p:cNvPr>
          <p:cNvSpPr txBox="1"/>
          <p:nvPr/>
        </p:nvSpPr>
        <p:spPr>
          <a:xfrm>
            <a:off x="563960" y="7467600"/>
            <a:ext cx="1514871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spc="-12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Bước 6: Lật hình ra mặt sau, nửa trên gấp đôi theo chiều ngang. Làm tương tụ với nửa dưới.</a:t>
            </a:r>
            <a:endParaRPr lang="en-US" sz="4000" spc="-120" dirty="0">
              <a:solidFill>
                <a:schemeClr val="tx1">
                  <a:lumMod val="75000"/>
                  <a:lumOff val="2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0806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E35230AE-2AB9-E687-AB35-BDDAF364319C}"/>
              </a:ext>
            </a:extLst>
          </p:cNvPr>
          <p:cNvSpPr txBox="1"/>
          <p:nvPr/>
        </p:nvSpPr>
        <p:spPr>
          <a:xfrm>
            <a:off x="1257922" y="381000"/>
            <a:ext cx="137607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Hãy làm thẻ đánh dấu trang theo các bước dưới đây.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id="{759524AF-8B7A-415D-55B0-411D4024E35B}"/>
              </a:ext>
            </a:extLst>
          </p:cNvPr>
          <p:cNvSpPr txBox="1"/>
          <p:nvPr/>
        </p:nvSpPr>
        <p:spPr>
          <a:xfrm>
            <a:off x="733206" y="7439561"/>
            <a:ext cx="1527694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Bước 7: Lồng 2 phần trên và dưới vào nhau cho đến khi vừa khít được thân ống đựng bút.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11233C19-2C8C-6ABA-4E62-94797AE6C7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8" t="91263" r="41481" b="4328"/>
          <a:stretch/>
        </p:blipFill>
        <p:spPr>
          <a:xfrm>
            <a:off x="1127919" y="1012091"/>
            <a:ext cx="14020800" cy="425221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99C32986-2A36-FE91-8640-4DCF1BBEC0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55" t="91952" r="14456" b="5441"/>
          <a:stretch/>
        </p:blipFill>
        <p:spPr>
          <a:xfrm>
            <a:off x="5928519" y="4955440"/>
            <a:ext cx="5105400" cy="251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5129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Hình ảnh 11">
            <a:extLst>
              <a:ext uri="{FF2B5EF4-FFF2-40B4-BE49-F238E27FC236}">
                <a16:creationId xmlns:a16="http://schemas.microsoft.com/office/drawing/2014/main" id="{F4827C57-B082-1F71-2E26-B41DC3602E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5" t="7529" r="58321" b="71806"/>
          <a:stretch/>
        </p:blipFill>
        <p:spPr>
          <a:xfrm>
            <a:off x="10652920" y="704165"/>
            <a:ext cx="4607304" cy="433628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35230AE-2AB9-E687-AB35-BDDAF364319C}"/>
              </a:ext>
            </a:extLst>
          </p:cNvPr>
          <p:cNvSpPr txBox="1"/>
          <p:nvPr/>
        </p:nvSpPr>
        <p:spPr>
          <a:xfrm>
            <a:off x="1257922" y="381000"/>
            <a:ext cx="137607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Cắt, dán đấy ống đựng bút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id="{759524AF-8B7A-415D-55B0-411D4024E35B}"/>
              </a:ext>
            </a:extLst>
          </p:cNvPr>
          <p:cNvSpPr txBox="1"/>
          <p:nvPr/>
        </p:nvSpPr>
        <p:spPr>
          <a:xfrm>
            <a:off x="1016414" y="1524000"/>
            <a:ext cx="940790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Bước 8: Dựng thân ống đựng bút lên tờ giấy thủ công khác. Dùng bút chì đánh dấu các đỉnh A, B, C.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5" name="TextBox 16">
            <a:extLst>
              <a:ext uri="{FF2B5EF4-FFF2-40B4-BE49-F238E27FC236}">
                <a16:creationId xmlns:a16="http://schemas.microsoft.com/office/drawing/2014/main" id="{98102CAC-1F9D-6859-4D8B-487E708C385C}"/>
              </a:ext>
            </a:extLst>
          </p:cNvPr>
          <p:cNvSpPr txBox="1"/>
          <p:nvPr/>
        </p:nvSpPr>
        <p:spPr>
          <a:xfrm>
            <a:off x="6766719" y="5040585"/>
            <a:ext cx="913744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Bước 9: Nối các điểm A, B, C thành hình tam giác. Kẻ dài các cạnh tam giác mỗi đầu 1 cm và đánh dấu các điểm Q, L, P, K, M, R. Kéo dài các đoạn thẳng QP, KR, ML để được hình tam giác DEH.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id="{A48C3737-F38E-2F63-410F-22119054A2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36" t="7226" r="12260" b="72199"/>
          <a:stretch/>
        </p:blipFill>
        <p:spPr>
          <a:xfrm>
            <a:off x="899319" y="3733800"/>
            <a:ext cx="5750304" cy="495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4674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E35230AE-2AB9-E687-AB35-BDDAF364319C}"/>
              </a:ext>
            </a:extLst>
          </p:cNvPr>
          <p:cNvSpPr txBox="1"/>
          <p:nvPr/>
        </p:nvSpPr>
        <p:spPr>
          <a:xfrm>
            <a:off x="1257922" y="381000"/>
            <a:ext cx="137607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Cắt, dán đấy ống đựng bút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id="{759524AF-8B7A-415D-55B0-411D4024E35B}"/>
              </a:ext>
            </a:extLst>
          </p:cNvPr>
          <p:cNvSpPr txBox="1"/>
          <p:nvPr/>
        </p:nvSpPr>
        <p:spPr>
          <a:xfrm>
            <a:off x="1016415" y="914400"/>
            <a:ext cx="737147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Bước 10: Vẽ và cắt theo đường nét đứt. Gấp và miết theo đường nét liền để tạo thành viền đáy.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5" name="TextBox 16">
            <a:extLst>
              <a:ext uri="{FF2B5EF4-FFF2-40B4-BE49-F238E27FC236}">
                <a16:creationId xmlns:a16="http://schemas.microsoft.com/office/drawing/2014/main" id="{98102CAC-1F9D-6859-4D8B-487E708C385C}"/>
              </a:ext>
            </a:extLst>
          </p:cNvPr>
          <p:cNvSpPr txBox="1"/>
          <p:nvPr/>
        </p:nvSpPr>
        <p:spPr>
          <a:xfrm>
            <a:off x="901527" y="6248400"/>
            <a:ext cx="822739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Bước 11: Bôi hồ dán vào viền đáy. Dán viền đáy với mặt ngoài thân ống đựng bút sẽ được sản phẩm hoàn thiện. 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F4827C57-B082-1F71-2E26-B41DC3602E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0" t="40939" r="56384" b="38759"/>
          <a:stretch/>
        </p:blipFill>
        <p:spPr>
          <a:xfrm>
            <a:off x="8138319" y="1039054"/>
            <a:ext cx="4343400" cy="3593399"/>
          </a:xfrm>
          <a:prstGeom prst="rect">
            <a:avLst/>
          </a:prstGeom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id="{AF301E7D-84BB-B454-877D-7ACB832890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57" t="44648" r="11707" b="40624"/>
          <a:stretch/>
        </p:blipFill>
        <p:spPr>
          <a:xfrm>
            <a:off x="1106842" y="3468945"/>
            <a:ext cx="5045929" cy="2606823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A8F4DC8A-A571-4B07-FD65-EF1B5845F8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1" t="66770" r="53083" b="13685"/>
          <a:stretch/>
        </p:blipFill>
        <p:spPr>
          <a:xfrm>
            <a:off x="8387885" y="4914120"/>
            <a:ext cx="5045929" cy="3459393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C5027FD1-92C2-E0D8-E4B0-5B088CACAF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80" t="62664" r="23566" b="10777"/>
          <a:stretch/>
        </p:blipFill>
        <p:spPr>
          <a:xfrm>
            <a:off x="13019511" y="3897923"/>
            <a:ext cx="2649417" cy="470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841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3F145CE-6FDD-07FA-E29E-A8F548E56B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" y="110"/>
            <a:ext cx="16256390" cy="914378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BDB795E-572F-4D8A-5823-3768E2195A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2189" y="-65520"/>
            <a:ext cx="11686591" cy="9209519"/>
          </a:xfrm>
          <a:prstGeom prst="rect">
            <a:avLst/>
          </a:prstGeom>
        </p:spPr>
      </p:pic>
      <p:pic>
        <p:nvPicPr>
          <p:cNvPr id="4" name="图片 9">
            <a:extLst>
              <a:ext uri="{FF2B5EF4-FFF2-40B4-BE49-F238E27FC236}">
                <a16:creationId xmlns:a16="http://schemas.microsoft.com/office/drawing/2014/main" id="{087F7FF0-55BA-BD16-12C8-604FB74129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19" y="3732701"/>
            <a:ext cx="16256000" cy="5411300"/>
          </a:xfrm>
          <a:prstGeom prst="rect">
            <a:avLst/>
          </a:prstGeom>
        </p:spPr>
      </p:pic>
      <p:pic>
        <p:nvPicPr>
          <p:cNvPr id="5" name="Picture 2" descr="C:\Users\Administrator\Desktop\56e262d2db7dc.png">
            <a:extLst>
              <a:ext uri="{FF2B5EF4-FFF2-40B4-BE49-F238E27FC236}">
                <a16:creationId xmlns:a16="http://schemas.microsoft.com/office/drawing/2014/main" id="{FD01FEDC-76ED-6084-EC93-C48D0CC10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2251" y="345053"/>
            <a:ext cx="1076017" cy="95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dministrator\Desktop\56e262d2db7dc.png">
            <a:extLst>
              <a:ext uri="{FF2B5EF4-FFF2-40B4-BE49-F238E27FC236}">
                <a16:creationId xmlns:a16="http://schemas.microsoft.com/office/drawing/2014/main" id="{F5300DEA-652D-7129-092D-EB14EF5F4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584" y="2094583"/>
            <a:ext cx="1147399" cy="102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istrator\Desktop\56e262d2db7dc.png">
            <a:extLst>
              <a:ext uri="{FF2B5EF4-FFF2-40B4-BE49-F238E27FC236}">
                <a16:creationId xmlns:a16="http://schemas.microsoft.com/office/drawing/2014/main" id="{205B261D-583E-0D07-D2C6-47EDF4B0C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06" y="945312"/>
            <a:ext cx="1025705" cy="91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istrator\Desktop\56e262d2db7dc.png">
            <a:extLst>
              <a:ext uri="{FF2B5EF4-FFF2-40B4-BE49-F238E27FC236}">
                <a16:creationId xmlns:a16="http://schemas.microsoft.com/office/drawing/2014/main" id="{1A3F2C32-E0AB-ADF7-0F5C-B64359190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611" y="5025784"/>
            <a:ext cx="1836177" cy="1638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1">
            <a:extLst>
              <a:ext uri="{FF2B5EF4-FFF2-40B4-BE49-F238E27FC236}">
                <a16:creationId xmlns:a16="http://schemas.microsoft.com/office/drawing/2014/main" id="{F5FDFF53-D124-EA9D-A91C-A4006397A825}"/>
              </a:ext>
            </a:extLst>
          </p:cNvPr>
          <p:cNvSpPr/>
          <p:nvPr/>
        </p:nvSpPr>
        <p:spPr>
          <a:xfrm>
            <a:off x="5182330" y="4807251"/>
            <a:ext cx="6566484" cy="1405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2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8533" b="1">
                <a:solidFill>
                  <a:srgbClr val="FF5E74"/>
                </a:solidFill>
                <a:effectLst>
                  <a:glow rad="165100">
                    <a:prstClr val="white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Ziclets" panose="02000603000000000000" pitchFamily="2" charset="0"/>
                <a:ea typeface="微软雅黑" panose="020B0503020204020204" pitchFamily="34" charset="-122"/>
              </a:rPr>
              <a:t>Chia sẻ</a:t>
            </a:r>
            <a:endParaRPr lang="zh-CN" altLang="en-US" sz="8533" b="1" dirty="0">
              <a:solidFill>
                <a:srgbClr val="FF5E74"/>
              </a:solidFill>
              <a:effectLst>
                <a:glow rad="165100">
                  <a:prstClr val="white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SVN-Ziclets" panose="02000603000000000000" pitchFamily="2" charset="0"/>
              <a:ea typeface="微软雅黑" panose="020B0503020204020204" pitchFamily="34" charset="-122"/>
            </a:endParaRPr>
          </a:p>
        </p:txBody>
      </p:sp>
      <p:sp>
        <p:nvSpPr>
          <p:cNvPr id="10" name="矩形 20">
            <a:extLst>
              <a:ext uri="{FF2B5EF4-FFF2-40B4-BE49-F238E27FC236}">
                <a16:creationId xmlns:a16="http://schemas.microsoft.com/office/drawing/2014/main" id="{B69541FB-723D-D4BC-C6C7-613059BD1139}"/>
              </a:ext>
            </a:extLst>
          </p:cNvPr>
          <p:cNvSpPr/>
          <p:nvPr/>
        </p:nvSpPr>
        <p:spPr>
          <a:xfrm>
            <a:off x="7228005" y="2422103"/>
            <a:ext cx="2662914" cy="2759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7334" b="1">
                <a:solidFill>
                  <a:srgbClr val="33CC33"/>
                </a:solidFill>
                <a:effectLst>
                  <a:glow rad="88900">
                    <a:prstClr val="white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Billo" panose="00000400000000000000" pitchFamily="2" charset="0"/>
                <a:ea typeface="微软雅黑" panose="020B0503020204020204" pitchFamily="34" charset="-122"/>
              </a:rPr>
              <a:t>03</a:t>
            </a:r>
            <a:endParaRPr lang="zh-CN" altLang="en-US" sz="17334" b="1" dirty="0">
              <a:solidFill>
                <a:srgbClr val="33CC33"/>
              </a:solidFill>
              <a:effectLst>
                <a:glow rad="88900">
                  <a:prstClr val="white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SVN-Billo" panose="00000400000000000000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7755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513392DC-B9C3-58E6-1C80-014FFD2CE187}"/>
              </a:ext>
            </a:extLst>
          </p:cNvPr>
          <p:cNvSpPr txBox="1"/>
          <p:nvPr/>
        </p:nvSpPr>
        <p:spPr>
          <a:xfrm>
            <a:off x="594519" y="304800"/>
            <a:ext cx="15087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Hãy giới thiệu sản phẩm của mình với các bạn và nhận xét sản phẩm của các bạn theo mẫu phiếu đánh giá sau:</a:t>
            </a: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E6C4FBAA-B11C-0037-72F2-9088BE7B67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1" t="37216" r="8184" b="5836"/>
          <a:stretch/>
        </p:blipFill>
        <p:spPr>
          <a:xfrm>
            <a:off x="591741" y="1590139"/>
            <a:ext cx="15093156" cy="5733059"/>
          </a:xfrm>
          <a:prstGeom prst="round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33C21029-E5E7-5B37-CECC-7D549FB0B4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498" b="96127" l="13686" r="88340">
                        <a14:foregroundMark x1="36314" y1="63732" x2="37401" y2="65728"/>
                        <a14:foregroundMark x1="36957" y1="78228" x2="36215" y2="84742"/>
                        <a14:foregroundMark x1="31126" y1="78697" x2="37055" y2="84507"/>
                        <a14:foregroundMark x1="43132" y1="77465" x2="39377" y2="84096"/>
                        <a14:foregroundMark x1="39377" y1="84096" x2="39279" y2="84507"/>
                        <a14:foregroundMark x1="45257" y1="77934" x2="42787" y2="85270"/>
                        <a14:foregroundMark x1="40662" y1="78580" x2="40761" y2="79343"/>
                        <a14:foregroundMark x1="18281" y1="66138" x2="20751" y2="83392"/>
                        <a14:foregroundMark x1="13735" y1="83862" x2="23617" y2="81221"/>
                        <a14:foregroundMark x1="23617" y1="81221" x2="25593" y2="82394"/>
                        <a14:foregroundMark x1="16996" y1="79754" x2="14970" y2="86444"/>
                        <a14:foregroundMark x1="14970" y1="86444" x2="15020" y2="87148"/>
                        <a14:foregroundMark x1="18182" y1="82981" x2="19565" y2="87265"/>
                        <a14:foregroundMark x1="16798" y1="84859" x2="18626" y2="87500"/>
                        <a14:foregroundMark x1="55731" y1="67136" x2="57658" y2="84214"/>
                        <a14:foregroundMark x1="57658" y1="84214" x2="57312" y2="84859"/>
                        <a14:foregroundMark x1="48715" y1="84624" x2="57460" y2="82336"/>
                        <a14:foregroundMark x1="51383" y1="70423" x2="50988" y2="75704"/>
                        <a14:foregroundMark x1="66749" y1="65845" x2="69121" y2="80751"/>
                        <a14:foregroundMark x1="69121" y1="80751" x2="68972" y2="83275"/>
                        <a14:foregroundMark x1="80583" y1="70305" x2="67688" y2="83979"/>
                        <a14:foregroundMark x1="67688" y1="83979" x2="67391" y2="84742"/>
                        <a14:foregroundMark x1="63686" y1="81514" x2="67391" y2="86268"/>
                        <a14:foregroundMark x1="83202" y1="65845" x2="80879" y2="70775"/>
                        <a14:foregroundMark x1="49457" y1="81866" x2="48864" y2="83979"/>
                        <a14:foregroundMark x1="58202" y1="81455" x2="59536" y2="85270"/>
                        <a14:foregroundMark x1="59536" y1="85270" x2="59536" y2="85270"/>
                        <a14:foregroundMark x1="38439" y1="64495" x2="38142" y2="67899"/>
                        <a14:foregroundMark x1="38982" y1="63615" x2="38982" y2="63615"/>
                        <a14:foregroundMark x1="45208" y1="84624" x2="45208" y2="84624"/>
                        <a14:foregroundMark x1="46492" y1="84742" x2="46492" y2="84742"/>
                        <a14:foregroundMark x1="9190" y1="86796" x2="34536" y2="92254"/>
                        <a14:foregroundMark x1="34536" y1="92254" x2="84140" y2="89143"/>
                        <a14:foregroundMark x1="11413" y1="87031" x2="19862" y2="92312"/>
                        <a14:foregroundMark x1="19862" y1="92312" x2="56225" y2="94014"/>
                        <a14:foregroundMark x1="56225" y1="94014" x2="81324" y2="91667"/>
                        <a14:foregroundMark x1="87895" y1="86268" x2="31472" y2="84918"/>
                        <a14:foregroundMark x1="31472" y1="84918" x2="21542" y2="88028"/>
                        <a14:foregroundMark x1="21542" y1="88028" x2="19368" y2="88146"/>
                        <a14:foregroundMark x1="10474" y1="86268" x2="14427" y2="92664"/>
                        <a14:foregroundMark x1="14427" y1="92664" x2="40168" y2="94836"/>
                        <a14:foregroundMark x1="78656" y1="83099" x2="78656" y2="83099"/>
                        <a14:foregroundMark x1="78656" y1="83275" x2="78854" y2="85739"/>
                        <a14:foregroundMark x1="78557" y1="82629" x2="78557" y2="82629"/>
                        <a14:foregroundMark x1="66601" y1="78756" x2="63834" y2="84272"/>
                        <a14:foregroundMark x1="63834" y1="84272" x2="63834" y2="84272"/>
                        <a14:foregroundMark x1="78458" y1="82336" x2="78458" y2="82336"/>
                        <a14:foregroundMark x1="50247" y1="68192" x2="49457" y2="72887"/>
                        <a14:foregroundMark x1="49457" y1="72887" x2="49605" y2="73592"/>
                        <a14:foregroundMark x1="53063" y1="68192" x2="57164" y2="68016"/>
                        <a14:foregroundMark x1="68034" y1="67312" x2="73123" y2="67723"/>
                        <a14:foregroundMark x1="35968" y1="67195" x2="39773" y2="69777"/>
                        <a14:foregroundMark x1="39773" y1="69777" x2="39872" y2="69953"/>
                        <a14:foregroundMark x1="32263" y1="68662" x2="32263" y2="68662"/>
                        <a14:foregroundMark x1="32164" y1="69131" x2="33992" y2="66138"/>
                        <a14:foregroundMark x1="33992" y1="66138" x2="35079" y2="65845"/>
                        <a14:foregroundMark x1="42441" y1="68486" x2="42688" y2="70305"/>
                        <a14:foregroundMark x1="41362" y1="75426" x2="40020" y2="77817"/>
                        <a14:foregroundMark x1="42194" y1="73944" x2="41610" y2="74985"/>
                        <a14:foregroundMark x1="39377" y1="79519" x2="39180" y2="81221"/>
                        <a14:foregroundMark x1="17935" y1="70129" x2="25296" y2="68369"/>
                        <a14:foregroundMark x1="25296" y1="68369" x2="25296" y2="68369"/>
                        <a14:foregroundMark x1="61611" y1="96009" x2="61611" y2="96009"/>
                        <a14:foregroundMark x1="53607" y1="73650" x2="53854" y2="80751"/>
                        <a14:foregroundMark x1="71492" y1="80869" x2="72727" y2="86326"/>
                        <a14:foregroundMark x1="70603" y1="69131" x2="68824" y2="77641"/>
                        <a14:foregroundMark x1="40909" y1="68369" x2="45603" y2="75939"/>
                        <a14:foregroundMark x1="36561" y1="69953" x2="36907" y2="75000"/>
                        <a14:foregroundMark x1="36907" y1="75000" x2="36907" y2="75000"/>
                        <a14:foregroundMark x1="34486" y1="67488" x2="31818" y2="70833"/>
                        <a14:foregroundMark x1="31818" y1="70833" x2="31769" y2="71127"/>
                        <a14:foregroundMark x1="34091" y1="71303" x2="34042" y2="72594"/>
                        <a14:foregroundMark x1="31670" y1="72359" x2="31275" y2="77934"/>
                        <a14:foregroundMark x1="31423" y1="79754" x2="32708" y2="83392"/>
                        <a14:foregroundMark x1="32708" y1="83392" x2="32708" y2="83509"/>
                        <a14:foregroundMark x1="21542" y1="71831" x2="22777" y2="73826"/>
                        <a14:foregroundMark x1="24753" y1="72477" x2="24852" y2="73768"/>
                        <a14:foregroundMark x1="16798" y1="73768" x2="18034" y2="74824"/>
                        <a14:foregroundMark x1="15810" y1="74120" x2="15810" y2="74120"/>
                        <a14:foregroundMark x1="86413" y1="95246" x2="88389" y2="94542"/>
                        <a14:foregroundMark x1="80682" y1="96009" x2="82905" y2="96127"/>
                        <a14:foregroundMark x1="50148" y1="76526" x2="49358" y2="78638"/>
                        <a14:foregroundMark x1="81571" y1="64965" x2="81571" y2="64965"/>
                        <a14:foregroundMark x1="83547" y1="66315" x2="83547" y2="66315"/>
                        <a14:foregroundMark x1="83696" y1="65904" x2="83696" y2="65904"/>
                        <a14:foregroundMark x1="81818" y1="64671" x2="81670" y2="64671"/>
                        <a14:foregroundMark x1="61512" y1="91960" x2="66008" y2="86913"/>
                        <a14:backgroundMark x1="42490" y1="75469" x2="42292" y2="75939"/>
                        <a14:backgroundMark x1="38883" y1="76878" x2="38883" y2="76878"/>
                        <a14:backgroundMark x1="41206" y1="77641" x2="41206" y2="776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86" t="60557" r="9879" b="3080"/>
          <a:stretch/>
        </p:blipFill>
        <p:spPr>
          <a:xfrm>
            <a:off x="4556919" y="6467635"/>
            <a:ext cx="7162800" cy="2676365"/>
          </a:xfrm>
          <a:prstGeom prst="roundRect">
            <a:avLst>
              <a:gd name="adj" fmla="val 9829"/>
            </a:avLst>
          </a:prstGeom>
        </p:spPr>
      </p:pic>
    </p:spTree>
    <p:extLst>
      <p:ext uri="{BB962C8B-B14F-4D97-AF65-F5344CB8AC3E}">
        <p14:creationId xmlns:p14="http://schemas.microsoft.com/office/powerpoint/2010/main" val="15898248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A71312E6-C7EA-A165-B41E-6CF2C68BA9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519" y="663505"/>
            <a:ext cx="8991600" cy="7816991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4E9F4C1F-503D-0B26-3BBF-9497198355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0195" y="3500426"/>
            <a:ext cx="7062816" cy="5643574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CC9C0C6D-48A8-CE24-6374-B3D72D6E5BFA}"/>
              </a:ext>
            </a:extLst>
          </p:cNvPr>
          <p:cNvSpPr txBox="1"/>
          <p:nvPr/>
        </p:nvSpPr>
        <p:spPr>
          <a:xfrm>
            <a:off x="6530947" y="3810000"/>
            <a:ext cx="862768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>
                <a:solidFill>
                  <a:schemeClr val="accent6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Dùng hồ dán ghép 6 ống đựng bút nhỏ tạo thành ống đựng bút lớn có 6 ngăn. Dùng bút màu và giấy trắng trang trí sản phẩm cho đẹp.</a:t>
            </a:r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id="{DA8A0C7A-6DA4-AC53-DBCB-8B55D9DA49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519" y="280843"/>
            <a:ext cx="5395428" cy="1780186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A6ECB022-170C-EC40-7B62-63BC6BB4596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23" t="31800" r="32594" b="6669"/>
          <a:stretch/>
        </p:blipFill>
        <p:spPr>
          <a:xfrm>
            <a:off x="3646383" y="1862136"/>
            <a:ext cx="2562625" cy="3568212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804103019"/>
      </p:ext>
    </p:extLst>
  </p:cSld>
  <p:clrMapOvr>
    <a:masterClrMapping/>
  </p:clrMapOvr>
  <p:transition spd="slow"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313A88A-B19F-F267-D028-F1FC626979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" y="219"/>
            <a:ext cx="16256000" cy="9143781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962E6C9C-C85C-5A30-6BA1-2501BEEE5F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2189" y="-65520"/>
            <a:ext cx="11686591" cy="9209519"/>
          </a:xfrm>
          <a:prstGeom prst="rect">
            <a:avLst/>
          </a:prstGeom>
        </p:spPr>
      </p:pic>
      <p:pic>
        <p:nvPicPr>
          <p:cNvPr id="6" name="图片 9">
            <a:extLst>
              <a:ext uri="{FF2B5EF4-FFF2-40B4-BE49-F238E27FC236}">
                <a16:creationId xmlns:a16="http://schemas.microsoft.com/office/drawing/2014/main" id="{F17E9E5F-FEBC-F677-081F-681F2F33E3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19" y="3732701"/>
            <a:ext cx="16256000" cy="5411300"/>
          </a:xfrm>
          <a:prstGeom prst="rect">
            <a:avLst/>
          </a:prstGeom>
        </p:spPr>
      </p:pic>
      <p:pic>
        <p:nvPicPr>
          <p:cNvPr id="7" name="Picture 2" descr="C:\Users\Administrator\Desktop\56e262d2db7dc.png">
            <a:extLst>
              <a:ext uri="{FF2B5EF4-FFF2-40B4-BE49-F238E27FC236}">
                <a16:creationId xmlns:a16="http://schemas.microsoft.com/office/drawing/2014/main" id="{FCE0A9C0-6246-5282-7923-0A8E18F76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2251" y="345053"/>
            <a:ext cx="1076017" cy="95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istrator\Desktop\56e262d2db7dc.png">
            <a:extLst>
              <a:ext uri="{FF2B5EF4-FFF2-40B4-BE49-F238E27FC236}">
                <a16:creationId xmlns:a16="http://schemas.microsoft.com/office/drawing/2014/main" id="{6015C8E0-454C-031C-5D21-E7E9B2B74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584" y="2094583"/>
            <a:ext cx="1147399" cy="102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ministrator\Desktop\56e262d2db7dc.png">
            <a:extLst>
              <a:ext uri="{FF2B5EF4-FFF2-40B4-BE49-F238E27FC236}">
                <a16:creationId xmlns:a16="http://schemas.microsoft.com/office/drawing/2014/main" id="{917AA718-D683-CDBB-8D5A-551321811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06" y="945312"/>
            <a:ext cx="1025705" cy="91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istrator\Desktop\56e262d2db7dc.png">
            <a:extLst>
              <a:ext uri="{FF2B5EF4-FFF2-40B4-BE49-F238E27FC236}">
                <a16:creationId xmlns:a16="http://schemas.microsoft.com/office/drawing/2014/main" id="{08984F8D-9F3B-8580-298E-616CAB2FE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611" y="5025784"/>
            <a:ext cx="1836177" cy="1638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">
            <a:extLst>
              <a:ext uri="{FF2B5EF4-FFF2-40B4-BE49-F238E27FC236}">
                <a16:creationId xmlns:a16="http://schemas.microsoft.com/office/drawing/2014/main" id="{4112D4E4-3891-03B9-6A4F-DB8E939303C6}"/>
              </a:ext>
            </a:extLst>
          </p:cNvPr>
          <p:cNvSpPr/>
          <p:nvPr/>
        </p:nvSpPr>
        <p:spPr>
          <a:xfrm>
            <a:off x="5182330" y="4807251"/>
            <a:ext cx="6566484" cy="1405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2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8533" b="1" dirty="0" err="1">
                <a:solidFill>
                  <a:srgbClr val="FF5E74"/>
                </a:solidFill>
                <a:effectLst>
                  <a:glow rad="165100">
                    <a:prstClr val="white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Ziclets" panose="02000603000000000000" pitchFamily="2" charset="0"/>
                <a:ea typeface="微软雅黑" panose="020B0503020204020204" pitchFamily="34" charset="-122"/>
              </a:rPr>
              <a:t>Dặn</a:t>
            </a:r>
            <a:r>
              <a:rPr lang="en-US" altLang="zh-CN" sz="8533" b="1" dirty="0">
                <a:solidFill>
                  <a:srgbClr val="FF5E74"/>
                </a:solidFill>
                <a:effectLst>
                  <a:glow rad="165100">
                    <a:prstClr val="white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Ziclets" panose="02000603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8533" b="1" dirty="0" err="1">
                <a:solidFill>
                  <a:srgbClr val="FF5E74"/>
                </a:solidFill>
                <a:effectLst>
                  <a:glow rad="165100">
                    <a:prstClr val="white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Ziclets" panose="02000603000000000000" pitchFamily="2" charset="0"/>
                <a:ea typeface="微软雅黑" panose="020B0503020204020204" pitchFamily="34" charset="-122"/>
              </a:rPr>
              <a:t>dò</a:t>
            </a:r>
            <a:endParaRPr lang="zh-CN" altLang="en-US" sz="8533" b="1" dirty="0">
              <a:solidFill>
                <a:srgbClr val="FF5E74"/>
              </a:solidFill>
              <a:effectLst>
                <a:glow rad="165100">
                  <a:prstClr val="white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SVN-Ziclets" panose="02000603000000000000" pitchFamily="2" charset="0"/>
              <a:ea typeface="微软雅黑" panose="020B0503020204020204" pitchFamily="34" charset="-122"/>
            </a:endParaRPr>
          </a:p>
        </p:txBody>
      </p:sp>
      <p:sp>
        <p:nvSpPr>
          <p:cNvPr id="12" name="矩形 20">
            <a:extLst>
              <a:ext uri="{FF2B5EF4-FFF2-40B4-BE49-F238E27FC236}">
                <a16:creationId xmlns:a16="http://schemas.microsoft.com/office/drawing/2014/main" id="{859FD566-8CCB-6807-D450-2CCC19C76F0E}"/>
              </a:ext>
            </a:extLst>
          </p:cNvPr>
          <p:cNvSpPr/>
          <p:nvPr/>
        </p:nvSpPr>
        <p:spPr>
          <a:xfrm>
            <a:off x="7228005" y="2422103"/>
            <a:ext cx="2662914" cy="2759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7334" b="1" dirty="0">
                <a:solidFill>
                  <a:srgbClr val="33CC33"/>
                </a:solidFill>
                <a:effectLst>
                  <a:glow rad="88900">
                    <a:prstClr val="white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Billo" panose="00000400000000000000" pitchFamily="2" charset="0"/>
                <a:ea typeface="微软雅黑" panose="020B0503020204020204" pitchFamily="34" charset="-122"/>
              </a:rPr>
              <a:t>04</a:t>
            </a:r>
            <a:endParaRPr lang="zh-CN" altLang="en-US" sz="17334" b="1" dirty="0">
              <a:solidFill>
                <a:srgbClr val="33CC33"/>
              </a:solidFill>
              <a:effectLst>
                <a:glow rad="88900">
                  <a:prstClr val="white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SVN-Billo" panose="00000400000000000000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3661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EF3E07F7-C029-F323-0236-D3433FDB16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" y="-107636"/>
            <a:ext cx="16256390" cy="9251636"/>
          </a:xfrm>
          <a:prstGeom prst="rect">
            <a:avLst/>
          </a:prstGeom>
        </p:spPr>
      </p:pic>
      <p:pic>
        <p:nvPicPr>
          <p:cNvPr id="3" name="图片 13">
            <a:extLst>
              <a:ext uri="{FF2B5EF4-FFF2-40B4-BE49-F238E27FC236}">
                <a16:creationId xmlns:a16="http://schemas.microsoft.com/office/drawing/2014/main" id="{D155646D-F2C6-6AFE-FD7D-0AFFD46A2D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" y="3668654"/>
            <a:ext cx="16256000" cy="5475129"/>
          </a:xfrm>
          <a:prstGeom prst="rect">
            <a:avLst/>
          </a:prstGeom>
        </p:spPr>
      </p:pic>
      <p:grpSp>
        <p:nvGrpSpPr>
          <p:cNvPr id="13" name="组合 1">
            <a:extLst>
              <a:ext uri="{FF2B5EF4-FFF2-40B4-BE49-F238E27FC236}">
                <a16:creationId xmlns:a16="http://schemas.microsoft.com/office/drawing/2014/main" id="{920C7790-E3B4-BAFB-6494-E3F7DCFDD555}"/>
              </a:ext>
            </a:extLst>
          </p:cNvPr>
          <p:cNvGrpSpPr/>
          <p:nvPr/>
        </p:nvGrpSpPr>
        <p:grpSpPr>
          <a:xfrm>
            <a:off x="925788" y="2431826"/>
            <a:ext cx="5256884" cy="6460653"/>
            <a:chOff x="338882" y="963298"/>
            <a:chExt cx="3851797" cy="4931568"/>
          </a:xfrm>
        </p:grpSpPr>
        <p:pic>
          <p:nvPicPr>
            <p:cNvPr id="14" name="Picture 6" descr="C:\Users\Administrator\Desktop\可爱卡通手绘边框-02.png">
              <a:extLst>
                <a:ext uri="{FF2B5EF4-FFF2-40B4-BE49-F238E27FC236}">
                  <a16:creationId xmlns:a16="http://schemas.microsoft.com/office/drawing/2014/main" id="{8F932CCB-04C8-8F92-D199-0CD2AAC8BC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882" y="963298"/>
              <a:ext cx="3851797" cy="493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矩形 6">
              <a:extLst>
                <a:ext uri="{FF2B5EF4-FFF2-40B4-BE49-F238E27FC236}">
                  <a16:creationId xmlns:a16="http://schemas.microsoft.com/office/drawing/2014/main" id="{CE7B0C20-2F57-679A-A138-257B40772988}"/>
                </a:ext>
              </a:extLst>
            </p:cNvPr>
            <p:cNvSpPr/>
            <p:nvPr/>
          </p:nvSpPr>
          <p:spPr>
            <a:xfrm rot="20530934">
              <a:off x="624046" y="1670044"/>
              <a:ext cx="2407090" cy="571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9215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4267" b="1" dirty="0">
                  <a:solidFill>
                    <a:srgbClr val="FF5E74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Thanks You!</a:t>
              </a:r>
              <a:endParaRPr lang="zh-CN" altLang="en-US" sz="4267" b="1" dirty="0">
                <a:solidFill>
                  <a:srgbClr val="FF5E7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16" name="Picture 2" descr="C:\Users\Administrator\Desktop\56e262d2db7dc.png">
            <a:extLst>
              <a:ext uri="{FF2B5EF4-FFF2-40B4-BE49-F238E27FC236}">
                <a16:creationId xmlns:a16="http://schemas.microsoft.com/office/drawing/2014/main" id="{75292E93-B1A9-D9A7-0137-AABBA0EC2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2251" y="333730"/>
            <a:ext cx="1076017" cy="97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istrator\Desktop\56e262d2db7dc.png">
            <a:extLst>
              <a:ext uri="{FF2B5EF4-FFF2-40B4-BE49-F238E27FC236}">
                <a16:creationId xmlns:a16="http://schemas.microsoft.com/office/drawing/2014/main" id="{4813E2AD-0599-41A3-0C6A-B67323D95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1694" y="2990955"/>
            <a:ext cx="1147399" cy="103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Administrator\Desktop\56e262d2db7dc.png">
            <a:extLst>
              <a:ext uri="{FF2B5EF4-FFF2-40B4-BE49-F238E27FC236}">
                <a16:creationId xmlns:a16="http://schemas.microsoft.com/office/drawing/2014/main" id="{567DFBDA-DB9C-BBC9-E93B-D02DCE00D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06" y="934519"/>
            <a:ext cx="1025705" cy="92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istrator\Desktop\56e262d2db7dc.png">
            <a:extLst>
              <a:ext uri="{FF2B5EF4-FFF2-40B4-BE49-F238E27FC236}">
                <a16:creationId xmlns:a16="http://schemas.microsoft.com/office/drawing/2014/main" id="{D089E915-D523-8DBA-90D5-C44D0A555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990" y="659568"/>
            <a:ext cx="1836177" cy="165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图片 4">
            <a:extLst>
              <a:ext uri="{FF2B5EF4-FFF2-40B4-BE49-F238E27FC236}">
                <a16:creationId xmlns:a16="http://schemas.microsoft.com/office/drawing/2014/main" id="{67705137-F796-F548-14B9-480CC9E27A4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14"/>
          <a:stretch/>
        </p:blipFill>
        <p:spPr>
          <a:xfrm rot="21149337">
            <a:off x="4576467" y="1439373"/>
            <a:ext cx="10565264" cy="4813013"/>
          </a:xfrm>
          <a:prstGeom prst="rect">
            <a:avLst/>
          </a:prstGeom>
        </p:spPr>
      </p:pic>
      <p:sp>
        <p:nvSpPr>
          <p:cNvPr id="21" name="矩形 11">
            <a:extLst>
              <a:ext uri="{FF2B5EF4-FFF2-40B4-BE49-F238E27FC236}">
                <a16:creationId xmlns:a16="http://schemas.microsoft.com/office/drawing/2014/main" id="{FED342A0-ABF7-B405-66D2-DD96E9C4644B}"/>
              </a:ext>
            </a:extLst>
          </p:cNvPr>
          <p:cNvSpPr/>
          <p:nvPr/>
        </p:nvSpPr>
        <p:spPr>
          <a:xfrm rot="21240266">
            <a:off x="6354592" y="3073318"/>
            <a:ext cx="7019493" cy="913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2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5333" dirty="0" err="1">
                <a:solidFill>
                  <a:srgbClr val="EEECE1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Tạm</a:t>
            </a:r>
            <a:r>
              <a:rPr lang="en-US" altLang="zh-CN" sz="5333" dirty="0">
                <a:solidFill>
                  <a:srgbClr val="EEECE1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333" dirty="0" err="1">
                <a:solidFill>
                  <a:srgbClr val="EEECE1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lang="en-US" altLang="zh-CN" sz="5333" dirty="0">
                <a:solidFill>
                  <a:srgbClr val="EEECE1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333" dirty="0" err="1">
                <a:solidFill>
                  <a:srgbClr val="EEECE1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zh-CN" sz="5333" dirty="0">
                <a:solidFill>
                  <a:srgbClr val="EEECE1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333" dirty="0" err="1">
                <a:solidFill>
                  <a:srgbClr val="EEECE1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zh-CN" altLang="en-US" sz="5333" dirty="0">
              <a:solidFill>
                <a:srgbClr val="EEECE1">
                  <a:lumMod val="1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2" name="图片 22">
            <a:extLst>
              <a:ext uri="{FF2B5EF4-FFF2-40B4-BE49-F238E27FC236}">
                <a16:creationId xmlns:a16="http://schemas.microsoft.com/office/drawing/2014/main" id="{907CEF0E-3013-CCC8-14CA-57ED2F41C5D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7917" y="5054043"/>
            <a:ext cx="3109269" cy="394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51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8" y="-76200"/>
            <a:ext cx="16256390" cy="924858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8" b="8142"/>
          <a:stretch/>
        </p:blipFill>
        <p:spPr>
          <a:xfrm>
            <a:off x="108564" y="648208"/>
            <a:ext cx="7954979" cy="849579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1"/>
          <a:stretch/>
        </p:blipFill>
        <p:spPr>
          <a:xfrm>
            <a:off x="94928" y="1522097"/>
            <a:ext cx="9172634" cy="73027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" y="3700290"/>
            <a:ext cx="16256000" cy="547332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2501">
            <a:off x="5294646" y="3362331"/>
            <a:ext cx="1194695" cy="141347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6514">
            <a:off x="2235647" y="1395522"/>
            <a:ext cx="1032123" cy="1431232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25" y="4134612"/>
            <a:ext cx="966304" cy="4476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153" y="3002503"/>
            <a:ext cx="1152174" cy="2764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191112" y="4688159"/>
            <a:ext cx="5100590" cy="418926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7917" y="5054043"/>
            <a:ext cx="3109269" cy="3943314"/>
          </a:xfrm>
          <a:prstGeom prst="rect">
            <a:avLst/>
          </a:prstGeom>
        </p:spPr>
      </p:pic>
      <p:pic>
        <p:nvPicPr>
          <p:cNvPr id="20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2601" y="334049"/>
            <a:ext cx="1076017" cy="97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5739" y="2888831"/>
            <a:ext cx="1147399" cy="103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358" y="5467263"/>
            <a:ext cx="1025706" cy="92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293" y="461985"/>
            <a:ext cx="1836177" cy="165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纯音乐 - 幻与幻想 轻快的钢琴曲 - 纯音乐版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3667746" y="9555523"/>
            <a:ext cx="831974" cy="822116"/>
          </a:xfrm>
          <a:prstGeom prst="rect">
            <a:avLst/>
          </a:prstGeom>
        </p:spPr>
      </p:pic>
      <p:sp>
        <p:nvSpPr>
          <p:cNvPr id="11" name="Rectangle 13"/>
          <p:cNvSpPr txBox="1">
            <a:spLocks noChangeArrowheads="1"/>
          </p:cNvSpPr>
          <p:nvPr/>
        </p:nvSpPr>
        <p:spPr>
          <a:xfrm>
            <a:off x="5623719" y="679192"/>
            <a:ext cx="10544355" cy="1860746"/>
          </a:xfrm>
          <a:prstGeom prst="rect">
            <a:avLst/>
          </a:prstGeom>
        </p:spPr>
        <p:txBody>
          <a:bodyPr vert="horz" lIns="121920" tIns="60960" rIns="60960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215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 err="1">
                <a:ln w="28575">
                  <a:solidFill>
                    <a:srgbClr val="9BBB59">
                      <a:lumMod val="50000"/>
                    </a:srgbClr>
                  </a:solidFill>
                </a:ln>
                <a:solidFill>
                  <a:srgbClr val="66FF66"/>
                </a:solidFill>
                <a:effectLst/>
                <a:uLnTx/>
                <a:uFillTx/>
                <a:latin typeface="SVN-Ziclets" panose="02000603000000000000" pitchFamily="2" charset="0"/>
                <a:ea typeface="微软雅黑" panose="020B0503020204020204" pitchFamily="34" charset="-122"/>
                <a:cs typeface="+mj-cs"/>
                <a:sym typeface="FZXiQian-M15S"/>
              </a:rPr>
              <a:t>Công</a:t>
            </a:r>
            <a:r>
              <a:rPr kumimoji="0" lang="en-US" altLang="zh-CN" sz="8800" b="0" i="0" u="none" strike="noStrike" kern="1200" cap="none" spc="0" normalizeH="0" baseline="0" noProof="0" dirty="0">
                <a:ln w="28575">
                  <a:solidFill>
                    <a:srgbClr val="9BBB59">
                      <a:lumMod val="50000"/>
                    </a:srgbClr>
                  </a:solidFill>
                </a:ln>
                <a:solidFill>
                  <a:srgbClr val="66FF66"/>
                </a:solidFill>
                <a:effectLst/>
                <a:uLnTx/>
                <a:uFillTx/>
                <a:latin typeface="SVN-Ziclets" panose="02000603000000000000" pitchFamily="2" charset="0"/>
                <a:ea typeface="微软雅黑" panose="020B0503020204020204" pitchFamily="34" charset="-122"/>
                <a:cs typeface="+mj-cs"/>
                <a:sym typeface="FZXiQian-M15S"/>
              </a:rPr>
              <a:t> </a:t>
            </a:r>
            <a:r>
              <a:rPr kumimoji="0" lang="en-US" altLang="zh-CN" sz="8800" b="0" i="0" u="none" strike="noStrike" kern="1200" cap="none" spc="0" normalizeH="0" baseline="0" noProof="0" dirty="0" err="1">
                <a:ln w="28575">
                  <a:solidFill>
                    <a:srgbClr val="9BBB59">
                      <a:lumMod val="50000"/>
                    </a:srgbClr>
                  </a:solidFill>
                </a:ln>
                <a:solidFill>
                  <a:srgbClr val="66FF66"/>
                </a:solidFill>
                <a:effectLst/>
                <a:uLnTx/>
                <a:uFillTx/>
                <a:latin typeface="SVN-Ziclets" panose="02000603000000000000" pitchFamily="2" charset="0"/>
                <a:ea typeface="微软雅黑" panose="020B0503020204020204" pitchFamily="34" charset="-122"/>
                <a:cs typeface="+mj-cs"/>
                <a:sym typeface="FZXiQian-M15S"/>
              </a:rPr>
              <a:t>nghệ</a:t>
            </a:r>
            <a:r>
              <a:rPr kumimoji="0" lang="en-US" altLang="zh-CN" sz="8800" b="0" i="0" u="none" strike="noStrike" kern="1200" cap="none" spc="0" normalizeH="0" baseline="0" noProof="0" dirty="0">
                <a:ln w="28575">
                  <a:solidFill>
                    <a:srgbClr val="9BBB59">
                      <a:lumMod val="50000"/>
                    </a:srgbClr>
                  </a:solidFill>
                </a:ln>
                <a:solidFill>
                  <a:srgbClr val="66FF66"/>
                </a:solidFill>
                <a:effectLst/>
                <a:uLnTx/>
                <a:uFillTx/>
                <a:latin typeface="SVN-Ziclets" panose="02000603000000000000" pitchFamily="2" charset="0"/>
                <a:ea typeface="微软雅黑" panose="020B0503020204020204" pitchFamily="34" charset="-122"/>
                <a:cs typeface="+mj-cs"/>
                <a:sym typeface="FZXiQian-M15S"/>
              </a:rPr>
              <a:t> 3</a:t>
            </a:r>
            <a:endParaRPr kumimoji="0" lang="zh-CN" altLang="en-US" sz="8800" b="0" i="0" u="none" strike="noStrike" kern="1200" cap="none" spc="0" normalizeH="0" baseline="0" noProof="0" dirty="0">
              <a:ln w="28575">
                <a:solidFill>
                  <a:srgbClr val="9BBB59">
                    <a:lumMod val="50000"/>
                  </a:srgbClr>
                </a:solidFill>
              </a:ln>
              <a:solidFill>
                <a:srgbClr val="66FF66"/>
              </a:solidFill>
              <a:effectLst/>
              <a:uLnTx/>
              <a:uFillTx/>
              <a:latin typeface="SVN-Ziclets" panose="02000603000000000000" pitchFamily="2" charset="0"/>
              <a:ea typeface="微软雅黑" panose="020B0503020204020204" pitchFamily="34" charset="-122"/>
              <a:cs typeface="+mj-cs"/>
              <a:sym typeface="FZXiQian-M15S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6578871F-B454-5949-E60F-5E91FC79D430}"/>
              </a:ext>
            </a:extLst>
          </p:cNvPr>
          <p:cNvGrpSpPr/>
          <p:nvPr/>
        </p:nvGrpSpPr>
        <p:grpSpPr>
          <a:xfrm>
            <a:off x="8078295" y="2906665"/>
            <a:ext cx="5922776" cy="1892826"/>
            <a:chOff x="6691255" y="5347784"/>
            <a:chExt cx="5922776" cy="1892826"/>
          </a:xfrm>
        </p:grpSpPr>
        <p:sp>
          <p:nvSpPr>
            <p:cNvPr id="12" name="Rectangle 13"/>
            <p:cNvSpPr txBox="1">
              <a:spLocks noChangeArrowheads="1"/>
            </p:cNvSpPr>
            <p:nvPr/>
          </p:nvSpPr>
          <p:spPr>
            <a:xfrm>
              <a:off x="6691255" y="5347784"/>
              <a:ext cx="5922776" cy="1892826"/>
            </a:xfrm>
            <a:prstGeom prst="rect">
              <a:avLst/>
            </a:prstGeom>
          </p:spPr>
          <p:txBody>
            <a:bodyPr vert="horz" wrap="none" lIns="121920" tIns="60960" rIns="609600" bIns="60960" rtlCol="0" anchor="ctr">
              <a:sp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1219215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 err="1">
                  <a:ln w="7620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VN-Anastasia" panose="020B0606040200020203" pitchFamily="34" charset="0"/>
                  <a:ea typeface="微软雅黑" panose="020B0503020204020204" pitchFamily="34" charset="-122"/>
                  <a:cs typeface="+mj-cs"/>
                  <a:sym typeface="FZXiQian-M15S"/>
                </a:rPr>
                <a:t>Bài</a:t>
              </a:r>
              <a:r>
                <a:rPr kumimoji="0" lang="en-US" altLang="zh-CN" sz="4000" b="0" i="0" u="none" strike="noStrike" kern="1200" cap="none" spc="0" normalizeH="0" baseline="0" noProof="0">
                  <a:ln w="7620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VN-Anastasia" panose="020B0606040200020203" pitchFamily="34" charset="0"/>
                  <a:ea typeface="微软雅黑" panose="020B0503020204020204" pitchFamily="34" charset="-122"/>
                  <a:cs typeface="+mj-cs"/>
                  <a:sym typeface="FZXiQian-M15S"/>
                </a:rPr>
                <a:t>: Làm đồ dùng học tập</a:t>
              </a:r>
            </a:p>
            <a:p>
              <a:pPr marL="0" marR="0" lvl="0" indent="0" algn="ctr" defTabSz="1219215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000">
                  <a:ln w="7620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(Tiết 3)</a:t>
              </a:r>
              <a:endParaRPr kumimoji="0" lang="zh-CN" altLang="en-US" sz="4000" b="0" i="0" u="none" strike="noStrike" kern="1200" cap="none" spc="0" normalizeH="0" baseline="0" noProof="0" dirty="0">
                <a:ln w="7620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SVN-Anastasia" panose="020B0606040200020203" pitchFamily="34" charset="0"/>
                <a:ea typeface="微软雅黑" panose="020B0503020204020204" pitchFamily="34" charset="-122"/>
                <a:cs typeface="+mj-cs"/>
                <a:sym typeface="FZXiQian-M15S"/>
              </a:endParaRPr>
            </a:p>
          </p:txBody>
        </p:sp>
        <p:sp>
          <p:nvSpPr>
            <p:cNvPr id="6" name="Rectangle 13">
              <a:extLst>
                <a:ext uri="{FF2B5EF4-FFF2-40B4-BE49-F238E27FC236}">
                  <a16:creationId xmlns:a16="http://schemas.microsoft.com/office/drawing/2014/main" id="{D62239DA-D657-F9B5-6E00-DC0914C1D8FF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6691255" y="5347784"/>
              <a:ext cx="5922776" cy="1892826"/>
            </a:xfrm>
            <a:prstGeom prst="rect">
              <a:avLst/>
            </a:prstGeom>
          </p:spPr>
          <p:txBody>
            <a:bodyPr vert="horz" wrap="none" lIns="121920" tIns="60960" rIns="609600" bIns="60960" rtlCol="0" anchor="ctr">
              <a:sp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1219215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5E74"/>
                  </a:solidFill>
                  <a:effectLst/>
                  <a:uLnTx/>
                  <a:uFillTx/>
                  <a:latin typeface="SVN-Anastasia" panose="020B0606040200020203" pitchFamily="34" charset="0"/>
                  <a:ea typeface="微软雅黑" panose="020B0503020204020204" pitchFamily="34" charset="-122"/>
                  <a:cs typeface="+mj-cs"/>
                  <a:sym typeface="FZXiQian-M15S"/>
                </a:rPr>
                <a:t>Bài</a:t>
              </a:r>
              <a:r>
                <a:rPr kumimoji="0" lang="en-US" altLang="zh-CN" sz="4000" b="0" i="0" u="none" strike="noStrike" kern="1200" cap="none" spc="0" normalizeH="0" baseline="0" noProof="0">
                  <a:ln>
                    <a:noFill/>
                  </a:ln>
                  <a:solidFill>
                    <a:srgbClr val="FF5E74"/>
                  </a:solidFill>
                  <a:effectLst/>
                  <a:uLnTx/>
                  <a:uFillTx/>
                  <a:latin typeface="SVN-Anastasia" panose="020B0606040200020203" pitchFamily="34" charset="0"/>
                  <a:ea typeface="微软雅黑" panose="020B0503020204020204" pitchFamily="34" charset="-122"/>
                  <a:cs typeface="+mj-cs"/>
                  <a:sym typeface="FZXiQian-M15S"/>
                </a:rPr>
                <a:t>: Làm đồ dùng học tập</a:t>
              </a:r>
            </a:p>
            <a:p>
              <a:pPr marL="0" marR="0" lvl="0" indent="0" algn="ctr" defTabSz="1219215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000">
                  <a:solidFill>
                    <a:srgbClr val="FF5E74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(Tiết 3)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5E74"/>
                </a:solidFill>
                <a:effectLst/>
                <a:uLnTx/>
                <a:uFillTx/>
                <a:latin typeface="SVN-Anastasia" panose="020B0606040200020203" pitchFamily="34" charset="0"/>
                <a:ea typeface="微软雅黑" panose="020B0503020204020204" pitchFamily="34" charset="-122"/>
                <a:cs typeface="+mj-cs"/>
                <a:sym typeface="FZXiQian-M15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616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" y="219"/>
            <a:ext cx="16256390" cy="914378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2189" y="-65520"/>
            <a:ext cx="11686591" cy="920951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19" y="3732701"/>
            <a:ext cx="16256000" cy="5411300"/>
          </a:xfrm>
          <a:prstGeom prst="rect">
            <a:avLst/>
          </a:prstGeom>
        </p:spPr>
      </p:pic>
      <p:pic>
        <p:nvPicPr>
          <p:cNvPr id="1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2251" y="345053"/>
            <a:ext cx="1076017" cy="95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584" y="2094583"/>
            <a:ext cx="1147399" cy="102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06" y="945312"/>
            <a:ext cx="1025705" cy="91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611" y="5025784"/>
            <a:ext cx="1836177" cy="1638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5182330" y="4807251"/>
            <a:ext cx="6566484" cy="1405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2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533" b="1" i="0" u="none" strike="noStrike" kern="1200" cap="none" spc="0" normalizeH="0" baseline="0" noProof="0" dirty="0" err="1">
                <a:ln>
                  <a:noFill/>
                </a:ln>
                <a:solidFill>
                  <a:srgbClr val="FF5E74"/>
                </a:solidFill>
                <a:effectLst>
                  <a:glow rad="165100">
                    <a:prstClr val="white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VN-Ziclets" panose="02000603000000000000" pitchFamily="2" charset="0"/>
                <a:ea typeface="微软雅黑" panose="020B0503020204020204" pitchFamily="34" charset="-122"/>
                <a:cs typeface="+mn-cs"/>
              </a:rPr>
              <a:t>Khởi</a:t>
            </a:r>
            <a:r>
              <a:rPr kumimoji="0" lang="en-US" altLang="zh-CN" sz="8533" b="1" i="0" u="none" strike="noStrike" kern="1200" cap="none" spc="0" normalizeH="0" baseline="0" noProof="0" dirty="0">
                <a:ln>
                  <a:noFill/>
                </a:ln>
                <a:solidFill>
                  <a:srgbClr val="FF5E74"/>
                </a:solidFill>
                <a:effectLst>
                  <a:glow rad="165100">
                    <a:prstClr val="white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VN-Ziclets" panose="02000603000000000000" pitchFamily="2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8533" b="1" i="0" u="none" strike="noStrike" kern="1200" cap="none" spc="0" normalizeH="0" baseline="0" noProof="0" dirty="0" err="1">
                <a:ln>
                  <a:noFill/>
                </a:ln>
                <a:solidFill>
                  <a:srgbClr val="FF5E74"/>
                </a:solidFill>
                <a:effectLst>
                  <a:glow rad="165100">
                    <a:prstClr val="white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VN-Ziclets" panose="02000603000000000000" pitchFamily="2" charset="0"/>
                <a:ea typeface="微软雅黑" panose="020B0503020204020204" pitchFamily="34" charset="-122"/>
                <a:cs typeface="+mn-cs"/>
              </a:rPr>
              <a:t>động</a:t>
            </a:r>
            <a:endParaRPr kumimoji="0" lang="zh-CN" altLang="en-US" sz="8533" b="1" i="0" u="none" strike="noStrike" kern="1200" cap="none" spc="0" normalizeH="0" baseline="0" noProof="0" dirty="0">
              <a:ln>
                <a:noFill/>
              </a:ln>
              <a:solidFill>
                <a:srgbClr val="FF5E74"/>
              </a:solidFill>
              <a:effectLst>
                <a:glow rad="165100">
                  <a:prstClr val="white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SVN-Ziclets" panose="02000603000000000000" pitchFamily="2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228005" y="2422103"/>
            <a:ext cx="3196314" cy="2759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2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7334" b="1" i="0" u="none" strike="noStrike" kern="120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>
                  <a:glow rad="88900">
                    <a:prstClr val="white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VN-Billo" panose="00000400000000000000" pitchFamily="2" charset="0"/>
                <a:ea typeface="微软雅黑" panose="020B0503020204020204" pitchFamily="34" charset="-122"/>
                <a:cs typeface="+mn-cs"/>
              </a:rPr>
              <a:t>01</a:t>
            </a:r>
            <a:endParaRPr kumimoji="0" lang="zh-CN" altLang="en-US" sz="17334" b="1" i="0" u="none" strike="noStrike" kern="1200" cap="none" spc="0" normalizeH="0" baseline="0" noProof="0" dirty="0">
              <a:ln>
                <a:noFill/>
              </a:ln>
              <a:solidFill>
                <a:srgbClr val="33CC33"/>
              </a:solidFill>
              <a:effectLst>
                <a:glow rad="88900">
                  <a:prstClr val="white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SVN-Billo" panose="00000400000000000000" pitchFamily="2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294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3F145CE-6FDD-07FA-E29E-A8F548E56B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" y="110"/>
            <a:ext cx="16256390" cy="914378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BDB795E-572F-4D8A-5823-3768E2195A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2189" y="-65520"/>
            <a:ext cx="11686591" cy="9209519"/>
          </a:xfrm>
          <a:prstGeom prst="rect">
            <a:avLst/>
          </a:prstGeom>
        </p:spPr>
      </p:pic>
      <p:pic>
        <p:nvPicPr>
          <p:cNvPr id="4" name="图片 9">
            <a:extLst>
              <a:ext uri="{FF2B5EF4-FFF2-40B4-BE49-F238E27FC236}">
                <a16:creationId xmlns:a16="http://schemas.microsoft.com/office/drawing/2014/main" id="{087F7FF0-55BA-BD16-12C8-604FB74129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19" y="3732701"/>
            <a:ext cx="16256000" cy="5411300"/>
          </a:xfrm>
          <a:prstGeom prst="rect">
            <a:avLst/>
          </a:prstGeom>
        </p:spPr>
      </p:pic>
      <p:pic>
        <p:nvPicPr>
          <p:cNvPr id="5" name="Picture 2" descr="C:\Users\Administrator\Desktop\56e262d2db7dc.png">
            <a:extLst>
              <a:ext uri="{FF2B5EF4-FFF2-40B4-BE49-F238E27FC236}">
                <a16:creationId xmlns:a16="http://schemas.microsoft.com/office/drawing/2014/main" id="{FD01FEDC-76ED-6084-EC93-C48D0CC10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2251" y="345053"/>
            <a:ext cx="1076017" cy="95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dministrator\Desktop\56e262d2db7dc.png">
            <a:extLst>
              <a:ext uri="{FF2B5EF4-FFF2-40B4-BE49-F238E27FC236}">
                <a16:creationId xmlns:a16="http://schemas.microsoft.com/office/drawing/2014/main" id="{F5300DEA-652D-7129-092D-EB14EF5F4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584" y="2094583"/>
            <a:ext cx="1147399" cy="102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istrator\Desktop\56e262d2db7dc.png">
            <a:extLst>
              <a:ext uri="{FF2B5EF4-FFF2-40B4-BE49-F238E27FC236}">
                <a16:creationId xmlns:a16="http://schemas.microsoft.com/office/drawing/2014/main" id="{205B261D-583E-0D07-D2C6-47EDF4B0C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06" y="945312"/>
            <a:ext cx="1025705" cy="91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istrator\Desktop\56e262d2db7dc.png">
            <a:extLst>
              <a:ext uri="{FF2B5EF4-FFF2-40B4-BE49-F238E27FC236}">
                <a16:creationId xmlns:a16="http://schemas.microsoft.com/office/drawing/2014/main" id="{1A3F2C32-E0AB-ADF7-0F5C-B64359190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611" y="5025784"/>
            <a:ext cx="1836177" cy="1638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1">
            <a:extLst>
              <a:ext uri="{FF2B5EF4-FFF2-40B4-BE49-F238E27FC236}">
                <a16:creationId xmlns:a16="http://schemas.microsoft.com/office/drawing/2014/main" id="{F5FDFF53-D124-EA9D-A91C-A4006397A825}"/>
              </a:ext>
            </a:extLst>
          </p:cNvPr>
          <p:cNvSpPr/>
          <p:nvPr/>
        </p:nvSpPr>
        <p:spPr>
          <a:xfrm>
            <a:off x="5182330" y="4807251"/>
            <a:ext cx="6566484" cy="1405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2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8533" b="1">
                <a:solidFill>
                  <a:srgbClr val="FF5E74"/>
                </a:solidFill>
                <a:effectLst>
                  <a:glow rad="165100">
                    <a:prstClr val="white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Ziclets" panose="02000603000000000000" pitchFamily="2" charset="0"/>
                <a:ea typeface="微软雅黑" panose="020B0503020204020204" pitchFamily="34" charset="-122"/>
              </a:rPr>
              <a:t>Thực hành</a:t>
            </a:r>
            <a:endParaRPr lang="zh-CN" altLang="en-US" sz="8533" b="1" dirty="0">
              <a:solidFill>
                <a:srgbClr val="FF5E74"/>
              </a:solidFill>
              <a:effectLst>
                <a:glow rad="165100">
                  <a:prstClr val="white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SVN-Ziclets" panose="02000603000000000000" pitchFamily="2" charset="0"/>
              <a:ea typeface="微软雅黑" panose="020B0503020204020204" pitchFamily="34" charset="-122"/>
            </a:endParaRPr>
          </a:p>
        </p:txBody>
      </p:sp>
      <p:sp>
        <p:nvSpPr>
          <p:cNvPr id="10" name="矩形 20">
            <a:extLst>
              <a:ext uri="{FF2B5EF4-FFF2-40B4-BE49-F238E27FC236}">
                <a16:creationId xmlns:a16="http://schemas.microsoft.com/office/drawing/2014/main" id="{B69541FB-723D-D4BC-C6C7-613059BD1139}"/>
              </a:ext>
            </a:extLst>
          </p:cNvPr>
          <p:cNvSpPr/>
          <p:nvPr/>
        </p:nvSpPr>
        <p:spPr>
          <a:xfrm>
            <a:off x="7228005" y="2422103"/>
            <a:ext cx="2662914" cy="2759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7334" b="1">
                <a:solidFill>
                  <a:srgbClr val="33CC33"/>
                </a:solidFill>
                <a:effectLst>
                  <a:glow rad="88900">
                    <a:prstClr val="white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Billo" panose="00000400000000000000" pitchFamily="2" charset="0"/>
                <a:ea typeface="微软雅黑" panose="020B0503020204020204" pitchFamily="34" charset="-122"/>
              </a:rPr>
              <a:t>02</a:t>
            </a:r>
            <a:endParaRPr lang="zh-CN" altLang="en-US" sz="17334" b="1" dirty="0">
              <a:solidFill>
                <a:srgbClr val="33CC33"/>
              </a:solidFill>
              <a:effectLst>
                <a:glow rad="88900">
                  <a:prstClr val="white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SVN-Billo" panose="00000400000000000000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1183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E35230AE-2AB9-E687-AB35-BDDAF364319C}"/>
              </a:ext>
            </a:extLst>
          </p:cNvPr>
          <p:cNvSpPr txBox="1"/>
          <p:nvPr/>
        </p:nvSpPr>
        <p:spPr>
          <a:xfrm>
            <a:off x="1257922" y="381000"/>
            <a:ext cx="137607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Hãy làm </a:t>
            </a:r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ống đựng bút</a:t>
            </a:r>
            <a:r>
              <a:rPr lang="en-US" sz="36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theo các bước dưới đây.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id="{759524AF-8B7A-415D-55B0-411D4024E35B}"/>
              </a:ext>
            </a:extLst>
          </p:cNvPr>
          <p:cNvSpPr txBox="1"/>
          <p:nvPr/>
        </p:nvSpPr>
        <p:spPr>
          <a:xfrm>
            <a:off x="1093861" y="7802880"/>
            <a:ext cx="141193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Bước 1: Gấp thân ống đựng bút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9B2ED228-EB43-71E7-200A-2F36990836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1" t="6382" r="11153" b="83478"/>
          <a:stretch/>
        </p:blipFill>
        <p:spPr>
          <a:xfrm>
            <a:off x="470110" y="1339751"/>
            <a:ext cx="15336418" cy="615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60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E35230AE-2AB9-E687-AB35-BDDAF364319C}"/>
              </a:ext>
            </a:extLst>
          </p:cNvPr>
          <p:cNvSpPr txBox="1"/>
          <p:nvPr/>
        </p:nvSpPr>
        <p:spPr>
          <a:xfrm>
            <a:off x="1257922" y="381000"/>
            <a:ext cx="137607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Hãy làm thẻ đánh dấu trang theo các bước dưới đây.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id="{759524AF-8B7A-415D-55B0-411D4024E35B}"/>
              </a:ext>
            </a:extLst>
          </p:cNvPr>
          <p:cNvSpPr txBox="1"/>
          <p:nvPr/>
        </p:nvSpPr>
        <p:spPr>
          <a:xfrm>
            <a:off x="784592" y="2679174"/>
            <a:ext cx="529632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Bước 2: Gấp chéo tờ giấy thủ công hình chữ nhật như hình trên. Dùng kéo cắt bỏ phần thừa, được hình vuông.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1D643676-54E1-836C-4710-65DB1BD5CB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3" t="19122" r="12594" b="60302"/>
          <a:stretch/>
        </p:blipFill>
        <p:spPr>
          <a:xfrm>
            <a:off x="6233319" y="930729"/>
            <a:ext cx="9563527" cy="7740831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2029703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B428F20-06F3-854D-94F4-EE38C92F07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9" t="43065" r="11497" b="44804"/>
          <a:stretch/>
        </p:blipFill>
        <p:spPr>
          <a:xfrm>
            <a:off x="442119" y="914400"/>
            <a:ext cx="15468599" cy="716205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35230AE-2AB9-E687-AB35-BDDAF364319C}"/>
              </a:ext>
            </a:extLst>
          </p:cNvPr>
          <p:cNvSpPr txBox="1"/>
          <p:nvPr/>
        </p:nvSpPr>
        <p:spPr>
          <a:xfrm>
            <a:off x="1257922" y="381000"/>
            <a:ext cx="137607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Hãy làm thẻ đánh dấu trang theo các bước dưới đây.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id="{759524AF-8B7A-415D-55B0-411D4024E35B}"/>
              </a:ext>
            </a:extLst>
          </p:cNvPr>
          <p:cNvSpPr txBox="1"/>
          <p:nvPr/>
        </p:nvSpPr>
        <p:spPr>
          <a:xfrm>
            <a:off x="746919" y="7404392"/>
            <a:ext cx="151637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Bước 3: Gấp tờ giấy làm 4 phần bằng nhau theo chiều ngang. Miết tạo nếp gấp và mở ra.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8534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E35230AE-2AB9-E687-AB35-BDDAF364319C}"/>
              </a:ext>
            </a:extLst>
          </p:cNvPr>
          <p:cNvSpPr txBox="1"/>
          <p:nvPr/>
        </p:nvSpPr>
        <p:spPr>
          <a:xfrm>
            <a:off x="1257922" y="381000"/>
            <a:ext cx="137607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Hãy làm thẻ đánh dấu trang theo các bước dưới đây.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C8265DCB-5E6B-7C1C-33E6-103630397E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7" t="59226" r="9762" b="31120"/>
          <a:stretch/>
        </p:blipFill>
        <p:spPr>
          <a:xfrm>
            <a:off x="1368983" y="1027330"/>
            <a:ext cx="13538673" cy="7049869"/>
          </a:xfrm>
          <a:prstGeom prst="rect">
            <a:avLst/>
          </a:prstGeom>
        </p:spPr>
      </p:pic>
      <p:sp>
        <p:nvSpPr>
          <p:cNvPr id="6" name="TextBox 16">
            <a:extLst>
              <a:ext uri="{FF2B5EF4-FFF2-40B4-BE49-F238E27FC236}">
                <a16:creationId xmlns:a16="http://schemas.microsoft.com/office/drawing/2014/main" id="{759524AF-8B7A-415D-55B0-411D4024E35B}"/>
              </a:ext>
            </a:extLst>
          </p:cNvPr>
          <p:cNvSpPr txBox="1"/>
          <p:nvPr/>
        </p:nvSpPr>
        <p:spPr>
          <a:xfrm>
            <a:off x="506438" y="8131314"/>
            <a:ext cx="152637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Bước 4: </a:t>
            </a:r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Lần lượt gấp 4 góc của 4 phần hình vuông nhỏ.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4227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A8AD5099-6B25-8E25-055D-62EC1481E1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20" t="70013" r="16364" b="21167"/>
          <a:stretch/>
        </p:blipFill>
        <p:spPr>
          <a:xfrm>
            <a:off x="4849740" y="1613352"/>
            <a:ext cx="10869323" cy="591729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35230AE-2AB9-E687-AB35-BDDAF364319C}"/>
              </a:ext>
            </a:extLst>
          </p:cNvPr>
          <p:cNvSpPr txBox="1"/>
          <p:nvPr/>
        </p:nvSpPr>
        <p:spPr>
          <a:xfrm>
            <a:off x="1257922" y="381000"/>
            <a:ext cx="137607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Hãy làm thẻ đánh dấu trang theo các bước dưới đây.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id="{759524AF-8B7A-415D-55B0-411D4024E35B}"/>
              </a:ext>
            </a:extLst>
          </p:cNvPr>
          <p:cNvSpPr txBox="1"/>
          <p:nvPr/>
        </p:nvSpPr>
        <p:spPr>
          <a:xfrm>
            <a:off x="557575" y="2679174"/>
            <a:ext cx="430414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Bước 5: Nửa bến trái gấp đôi theo chiều đứng. Làm tương tự với nửa bên phải.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6087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www.33ppt.com 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10171</TotalTime>
  <Words>502</Words>
  <Application>Microsoft Office PowerPoint</Application>
  <PresentationFormat>Custom</PresentationFormat>
  <Paragraphs>44</Paragraphs>
  <Slides>18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Arial-Rounded</vt:lpstr>
      <vt:lpstr>AvantGarde</vt:lpstr>
      <vt:lpstr>AvantGarde-Demi</vt:lpstr>
      <vt:lpstr>Calibri</vt:lpstr>
      <vt:lpstr>SVN-Anastasia</vt:lpstr>
      <vt:lpstr>SVN-Billo</vt:lpstr>
      <vt:lpstr>SVN-Ziclets</vt:lpstr>
      <vt:lpstr>Times New Roman</vt:lpstr>
      <vt:lpstr>www.33ppt.com 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9Slide.vn</dc:subject>
  <dc:creator>MY PC</dc:creator>
  <dc:description>9Slide.vn</dc:description>
  <cp:lastModifiedBy>Hà Nguyễn Thị Thu</cp:lastModifiedBy>
  <cp:revision>1157</cp:revision>
  <dcterms:created xsi:type="dcterms:W3CDTF">2008-09-09T22:52:10Z</dcterms:created>
  <dcterms:modified xsi:type="dcterms:W3CDTF">2023-03-12T14:54:38Z</dcterms:modified>
  <cp:category>9Slide.vn</cp:category>
</cp:coreProperties>
</file>