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4" r:id="rId2"/>
    <p:sldId id="290" r:id="rId3"/>
    <p:sldId id="257" r:id="rId4"/>
    <p:sldId id="259" r:id="rId5"/>
    <p:sldId id="260" r:id="rId6"/>
    <p:sldId id="286" r:id="rId7"/>
    <p:sldId id="287" r:id="rId8"/>
    <p:sldId id="288" r:id="rId9"/>
    <p:sldId id="289" r:id="rId10"/>
    <p:sldId id="261" r:id="rId11"/>
    <p:sldId id="262" r:id="rId12"/>
    <p:sldId id="264" r:id="rId13"/>
    <p:sldId id="263" r:id="rId14"/>
    <p:sldId id="265" r:id="rId15"/>
    <p:sldId id="266" r:id="rId16"/>
    <p:sldId id="291" r:id="rId17"/>
    <p:sldId id="267" r:id="rId18"/>
    <p:sldId id="268" r:id="rId19"/>
    <p:sldId id="269" r:id="rId20"/>
    <p:sldId id="270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EB1D8-3927-40CA-B517-1D563655CDBB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C189D-447B-4AF0-A194-75B034EC3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8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2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83C97-69F3-0536-F262-70874571E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2" y="1371599"/>
            <a:ext cx="9753603" cy="3448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0F9815-BC5A-DED9-D509-E2A3990903F7}"/>
              </a:ext>
            </a:extLst>
          </p:cNvPr>
          <p:cNvSpPr/>
          <p:nvPr/>
        </p:nvSpPr>
        <p:spPr>
          <a:xfrm>
            <a:off x="188470" y="3621116"/>
            <a:ext cx="3677802" cy="1065184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45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 hay 8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kém</a:t>
            </a:r>
            <a:r>
              <a:rPr lang="en-US" sz="3200" b="1" dirty="0">
                <a:solidFill>
                  <a:schemeClr val="tx1"/>
                </a:solidFill>
              </a:rPr>
              <a:t> 15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A83EF-9F59-84A7-536C-1078A1885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1343474"/>
            <a:ext cx="10834210" cy="2104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D991E-FA6D-78A6-142C-970819CE6B87}"/>
              </a:ext>
            </a:extLst>
          </p:cNvPr>
          <p:cNvSpPr/>
          <p:nvPr/>
        </p:nvSpPr>
        <p:spPr>
          <a:xfrm>
            <a:off x="4265170" y="3516341"/>
            <a:ext cx="3677802" cy="1065184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8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55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 hay 9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kém</a:t>
            </a:r>
            <a:r>
              <a:rPr lang="en-US" sz="3200" b="1" dirty="0">
                <a:solidFill>
                  <a:schemeClr val="tx1"/>
                </a:solidFill>
              </a:rPr>
              <a:t> 5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C63A78-4994-E28B-4A7A-701C883E9E3B}"/>
              </a:ext>
            </a:extLst>
          </p:cNvPr>
          <p:cNvSpPr/>
          <p:nvPr/>
        </p:nvSpPr>
        <p:spPr>
          <a:xfrm>
            <a:off x="8370445" y="3544916"/>
            <a:ext cx="3677802" cy="1065184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40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 hay 5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kém</a:t>
            </a:r>
            <a:r>
              <a:rPr lang="en-US" sz="3200" b="1" dirty="0">
                <a:solidFill>
                  <a:schemeClr val="tx1"/>
                </a:solidFill>
              </a:rPr>
              <a:t> 20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39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675AD-45C3-D1FC-7D93-7885FCBE8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5" y="1019175"/>
            <a:ext cx="9829800" cy="55245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6FC09B-330F-CF9F-B799-E5B4F73679B3}"/>
              </a:ext>
            </a:extLst>
          </p:cNvPr>
          <p:cNvCxnSpPr/>
          <p:nvPr/>
        </p:nvCxnSpPr>
        <p:spPr>
          <a:xfrm flipV="1">
            <a:off x="3190875" y="1771650"/>
            <a:ext cx="1181100" cy="276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AF9718-DF08-7618-96FC-59146163FFAA}"/>
              </a:ext>
            </a:extLst>
          </p:cNvPr>
          <p:cNvCxnSpPr>
            <a:cxnSpLocks/>
          </p:cNvCxnSpPr>
          <p:nvPr/>
        </p:nvCxnSpPr>
        <p:spPr>
          <a:xfrm flipV="1">
            <a:off x="3762375" y="2809875"/>
            <a:ext cx="638175" cy="723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9905CD-2476-6D4E-277C-FD1EC184968D}"/>
              </a:ext>
            </a:extLst>
          </p:cNvPr>
          <p:cNvCxnSpPr>
            <a:cxnSpLocks/>
          </p:cNvCxnSpPr>
          <p:nvPr/>
        </p:nvCxnSpPr>
        <p:spPr>
          <a:xfrm flipV="1">
            <a:off x="3162300" y="2314575"/>
            <a:ext cx="1228725" cy="3181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2761BF-42BB-B04A-16A4-690E3F6107C0}"/>
              </a:ext>
            </a:extLst>
          </p:cNvPr>
          <p:cNvCxnSpPr>
            <a:cxnSpLocks/>
          </p:cNvCxnSpPr>
          <p:nvPr/>
        </p:nvCxnSpPr>
        <p:spPr>
          <a:xfrm flipH="1">
            <a:off x="7124700" y="1666875"/>
            <a:ext cx="1371600" cy="1562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700B65-E2C1-2221-FE35-6D61358EE18A}"/>
              </a:ext>
            </a:extLst>
          </p:cNvPr>
          <p:cNvCxnSpPr>
            <a:cxnSpLocks/>
          </p:cNvCxnSpPr>
          <p:nvPr/>
        </p:nvCxnSpPr>
        <p:spPr>
          <a:xfrm flipH="1">
            <a:off x="7172325" y="4171950"/>
            <a:ext cx="9144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21AC8D-0C65-A291-A7B4-C801C4AC2EAD}"/>
              </a:ext>
            </a:extLst>
          </p:cNvPr>
          <p:cNvCxnSpPr>
            <a:cxnSpLocks/>
          </p:cNvCxnSpPr>
          <p:nvPr/>
        </p:nvCxnSpPr>
        <p:spPr>
          <a:xfrm flipH="1" flipV="1">
            <a:off x="7248525" y="3790950"/>
            <a:ext cx="1238250" cy="16192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39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A7A1-67B6-82CB-F1DC-13AF025EA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1647825"/>
            <a:ext cx="9439275" cy="1809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1ED9F-CD2F-8F0A-512A-CD3CE2B2FDB6}"/>
              </a:ext>
            </a:extLst>
          </p:cNvPr>
          <p:cNvSpPr txBox="1"/>
          <p:nvPr/>
        </p:nvSpPr>
        <p:spPr>
          <a:xfrm>
            <a:off x="419100" y="3356263"/>
            <a:ext cx="3633033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7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55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</a:rPr>
              <a:t>8 </a:t>
            </a:r>
            <a:r>
              <a:rPr lang="en-US" sz="3600" dirty="0" err="1">
                <a:solidFill>
                  <a:srgbClr val="000000"/>
                </a:solidFill>
              </a:rPr>
              <a:t>giờ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kém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5 </a:t>
            </a:r>
            <a:r>
              <a:rPr lang="en-US" sz="3600" dirty="0" err="1">
                <a:solidFill>
                  <a:srgbClr val="000000"/>
                </a:solidFill>
              </a:rPr>
              <a:t>phút</a:t>
            </a:r>
            <a:endParaRPr lang="en-US" sz="44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747BC-6E65-A1C7-2024-19FA9ABBB6B1}"/>
              </a:ext>
            </a:extLst>
          </p:cNvPr>
          <p:cNvSpPr txBox="1"/>
          <p:nvPr/>
        </p:nvSpPr>
        <p:spPr>
          <a:xfrm>
            <a:off x="4343400" y="3413413"/>
            <a:ext cx="3633033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12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35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</a:rPr>
              <a:t>1 </a:t>
            </a:r>
            <a:r>
              <a:rPr lang="en-US" sz="3600" dirty="0" err="1">
                <a:solidFill>
                  <a:srgbClr val="000000"/>
                </a:solidFill>
              </a:rPr>
              <a:t>giờ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kém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25 </a:t>
            </a:r>
            <a:r>
              <a:rPr lang="en-US" sz="3600" dirty="0" err="1">
                <a:solidFill>
                  <a:srgbClr val="000000"/>
                </a:solidFill>
              </a:rPr>
              <a:t>phút</a:t>
            </a:r>
            <a:endParaRPr lang="en-US" sz="440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5A3756-F11A-2379-6692-CB3E749F3266}"/>
              </a:ext>
            </a:extLst>
          </p:cNvPr>
          <p:cNvSpPr txBox="1"/>
          <p:nvPr/>
        </p:nvSpPr>
        <p:spPr>
          <a:xfrm>
            <a:off x="8248650" y="3375313"/>
            <a:ext cx="3771900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11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40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</a:rPr>
              <a:t>12 </a:t>
            </a:r>
            <a:r>
              <a:rPr lang="en-US" sz="3600" dirty="0" err="1">
                <a:solidFill>
                  <a:srgbClr val="000000"/>
                </a:solidFill>
              </a:rPr>
              <a:t>giờ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kém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20 </a:t>
            </a:r>
            <a:r>
              <a:rPr lang="en-US" sz="3600" dirty="0" err="1">
                <a:solidFill>
                  <a:srgbClr val="000000"/>
                </a:solidFill>
              </a:rPr>
              <a:t>phút</a:t>
            </a:r>
            <a:endParaRPr lang="en-US" sz="4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15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261620"/>
            <a:ext cx="950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Nói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hoạt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động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gian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diễn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ra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hoạt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động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00454-A75F-E0F0-0DD6-4BA1D12D9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0" y="1323975"/>
            <a:ext cx="6705600" cy="504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1CFDD4-8A4A-7E65-B9DB-C323AFC93131}"/>
              </a:ext>
            </a:extLst>
          </p:cNvPr>
          <p:cNvSpPr/>
          <p:nvPr/>
        </p:nvSpPr>
        <p:spPr>
          <a:xfrm>
            <a:off x="-1" y="1630391"/>
            <a:ext cx="3133725" cy="1065184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Nhảy</a:t>
            </a:r>
            <a:r>
              <a:rPr lang="en-US" sz="3000" b="1" dirty="0">
                <a:solidFill>
                  <a:schemeClr val="tx1"/>
                </a:solidFill>
              </a:rPr>
              <a:t> bao </a:t>
            </a:r>
            <a:r>
              <a:rPr lang="en-US" sz="3000" b="1" dirty="0" err="1">
                <a:solidFill>
                  <a:schemeClr val="tx1"/>
                </a:solidFill>
              </a:rPr>
              <a:t>bố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lúc</a:t>
            </a:r>
            <a:r>
              <a:rPr lang="en-US" sz="3000" b="1" dirty="0">
                <a:solidFill>
                  <a:schemeClr val="tx1"/>
                </a:solidFill>
              </a:rPr>
              <a:t> 8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 25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r>
              <a:rPr lang="en-US" sz="3000" b="1" dirty="0">
                <a:solidFill>
                  <a:schemeClr val="tx1"/>
                </a:solidFill>
              </a:rPr>
              <a:t>.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39C23-E6C1-1CFA-C2F0-F45BF77BEA09}"/>
              </a:ext>
            </a:extLst>
          </p:cNvPr>
          <p:cNvSpPr/>
          <p:nvPr/>
        </p:nvSpPr>
        <p:spPr>
          <a:xfrm>
            <a:off x="8856220" y="1611341"/>
            <a:ext cx="3335780" cy="1065184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 kéo co lúc 9 giờ 50 phút hay 10 giờ kém 10 phút.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50E750-2950-D321-B8C2-957AF7758001}"/>
              </a:ext>
            </a:extLst>
          </p:cNvPr>
          <p:cNvSpPr/>
          <p:nvPr/>
        </p:nvSpPr>
        <p:spPr>
          <a:xfrm>
            <a:off x="8953500" y="3087716"/>
            <a:ext cx="3335780" cy="1065184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trưa lúc 11 giờ 35 phút hay 12 giờ kém 25 phút.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4DC3D5-2583-FA57-13D0-ECBCAEE31278}"/>
              </a:ext>
            </a:extLst>
          </p:cNvPr>
          <p:cNvSpPr/>
          <p:nvPr/>
        </p:nvSpPr>
        <p:spPr>
          <a:xfrm>
            <a:off x="7239000" y="4973666"/>
            <a:ext cx="3335780" cy="941359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 ô ăn quan lúc 2 giờ 20 phút.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492CCC-B5E7-8311-E393-692EEBFEB4AB}"/>
              </a:ext>
            </a:extLst>
          </p:cNvPr>
          <p:cNvSpPr/>
          <p:nvPr/>
        </p:nvSpPr>
        <p:spPr>
          <a:xfrm>
            <a:off x="-152400" y="3230591"/>
            <a:ext cx="3335780" cy="1446184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ruy tìm kho báu lúc 2 giờ 55 phút hay 3 giờ kém 5 phút.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6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5950634" y="155221"/>
            <a:ext cx="6145071" cy="3016957"/>
          </a:xfrm>
          <a:custGeom>
            <a:avLst/>
            <a:gdLst>
              <a:gd name="connsiteX0" fmla="*/ 0 w 6145071"/>
              <a:gd name="connsiteY0" fmla="*/ 502836 h 3016957"/>
              <a:gd name="connsiteX1" fmla="*/ 502836 w 6145071"/>
              <a:gd name="connsiteY1" fmla="*/ 0 h 3016957"/>
              <a:gd name="connsiteX2" fmla="*/ 5642235 w 6145071"/>
              <a:gd name="connsiteY2" fmla="*/ 0 h 3016957"/>
              <a:gd name="connsiteX3" fmla="*/ 6145071 w 6145071"/>
              <a:gd name="connsiteY3" fmla="*/ 502836 h 3016957"/>
              <a:gd name="connsiteX4" fmla="*/ 6145071 w 6145071"/>
              <a:gd name="connsiteY4" fmla="*/ 2514121 h 3016957"/>
              <a:gd name="connsiteX5" fmla="*/ 5642235 w 6145071"/>
              <a:gd name="connsiteY5" fmla="*/ 3016957 h 3016957"/>
              <a:gd name="connsiteX6" fmla="*/ 502836 w 6145071"/>
              <a:gd name="connsiteY6" fmla="*/ 3016957 h 3016957"/>
              <a:gd name="connsiteX7" fmla="*/ 0 w 6145071"/>
              <a:gd name="connsiteY7" fmla="*/ 2514121 h 3016957"/>
              <a:gd name="connsiteX8" fmla="*/ 0 w 6145071"/>
              <a:gd name="connsiteY8" fmla="*/ 502836 h 3016957"/>
              <a:gd name="connsiteX0" fmla="*/ 0 w 6145071"/>
              <a:gd name="connsiteY0" fmla="*/ 502836 h 3016957"/>
              <a:gd name="connsiteX1" fmla="*/ 502836 w 6145071"/>
              <a:gd name="connsiteY1" fmla="*/ 0 h 3016957"/>
              <a:gd name="connsiteX2" fmla="*/ 5642235 w 6145071"/>
              <a:gd name="connsiteY2" fmla="*/ 0 h 3016957"/>
              <a:gd name="connsiteX3" fmla="*/ 6145071 w 6145071"/>
              <a:gd name="connsiteY3" fmla="*/ 502836 h 3016957"/>
              <a:gd name="connsiteX4" fmla="*/ 6145071 w 6145071"/>
              <a:gd name="connsiteY4" fmla="*/ 2514121 h 3016957"/>
              <a:gd name="connsiteX5" fmla="*/ 5642235 w 6145071"/>
              <a:gd name="connsiteY5" fmla="*/ 3016957 h 3016957"/>
              <a:gd name="connsiteX6" fmla="*/ 502836 w 6145071"/>
              <a:gd name="connsiteY6" fmla="*/ 3016957 h 3016957"/>
              <a:gd name="connsiteX7" fmla="*/ 0 w 6145071"/>
              <a:gd name="connsiteY7" fmla="*/ 2514121 h 3016957"/>
              <a:gd name="connsiteX8" fmla="*/ 0 w 6145071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5071" h="3016957" fill="none" extrusionOk="0">
                <a:moveTo>
                  <a:pt x="0" y="502836"/>
                </a:moveTo>
                <a:cubicBezTo>
                  <a:pt x="1216" y="258027"/>
                  <a:pt x="263774" y="64863"/>
                  <a:pt x="502836" y="0"/>
                </a:cubicBezTo>
                <a:cubicBezTo>
                  <a:pt x="2447579" y="79004"/>
                  <a:pt x="4343076" y="148601"/>
                  <a:pt x="5642235" y="0"/>
                </a:cubicBezTo>
                <a:cubicBezTo>
                  <a:pt x="5914816" y="-35303"/>
                  <a:pt x="6122439" y="218282"/>
                  <a:pt x="6145071" y="502836"/>
                </a:cubicBezTo>
                <a:cubicBezTo>
                  <a:pt x="6252851" y="1475626"/>
                  <a:pt x="6034699" y="1853934"/>
                  <a:pt x="6145071" y="2514121"/>
                </a:cubicBezTo>
                <a:cubicBezTo>
                  <a:pt x="6158605" y="2723143"/>
                  <a:pt x="5869127" y="2959991"/>
                  <a:pt x="5642235" y="3016957"/>
                </a:cubicBezTo>
                <a:cubicBezTo>
                  <a:pt x="4180251" y="3134188"/>
                  <a:pt x="2319385" y="3121943"/>
                  <a:pt x="502836" y="3016957"/>
                </a:cubicBezTo>
                <a:cubicBezTo>
                  <a:pt x="311618" y="3007180"/>
                  <a:pt x="-71346" y="2805938"/>
                  <a:pt x="0" y="2514121"/>
                </a:cubicBezTo>
                <a:cubicBezTo>
                  <a:pt x="59371" y="1808353"/>
                  <a:pt x="-6893" y="1267530"/>
                  <a:pt x="0" y="502836"/>
                </a:cubicBezTo>
                <a:close/>
              </a:path>
              <a:path w="6145071" h="3016957" stroke="0" extrusionOk="0">
                <a:moveTo>
                  <a:pt x="0" y="502836"/>
                </a:moveTo>
                <a:cubicBezTo>
                  <a:pt x="44577" y="245812"/>
                  <a:pt x="222405" y="-43438"/>
                  <a:pt x="502836" y="0"/>
                </a:cubicBezTo>
                <a:cubicBezTo>
                  <a:pt x="1804592" y="78131"/>
                  <a:pt x="4634516" y="71862"/>
                  <a:pt x="5642235" y="0"/>
                </a:cubicBezTo>
                <a:cubicBezTo>
                  <a:pt x="5893140" y="-9475"/>
                  <a:pt x="6211294" y="184465"/>
                  <a:pt x="6145071" y="502836"/>
                </a:cubicBezTo>
                <a:cubicBezTo>
                  <a:pt x="6163020" y="862271"/>
                  <a:pt x="6338245" y="1984056"/>
                  <a:pt x="6145071" y="2514121"/>
                </a:cubicBezTo>
                <a:cubicBezTo>
                  <a:pt x="6121099" y="2788292"/>
                  <a:pt x="5875532" y="3002744"/>
                  <a:pt x="5642235" y="3016957"/>
                </a:cubicBezTo>
                <a:cubicBezTo>
                  <a:pt x="4676168" y="2686021"/>
                  <a:pt x="1565182" y="3269387"/>
                  <a:pt x="502836" y="3016957"/>
                </a:cubicBezTo>
                <a:cubicBezTo>
                  <a:pt x="211530" y="3026981"/>
                  <a:pt x="-20568" y="2767168"/>
                  <a:pt x="0" y="2514121"/>
                </a:cubicBezTo>
                <a:cubicBezTo>
                  <a:pt x="38913" y="1680086"/>
                  <a:pt x="63782" y="1016030"/>
                  <a:pt x="0" y="502836"/>
                </a:cubicBezTo>
                <a:close/>
              </a:path>
              <a:path w="6145071" h="3016957" fill="none" stroke="0" extrusionOk="0">
                <a:moveTo>
                  <a:pt x="0" y="502836"/>
                </a:moveTo>
                <a:cubicBezTo>
                  <a:pt x="19188" y="240563"/>
                  <a:pt x="253722" y="51107"/>
                  <a:pt x="502836" y="0"/>
                </a:cubicBezTo>
                <a:cubicBezTo>
                  <a:pt x="2753591" y="203540"/>
                  <a:pt x="4235729" y="141668"/>
                  <a:pt x="5642235" y="0"/>
                </a:cubicBezTo>
                <a:cubicBezTo>
                  <a:pt x="5878846" y="-40942"/>
                  <a:pt x="6134622" y="204843"/>
                  <a:pt x="6145071" y="502836"/>
                </a:cubicBezTo>
                <a:cubicBezTo>
                  <a:pt x="6257731" y="1460988"/>
                  <a:pt x="6048933" y="1839848"/>
                  <a:pt x="6145071" y="2514121"/>
                </a:cubicBezTo>
                <a:cubicBezTo>
                  <a:pt x="6135109" y="2770611"/>
                  <a:pt x="5848904" y="2977322"/>
                  <a:pt x="5642235" y="3016957"/>
                </a:cubicBezTo>
                <a:cubicBezTo>
                  <a:pt x="3884350" y="2839860"/>
                  <a:pt x="2118921" y="3034025"/>
                  <a:pt x="502836" y="3016957"/>
                </a:cubicBezTo>
                <a:cubicBezTo>
                  <a:pt x="240669" y="3003301"/>
                  <a:pt x="-39596" y="2794079"/>
                  <a:pt x="0" y="2514121"/>
                </a:cubicBezTo>
                <a:cubicBezTo>
                  <a:pt x="36299" y="1875343"/>
                  <a:pt x="-85192" y="1319186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7830694" y="281319"/>
            <a:ext cx="2621871" cy="101566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8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DD9ADC-6ED1-5946-712F-02AFBE932D7B}"/>
              </a:ext>
            </a:extLst>
          </p:cNvPr>
          <p:cNvGrpSpPr/>
          <p:nvPr/>
        </p:nvGrpSpPr>
        <p:grpSpPr>
          <a:xfrm>
            <a:off x="6936717" y="1172276"/>
            <a:ext cx="4409823" cy="881175"/>
            <a:chOff x="4149463" y="8204395"/>
            <a:chExt cx="7193902" cy="8811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3E3AC2-9A1F-4D13-F612-9DE7A586A3AA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XEM ĐỒNG HỒ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B2352E-C6A3-BFC6-453D-01BE310E7E5C}"/>
                </a:ext>
              </a:extLst>
            </p:cNvPr>
            <p:cNvSpPr txBox="1"/>
            <p:nvPr/>
          </p:nvSpPr>
          <p:spPr>
            <a:xfrm>
              <a:off x="4149463" y="8210972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X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E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Ồ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048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b)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Bạn Nam muốn ghi lại thời gian tương ứng với mỗi hoạt động ở câu a, em hãy chỉ dẫn giúp bạn Nam.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80770-27F4-0386-B334-A0B7C5823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437" y="1833562"/>
            <a:ext cx="7977188" cy="37691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5E945E-B8D4-A307-0B6A-7F19155ACC6E}"/>
              </a:ext>
            </a:extLst>
          </p:cNvPr>
          <p:cNvSpPr/>
          <p:nvPr/>
        </p:nvSpPr>
        <p:spPr>
          <a:xfrm>
            <a:off x="2943225" y="3143250"/>
            <a:ext cx="239077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 </a:t>
            </a:r>
            <a:r>
              <a:rPr lang="en-US" sz="3000" b="1" dirty="0" err="1">
                <a:solidFill>
                  <a:srgbClr val="FF0000"/>
                </a:solidFill>
              </a:rPr>
              <a:t>giờ</a:t>
            </a:r>
            <a:r>
              <a:rPr lang="en-US" sz="3000" b="1" dirty="0">
                <a:solidFill>
                  <a:srgbClr val="FF0000"/>
                </a:solidFill>
              </a:rPr>
              <a:t> 50 </a:t>
            </a:r>
            <a:r>
              <a:rPr lang="en-US" sz="3000" b="1" dirty="0" err="1">
                <a:solidFill>
                  <a:srgbClr val="FF0000"/>
                </a:solidFill>
              </a:rPr>
              <a:t>phút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AB2077-0EC1-1696-7D04-32443769DD3A}"/>
              </a:ext>
            </a:extLst>
          </p:cNvPr>
          <p:cNvSpPr/>
          <p:nvPr/>
        </p:nvSpPr>
        <p:spPr>
          <a:xfrm>
            <a:off x="2771776" y="3762375"/>
            <a:ext cx="281940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11 </a:t>
            </a:r>
            <a:r>
              <a:rPr lang="en-US" sz="3000" b="1" dirty="0" err="1">
                <a:solidFill>
                  <a:srgbClr val="FF0000"/>
                </a:solidFill>
              </a:rPr>
              <a:t>giờ</a:t>
            </a:r>
            <a:r>
              <a:rPr lang="en-US" sz="3000" b="1" dirty="0">
                <a:solidFill>
                  <a:srgbClr val="FF0000"/>
                </a:solidFill>
              </a:rPr>
              <a:t> 35 </a:t>
            </a:r>
            <a:r>
              <a:rPr lang="en-US" sz="3000" b="1" dirty="0" err="1">
                <a:solidFill>
                  <a:srgbClr val="FF0000"/>
                </a:solidFill>
              </a:rPr>
              <a:t>phút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0610B1-B24F-E73F-BC04-29E3DDD5AF0B}"/>
              </a:ext>
            </a:extLst>
          </p:cNvPr>
          <p:cNvSpPr/>
          <p:nvPr/>
        </p:nvSpPr>
        <p:spPr>
          <a:xfrm>
            <a:off x="2790826" y="4333875"/>
            <a:ext cx="281940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 </a:t>
            </a:r>
            <a:r>
              <a:rPr lang="en-US" sz="3000" b="1" dirty="0" err="1">
                <a:solidFill>
                  <a:srgbClr val="FF0000"/>
                </a:solidFill>
              </a:rPr>
              <a:t>giờ</a:t>
            </a:r>
            <a:r>
              <a:rPr lang="en-US" sz="3000" b="1" dirty="0">
                <a:solidFill>
                  <a:srgbClr val="FF0000"/>
                </a:solidFill>
              </a:rPr>
              <a:t> 20 </a:t>
            </a:r>
            <a:r>
              <a:rPr lang="en-US" sz="3000" b="1" dirty="0" err="1">
                <a:solidFill>
                  <a:srgbClr val="FF0000"/>
                </a:solidFill>
              </a:rPr>
              <a:t>phút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507D8D-A9D5-641F-B65C-94B149181355}"/>
              </a:ext>
            </a:extLst>
          </p:cNvPr>
          <p:cNvSpPr/>
          <p:nvPr/>
        </p:nvSpPr>
        <p:spPr>
          <a:xfrm>
            <a:off x="2752726" y="4953000"/>
            <a:ext cx="281940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 </a:t>
            </a:r>
            <a:r>
              <a:rPr lang="en-US" sz="3000" b="1" dirty="0" err="1">
                <a:solidFill>
                  <a:srgbClr val="FF0000"/>
                </a:solidFill>
              </a:rPr>
              <a:t>giờ</a:t>
            </a:r>
            <a:r>
              <a:rPr lang="en-US" sz="3000" b="1" dirty="0">
                <a:solidFill>
                  <a:srgbClr val="FF0000"/>
                </a:solidFill>
              </a:rPr>
              <a:t> 55 </a:t>
            </a:r>
            <a:r>
              <a:rPr lang="en-US" sz="3000" b="1" dirty="0" err="1">
                <a:solidFill>
                  <a:srgbClr val="FF0000"/>
                </a:solidFill>
              </a:rPr>
              <a:t>phút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779422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593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4.44444E-6 L 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12047-2073-3EAB-F757-B70BFD666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603" y="1563201"/>
            <a:ext cx="7474344" cy="96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5438776" y="923925"/>
            <a:ext cx="4181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73: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339</Words>
  <Application>Microsoft Office PowerPoint</Application>
  <PresentationFormat>Widescreen</PresentationFormat>
  <Paragraphs>70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iCiel Crocante</vt:lpstr>
      <vt:lpstr>SVN-Hole Hearted</vt:lpstr>
      <vt:lpstr>SVN-Poky's</vt:lpstr>
      <vt:lpstr>Times New Roman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22</cp:revision>
  <dcterms:created xsi:type="dcterms:W3CDTF">2023-02-03T13:08:57Z</dcterms:created>
  <dcterms:modified xsi:type="dcterms:W3CDTF">2023-02-16T05:01:29Z</dcterms:modified>
</cp:coreProperties>
</file>