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</p:sldMasterIdLst>
  <p:notesMasterIdLst>
    <p:notesMasterId r:id="rId33"/>
  </p:notesMasterIdLst>
  <p:sldIdLst>
    <p:sldId id="314" r:id="rId4"/>
    <p:sldId id="308" r:id="rId5"/>
    <p:sldId id="257" r:id="rId6"/>
    <p:sldId id="309" r:id="rId7"/>
    <p:sldId id="3185" r:id="rId8"/>
    <p:sldId id="258" r:id="rId9"/>
    <p:sldId id="3184" r:id="rId10"/>
    <p:sldId id="259" r:id="rId11"/>
    <p:sldId id="262" r:id="rId12"/>
    <p:sldId id="320" r:id="rId13"/>
    <p:sldId id="321" r:id="rId14"/>
    <p:sldId id="292" r:id="rId15"/>
    <p:sldId id="3212" r:id="rId16"/>
    <p:sldId id="3199" r:id="rId17"/>
    <p:sldId id="3200" r:id="rId18"/>
    <p:sldId id="3214" r:id="rId19"/>
    <p:sldId id="3213" r:id="rId20"/>
    <p:sldId id="3201" r:id="rId21"/>
    <p:sldId id="3215" r:id="rId22"/>
    <p:sldId id="3216" r:id="rId23"/>
    <p:sldId id="3203" r:id="rId24"/>
    <p:sldId id="3202" r:id="rId25"/>
    <p:sldId id="3206" r:id="rId26"/>
    <p:sldId id="3207" r:id="rId27"/>
    <p:sldId id="3195" r:id="rId28"/>
    <p:sldId id="3208" r:id="rId29"/>
    <p:sldId id="3209" r:id="rId30"/>
    <p:sldId id="3210" r:id="rId31"/>
    <p:sldId id="321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A51AC-35C1-4DCD-A959-F11477A19B8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E8399-12A1-410E-A2D1-6606AE42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03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C653-4E8F-4051-AE6D-5893348FB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80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C653-4E8F-4051-AE6D-5893348FB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52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C653-4E8F-4051-AE6D-5893348FB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9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C653-4E8F-4051-AE6D-5893348FB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32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C653-4E8F-4051-AE6D-5893348FB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498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C653-4E8F-4051-AE6D-5893348FB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44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C653-4E8F-4051-AE6D-5893348FB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10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C653-4E8F-4051-AE6D-5893348FB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80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C653-4E8F-4051-AE6D-5893348FB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8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83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97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732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70456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1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98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084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17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60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42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30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0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81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27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25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780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52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55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30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184B-8651-41EB-BF23-85264F8C768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27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959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11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591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418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801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640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966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089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837013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62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6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228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2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933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70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2550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391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155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0012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19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4705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336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675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73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73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26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17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99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13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65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1E47EF2-FE21-48D4-8E65-4DC159AA04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184B-8651-41EB-BF23-85264F8C768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AAE020-E325-4F0F-BFA7-2C995EC6BF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936D8-8D6D-405F-B071-A6DDEE2C2D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DDC7D1-C3F6-44C7-B5E6-026D9FEAE7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9061A-C1EC-4E99-B286-2DDBD2D23FF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516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31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13.png"/><Relationship Id="rId7" Type="http://schemas.openxmlformats.org/officeDocument/2006/relationships/image" Target="../media/image51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5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1.jp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4.pn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5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image" Target="../media/image70.gif"/><Relationship Id="rId7" Type="http://schemas.openxmlformats.org/officeDocument/2006/relationships/image" Target="../media/image74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gif"/><Relationship Id="rId5" Type="http://schemas.openxmlformats.org/officeDocument/2006/relationships/image" Target="../media/image72.gif"/><Relationship Id="rId10" Type="http://schemas.openxmlformats.org/officeDocument/2006/relationships/image" Target="../media/image77.png"/><Relationship Id="rId4" Type="http://schemas.openxmlformats.org/officeDocument/2006/relationships/image" Target="../media/image71.gif"/><Relationship Id="rId9" Type="http://schemas.openxmlformats.org/officeDocument/2006/relationships/image" Target="../media/image7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slide" Target="slide29.xml"/><Relationship Id="rId3" Type="http://schemas.openxmlformats.org/officeDocument/2006/relationships/slide" Target="slide26.xml"/><Relationship Id="rId21" Type="http://schemas.openxmlformats.org/officeDocument/2006/relationships/image" Target="../media/image92.gif"/><Relationship Id="rId7" Type="http://schemas.openxmlformats.org/officeDocument/2006/relationships/slide" Target="slide27.xml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gif"/><Relationship Id="rId2" Type="http://schemas.openxmlformats.org/officeDocument/2006/relationships/image" Target="../media/image78.jpg"/><Relationship Id="rId16" Type="http://schemas.openxmlformats.org/officeDocument/2006/relationships/image" Target="../media/image87.png"/><Relationship Id="rId20" Type="http://schemas.openxmlformats.org/officeDocument/2006/relationships/image" Target="../media/image91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png"/><Relationship Id="rId11" Type="http://schemas.openxmlformats.org/officeDocument/2006/relationships/slide" Target="slide28.xml"/><Relationship Id="rId24" Type="http://schemas.openxmlformats.org/officeDocument/2006/relationships/image" Target="../media/image95.gif"/><Relationship Id="rId5" Type="http://schemas.openxmlformats.org/officeDocument/2006/relationships/slide" Target="slide25.xml"/><Relationship Id="rId15" Type="http://schemas.openxmlformats.org/officeDocument/2006/relationships/image" Target="../media/image86.png"/><Relationship Id="rId23" Type="http://schemas.openxmlformats.org/officeDocument/2006/relationships/image" Target="../media/image94.gif"/><Relationship Id="rId10" Type="http://schemas.openxmlformats.org/officeDocument/2006/relationships/image" Target="../media/image82.png"/><Relationship Id="rId19" Type="http://schemas.openxmlformats.org/officeDocument/2006/relationships/image" Target="../media/image90.png"/><Relationship Id="rId4" Type="http://schemas.openxmlformats.org/officeDocument/2006/relationships/image" Target="../media/image79.png"/><Relationship Id="rId9" Type="http://schemas.openxmlformats.org/officeDocument/2006/relationships/slide" Target="slide9.xml"/><Relationship Id="rId14" Type="http://schemas.openxmlformats.org/officeDocument/2006/relationships/image" Target="../media/image85.png"/><Relationship Id="rId22" Type="http://schemas.openxmlformats.org/officeDocument/2006/relationships/image" Target="../media/image9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9.png"/><Relationship Id="rId5" Type="http://schemas.openxmlformats.org/officeDocument/2006/relationships/slide" Target="slide25.xml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1.png"/><Relationship Id="rId5" Type="http://schemas.openxmlformats.org/officeDocument/2006/relationships/slide" Target="slide25.xml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3.png"/><Relationship Id="rId5" Type="http://schemas.openxmlformats.org/officeDocument/2006/relationships/slide" Target="slide25.xm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13.png"/><Relationship Id="rId7" Type="http://schemas.openxmlformats.org/officeDocument/2006/relationships/image" Target="../media/image51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openxmlformats.org/officeDocument/2006/relationships/image" Target="../media/image99.png"/><Relationship Id="rId4" Type="http://schemas.openxmlformats.org/officeDocument/2006/relationships/image" Target="../media/image14.png"/><Relationship Id="rId9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gif"/><Relationship Id="rId11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44.png"/><Relationship Id="rId9" Type="http://schemas.openxmlformats.org/officeDocument/2006/relationships/image" Target="../media/image34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10" Type="http://schemas.openxmlformats.org/officeDocument/2006/relationships/image" Target="../media/image47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48.png"/><Relationship Id="rId9" Type="http://schemas.openxmlformats.org/officeDocument/2006/relationships/image" Target="../media/image34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8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grpSp>
        <p:nvGrpSpPr>
          <p:cNvPr id="15" name="times up">
            <a:extLst>
              <a:ext uri="{FF2B5EF4-FFF2-40B4-BE49-F238E27FC236}">
                <a16:creationId xmlns:a16="http://schemas.microsoft.com/office/drawing/2014/main" id="{B02D0217-3214-4E42-8D92-90414D7C8C65}"/>
              </a:ext>
            </a:extLst>
          </p:cNvPr>
          <p:cNvGrpSpPr/>
          <p:nvPr/>
        </p:nvGrpSpPr>
        <p:grpSpPr>
          <a:xfrm>
            <a:off x="2371725" y="2936179"/>
            <a:ext cx="7448550" cy="1428804"/>
            <a:chOff x="4321176" y="185859"/>
            <a:chExt cx="2636838" cy="799962"/>
          </a:xfrm>
        </p:grpSpPr>
        <p:sp>
          <p:nvSpPr>
            <p:cNvPr id="17" name="Rounded Rectangle 123">
              <a:extLst>
                <a:ext uri="{FF2B5EF4-FFF2-40B4-BE49-F238E27FC236}">
                  <a16:creationId xmlns:a16="http://schemas.microsoft.com/office/drawing/2014/main" id="{30C24417-C49E-45AA-BD56-B85C0A3A8269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24">
              <a:extLst>
                <a:ext uri="{FF2B5EF4-FFF2-40B4-BE49-F238E27FC236}">
                  <a16:creationId xmlns:a16="http://schemas.microsoft.com/office/drawing/2014/main" id="{7EAE0098-2758-4CB1-ADF8-2E471F06875E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74: THỰC HÀNH XEM ĐỒNG HỒ (TIẾP THEO)</a:t>
              </a:r>
            </a:p>
          </p:txBody>
        </p:sp>
      </p:grpSp>
      <p:sp>
        <p:nvSpPr>
          <p:cNvPr id="19" name="AutoShape 3">
            <a:extLst>
              <a:ext uri="{FF2B5EF4-FFF2-40B4-BE49-F238E27FC236}">
                <a16:creationId xmlns:a16="http://schemas.microsoft.com/office/drawing/2014/main" id="{8331ADB0-DED2-4A36-9762-DECE07B3C57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619150" y="1230491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reeform 20">
            <a:extLst>
              <a:ext uri="{FF2B5EF4-FFF2-40B4-BE49-F238E27FC236}">
                <a16:creationId xmlns:a16="http://schemas.microsoft.com/office/drawing/2014/main" id="{7F14F200-D299-4D86-B2E9-6FECA4E31B5A}"/>
              </a:ext>
            </a:extLst>
          </p:cNvPr>
          <p:cNvSpPr>
            <a:spLocks/>
          </p:cNvSpPr>
          <p:nvPr/>
        </p:nvSpPr>
        <p:spPr bwMode="auto">
          <a:xfrm>
            <a:off x="4687538" y="5681841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Freeform 24">
            <a:extLst>
              <a:ext uri="{FF2B5EF4-FFF2-40B4-BE49-F238E27FC236}">
                <a16:creationId xmlns:a16="http://schemas.microsoft.com/office/drawing/2014/main" id="{18BECBAB-7961-4F3C-9E19-ED3314896D66}"/>
              </a:ext>
            </a:extLst>
          </p:cNvPr>
          <p:cNvSpPr>
            <a:spLocks/>
          </p:cNvSpPr>
          <p:nvPr/>
        </p:nvSpPr>
        <p:spPr bwMode="auto">
          <a:xfrm>
            <a:off x="7252938" y="5681841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87DF90F-432D-44AC-9D1C-ED7FC2908B23}"/>
              </a:ext>
            </a:extLst>
          </p:cNvPr>
          <p:cNvSpPr txBox="1"/>
          <p:nvPr/>
        </p:nvSpPr>
        <p:spPr>
          <a:xfrm>
            <a:off x="5093584" y="1628147"/>
            <a:ext cx="20224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80" y="3677911"/>
            <a:ext cx="3225982" cy="322598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90" y="462141"/>
            <a:ext cx="1060867" cy="13192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C9EB899E-6DE1-4F6C-92CD-4CE0BA6829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2" y="1269862"/>
            <a:ext cx="1060867" cy="13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4150" y="2609850"/>
            <a:ext cx="7067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741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300603-7E8C-6335-841F-BF4607AE3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4443419"/>
          </a:xfrm>
          <a:prstGeom prst="rect">
            <a:avLst/>
          </a:prstGeom>
        </p:spPr>
      </p:pic>
      <p:sp>
        <p:nvSpPr>
          <p:cNvPr id="6" name="Rounded Rectangle 61">
            <a:extLst>
              <a:ext uri="{FF2B5EF4-FFF2-40B4-BE49-F238E27FC236}">
                <a16:creationId xmlns:a16="http://schemas.microsoft.com/office/drawing/2014/main" id="{36A17103-4814-5300-8C08-3A9D10145A63}"/>
              </a:ext>
            </a:extLst>
          </p:cNvPr>
          <p:cNvSpPr/>
          <p:nvPr/>
        </p:nvSpPr>
        <p:spPr>
          <a:xfrm>
            <a:off x="885957" y="4801165"/>
            <a:ext cx="10810743" cy="13615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Đồng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hồ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điện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tử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trên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xe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bus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và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đồng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hồ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đeo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tay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có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đặc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điểm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gì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Calibri"/>
              </a:rPr>
              <a:t>chung</a:t>
            </a:r>
            <a:r>
              <a:rPr lang="en-US" sz="4400" dirty="0">
                <a:solidFill>
                  <a:sysClr val="windowText" lastClr="000000"/>
                </a:solidFill>
                <a:latin typeface="Calibri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5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D0847C-B405-493B-A74B-2A4E3FFA4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6909"/>
            <a:ext cx="5985980" cy="575575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0ADB43D-5A5E-4086-AF18-3AA8F801F7D0}"/>
              </a:ext>
            </a:extLst>
          </p:cNvPr>
          <p:cNvGrpSpPr/>
          <p:nvPr/>
        </p:nvGrpSpPr>
        <p:grpSpPr>
          <a:xfrm>
            <a:off x="2805555" y="678132"/>
            <a:ext cx="152400" cy="3697066"/>
            <a:chOff x="5562600" y="2246534"/>
            <a:chExt cx="152400" cy="369706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1FC68A7-1E49-450F-A39E-222D67491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E5282CF-058B-4D58-ABF0-CD661692DD22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840C67D-9820-483A-B02D-30241C8DDA83}"/>
              </a:ext>
            </a:extLst>
          </p:cNvPr>
          <p:cNvSpPr/>
          <p:nvPr/>
        </p:nvSpPr>
        <p:spPr>
          <a:xfrm rot="19795885">
            <a:off x="3017905" y="1984554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8C79FD1-7C96-4C2A-8D62-C9F639DAA49C}"/>
              </a:ext>
            </a:extLst>
          </p:cNvPr>
          <p:cNvSpPr/>
          <p:nvPr/>
        </p:nvSpPr>
        <p:spPr>
          <a:xfrm rot="99813">
            <a:off x="2826441" y="2606462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6" name="Google Shape;251;p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CF5312F-03CA-406A-BDA5-6ED0B4338C7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23664" y="4109315"/>
            <a:ext cx="2123169" cy="251014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B4487950-3EB4-44CF-AD72-C0D1319F8771}"/>
              </a:ext>
            </a:extLst>
          </p:cNvPr>
          <p:cNvSpPr/>
          <p:nvPr/>
        </p:nvSpPr>
        <p:spPr>
          <a:xfrm flipH="1">
            <a:off x="5645425" y="1272210"/>
            <a:ext cx="5883965" cy="2291466"/>
          </a:xfrm>
          <a:prstGeom prst="wedgeRoundRectCallout">
            <a:avLst>
              <a:gd name="adj1" fmla="val -45631"/>
              <a:gd name="adj2" fmla="val 729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9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7192DF44-BDBC-48D6-AE8A-FA497F12CC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" y="-2133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60C8D4-2BD1-2DAA-E7C9-AC214777FE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">
            <a:off x="2816634" y="1422909"/>
            <a:ext cx="150618" cy="138517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6E39759-B71A-86A0-5505-56FD34142345}"/>
              </a:ext>
            </a:extLst>
          </p:cNvPr>
          <p:cNvSpPr/>
          <p:nvPr/>
        </p:nvSpPr>
        <p:spPr>
          <a:xfrm flipH="1">
            <a:off x="5658677" y="1285462"/>
            <a:ext cx="5883965" cy="2291466"/>
          </a:xfrm>
          <a:prstGeom prst="wedgeRoundRectCallout">
            <a:avLst>
              <a:gd name="adj1" fmla="val -45631"/>
              <a:gd name="adj2" fmla="val 729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00B050"/>
                </a:solidFill>
              </a:rPr>
              <a:t>Có 4 vạch ở giữa hai vạch số 12 và số 1.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0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  <p:bldLst>
      <p:bldP spid="88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58659F63-A37E-3C7B-01FA-A3140E1390F2}"/>
              </a:ext>
            </a:extLst>
          </p:cNvPr>
          <p:cNvSpPr/>
          <p:nvPr/>
        </p:nvSpPr>
        <p:spPr>
          <a:xfrm>
            <a:off x="1657350" y="1500808"/>
            <a:ext cx="8938079" cy="26438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024D4-5503-4CBC-2F38-66F852A76746}"/>
              </a:ext>
            </a:extLst>
          </p:cNvPr>
          <p:cNvSpPr txBox="1"/>
          <p:nvPr/>
        </p:nvSpPr>
        <p:spPr>
          <a:xfrm>
            <a:off x="1866901" y="1828800"/>
            <a:ext cx="8667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vạch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vạch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kim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vạch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6BAA3F-8359-17AF-9A25-5BB58BE30147}"/>
              </a:ext>
            </a:extLst>
          </p:cNvPr>
          <p:cNvGrpSpPr/>
          <p:nvPr/>
        </p:nvGrpSpPr>
        <p:grpSpPr>
          <a:xfrm>
            <a:off x="0" y="3947905"/>
            <a:ext cx="2244969" cy="2557801"/>
            <a:chOff x="2213578" y="591262"/>
            <a:chExt cx="5732463" cy="6073775"/>
          </a:xfrm>
        </p:grpSpPr>
        <p:grpSp>
          <p:nvGrpSpPr>
            <p:cNvPr id="5" name="Group 205">
              <a:extLst>
                <a:ext uri="{FF2B5EF4-FFF2-40B4-BE49-F238E27FC236}">
                  <a16:creationId xmlns:a16="http://schemas.microsoft.com/office/drawing/2014/main" id="{E208E6DE-B6E7-2BBD-1A8F-8BA48E5F0D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72" name="Oval 6">
                <a:extLst>
                  <a:ext uri="{FF2B5EF4-FFF2-40B4-BE49-F238E27FC236}">
                    <a16:creationId xmlns:a16="http://schemas.microsoft.com/office/drawing/2014/main" id="{833974FC-13A0-358A-69AF-A26E02D58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3" name="Oval 7">
                <a:extLst>
                  <a:ext uri="{FF2B5EF4-FFF2-40B4-BE49-F238E27FC236}">
                    <a16:creationId xmlns:a16="http://schemas.microsoft.com/office/drawing/2014/main" id="{F44C631C-3A08-3B03-F15E-F1A608A64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4" name="Freeform 8">
                <a:extLst>
                  <a:ext uri="{FF2B5EF4-FFF2-40B4-BE49-F238E27FC236}">
                    <a16:creationId xmlns:a16="http://schemas.microsoft.com/office/drawing/2014/main" id="{10FD9236-5636-8619-9FAD-2CE6A8B1E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5" name="Freeform 9">
                <a:extLst>
                  <a:ext uri="{FF2B5EF4-FFF2-40B4-BE49-F238E27FC236}">
                    <a16:creationId xmlns:a16="http://schemas.microsoft.com/office/drawing/2014/main" id="{BBFB1D71-062D-5BCE-38AD-FF6279B1C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6" name="Freeform 10">
                <a:extLst>
                  <a:ext uri="{FF2B5EF4-FFF2-40B4-BE49-F238E27FC236}">
                    <a16:creationId xmlns:a16="http://schemas.microsoft.com/office/drawing/2014/main" id="{70423C28-79A1-E435-EADC-300114135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7" name="Freeform 11">
                <a:extLst>
                  <a:ext uri="{FF2B5EF4-FFF2-40B4-BE49-F238E27FC236}">
                    <a16:creationId xmlns:a16="http://schemas.microsoft.com/office/drawing/2014/main" id="{3E4EFB9B-CC1E-CBA5-2DA5-B777799CB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8" name="Freeform 12">
                <a:extLst>
                  <a:ext uri="{FF2B5EF4-FFF2-40B4-BE49-F238E27FC236}">
                    <a16:creationId xmlns:a16="http://schemas.microsoft.com/office/drawing/2014/main" id="{12890304-38A4-6E26-60FB-E50B1A1CA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9" name="Freeform 13">
                <a:extLst>
                  <a:ext uri="{FF2B5EF4-FFF2-40B4-BE49-F238E27FC236}">
                    <a16:creationId xmlns:a16="http://schemas.microsoft.com/office/drawing/2014/main" id="{73B8C929-E053-2BF3-70C2-DA9CBCCFD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0" name="Freeform 14">
                <a:extLst>
                  <a:ext uri="{FF2B5EF4-FFF2-40B4-BE49-F238E27FC236}">
                    <a16:creationId xmlns:a16="http://schemas.microsoft.com/office/drawing/2014/main" id="{2F85DBF7-C249-19A1-2078-AD3FF0755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1" name="Freeform 15">
                <a:extLst>
                  <a:ext uri="{FF2B5EF4-FFF2-40B4-BE49-F238E27FC236}">
                    <a16:creationId xmlns:a16="http://schemas.microsoft.com/office/drawing/2014/main" id="{EC40FBCC-2C44-E9FE-3D8C-E6075B73B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2" name="Freeform 16">
                <a:extLst>
                  <a:ext uri="{FF2B5EF4-FFF2-40B4-BE49-F238E27FC236}">
                    <a16:creationId xmlns:a16="http://schemas.microsoft.com/office/drawing/2014/main" id="{322057BA-C150-72FE-7FD9-416C411FF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3" name="Freeform 17">
                <a:extLst>
                  <a:ext uri="{FF2B5EF4-FFF2-40B4-BE49-F238E27FC236}">
                    <a16:creationId xmlns:a16="http://schemas.microsoft.com/office/drawing/2014/main" id="{8ADCD729-9E1D-FF27-1B17-F4B8A3663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4" name="Freeform 18">
                <a:extLst>
                  <a:ext uri="{FF2B5EF4-FFF2-40B4-BE49-F238E27FC236}">
                    <a16:creationId xmlns:a16="http://schemas.microsoft.com/office/drawing/2014/main" id="{BFC0EB51-8A66-1D87-D3CB-9C4A06892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5" name="Freeform 19">
                <a:extLst>
                  <a:ext uri="{FF2B5EF4-FFF2-40B4-BE49-F238E27FC236}">
                    <a16:creationId xmlns:a16="http://schemas.microsoft.com/office/drawing/2014/main" id="{5CEC7961-1F38-0B57-E87A-626343D95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6" name="Freeform 20">
                <a:extLst>
                  <a:ext uri="{FF2B5EF4-FFF2-40B4-BE49-F238E27FC236}">
                    <a16:creationId xmlns:a16="http://schemas.microsoft.com/office/drawing/2014/main" id="{23BBDBB3-BE6E-036B-7F7E-70FD70EC0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7" name="Freeform 21">
                <a:extLst>
                  <a:ext uri="{FF2B5EF4-FFF2-40B4-BE49-F238E27FC236}">
                    <a16:creationId xmlns:a16="http://schemas.microsoft.com/office/drawing/2014/main" id="{958C6A18-7109-F5EF-660E-D80B02D9B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8" name="Freeform 22">
                <a:extLst>
                  <a:ext uri="{FF2B5EF4-FFF2-40B4-BE49-F238E27FC236}">
                    <a16:creationId xmlns:a16="http://schemas.microsoft.com/office/drawing/2014/main" id="{F6BA4BAB-E13A-6BC9-7A21-54992B3FA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pic>
            <p:nvPicPr>
              <p:cNvPr id="189" name="Picture 23">
                <a:extLst>
                  <a:ext uri="{FF2B5EF4-FFF2-40B4-BE49-F238E27FC236}">
                    <a16:creationId xmlns:a16="http://schemas.microsoft.com/office/drawing/2014/main" id="{AD1C378F-C333-CBB4-340A-5DE059780D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0" name="Picture 24">
                <a:extLst>
                  <a:ext uri="{FF2B5EF4-FFF2-40B4-BE49-F238E27FC236}">
                    <a16:creationId xmlns:a16="http://schemas.microsoft.com/office/drawing/2014/main" id="{25DAA0E0-B419-C4D3-A6DA-527633B200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1" name="Picture 25">
                <a:extLst>
                  <a:ext uri="{FF2B5EF4-FFF2-40B4-BE49-F238E27FC236}">
                    <a16:creationId xmlns:a16="http://schemas.microsoft.com/office/drawing/2014/main" id="{65B8206F-40DA-436D-6865-84BA9FD690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2" name="Picture 26">
                <a:extLst>
                  <a:ext uri="{FF2B5EF4-FFF2-40B4-BE49-F238E27FC236}">
                    <a16:creationId xmlns:a16="http://schemas.microsoft.com/office/drawing/2014/main" id="{3930FBD4-5E5D-F916-7267-20637EBCDF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" name="Freeform 27">
                <a:extLst>
                  <a:ext uri="{FF2B5EF4-FFF2-40B4-BE49-F238E27FC236}">
                    <a16:creationId xmlns:a16="http://schemas.microsoft.com/office/drawing/2014/main" id="{018EFAE6-BB42-484F-CF4C-4E673DFD3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28">
                <a:extLst>
                  <a:ext uri="{FF2B5EF4-FFF2-40B4-BE49-F238E27FC236}">
                    <a16:creationId xmlns:a16="http://schemas.microsoft.com/office/drawing/2014/main" id="{0D4B6B5A-D969-D5C8-A0EF-1810F9FC1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29">
                <a:extLst>
                  <a:ext uri="{FF2B5EF4-FFF2-40B4-BE49-F238E27FC236}">
                    <a16:creationId xmlns:a16="http://schemas.microsoft.com/office/drawing/2014/main" id="{D93F97EB-990A-1ED3-71D8-0F8304BA8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30">
                <a:extLst>
                  <a:ext uri="{FF2B5EF4-FFF2-40B4-BE49-F238E27FC236}">
                    <a16:creationId xmlns:a16="http://schemas.microsoft.com/office/drawing/2014/main" id="{A7BCA5D5-706E-9499-4EEF-F27F82D62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31">
                <a:extLst>
                  <a:ext uri="{FF2B5EF4-FFF2-40B4-BE49-F238E27FC236}">
                    <a16:creationId xmlns:a16="http://schemas.microsoft.com/office/drawing/2014/main" id="{301113F1-C15C-F216-F43A-95BC2D614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32">
                <a:extLst>
                  <a:ext uri="{FF2B5EF4-FFF2-40B4-BE49-F238E27FC236}">
                    <a16:creationId xmlns:a16="http://schemas.microsoft.com/office/drawing/2014/main" id="{D11EFB66-730F-AFA5-A646-E28FC1931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33">
                <a:extLst>
                  <a:ext uri="{FF2B5EF4-FFF2-40B4-BE49-F238E27FC236}">
                    <a16:creationId xmlns:a16="http://schemas.microsoft.com/office/drawing/2014/main" id="{F5DAED26-DB3D-AFFD-6302-72CF1C9C7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34">
                <a:extLst>
                  <a:ext uri="{FF2B5EF4-FFF2-40B4-BE49-F238E27FC236}">
                    <a16:creationId xmlns:a16="http://schemas.microsoft.com/office/drawing/2014/main" id="{6E3DB5D2-6016-A63A-CAFD-D9B6CD59E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35">
                <a:extLst>
                  <a:ext uri="{FF2B5EF4-FFF2-40B4-BE49-F238E27FC236}">
                    <a16:creationId xmlns:a16="http://schemas.microsoft.com/office/drawing/2014/main" id="{1107700A-A1B8-86B6-8831-6D220F349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36">
                <a:extLst>
                  <a:ext uri="{FF2B5EF4-FFF2-40B4-BE49-F238E27FC236}">
                    <a16:creationId xmlns:a16="http://schemas.microsoft.com/office/drawing/2014/main" id="{C5F86978-7F63-DE05-C54A-71775910B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37">
                <a:extLst>
                  <a:ext uri="{FF2B5EF4-FFF2-40B4-BE49-F238E27FC236}">
                    <a16:creationId xmlns:a16="http://schemas.microsoft.com/office/drawing/2014/main" id="{365A48CE-1FB4-9199-3343-89D1C5A25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38">
                <a:extLst>
                  <a:ext uri="{FF2B5EF4-FFF2-40B4-BE49-F238E27FC236}">
                    <a16:creationId xmlns:a16="http://schemas.microsoft.com/office/drawing/2014/main" id="{FA2BBBCC-0901-27F1-AEDE-BA31146C2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39">
                <a:extLst>
                  <a:ext uri="{FF2B5EF4-FFF2-40B4-BE49-F238E27FC236}">
                    <a16:creationId xmlns:a16="http://schemas.microsoft.com/office/drawing/2014/main" id="{2E615C54-0E94-CBD9-77B6-3BC4E9A5E5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40">
                <a:extLst>
                  <a:ext uri="{FF2B5EF4-FFF2-40B4-BE49-F238E27FC236}">
                    <a16:creationId xmlns:a16="http://schemas.microsoft.com/office/drawing/2014/main" id="{3040CD3E-412D-F8D4-1F51-6F3C1631E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41">
                <a:extLst>
                  <a:ext uri="{FF2B5EF4-FFF2-40B4-BE49-F238E27FC236}">
                    <a16:creationId xmlns:a16="http://schemas.microsoft.com/office/drawing/2014/main" id="{6E495DBB-241F-9E14-CCE1-A9B8964E7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42">
                <a:extLst>
                  <a:ext uri="{FF2B5EF4-FFF2-40B4-BE49-F238E27FC236}">
                    <a16:creationId xmlns:a16="http://schemas.microsoft.com/office/drawing/2014/main" id="{4BD78E25-BC9A-4C91-037E-D7A077000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43">
                <a:extLst>
                  <a:ext uri="{FF2B5EF4-FFF2-40B4-BE49-F238E27FC236}">
                    <a16:creationId xmlns:a16="http://schemas.microsoft.com/office/drawing/2014/main" id="{243A6B46-D6C0-CD6F-49D6-5BD8DD7C4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44">
                <a:extLst>
                  <a:ext uri="{FF2B5EF4-FFF2-40B4-BE49-F238E27FC236}">
                    <a16:creationId xmlns:a16="http://schemas.microsoft.com/office/drawing/2014/main" id="{409660EC-3E2E-8A23-A401-8DFCAB3CF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45">
                <a:extLst>
                  <a:ext uri="{FF2B5EF4-FFF2-40B4-BE49-F238E27FC236}">
                    <a16:creationId xmlns:a16="http://schemas.microsoft.com/office/drawing/2014/main" id="{BCD15413-17EC-0C16-5553-5D316C888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46">
                <a:extLst>
                  <a:ext uri="{FF2B5EF4-FFF2-40B4-BE49-F238E27FC236}">
                    <a16:creationId xmlns:a16="http://schemas.microsoft.com/office/drawing/2014/main" id="{7332CAAE-4E94-089A-F2DF-D482ACA2F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47">
                <a:extLst>
                  <a:ext uri="{FF2B5EF4-FFF2-40B4-BE49-F238E27FC236}">
                    <a16:creationId xmlns:a16="http://schemas.microsoft.com/office/drawing/2014/main" id="{AB2E92B0-0114-1271-F2EB-E6D2E0984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4" name="Freeform 48">
                <a:extLst>
                  <a:ext uri="{FF2B5EF4-FFF2-40B4-BE49-F238E27FC236}">
                    <a16:creationId xmlns:a16="http://schemas.microsoft.com/office/drawing/2014/main" id="{31CF308E-D305-886C-27CE-01572957E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5" name="Freeform 49">
                <a:extLst>
                  <a:ext uri="{FF2B5EF4-FFF2-40B4-BE49-F238E27FC236}">
                    <a16:creationId xmlns:a16="http://schemas.microsoft.com/office/drawing/2014/main" id="{B58E1CE2-A40C-32E4-0FCF-40BBE99E8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6" name="Freeform 50">
                <a:extLst>
                  <a:ext uri="{FF2B5EF4-FFF2-40B4-BE49-F238E27FC236}">
                    <a16:creationId xmlns:a16="http://schemas.microsoft.com/office/drawing/2014/main" id="{5B36405F-81B6-1CEE-45C1-11F69BD5A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7" name="Freeform 51">
                <a:extLst>
                  <a:ext uri="{FF2B5EF4-FFF2-40B4-BE49-F238E27FC236}">
                    <a16:creationId xmlns:a16="http://schemas.microsoft.com/office/drawing/2014/main" id="{0B0B5D91-8705-CBF5-C4B1-0870EAA4B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8" name="Freeform 52">
                <a:extLst>
                  <a:ext uri="{FF2B5EF4-FFF2-40B4-BE49-F238E27FC236}">
                    <a16:creationId xmlns:a16="http://schemas.microsoft.com/office/drawing/2014/main" id="{4ACC43B3-C4B6-4824-A45D-68688534F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9" name="Freeform 53">
                <a:extLst>
                  <a:ext uri="{FF2B5EF4-FFF2-40B4-BE49-F238E27FC236}">
                    <a16:creationId xmlns:a16="http://schemas.microsoft.com/office/drawing/2014/main" id="{8AACD0A6-B0F2-6A6A-504F-2121EF5CC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0" name="Freeform 54">
                <a:extLst>
                  <a:ext uri="{FF2B5EF4-FFF2-40B4-BE49-F238E27FC236}">
                    <a16:creationId xmlns:a16="http://schemas.microsoft.com/office/drawing/2014/main" id="{A20080AD-E789-5D22-4E06-C9B4B6D65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1" name="Freeform 55">
                <a:extLst>
                  <a:ext uri="{FF2B5EF4-FFF2-40B4-BE49-F238E27FC236}">
                    <a16:creationId xmlns:a16="http://schemas.microsoft.com/office/drawing/2014/main" id="{A0A1CC2E-8877-2BC7-80DF-9ADABDCAA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2" name="Freeform 56">
                <a:extLst>
                  <a:ext uri="{FF2B5EF4-FFF2-40B4-BE49-F238E27FC236}">
                    <a16:creationId xmlns:a16="http://schemas.microsoft.com/office/drawing/2014/main" id="{1598DCFF-85DF-39F3-069C-B1B6B8275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3" name="Freeform 57">
                <a:extLst>
                  <a:ext uri="{FF2B5EF4-FFF2-40B4-BE49-F238E27FC236}">
                    <a16:creationId xmlns:a16="http://schemas.microsoft.com/office/drawing/2014/main" id="{9DBDF4FC-011B-FD92-AF9A-0FEF6CC7C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4" name="Freeform 58">
                <a:extLst>
                  <a:ext uri="{FF2B5EF4-FFF2-40B4-BE49-F238E27FC236}">
                    <a16:creationId xmlns:a16="http://schemas.microsoft.com/office/drawing/2014/main" id="{23AF254C-EACD-8C6D-999F-2B0202994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5" name="Freeform 59">
                <a:extLst>
                  <a:ext uri="{FF2B5EF4-FFF2-40B4-BE49-F238E27FC236}">
                    <a16:creationId xmlns:a16="http://schemas.microsoft.com/office/drawing/2014/main" id="{7B83DE8C-4D6E-5CEE-4657-08A87B86A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6" name="Freeform 60">
                <a:extLst>
                  <a:ext uri="{FF2B5EF4-FFF2-40B4-BE49-F238E27FC236}">
                    <a16:creationId xmlns:a16="http://schemas.microsoft.com/office/drawing/2014/main" id="{0D64C953-6284-0DFB-1662-196FC2C84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1">
                <a:extLst>
                  <a:ext uri="{FF2B5EF4-FFF2-40B4-BE49-F238E27FC236}">
                    <a16:creationId xmlns:a16="http://schemas.microsoft.com/office/drawing/2014/main" id="{40D4767C-C1F8-B463-61AE-092D38A91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2">
                <a:extLst>
                  <a:ext uri="{FF2B5EF4-FFF2-40B4-BE49-F238E27FC236}">
                    <a16:creationId xmlns:a16="http://schemas.microsoft.com/office/drawing/2014/main" id="{F27DB626-3871-040E-59E2-59B9226D3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3">
                <a:extLst>
                  <a:ext uri="{FF2B5EF4-FFF2-40B4-BE49-F238E27FC236}">
                    <a16:creationId xmlns:a16="http://schemas.microsoft.com/office/drawing/2014/main" id="{93FA9904-890F-2715-2E96-B3BE4CC3F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4">
                <a:extLst>
                  <a:ext uri="{FF2B5EF4-FFF2-40B4-BE49-F238E27FC236}">
                    <a16:creationId xmlns:a16="http://schemas.microsoft.com/office/drawing/2014/main" id="{A92D9C2F-87EB-2704-8242-099E31E64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65">
                <a:extLst>
                  <a:ext uri="{FF2B5EF4-FFF2-40B4-BE49-F238E27FC236}">
                    <a16:creationId xmlns:a16="http://schemas.microsoft.com/office/drawing/2014/main" id="{F5032C37-CCE8-C5AB-EC86-82C056EB9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66">
                <a:extLst>
                  <a:ext uri="{FF2B5EF4-FFF2-40B4-BE49-F238E27FC236}">
                    <a16:creationId xmlns:a16="http://schemas.microsoft.com/office/drawing/2014/main" id="{68375B92-4EE1-02F4-195D-A5B64CE75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67">
                <a:extLst>
                  <a:ext uri="{FF2B5EF4-FFF2-40B4-BE49-F238E27FC236}">
                    <a16:creationId xmlns:a16="http://schemas.microsoft.com/office/drawing/2014/main" id="{CDC3E4C7-54E4-363B-7A4E-8A37EBDBC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68">
                <a:extLst>
                  <a:ext uri="{FF2B5EF4-FFF2-40B4-BE49-F238E27FC236}">
                    <a16:creationId xmlns:a16="http://schemas.microsoft.com/office/drawing/2014/main" id="{F795E224-7CC1-E79D-23AB-C234F6D992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69">
                <a:extLst>
                  <a:ext uri="{FF2B5EF4-FFF2-40B4-BE49-F238E27FC236}">
                    <a16:creationId xmlns:a16="http://schemas.microsoft.com/office/drawing/2014/main" id="{2BD48962-5765-F785-C870-F2B788F116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70">
                <a:extLst>
                  <a:ext uri="{FF2B5EF4-FFF2-40B4-BE49-F238E27FC236}">
                    <a16:creationId xmlns:a16="http://schemas.microsoft.com/office/drawing/2014/main" id="{BA684B2E-6358-7DBB-B4F0-C50C1B6196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71">
                <a:extLst>
                  <a:ext uri="{FF2B5EF4-FFF2-40B4-BE49-F238E27FC236}">
                    <a16:creationId xmlns:a16="http://schemas.microsoft.com/office/drawing/2014/main" id="{3F87558E-0FFD-ABCB-0D47-89A7D7C6DC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72">
                <a:extLst>
                  <a:ext uri="{FF2B5EF4-FFF2-40B4-BE49-F238E27FC236}">
                    <a16:creationId xmlns:a16="http://schemas.microsoft.com/office/drawing/2014/main" id="{A918F71C-1250-1D5F-9E9F-E1E3574437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73">
                <a:extLst>
                  <a:ext uri="{FF2B5EF4-FFF2-40B4-BE49-F238E27FC236}">
                    <a16:creationId xmlns:a16="http://schemas.microsoft.com/office/drawing/2014/main" id="{D4F87EFD-1FEF-DA87-1702-E127264E46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74">
                <a:extLst>
                  <a:ext uri="{FF2B5EF4-FFF2-40B4-BE49-F238E27FC236}">
                    <a16:creationId xmlns:a16="http://schemas.microsoft.com/office/drawing/2014/main" id="{1408F5C2-133E-46CE-F93B-C2EE9D643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75">
                <a:extLst>
                  <a:ext uri="{FF2B5EF4-FFF2-40B4-BE49-F238E27FC236}">
                    <a16:creationId xmlns:a16="http://schemas.microsoft.com/office/drawing/2014/main" id="{15BCEDE1-2EA1-528A-A6B7-6FCCBD3289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76">
                <a:extLst>
                  <a:ext uri="{FF2B5EF4-FFF2-40B4-BE49-F238E27FC236}">
                    <a16:creationId xmlns:a16="http://schemas.microsoft.com/office/drawing/2014/main" id="{38FA213F-FEB9-729B-844D-7951DDFFD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77">
                <a:extLst>
                  <a:ext uri="{FF2B5EF4-FFF2-40B4-BE49-F238E27FC236}">
                    <a16:creationId xmlns:a16="http://schemas.microsoft.com/office/drawing/2014/main" id="{EA63DC2E-5C09-3687-D6C8-AA1A9CB05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78">
                <a:extLst>
                  <a:ext uri="{FF2B5EF4-FFF2-40B4-BE49-F238E27FC236}">
                    <a16:creationId xmlns:a16="http://schemas.microsoft.com/office/drawing/2014/main" id="{61ED32FA-DED3-6258-D093-1E6EC2CCB6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79">
                <a:extLst>
                  <a:ext uri="{FF2B5EF4-FFF2-40B4-BE49-F238E27FC236}">
                    <a16:creationId xmlns:a16="http://schemas.microsoft.com/office/drawing/2014/main" id="{03E47EE1-5602-F4CD-AF8C-6DE48ABE47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80">
                <a:extLst>
                  <a:ext uri="{FF2B5EF4-FFF2-40B4-BE49-F238E27FC236}">
                    <a16:creationId xmlns:a16="http://schemas.microsoft.com/office/drawing/2014/main" id="{60BD7C2B-3BBD-8CD7-4E87-67A738C09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81">
                <a:extLst>
                  <a:ext uri="{FF2B5EF4-FFF2-40B4-BE49-F238E27FC236}">
                    <a16:creationId xmlns:a16="http://schemas.microsoft.com/office/drawing/2014/main" id="{42C4BE79-5721-EB43-1DDD-A853AD6AD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82">
                <a:extLst>
                  <a:ext uri="{FF2B5EF4-FFF2-40B4-BE49-F238E27FC236}">
                    <a16:creationId xmlns:a16="http://schemas.microsoft.com/office/drawing/2014/main" id="{2B344537-804C-61B5-118C-FDD42948D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83">
                <a:extLst>
                  <a:ext uri="{FF2B5EF4-FFF2-40B4-BE49-F238E27FC236}">
                    <a16:creationId xmlns:a16="http://schemas.microsoft.com/office/drawing/2014/main" id="{6745C712-969C-D274-2E92-4CAB028F0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0" name="Freeform 84">
                <a:extLst>
                  <a:ext uri="{FF2B5EF4-FFF2-40B4-BE49-F238E27FC236}">
                    <a16:creationId xmlns:a16="http://schemas.microsoft.com/office/drawing/2014/main" id="{D005A77D-2E87-3DE7-D894-51F7680AB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1" name="Freeform 85">
                <a:extLst>
                  <a:ext uri="{FF2B5EF4-FFF2-40B4-BE49-F238E27FC236}">
                    <a16:creationId xmlns:a16="http://schemas.microsoft.com/office/drawing/2014/main" id="{1C1FF894-0ADA-5965-4D47-569ED11B1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2" name="Freeform 86">
                <a:extLst>
                  <a:ext uri="{FF2B5EF4-FFF2-40B4-BE49-F238E27FC236}">
                    <a16:creationId xmlns:a16="http://schemas.microsoft.com/office/drawing/2014/main" id="{769141E4-8113-C4EE-8580-9BCC6139B7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3" name="Freeform 87">
                <a:extLst>
                  <a:ext uri="{FF2B5EF4-FFF2-40B4-BE49-F238E27FC236}">
                    <a16:creationId xmlns:a16="http://schemas.microsoft.com/office/drawing/2014/main" id="{882DF15A-7B80-3397-9135-FC64E24C7B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4" name="Freeform 88">
                <a:extLst>
                  <a:ext uri="{FF2B5EF4-FFF2-40B4-BE49-F238E27FC236}">
                    <a16:creationId xmlns:a16="http://schemas.microsoft.com/office/drawing/2014/main" id="{FBEC24D0-B8AF-FCE0-79F8-B1E0C83CD5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5" name="Freeform 89">
                <a:extLst>
                  <a:ext uri="{FF2B5EF4-FFF2-40B4-BE49-F238E27FC236}">
                    <a16:creationId xmlns:a16="http://schemas.microsoft.com/office/drawing/2014/main" id="{85DC700F-9A95-62BA-5CB8-5E11B10FD3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6" name="Freeform 90">
                <a:extLst>
                  <a:ext uri="{FF2B5EF4-FFF2-40B4-BE49-F238E27FC236}">
                    <a16:creationId xmlns:a16="http://schemas.microsoft.com/office/drawing/2014/main" id="{A14B4618-8E60-BD9A-3BD7-BA5E74727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7" name="Freeform 91">
                <a:extLst>
                  <a:ext uri="{FF2B5EF4-FFF2-40B4-BE49-F238E27FC236}">
                    <a16:creationId xmlns:a16="http://schemas.microsoft.com/office/drawing/2014/main" id="{E4184BBB-2332-BBA8-979E-C7B756987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8" name="Freeform 92">
                <a:extLst>
                  <a:ext uri="{FF2B5EF4-FFF2-40B4-BE49-F238E27FC236}">
                    <a16:creationId xmlns:a16="http://schemas.microsoft.com/office/drawing/2014/main" id="{3545ACCD-0D2D-3604-B42B-023B474E55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9" name="Freeform 93">
                <a:extLst>
                  <a:ext uri="{FF2B5EF4-FFF2-40B4-BE49-F238E27FC236}">
                    <a16:creationId xmlns:a16="http://schemas.microsoft.com/office/drawing/2014/main" id="{077BA7C7-D94C-FEF1-689F-57C6F4B210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0" name="Freeform 94">
                <a:extLst>
                  <a:ext uri="{FF2B5EF4-FFF2-40B4-BE49-F238E27FC236}">
                    <a16:creationId xmlns:a16="http://schemas.microsoft.com/office/drawing/2014/main" id="{E58E8FA9-6EBA-6E51-89F7-E894D5F5C8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1" name="Freeform 95">
                <a:extLst>
                  <a:ext uri="{FF2B5EF4-FFF2-40B4-BE49-F238E27FC236}">
                    <a16:creationId xmlns:a16="http://schemas.microsoft.com/office/drawing/2014/main" id="{8C03CC1E-29A2-E085-D85B-5518A0AE8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2" name="Freeform 96">
                <a:extLst>
                  <a:ext uri="{FF2B5EF4-FFF2-40B4-BE49-F238E27FC236}">
                    <a16:creationId xmlns:a16="http://schemas.microsoft.com/office/drawing/2014/main" id="{E4F790FA-5E05-3CA1-BCC0-7762BD550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3" name="Freeform 97">
                <a:extLst>
                  <a:ext uri="{FF2B5EF4-FFF2-40B4-BE49-F238E27FC236}">
                    <a16:creationId xmlns:a16="http://schemas.microsoft.com/office/drawing/2014/main" id="{5CCF46B3-37A0-703C-F885-E3DB977A6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4" name="Freeform 98">
                <a:extLst>
                  <a:ext uri="{FF2B5EF4-FFF2-40B4-BE49-F238E27FC236}">
                    <a16:creationId xmlns:a16="http://schemas.microsoft.com/office/drawing/2014/main" id="{84E70F13-383F-1639-6F5A-694A1F9E5B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5" name="Freeform 99">
                <a:extLst>
                  <a:ext uri="{FF2B5EF4-FFF2-40B4-BE49-F238E27FC236}">
                    <a16:creationId xmlns:a16="http://schemas.microsoft.com/office/drawing/2014/main" id="{D61FCA78-553B-CAD2-3D7E-17FE6C2F5F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6" name="Freeform 100">
                <a:extLst>
                  <a:ext uri="{FF2B5EF4-FFF2-40B4-BE49-F238E27FC236}">
                    <a16:creationId xmlns:a16="http://schemas.microsoft.com/office/drawing/2014/main" id="{515C0B01-AB1B-0080-777E-A72DE105F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7" name="Freeform 101">
                <a:extLst>
                  <a:ext uri="{FF2B5EF4-FFF2-40B4-BE49-F238E27FC236}">
                    <a16:creationId xmlns:a16="http://schemas.microsoft.com/office/drawing/2014/main" id="{FC0EB7AF-6E8C-C86A-2DE3-E93C830D6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8" name="Freeform 102">
                <a:extLst>
                  <a:ext uri="{FF2B5EF4-FFF2-40B4-BE49-F238E27FC236}">
                    <a16:creationId xmlns:a16="http://schemas.microsoft.com/office/drawing/2014/main" id="{AC330BF9-F88E-B3AC-6A36-464315450B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9" name="Freeform 103">
                <a:extLst>
                  <a:ext uri="{FF2B5EF4-FFF2-40B4-BE49-F238E27FC236}">
                    <a16:creationId xmlns:a16="http://schemas.microsoft.com/office/drawing/2014/main" id="{46077D97-EB50-CF02-C9AC-EC777E8AAD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0" name="Freeform 104">
                <a:extLst>
                  <a:ext uri="{FF2B5EF4-FFF2-40B4-BE49-F238E27FC236}">
                    <a16:creationId xmlns:a16="http://schemas.microsoft.com/office/drawing/2014/main" id="{B58B90F8-A7C1-242E-6E35-77351B76A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1" name="Freeform 105">
                <a:extLst>
                  <a:ext uri="{FF2B5EF4-FFF2-40B4-BE49-F238E27FC236}">
                    <a16:creationId xmlns:a16="http://schemas.microsoft.com/office/drawing/2014/main" id="{0AFCEB0A-0BE1-775B-B12D-282595C04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2" name="Freeform 106">
                <a:extLst>
                  <a:ext uri="{FF2B5EF4-FFF2-40B4-BE49-F238E27FC236}">
                    <a16:creationId xmlns:a16="http://schemas.microsoft.com/office/drawing/2014/main" id="{5CAD34B0-2864-1C05-A91B-36D337F23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3" name="Freeform 107">
                <a:extLst>
                  <a:ext uri="{FF2B5EF4-FFF2-40B4-BE49-F238E27FC236}">
                    <a16:creationId xmlns:a16="http://schemas.microsoft.com/office/drawing/2014/main" id="{0FC8ED7F-7A40-FFB1-D968-63B4C1C5B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4" name="Freeform 108">
                <a:extLst>
                  <a:ext uri="{FF2B5EF4-FFF2-40B4-BE49-F238E27FC236}">
                    <a16:creationId xmlns:a16="http://schemas.microsoft.com/office/drawing/2014/main" id="{F633AE70-39A3-8C15-2069-467445568A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5" name="Freeform 109">
                <a:extLst>
                  <a:ext uri="{FF2B5EF4-FFF2-40B4-BE49-F238E27FC236}">
                    <a16:creationId xmlns:a16="http://schemas.microsoft.com/office/drawing/2014/main" id="{EF58A061-4908-AE59-04CE-AE96D91BF7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6" name="Freeform 110">
                <a:extLst>
                  <a:ext uri="{FF2B5EF4-FFF2-40B4-BE49-F238E27FC236}">
                    <a16:creationId xmlns:a16="http://schemas.microsoft.com/office/drawing/2014/main" id="{7478AAFB-1C62-B3EF-3729-260F48B14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7" name="Freeform 111">
                <a:extLst>
                  <a:ext uri="{FF2B5EF4-FFF2-40B4-BE49-F238E27FC236}">
                    <a16:creationId xmlns:a16="http://schemas.microsoft.com/office/drawing/2014/main" id="{AFCCC8AD-37ED-0712-AB11-165E75E65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8" name="Freeform 112">
                <a:extLst>
                  <a:ext uri="{FF2B5EF4-FFF2-40B4-BE49-F238E27FC236}">
                    <a16:creationId xmlns:a16="http://schemas.microsoft.com/office/drawing/2014/main" id="{85B9761A-F1FA-DFF3-36E4-C69D8C3D7F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9" name="Freeform 113">
                <a:extLst>
                  <a:ext uri="{FF2B5EF4-FFF2-40B4-BE49-F238E27FC236}">
                    <a16:creationId xmlns:a16="http://schemas.microsoft.com/office/drawing/2014/main" id="{D076AF98-04E7-6B6F-BE5B-E81317ED8E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0" name="Freeform 114">
                <a:extLst>
                  <a:ext uri="{FF2B5EF4-FFF2-40B4-BE49-F238E27FC236}">
                    <a16:creationId xmlns:a16="http://schemas.microsoft.com/office/drawing/2014/main" id="{C9308FF9-A178-4D3E-F6E0-E56A9FA7C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1" name="Freeform 115">
                <a:extLst>
                  <a:ext uri="{FF2B5EF4-FFF2-40B4-BE49-F238E27FC236}">
                    <a16:creationId xmlns:a16="http://schemas.microsoft.com/office/drawing/2014/main" id="{B0974B62-AE89-B90B-D673-7AAF57A75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2" name="Freeform 116">
                <a:extLst>
                  <a:ext uri="{FF2B5EF4-FFF2-40B4-BE49-F238E27FC236}">
                    <a16:creationId xmlns:a16="http://schemas.microsoft.com/office/drawing/2014/main" id="{3A7179C1-B56F-2221-37FE-CA8D6895E0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3" name="Freeform 117">
                <a:extLst>
                  <a:ext uri="{FF2B5EF4-FFF2-40B4-BE49-F238E27FC236}">
                    <a16:creationId xmlns:a16="http://schemas.microsoft.com/office/drawing/2014/main" id="{0D5EC6FB-72A2-A630-90A7-306BD7876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4" name="Freeform 118">
                <a:extLst>
                  <a:ext uri="{FF2B5EF4-FFF2-40B4-BE49-F238E27FC236}">
                    <a16:creationId xmlns:a16="http://schemas.microsoft.com/office/drawing/2014/main" id="{48B420F3-4677-D72D-4687-D093223AE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5" name="Freeform 119">
                <a:extLst>
                  <a:ext uri="{FF2B5EF4-FFF2-40B4-BE49-F238E27FC236}">
                    <a16:creationId xmlns:a16="http://schemas.microsoft.com/office/drawing/2014/main" id="{240E91CA-48F3-52F0-44C8-972DA3B822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6" name="Freeform 120">
                <a:extLst>
                  <a:ext uri="{FF2B5EF4-FFF2-40B4-BE49-F238E27FC236}">
                    <a16:creationId xmlns:a16="http://schemas.microsoft.com/office/drawing/2014/main" id="{181DCF5D-356E-3081-E25B-DDDEBF477F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7" name="Freeform 121">
                <a:extLst>
                  <a:ext uri="{FF2B5EF4-FFF2-40B4-BE49-F238E27FC236}">
                    <a16:creationId xmlns:a16="http://schemas.microsoft.com/office/drawing/2014/main" id="{25850679-7803-A01D-EDB9-065DC8B90A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8" name="Freeform 122">
                <a:extLst>
                  <a:ext uri="{FF2B5EF4-FFF2-40B4-BE49-F238E27FC236}">
                    <a16:creationId xmlns:a16="http://schemas.microsoft.com/office/drawing/2014/main" id="{9CC276F5-7066-FA56-0E52-12312E099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9" name="Freeform 123">
                <a:extLst>
                  <a:ext uri="{FF2B5EF4-FFF2-40B4-BE49-F238E27FC236}">
                    <a16:creationId xmlns:a16="http://schemas.microsoft.com/office/drawing/2014/main" id="{DA172063-A46C-20A5-7531-323498C71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0" name="Freeform 124">
                <a:extLst>
                  <a:ext uri="{FF2B5EF4-FFF2-40B4-BE49-F238E27FC236}">
                    <a16:creationId xmlns:a16="http://schemas.microsoft.com/office/drawing/2014/main" id="{FD738B2D-85F3-6785-4105-F97910B297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1" name="Freeform 125">
                <a:extLst>
                  <a:ext uri="{FF2B5EF4-FFF2-40B4-BE49-F238E27FC236}">
                    <a16:creationId xmlns:a16="http://schemas.microsoft.com/office/drawing/2014/main" id="{690F4694-6183-4310-79B3-1C609EC84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2" name="Freeform 126">
                <a:extLst>
                  <a:ext uri="{FF2B5EF4-FFF2-40B4-BE49-F238E27FC236}">
                    <a16:creationId xmlns:a16="http://schemas.microsoft.com/office/drawing/2014/main" id="{4E7CE6C1-4F96-13B7-5353-61CEE51D1C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3" name="Freeform 127">
                <a:extLst>
                  <a:ext uri="{FF2B5EF4-FFF2-40B4-BE49-F238E27FC236}">
                    <a16:creationId xmlns:a16="http://schemas.microsoft.com/office/drawing/2014/main" id="{DB519BB0-7959-FD6F-8970-9BA30E7640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4" name="Freeform 128">
                <a:extLst>
                  <a:ext uri="{FF2B5EF4-FFF2-40B4-BE49-F238E27FC236}">
                    <a16:creationId xmlns:a16="http://schemas.microsoft.com/office/drawing/2014/main" id="{F2907B6B-DF03-8DC1-EAC7-34A99A9D7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5" name="Freeform 129">
                <a:extLst>
                  <a:ext uri="{FF2B5EF4-FFF2-40B4-BE49-F238E27FC236}">
                    <a16:creationId xmlns:a16="http://schemas.microsoft.com/office/drawing/2014/main" id="{1B406017-DF81-1C70-FBFF-F71D9342C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6" name="Freeform 130">
                <a:extLst>
                  <a:ext uri="{FF2B5EF4-FFF2-40B4-BE49-F238E27FC236}">
                    <a16:creationId xmlns:a16="http://schemas.microsoft.com/office/drawing/2014/main" id="{F0E71EAC-7491-3CA1-E7FD-DE7BA90E4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7" name="Freeform 131">
                <a:extLst>
                  <a:ext uri="{FF2B5EF4-FFF2-40B4-BE49-F238E27FC236}">
                    <a16:creationId xmlns:a16="http://schemas.microsoft.com/office/drawing/2014/main" id="{50ED88B6-7F2B-9E6F-3011-4EB79330D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8" name="Freeform 132">
                <a:extLst>
                  <a:ext uri="{FF2B5EF4-FFF2-40B4-BE49-F238E27FC236}">
                    <a16:creationId xmlns:a16="http://schemas.microsoft.com/office/drawing/2014/main" id="{F6C2B0C3-530A-1518-4158-4105A2F21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9" name="Freeform 133">
                <a:extLst>
                  <a:ext uri="{FF2B5EF4-FFF2-40B4-BE49-F238E27FC236}">
                    <a16:creationId xmlns:a16="http://schemas.microsoft.com/office/drawing/2014/main" id="{60D814B7-67E9-A16C-29A7-930D959F79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0" name="Freeform 134">
                <a:extLst>
                  <a:ext uri="{FF2B5EF4-FFF2-40B4-BE49-F238E27FC236}">
                    <a16:creationId xmlns:a16="http://schemas.microsoft.com/office/drawing/2014/main" id="{4229B51E-22AA-4360-96DB-8590157353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1" name="Freeform 135">
                <a:extLst>
                  <a:ext uri="{FF2B5EF4-FFF2-40B4-BE49-F238E27FC236}">
                    <a16:creationId xmlns:a16="http://schemas.microsoft.com/office/drawing/2014/main" id="{0CC032DD-7DCB-3375-239E-92E343070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2" name="Freeform 136">
                <a:extLst>
                  <a:ext uri="{FF2B5EF4-FFF2-40B4-BE49-F238E27FC236}">
                    <a16:creationId xmlns:a16="http://schemas.microsoft.com/office/drawing/2014/main" id="{C4036457-4158-3D1C-C447-4AE9815BD2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3" name="Freeform 137">
                <a:extLst>
                  <a:ext uri="{FF2B5EF4-FFF2-40B4-BE49-F238E27FC236}">
                    <a16:creationId xmlns:a16="http://schemas.microsoft.com/office/drawing/2014/main" id="{367876E9-7953-8DED-5514-25631E07E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4" name="Freeform 138">
                <a:extLst>
                  <a:ext uri="{FF2B5EF4-FFF2-40B4-BE49-F238E27FC236}">
                    <a16:creationId xmlns:a16="http://schemas.microsoft.com/office/drawing/2014/main" id="{4FA7414D-4B78-0971-5F7D-09327FAA28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5" name="Freeform 139">
                <a:extLst>
                  <a:ext uri="{FF2B5EF4-FFF2-40B4-BE49-F238E27FC236}">
                    <a16:creationId xmlns:a16="http://schemas.microsoft.com/office/drawing/2014/main" id="{AF21A16A-119E-F9C6-56DF-A262B3255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6" name="Freeform 140">
                <a:extLst>
                  <a:ext uri="{FF2B5EF4-FFF2-40B4-BE49-F238E27FC236}">
                    <a16:creationId xmlns:a16="http://schemas.microsoft.com/office/drawing/2014/main" id="{4BF8CC0F-0693-A87F-908B-64E3D17DC9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7" name="Freeform 141">
                <a:extLst>
                  <a:ext uri="{FF2B5EF4-FFF2-40B4-BE49-F238E27FC236}">
                    <a16:creationId xmlns:a16="http://schemas.microsoft.com/office/drawing/2014/main" id="{62F44EE5-6DA0-72BF-5D56-B8917AFEA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8" name="Freeform 142">
                <a:extLst>
                  <a:ext uri="{FF2B5EF4-FFF2-40B4-BE49-F238E27FC236}">
                    <a16:creationId xmlns:a16="http://schemas.microsoft.com/office/drawing/2014/main" id="{F0455D43-2705-AC45-43B5-9B07232067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9" name="Freeform 143">
                <a:extLst>
                  <a:ext uri="{FF2B5EF4-FFF2-40B4-BE49-F238E27FC236}">
                    <a16:creationId xmlns:a16="http://schemas.microsoft.com/office/drawing/2014/main" id="{ED2E6C75-AE03-0DE4-52D1-5F3AF58B9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0" name="Freeform 144">
                <a:extLst>
                  <a:ext uri="{FF2B5EF4-FFF2-40B4-BE49-F238E27FC236}">
                    <a16:creationId xmlns:a16="http://schemas.microsoft.com/office/drawing/2014/main" id="{9CA5374A-738E-0EE8-FD02-C33A914220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1" name="Freeform 145">
                <a:extLst>
                  <a:ext uri="{FF2B5EF4-FFF2-40B4-BE49-F238E27FC236}">
                    <a16:creationId xmlns:a16="http://schemas.microsoft.com/office/drawing/2014/main" id="{16F44E6F-C10B-B1DC-6123-472D68E4F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2" name="Freeform 146">
                <a:extLst>
                  <a:ext uri="{FF2B5EF4-FFF2-40B4-BE49-F238E27FC236}">
                    <a16:creationId xmlns:a16="http://schemas.microsoft.com/office/drawing/2014/main" id="{5677DE47-4F5A-06A8-790C-7635E04D1C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3" name="Freeform 147">
                <a:extLst>
                  <a:ext uri="{FF2B5EF4-FFF2-40B4-BE49-F238E27FC236}">
                    <a16:creationId xmlns:a16="http://schemas.microsoft.com/office/drawing/2014/main" id="{A0B08DFB-D3F9-C224-A335-7B1F3C68F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4" name="Freeform 148">
                <a:extLst>
                  <a:ext uri="{FF2B5EF4-FFF2-40B4-BE49-F238E27FC236}">
                    <a16:creationId xmlns:a16="http://schemas.microsoft.com/office/drawing/2014/main" id="{D6A0ED78-FEA4-76D8-4B03-A745B66E4E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5" name="Freeform 149">
                <a:extLst>
                  <a:ext uri="{FF2B5EF4-FFF2-40B4-BE49-F238E27FC236}">
                    <a16:creationId xmlns:a16="http://schemas.microsoft.com/office/drawing/2014/main" id="{65355F3F-5115-B486-AC14-ECEA64B54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6" name="Freeform 150">
                <a:extLst>
                  <a:ext uri="{FF2B5EF4-FFF2-40B4-BE49-F238E27FC236}">
                    <a16:creationId xmlns:a16="http://schemas.microsoft.com/office/drawing/2014/main" id="{53693411-5916-1FE4-8296-63C7777D15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7" name="Freeform 151">
                <a:extLst>
                  <a:ext uri="{FF2B5EF4-FFF2-40B4-BE49-F238E27FC236}">
                    <a16:creationId xmlns:a16="http://schemas.microsoft.com/office/drawing/2014/main" id="{D4D39DF9-ECB1-E343-CD45-FC21CBDA38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8" name="Freeform 152">
                <a:extLst>
                  <a:ext uri="{FF2B5EF4-FFF2-40B4-BE49-F238E27FC236}">
                    <a16:creationId xmlns:a16="http://schemas.microsoft.com/office/drawing/2014/main" id="{04468BA0-CFFB-1298-3FEC-60030AB38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9" name="Freeform 153">
                <a:extLst>
                  <a:ext uri="{FF2B5EF4-FFF2-40B4-BE49-F238E27FC236}">
                    <a16:creationId xmlns:a16="http://schemas.microsoft.com/office/drawing/2014/main" id="{2E9766E1-E58E-BCC0-B730-6070AAB97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0" name="Freeform 154">
                <a:extLst>
                  <a:ext uri="{FF2B5EF4-FFF2-40B4-BE49-F238E27FC236}">
                    <a16:creationId xmlns:a16="http://schemas.microsoft.com/office/drawing/2014/main" id="{0040B9E9-9D67-F990-D8D3-CF43ED5D8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1" name="Freeform 155">
                <a:extLst>
                  <a:ext uri="{FF2B5EF4-FFF2-40B4-BE49-F238E27FC236}">
                    <a16:creationId xmlns:a16="http://schemas.microsoft.com/office/drawing/2014/main" id="{99CC99FE-AAEE-CCBB-967D-0BC8716DC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2" name="Freeform 156">
                <a:extLst>
                  <a:ext uri="{FF2B5EF4-FFF2-40B4-BE49-F238E27FC236}">
                    <a16:creationId xmlns:a16="http://schemas.microsoft.com/office/drawing/2014/main" id="{80B8E9E9-C34E-02F3-7362-74435A361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3" name="Freeform 157">
                <a:extLst>
                  <a:ext uri="{FF2B5EF4-FFF2-40B4-BE49-F238E27FC236}">
                    <a16:creationId xmlns:a16="http://schemas.microsoft.com/office/drawing/2014/main" id="{D7A6CC82-C914-1B98-6A26-68CEBB9C0D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4" name="Freeform 158">
                <a:extLst>
                  <a:ext uri="{FF2B5EF4-FFF2-40B4-BE49-F238E27FC236}">
                    <a16:creationId xmlns:a16="http://schemas.microsoft.com/office/drawing/2014/main" id="{C4B2E643-67C8-4F61-2079-A83B5789B3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5" name="Freeform 159">
                <a:extLst>
                  <a:ext uri="{FF2B5EF4-FFF2-40B4-BE49-F238E27FC236}">
                    <a16:creationId xmlns:a16="http://schemas.microsoft.com/office/drawing/2014/main" id="{428A064B-C619-7D40-206A-00F66CECF1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6" name="Freeform 160">
                <a:extLst>
                  <a:ext uri="{FF2B5EF4-FFF2-40B4-BE49-F238E27FC236}">
                    <a16:creationId xmlns:a16="http://schemas.microsoft.com/office/drawing/2014/main" id="{97CC9FBC-9132-CD9D-27E9-B34A17BEDC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7" name="Freeform 161">
                <a:extLst>
                  <a:ext uri="{FF2B5EF4-FFF2-40B4-BE49-F238E27FC236}">
                    <a16:creationId xmlns:a16="http://schemas.microsoft.com/office/drawing/2014/main" id="{EFC01196-5564-4554-C565-6E48879785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8" name="Freeform 162">
                <a:extLst>
                  <a:ext uri="{FF2B5EF4-FFF2-40B4-BE49-F238E27FC236}">
                    <a16:creationId xmlns:a16="http://schemas.microsoft.com/office/drawing/2014/main" id="{DC516443-A5BC-3AF8-74B0-5117C1929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9" name="Freeform 163">
                <a:extLst>
                  <a:ext uri="{FF2B5EF4-FFF2-40B4-BE49-F238E27FC236}">
                    <a16:creationId xmlns:a16="http://schemas.microsoft.com/office/drawing/2014/main" id="{27F5C75D-429A-B917-6194-C9D36B10F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0" name="Freeform 164">
                <a:extLst>
                  <a:ext uri="{FF2B5EF4-FFF2-40B4-BE49-F238E27FC236}">
                    <a16:creationId xmlns:a16="http://schemas.microsoft.com/office/drawing/2014/main" id="{405973B3-DC8C-AC1B-F8D2-2B910151F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1" name="Freeform 165">
                <a:extLst>
                  <a:ext uri="{FF2B5EF4-FFF2-40B4-BE49-F238E27FC236}">
                    <a16:creationId xmlns:a16="http://schemas.microsoft.com/office/drawing/2014/main" id="{7BB75ABB-063E-D43B-449D-E07580967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2" name="Freeform 166">
                <a:extLst>
                  <a:ext uri="{FF2B5EF4-FFF2-40B4-BE49-F238E27FC236}">
                    <a16:creationId xmlns:a16="http://schemas.microsoft.com/office/drawing/2014/main" id="{68C36F8E-6477-0841-E372-CB0781C5FD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3" name="Freeform 167">
                <a:extLst>
                  <a:ext uri="{FF2B5EF4-FFF2-40B4-BE49-F238E27FC236}">
                    <a16:creationId xmlns:a16="http://schemas.microsoft.com/office/drawing/2014/main" id="{15C4130B-26BA-9682-D289-40675AFCF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4" name="Freeform 168">
                <a:extLst>
                  <a:ext uri="{FF2B5EF4-FFF2-40B4-BE49-F238E27FC236}">
                    <a16:creationId xmlns:a16="http://schemas.microsoft.com/office/drawing/2014/main" id="{B5AD056F-D88B-D2BE-42C8-E374FC8A6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5" name="Freeform 169">
                <a:extLst>
                  <a:ext uri="{FF2B5EF4-FFF2-40B4-BE49-F238E27FC236}">
                    <a16:creationId xmlns:a16="http://schemas.microsoft.com/office/drawing/2014/main" id="{E89F56EE-4B8E-3880-7A11-AA2334CBB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6" name="Freeform 170">
                <a:extLst>
                  <a:ext uri="{FF2B5EF4-FFF2-40B4-BE49-F238E27FC236}">
                    <a16:creationId xmlns:a16="http://schemas.microsoft.com/office/drawing/2014/main" id="{952484FF-15BB-1FAB-0BA7-6E9DD7EED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7" name="Freeform 171">
                <a:extLst>
                  <a:ext uri="{FF2B5EF4-FFF2-40B4-BE49-F238E27FC236}">
                    <a16:creationId xmlns:a16="http://schemas.microsoft.com/office/drawing/2014/main" id="{21A3032A-BDC1-C4AD-0C18-095946B00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172">
                <a:extLst>
                  <a:ext uri="{FF2B5EF4-FFF2-40B4-BE49-F238E27FC236}">
                    <a16:creationId xmlns:a16="http://schemas.microsoft.com/office/drawing/2014/main" id="{067B77BC-409D-4C5A-9D48-62CF2349B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173">
                <a:extLst>
                  <a:ext uri="{FF2B5EF4-FFF2-40B4-BE49-F238E27FC236}">
                    <a16:creationId xmlns:a16="http://schemas.microsoft.com/office/drawing/2014/main" id="{BE72A42C-4B93-C5DF-BD04-6ECA5A2E8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174">
                <a:extLst>
                  <a:ext uri="{FF2B5EF4-FFF2-40B4-BE49-F238E27FC236}">
                    <a16:creationId xmlns:a16="http://schemas.microsoft.com/office/drawing/2014/main" id="{36104707-1516-FAF7-6E03-025730E27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175">
                <a:extLst>
                  <a:ext uri="{FF2B5EF4-FFF2-40B4-BE49-F238E27FC236}">
                    <a16:creationId xmlns:a16="http://schemas.microsoft.com/office/drawing/2014/main" id="{4D47024A-51B7-D351-C544-443B221B6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176">
                <a:extLst>
                  <a:ext uri="{FF2B5EF4-FFF2-40B4-BE49-F238E27FC236}">
                    <a16:creationId xmlns:a16="http://schemas.microsoft.com/office/drawing/2014/main" id="{55CF70A8-E832-6683-46D8-722EAD2CA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177">
                <a:extLst>
                  <a:ext uri="{FF2B5EF4-FFF2-40B4-BE49-F238E27FC236}">
                    <a16:creationId xmlns:a16="http://schemas.microsoft.com/office/drawing/2014/main" id="{C2D2C7FC-6130-3BFC-3263-DB8D9E343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178">
                <a:extLst>
                  <a:ext uri="{FF2B5EF4-FFF2-40B4-BE49-F238E27FC236}">
                    <a16:creationId xmlns:a16="http://schemas.microsoft.com/office/drawing/2014/main" id="{4205DF97-8F26-0539-8366-69305E65C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179">
                <a:extLst>
                  <a:ext uri="{FF2B5EF4-FFF2-40B4-BE49-F238E27FC236}">
                    <a16:creationId xmlns:a16="http://schemas.microsoft.com/office/drawing/2014/main" id="{694CDAA7-ABB0-B461-C7D7-640A6E3B4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180">
                <a:extLst>
                  <a:ext uri="{FF2B5EF4-FFF2-40B4-BE49-F238E27FC236}">
                    <a16:creationId xmlns:a16="http://schemas.microsoft.com/office/drawing/2014/main" id="{682D19A5-A5AC-2134-5A93-73D352A9C8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181">
                <a:extLst>
                  <a:ext uri="{FF2B5EF4-FFF2-40B4-BE49-F238E27FC236}">
                    <a16:creationId xmlns:a16="http://schemas.microsoft.com/office/drawing/2014/main" id="{6758F5B0-4AD0-7837-835F-616672168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182">
                <a:extLst>
                  <a:ext uri="{FF2B5EF4-FFF2-40B4-BE49-F238E27FC236}">
                    <a16:creationId xmlns:a16="http://schemas.microsoft.com/office/drawing/2014/main" id="{69D9452D-B5BE-7D28-8001-E72DAF6272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183">
                <a:extLst>
                  <a:ext uri="{FF2B5EF4-FFF2-40B4-BE49-F238E27FC236}">
                    <a16:creationId xmlns:a16="http://schemas.microsoft.com/office/drawing/2014/main" id="{32AAD3FB-15DB-80EA-C1D3-B2FA71A66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184">
                <a:extLst>
                  <a:ext uri="{FF2B5EF4-FFF2-40B4-BE49-F238E27FC236}">
                    <a16:creationId xmlns:a16="http://schemas.microsoft.com/office/drawing/2014/main" id="{C14B3A76-7297-C537-747A-4631732E8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185">
                <a:extLst>
                  <a:ext uri="{FF2B5EF4-FFF2-40B4-BE49-F238E27FC236}">
                    <a16:creationId xmlns:a16="http://schemas.microsoft.com/office/drawing/2014/main" id="{D541BED4-4D98-BA8A-22A8-A6065793C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186">
                <a:extLst>
                  <a:ext uri="{FF2B5EF4-FFF2-40B4-BE49-F238E27FC236}">
                    <a16:creationId xmlns:a16="http://schemas.microsoft.com/office/drawing/2014/main" id="{DA0187E3-52C6-E749-ECA3-B9285EA3E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187">
                <a:extLst>
                  <a:ext uri="{FF2B5EF4-FFF2-40B4-BE49-F238E27FC236}">
                    <a16:creationId xmlns:a16="http://schemas.microsoft.com/office/drawing/2014/main" id="{4DCB8625-00CA-E574-13ED-C10F7E8C9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188">
                <a:extLst>
                  <a:ext uri="{FF2B5EF4-FFF2-40B4-BE49-F238E27FC236}">
                    <a16:creationId xmlns:a16="http://schemas.microsoft.com/office/drawing/2014/main" id="{194D83D2-1776-699D-6C62-88D4AEBF26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189">
                <a:extLst>
                  <a:ext uri="{FF2B5EF4-FFF2-40B4-BE49-F238E27FC236}">
                    <a16:creationId xmlns:a16="http://schemas.microsoft.com/office/drawing/2014/main" id="{66D2B091-BE5D-6294-9FE7-0DB0C5B75D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190">
                <a:extLst>
                  <a:ext uri="{FF2B5EF4-FFF2-40B4-BE49-F238E27FC236}">
                    <a16:creationId xmlns:a16="http://schemas.microsoft.com/office/drawing/2014/main" id="{565B2C66-53A0-1E94-DC30-521B2051F6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191">
                <a:extLst>
                  <a:ext uri="{FF2B5EF4-FFF2-40B4-BE49-F238E27FC236}">
                    <a16:creationId xmlns:a16="http://schemas.microsoft.com/office/drawing/2014/main" id="{9E8C81A6-2645-2902-A598-3896B11432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192">
                <a:extLst>
                  <a:ext uri="{FF2B5EF4-FFF2-40B4-BE49-F238E27FC236}">
                    <a16:creationId xmlns:a16="http://schemas.microsoft.com/office/drawing/2014/main" id="{13631A19-2BA6-631E-554C-380B1B0C9B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193">
                <a:extLst>
                  <a:ext uri="{FF2B5EF4-FFF2-40B4-BE49-F238E27FC236}">
                    <a16:creationId xmlns:a16="http://schemas.microsoft.com/office/drawing/2014/main" id="{26F04E7F-2C94-361F-6C9A-71DA581C26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194">
                <a:extLst>
                  <a:ext uri="{FF2B5EF4-FFF2-40B4-BE49-F238E27FC236}">
                    <a16:creationId xmlns:a16="http://schemas.microsoft.com/office/drawing/2014/main" id="{A4443D94-7029-C58C-8FB1-DA6BCDE13A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1" name="Freeform 195">
                <a:extLst>
                  <a:ext uri="{FF2B5EF4-FFF2-40B4-BE49-F238E27FC236}">
                    <a16:creationId xmlns:a16="http://schemas.microsoft.com/office/drawing/2014/main" id="{F75C0128-BBB2-8CB5-FF76-280D2073D0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2" name="Freeform 196">
                <a:extLst>
                  <a:ext uri="{FF2B5EF4-FFF2-40B4-BE49-F238E27FC236}">
                    <a16:creationId xmlns:a16="http://schemas.microsoft.com/office/drawing/2014/main" id="{5A566AB1-5871-3E7A-38BA-191BA6C6DA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3" name="Freeform 197">
                <a:extLst>
                  <a:ext uri="{FF2B5EF4-FFF2-40B4-BE49-F238E27FC236}">
                    <a16:creationId xmlns:a16="http://schemas.microsoft.com/office/drawing/2014/main" id="{885ACB03-15E9-81C7-73DB-45875962B8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4" name="Freeform 198">
                <a:extLst>
                  <a:ext uri="{FF2B5EF4-FFF2-40B4-BE49-F238E27FC236}">
                    <a16:creationId xmlns:a16="http://schemas.microsoft.com/office/drawing/2014/main" id="{0FE757DE-48E0-8348-59C2-212C776F2A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5" name="Freeform 199">
                <a:extLst>
                  <a:ext uri="{FF2B5EF4-FFF2-40B4-BE49-F238E27FC236}">
                    <a16:creationId xmlns:a16="http://schemas.microsoft.com/office/drawing/2014/main" id="{09E09A34-BB83-2B0B-F85D-0B4A895EE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6" name="Freeform 200">
                <a:extLst>
                  <a:ext uri="{FF2B5EF4-FFF2-40B4-BE49-F238E27FC236}">
                    <a16:creationId xmlns:a16="http://schemas.microsoft.com/office/drawing/2014/main" id="{3251EB03-7164-625E-DA56-CEEEA295E1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7" name="Freeform 201">
                <a:extLst>
                  <a:ext uri="{FF2B5EF4-FFF2-40B4-BE49-F238E27FC236}">
                    <a16:creationId xmlns:a16="http://schemas.microsoft.com/office/drawing/2014/main" id="{0DD31549-581A-70A2-F1D8-A91273330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8" name="Freeform 202">
                <a:extLst>
                  <a:ext uri="{FF2B5EF4-FFF2-40B4-BE49-F238E27FC236}">
                    <a16:creationId xmlns:a16="http://schemas.microsoft.com/office/drawing/2014/main" id="{A6201C7E-7E2E-234E-6126-84BF2969A1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9" name="Freeform 203">
                <a:extLst>
                  <a:ext uri="{FF2B5EF4-FFF2-40B4-BE49-F238E27FC236}">
                    <a16:creationId xmlns:a16="http://schemas.microsoft.com/office/drawing/2014/main" id="{1946C337-4DDF-1230-F8B0-33EE148B9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70" name="Freeform 204">
                <a:extLst>
                  <a:ext uri="{FF2B5EF4-FFF2-40B4-BE49-F238E27FC236}">
                    <a16:creationId xmlns:a16="http://schemas.microsoft.com/office/drawing/2014/main" id="{084C5F18-591C-5120-B434-35B0A0EF9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" name="Rectangle 206">
              <a:extLst>
                <a:ext uri="{FF2B5EF4-FFF2-40B4-BE49-F238E27FC236}">
                  <a16:creationId xmlns:a16="http://schemas.microsoft.com/office/drawing/2014/main" id="{7DE1A5D6-B5D1-8DAA-7866-5352ADCA2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207">
              <a:extLst>
                <a:ext uri="{FF2B5EF4-FFF2-40B4-BE49-F238E27FC236}">
                  <a16:creationId xmlns:a16="http://schemas.microsoft.com/office/drawing/2014/main" id="{266DAA85-C18D-35D9-675C-D5E0166B5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208">
              <a:extLst>
                <a:ext uri="{FF2B5EF4-FFF2-40B4-BE49-F238E27FC236}">
                  <a16:creationId xmlns:a16="http://schemas.microsoft.com/office/drawing/2014/main" id="{591CD019-1DFA-C84A-2E82-0DCAB3514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209">
              <a:extLst>
                <a:ext uri="{FF2B5EF4-FFF2-40B4-BE49-F238E27FC236}">
                  <a16:creationId xmlns:a16="http://schemas.microsoft.com/office/drawing/2014/main" id="{0339EF42-0F52-F900-85F4-A9BCDBFC47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210">
              <a:extLst>
                <a:ext uri="{FF2B5EF4-FFF2-40B4-BE49-F238E27FC236}">
                  <a16:creationId xmlns:a16="http://schemas.microsoft.com/office/drawing/2014/main" id="{4DDB5FA4-F204-C41F-97A9-D204444BA6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211">
              <a:extLst>
                <a:ext uri="{FF2B5EF4-FFF2-40B4-BE49-F238E27FC236}">
                  <a16:creationId xmlns:a16="http://schemas.microsoft.com/office/drawing/2014/main" id="{D6BF19A7-5E40-70B9-A9FA-444A7FBF5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212">
              <a:extLst>
                <a:ext uri="{FF2B5EF4-FFF2-40B4-BE49-F238E27FC236}">
                  <a16:creationId xmlns:a16="http://schemas.microsoft.com/office/drawing/2014/main" id="{C3CBFCF2-835D-99FB-5ACA-58C34EC75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213">
              <a:extLst>
                <a:ext uri="{FF2B5EF4-FFF2-40B4-BE49-F238E27FC236}">
                  <a16:creationId xmlns:a16="http://schemas.microsoft.com/office/drawing/2014/main" id="{885F42EC-7545-8A1D-B37C-932C3309B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214">
              <a:extLst>
                <a:ext uri="{FF2B5EF4-FFF2-40B4-BE49-F238E27FC236}">
                  <a16:creationId xmlns:a16="http://schemas.microsoft.com/office/drawing/2014/main" id="{69178248-95DA-5C23-ED0F-4F0798BB8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215">
              <a:extLst>
                <a:ext uri="{FF2B5EF4-FFF2-40B4-BE49-F238E27FC236}">
                  <a16:creationId xmlns:a16="http://schemas.microsoft.com/office/drawing/2014/main" id="{00E0FD4F-BDB5-33D1-9061-B8EFBBB67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216">
              <a:extLst>
                <a:ext uri="{FF2B5EF4-FFF2-40B4-BE49-F238E27FC236}">
                  <a16:creationId xmlns:a16="http://schemas.microsoft.com/office/drawing/2014/main" id="{5023E573-BB3E-E562-1583-D430D56959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217">
              <a:extLst>
                <a:ext uri="{FF2B5EF4-FFF2-40B4-BE49-F238E27FC236}">
                  <a16:creationId xmlns:a16="http://schemas.microsoft.com/office/drawing/2014/main" id="{4C07DE17-D959-3AD5-B913-56740DA04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218">
              <a:extLst>
                <a:ext uri="{FF2B5EF4-FFF2-40B4-BE49-F238E27FC236}">
                  <a16:creationId xmlns:a16="http://schemas.microsoft.com/office/drawing/2014/main" id="{03AE4304-7151-C0CA-1DC4-E9DFEA5B00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19">
              <a:extLst>
                <a:ext uri="{FF2B5EF4-FFF2-40B4-BE49-F238E27FC236}">
                  <a16:creationId xmlns:a16="http://schemas.microsoft.com/office/drawing/2014/main" id="{794534B7-AC57-4EAF-F4D3-8F8F03AE2A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20">
              <a:extLst>
                <a:ext uri="{FF2B5EF4-FFF2-40B4-BE49-F238E27FC236}">
                  <a16:creationId xmlns:a16="http://schemas.microsoft.com/office/drawing/2014/main" id="{E902E4F1-3535-FD1B-5DC7-F1AA8991BE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21">
              <a:extLst>
                <a:ext uri="{FF2B5EF4-FFF2-40B4-BE49-F238E27FC236}">
                  <a16:creationId xmlns:a16="http://schemas.microsoft.com/office/drawing/2014/main" id="{ED143804-A577-385C-5E37-9A0CF815D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22">
              <a:extLst>
                <a:ext uri="{FF2B5EF4-FFF2-40B4-BE49-F238E27FC236}">
                  <a16:creationId xmlns:a16="http://schemas.microsoft.com/office/drawing/2014/main" id="{9DFB506F-DC11-6124-462E-C46004599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23">
              <a:extLst>
                <a:ext uri="{FF2B5EF4-FFF2-40B4-BE49-F238E27FC236}">
                  <a16:creationId xmlns:a16="http://schemas.microsoft.com/office/drawing/2014/main" id="{7428A8DC-3885-6161-0BBF-0D1421144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224">
              <a:extLst>
                <a:ext uri="{FF2B5EF4-FFF2-40B4-BE49-F238E27FC236}">
                  <a16:creationId xmlns:a16="http://schemas.microsoft.com/office/drawing/2014/main" id="{BD69196B-8742-A314-84F3-881CE8F84E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225">
              <a:extLst>
                <a:ext uri="{FF2B5EF4-FFF2-40B4-BE49-F238E27FC236}">
                  <a16:creationId xmlns:a16="http://schemas.microsoft.com/office/drawing/2014/main" id="{D5BBCACE-2B8D-382F-04E4-0E602387E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226">
              <a:extLst>
                <a:ext uri="{FF2B5EF4-FFF2-40B4-BE49-F238E27FC236}">
                  <a16:creationId xmlns:a16="http://schemas.microsoft.com/office/drawing/2014/main" id="{AE267A07-29F3-C14B-DBD2-644E67C24E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227">
              <a:extLst>
                <a:ext uri="{FF2B5EF4-FFF2-40B4-BE49-F238E27FC236}">
                  <a16:creationId xmlns:a16="http://schemas.microsoft.com/office/drawing/2014/main" id="{A0154CFD-DBA0-1B84-406D-4C2BD60A54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228">
              <a:extLst>
                <a:ext uri="{FF2B5EF4-FFF2-40B4-BE49-F238E27FC236}">
                  <a16:creationId xmlns:a16="http://schemas.microsoft.com/office/drawing/2014/main" id="{6B6C5515-1E52-EE06-1C07-945819F5FA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229">
              <a:extLst>
                <a:ext uri="{FF2B5EF4-FFF2-40B4-BE49-F238E27FC236}">
                  <a16:creationId xmlns:a16="http://schemas.microsoft.com/office/drawing/2014/main" id="{88632850-C5C4-51E5-2F3A-72EEADEE3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230">
              <a:extLst>
                <a:ext uri="{FF2B5EF4-FFF2-40B4-BE49-F238E27FC236}">
                  <a16:creationId xmlns:a16="http://schemas.microsoft.com/office/drawing/2014/main" id="{4C7E5CFF-3DA5-C0E0-1A8D-91775D4D7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231">
              <a:extLst>
                <a:ext uri="{FF2B5EF4-FFF2-40B4-BE49-F238E27FC236}">
                  <a16:creationId xmlns:a16="http://schemas.microsoft.com/office/drawing/2014/main" id="{0000AA2F-BFED-96EF-7F46-62829CD3A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232">
              <a:extLst>
                <a:ext uri="{FF2B5EF4-FFF2-40B4-BE49-F238E27FC236}">
                  <a16:creationId xmlns:a16="http://schemas.microsoft.com/office/drawing/2014/main" id="{4C191792-93AD-3CB8-963A-5F984D949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233">
              <a:extLst>
                <a:ext uri="{FF2B5EF4-FFF2-40B4-BE49-F238E27FC236}">
                  <a16:creationId xmlns:a16="http://schemas.microsoft.com/office/drawing/2014/main" id="{C0622A69-C77E-3A1F-926A-1B3BD8C4B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234">
              <a:extLst>
                <a:ext uri="{FF2B5EF4-FFF2-40B4-BE49-F238E27FC236}">
                  <a16:creationId xmlns:a16="http://schemas.microsoft.com/office/drawing/2014/main" id="{2C266758-AD97-9D4E-C58D-42A539CA4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235">
              <a:extLst>
                <a:ext uri="{FF2B5EF4-FFF2-40B4-BE49-F238E27FC236}">
                  <a16:creationId xmlns:a16="http://schemas.microsoft.com/office/drawing/2014/main" id="{B4691FA0-E093-6D0F-F382-CB6289220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236">
              <a:extLst>
                <a:ext uri="{FF2B5EF4-FFF2-40B4-BE49-F238E27FC236}">
                  <a16:creationId xmlns:a16="http://schemas.microsoft.com/office/drawing/2014/main" id="{4BA71636-44DF-C406-185B-CFD89F552C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237">
              <a:extLst>
                <a:ext uri="{FF2B5EF4-FFF2-40B4-BE49-F238E27FC236}">
                  <a16:creationId xmlns:a16="http://schemas.microsoft.com/office/drawing/2014/main" id="{088A9DB9-4E12-67B3-9514-7DB0E2FB6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238">
              <a:extLst>
                <a:ext uri="{FF2B5EF4-FFF2-40B4-BE49-F238E27FC236}">
                  <a16:creationId xmlns:a16="http://schemas.microsoft.com/office/drawing/2014/main" id="{55740AAB-9624-99FD-7835-AACD53F27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239">
              <a:extLst>
                <a:ext uri="{FF2B5EF4-FFF2-40B4-BE49-F238E27FC236}">
                  <a16:creationId xmlns:a16="http://schemas.microsoft.com/office/drawing/2014/main" id="{4375C9CB-EB6A-E23C-778D-EFA81E201D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240">
              <a:extLst>
                <a:ext uri="{FF2B5EF4-FFF2-40B4-BE49-F238E27FC236}">
                  <a16:creationId xmlns:a16="http://schemas.microsoft.com/office/drawing/2014/main" id="{1E477B76-0E97-3117-D790-31B57D973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241">
              <a:extLst>
                <a:ext uri="{FF2B5EF4-FFF2-40B4-BE49-F238E27FC236}">
                  <a16:creationId xmlns:a16="http://schemas.microsoft.com/office/drawing/2014/main" id="{92DB4C4B-7283-42E6-B20E-DC48850C7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242">
              <a:extLst>
                <a:ext uri="{FF2B5EF4-FFF2-40B4-BE49-F238E27FC236}">
                  <a16:creationId xmlns:a16="http://schemas.microsoft.com/office/drawing/2014/main" id="{1FBF283B-447C-31F4-B86D-1CF57D8A2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243">
              <a:extLst>
                <a:ext uri="{FF2B5EF4-FFF2-40B4-BE49-F238E27FC236}">
                  <a16:creationId xmlns:a16="http://schemas.microsoft.com/office/drawing/2014/main" id="{3E1F74A7-A43C-D161-F21A-B3B6D387B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244">
              <a:extLst>
                <a:ext uri="{FF2B5EF4-FFF2-40B4-BE49-F238E27FC236}">
                  <a16:creationId xmlns:a16="http://schemas.microsoft.com/office/drawing/2014/main" id="{6B0AEFD6-BAF4-7C91-2BB5-01E0D5B32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245">
              <a:extLst>
                <a:ext uri="{FF2B5EF4-FFF2-40B4-BE49-F238E27FC236}">
                  <a16:creationId xmlns:a16="http://schemas.microsoft.com/office/drawing/2014/main" id="{17CE9673-A6EE-A54C-670D-8511D5B7B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246">
              <a:extLst>
                <a:ext uri="{FF2B5EF4-FFF2-40B4-BE49-F238E27FC236}">
                  <a16:creationId xmlns:a16="http://schemas.microsoft.com/office/drawing/2014/main" id="{127AF7DE-3916-3001-6F46-97D2F3E375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247">
              <a:extLst>
                <a:ext uri="{FF2B5EF4-FFF2-40B4-BE49-F238E27FC236}">
                  <a16:creationId xmlns:a16="http://schemas.microsoft.com/office/drawing/2014/main" id="{033481A4-CAB9-3F10-072D-CC5B7A3CA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248">
              <a:extLst>
                <a:ext uri="{FF2B5EF4-FFF2-40B4-BE49-F238E27FC236}">
                  <a16:creationId xmlns:a16="http://schemas.microsoft.com/office/drawing/2014/main" id="{78655812-61AC-C682-BAE4-E792DC730E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249">
              <a:extLst>
                <a:ext uri="{FF2B5EF4-FFF2-40B4-BE49-F238E27FC236}">
                  <a16:creationId xmlns:a16="http://schemas.microsoft.com/office/drawing/2014/main" id="{5FC06524-59C3-67C9-236F-E5A7A32D2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250">
              <a:extLst>
                <a:ext uri="{FF2B5EF4-FFF2-40B4-BE49-F238E27FC236}">
                  <a16:creationId xmlns:a16="http://schemas.microsoft.com/office/drawing/2014/main" id="{638DE91D-1DF4-C011-5DC2-A47035253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251">
              <a:extLst>
                <a:ext uri="{FF2B5EF4-FFF2-40B4-BE49-F238E27FC236}">
                  <a16:creationId xmlns:a16="http://schemas.microsoft.com/office/drawing/2014/main" id="{0A040ECF-2FF3-17A1-4659-50054CABA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252">
              <a:extLst>
                <a:ext uri="{FF2B5EF4-FFF2-40B4-BE49-F238E27FC236}">
                  <a16:creationId xmlns:a16="http://schemas.microsoft.com/office/drawing/2014/main" id="{516BBD8E-F371-A8E4-BD98-2D540708DE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253">
              <a:extLst>
                <a:ext uri="{FF2B5EF4-FFF2-40B4-BE49-F238E27FC236}">
                  <a16:creationId xmlns:a16="http://schemas.microsoft.com/office/drawing/2014/main" id="{080218B6-CA00-CF84-1EEB-649DD8DA3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254">
              <a:extLst>
                <a:ext uri="{FF2B5EF4-FFF2-40B4-BE49-F238E27FC236}">
                  <a16:creationId xmlns:a16="http://schemas.microsoft.com/office/drawing/2014/main" id="{C4CAC59A-8215-2635-CAB9-6A1844849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255">
              <a:extLst>
                <a:ext uri="{FF2B5EF4-FFF2-40B4-BE49-F238E27FC236}">
                  <a16:creationId xmlns:a16="http://schemas.microsoft.com/office/drawing/2014/main" id="{038A4FD2-6FA5-DC23-02DC-D2AD6643E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256">
              <a:extLst>
                <a:ext uri="{FF2B5EF4-FFF2-40B4-BE49-F238E27FC236}">
                  <a16:creationId xmlns:a16="http://schemas.microsoft.com/office/drawing/2014/main" id="{BF1A0A29-2A4F-0CC6-A3B0-91A98198D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257">
              <a:extLst>
                <a:ext uri="{FF2B5EF4-FFF2-40B4-BE49-F238E27FC236}">
                  <a16:creationId xmlns:a16="http://schemas.microsoft.com/office/drawing/2014/main" id="{C9029BFE-5911-9482-C1F7-602741FBD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258">
              <a:extLst>
                <a:ext uri="{FF2B5EF4-FFF2-40B4-BE49-F238E27FC236}">
                  <a16:creationId xmlns:a16="http://schemas.microsoft.com/office/drawing/2014/main" id="{AA880605-94AC-82C8-66FF-313CE1042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259">
              <a:extLst>
                <a:ext uri="{FF2B5EF4-FFF2-40B4-BE49-F238E27FC236}">
                  <a16:creationId xmlns:a16="http://schemas.microsoft.com/office/drawing/2014/main" id="{808845C2-AD1D-EF9A-36CF-C886A0D6F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260">
              <a:extLst>
                <a:ext uri="{FF2B5EF4-FFF2-40B4-BE49-F238E27FC236}">
                  <a16:creationId xmlns:a16="http://schemas.microsoft.com/office/drawing/2014/main" id="{C4DFCF30-241A-3603-2596-40C50E4D8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261">
              <a:extLst>
                <a:ext uri="{FF2B5EF4-FFF2-40B4-BE49-F238E27FC236}">
                  <a16:creationId xmlns:a16="http://schemas.microsoft.com/office/drawing/2014/main" id="{C70CA9C2-410B-9574-2B70-41A73C73A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262">
              <a:extLst>
                <a:ext uri="{FF2B5EF4-FFF2-40B4-BE49-F238E27FC236}">
                  <a16:creationId xmlns:a16="http://schemas.microsoft.com/office/drawing/2014/main" id="{472CB560-98AF-87FE-D4C3-652A4D8F2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263">
              <a:extLst>
                <a:ext uri="{FF2B5EF4-FFF2-40B4-BE49-F238E27FC236}">
                  <a16:creationId xmlns:a16="http://schemas.microsoft.com/office/drawing/2014/main" id="{39A5D667-8E35-CFF7-75E8-71518EED4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264">
              <a:extLst>
                <a:ext uri="{FF2B5EF4-FFF2-40B4-BE49-F238E27FC236}">
                  <a16:creationId xmlns:a16="http://schemas.microsoft.com/office/drawing/2014/main" id="{FF3C3ADF-0355-EB58-EFE2-513F1CF3F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265">
              <a:extLst>
                <a:ext uri="{FF2B5EF4-FFF2-40B4-BE49-F238E27FC236}">
                  <a16:creationId xmlns:a16="http://schemas.microsoft.com/office/drawing/2014/main" id="{7C76F75F-C845-53DB-4759-E9FFFD37F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266">
              <a:extLst>
                <a:ext uri="{FF2B5EF4-FFF2-40B4-BE49-F238E27FC236}">
                  <a16:creationId xmlns:a16="http://schemas.microsoft.com/office/drawing/2014/main" id="{4555C00E-E103-B4E4-D704-FBA0D887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267">
              <a:extLst>
                <a:ext uri="{FF2B5EF4-FFF2-40B4-BE49-F238E27FC236}">
                  <a16:creationId xmlns:a16="http://schemas.microsoft.com/office/drawing/2014/main" id="{929B3612-599E-39AC-4FF0-DC24D7038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268">
              <a:extLst>
                <a:ext uri="{FF2B5EF4-FFF2-40B4-BE49-F238E27FC236}">
                  <a16:creationId xmlns:a16="http://schemas.microsoft.com/office/drawing/2014/main" id="{5EB4F023-6B22-80CE-F11E-BB82E7051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269">
              <a:extLst>
                <a:ext uri="{FF2B5EF4-FFF2-40B4-BE49-F238E27FC236}">
                  <a16:creationId xmlns:a16="http://schemas.microsoft.com/office/drawing/2014/main" id="{01CE1A26-38F0-C900-6146-76F48EBFF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270">
              <a:extLst>
                <a:ext uri="{FF2B5EF4-FFF2-40B4-BE49-F238E27FC236}">
                  <a16:creationId xmlns:a16="http://schemas.microsoft.com/office/drawing/2014/main" id="{D400939D-0043-2866-1BBC-21A0DC2C9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271">
              <a:extLst>
                <a:ext uri="{FF2B5EF4-FFF2-40B4-BE49-F238E27FC236}">
                  <a16:creationId xmlns:a16="http://schemas.microsoft.com/office/drawing/2014/main" id="{B897FDE9-1598-107F-6FD0-2BA7E839D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272">
              <a:extLst>
                <a:ext uri="{FF2B5EF4-FFF2-40B4-BE49-F238E27FC236}">
                  <a16:creationId xmlns:a16="http://schemas.microsoft.com/office/drawing/2014/main" id="{2BC6EDC7-C2D0-4081-9E47-F0C171516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273">
              <a:extLst>
                <a:ext uri="{FF2B5EF4-FFF2-40B4-BE49-F238E27FC236}">
                  <a16:creationId xmlns:a16="http://schemas.microsoft.com/office/drawing/2014/main" id="{0A2BE749-90ED-C4E7-02D9-13FBC5E9B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274">
              <a:extLst>
                <a:ext uri="{FF2B5EF4-FFF2-40B4-BE49-F238E27FC236}">
                  <a16:creationId xmlns:a16="http://schemas.microsoft.com/office/drawing/2014/main" id="{912AF0B3-A7C8-073A-4861-DCC99599D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275">
              <a:extLst>
                <a:ext uri="{FF2B5EF4-FFF2-40B4-BE49-F238E27FC236}">
                  <a16:creationId xmlns:a16="http://schemas.microsoft.com/office/drawing/2014/main" id="{25AE9664-6611-B8B8-8842-1764F1E6E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276">
              <a:extLst>
                <a:ext uri="{FF2B5EF4-FFF2-40B4-BE49-F238E27FC236}">
                  <a16:creationId xmlns:a16="http://schemas.microsoft.com/office/drawing/2014/main" id="{BF5233CE-A68C-AB71-6184-FC25285E7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277">
              <a:extLst>
                <a:ext uri="{FF2B5EF4-FFF2-40B4-BE49-F238E27FC236}">
                  <a16:creationId xmlns:a16="http://schemas.microsoft.com/office/drawing/2014/main" id="{9C863836-6217-88CE-8A80-BF4AA639D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278">
              <a:extLst>
                <a:ext uri="{FF2B5EF4-FFF2-40B4-BE49-F238E27FC236}">
                  <a16:creationId xmlns:a16="http://schemas.microsoft.com/office/drawing/2014/main" id="{18C64DEF-F1C0-50FD-CD72-EC4C44E12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279">
              <a:extLst>
                <a:ext uri="{FF2B5EF4-FFF2-40B4-BE49-F238E27FC236}">
                  <a16:creationId xmlns:a16="http://schemas.microsoft.com/office/drawing/2014/main" id="{42B22194-F579-6712-B0B0-FDC667A41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280">
              <a:extLst>
                <a:ext uri="{FF2B5EF4-FFF2-40B4-BE49-F238E27FC236}">
                  <a16:creationId xmlns:a16="http://schemas.microsoft.com/office/drawing/2014/main" id="{E8B2DF24-4830-CD2D-9135-681F63596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281">
              <a:extLst>
                <a:ext uri="{FF2B5EF4-FFF2-40B4-BE49-F238E27FC236}">
                  <a16:creationId xmlns:a16="http://schemas.microsoft.com/office/drawing/2014/main" id="{27E14CDB-EB3E-442F-2CD5-B21AFF8C2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282">
              <a:extLst>
                <a:ext uri="{FF2B5EF4-FFF2-40B4-BE49-F238E27FC236}">
                  <a16:creationId xmlns:a16="http://schemas.microsoft.com/office/drawing/2014/main" id="{FDC29183-F081-34C0-3343-A96622E13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283">
              <a:extLst>
                <a:ext uri="{FF2B5EF4-FFF2-40B4-BE49-F238E27FC236}">
                  <a16:creationId xmlns:a16="http://schemas.microsoft.com/office/drawing/2014/main" id="{1446DF10-F9CE-88BC-9F99-260947A84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284">
              <a:extLst>
                <a:ext uri="{FF2B5EF4-FFF2-40B4-BE49-F238E27FC236}">
                  <a16:creationId xmlns:a16="http://schemas.microsoft.com/office/drawing/2014/main" id="{8800CB96-C01D-481F-C18D-C4EBE199A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285">
              <a:extLst>
                <a:ext uri="{FF2B5EF4-FFF2-40B4-BE49-F238E27FC236}">
                  <a16:creationId xmlns:a16="http://schemas.microsoft.com/office/drawing/2014/main" id="{AAA26CB9-13F9-72D7-9F3F-26E969DB7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286">
              <a:extLst>
                <a:ext uri="{FF2B5EF4-FFF2-40B4-BE49-F238E27FC236}">
                  <a16:creationId xmlns:a16="http://schemas.microsoft.com/office/drawing/2014/main" id="{ED97F71D-D068-7E0D-8633-AC17B892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287">
              <a:extLst>
                <a:ext uri="{FF2B5EF4-FFF2-40B4-BE49-F238E27FC236}">
                  <a16:creationId xmlns:a16="http://schemas.microsoft.com/office/drawing/2014/main" id="{B6F99697-0C69-FE6E-E799-FE616362C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288">
              <a:extLst>
                <a:ext uri="{FF2B5EF4-FFF2-40B4-BE49-F238E27FC236}">
                  <a16:creationId xmlns:a16="http://schemas.microsoft.com/office/drawing/2014/main" id="{2CEDAF19-36A4-81D6-1A12-A13BF3ED4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289">
              <a:extLst>
                <a:ext uri="{FF2B5EF4-FFF2-40B4-BE49-F238E27FC236}">
                  <a16:creationId xmlns:a16="http://schemas.microsoft.com/office/drawing/2014/main" id="{9121F71F-F297-41BC-232E-57EA2F29C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290">
              <a:extLst>
                <a:ext uri="{FF2B5EF4-FFF2-40B4-BE49-F238E27FC236}">
                  <a16:creationId xmlns:a16="http://schemas.microsoft.com/office/drawing/2014/main" id="{4D7AD100-0F3A-ABE2-4F38-D45405747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291">
              <a:extLst>
                <a:ext uri="{FF2B5EF4-FFF2-40B4-BE49-F238E27FC236}">
                  <a16:creationId xmlns:a16="http://schemas.microsoft.com/office/drawing/2014/main" id="{B2E26F97-CB44-0FAE-58DF-50FA52C1E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292">
              <a:extLst>
                <a:ext uri="{FF2B5EF4-FFF2-40B4-BE49-F238E27FC236}">
                  <a16:creationId xmlns:a16="http://schemas.microsoft.com/office/drawing/2014/main" id="{1CFCBE1E-4EE3-0876-BDF7-C0F7D3290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293">
              <a:extLst>
                <a:ext uri="{FF2B5EF4-FFF2-40B4-BE49-F238E27FC236}">
                  <a16:creationId xmlns:a16="http://schemas.microsoft.com/office/drawing/2014/main" id="{F321B64F-1821-31AE-1763-C5C682788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94">
              <a:extLst>
                <a:ext uri="{FF2B5EF4-FFF2-40B4-BE49-F238E27FC236}">
                  <a16:creationId xmlns:a16="http://schemas.microsoft.com/office/drawing/2014/main" id="{33BB04D6-41D4-E0A4-D682-9441830F3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295">
              <a:extLst>
                <a:ext uri="{FF2B5EF4-FFF2-40B4-BE49-F238E27FC236}">
                  <a16:creationId xmlns:a16="http://schemas.microsoft.com/office/drawing/2014/main" id="{D8FF4C7E-73DF-7202-A521-DA8084985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296">
              <a:extLst>
                <a:ext uri="{FF2B5EF4-FFF2-40B4-BE49-F238E27FC236}">
                  <a16:creationId xmlns:a16="http://schemas.microsoft.com/office/drawing/2014/main" id="{260D1FF6-9F20-E9E5-7FA6-C86EE3D4A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297">
              <a:extLst>
                <a:ext uri="{FF2B5EF4-FFF2-40B4-BE49-F238E27FC236}">
                  <a16:creationId xmlns:a16="http://schemas.microsoft.com/office/drawing/2014/main" id="{8342BFAE-2CC0-4F59-0033-30BE2643A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298">
              <a:extLst>
                <a:ext uri="{FF2B5EF4-FFF2-40B4-BE49-F238E27FC236}">
                  <a16:creationId xmlns:a16="http://schemas.microsoft.com/office/drawing/2014/main" id="{C40E8E9A-BEE7-2EE1-3475-52044B42B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299">
              <a:extLst>
                <a:ext uri="{FF2B5EF4-FFF2-40B4-BE49-F238E27FC236}">
                  <a16:creationId xmlns:a16="http://schemas.microsoft.com/office/drawing/2014/main" id="{65469D45-BCF0-6902-9B9C-7A2615752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300">
              <a:extLst>
                <a:ext uri="{FF2B5EF4-FFF2-40B4-BE49-F238E27FC236}">
                  <a16:creationId xmlns:a16="http://schemas.microsoft.com/office/drawing/2014/main" id="{D29084C2-4644-7A12-354D-3C20559D9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301">
              <a:extLst>
                <a:ext uri="{FF2B5EF4-FFF2-40B4-BE49-F238E27FC236}">
                  <a16:creationId xmlns:a16="http://schemas.microsoft.com/office/drawing/2014/main" id="{27B2D606-B3F9-9333-B0B7-E6F436146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302">
              <a:extLst>
                <a:ext uri="{FF2B5EF4-FFF2-40B4-BE49-F238E27FC236}">
                  <a16:creationId xmlns:a16="http://schemas.microsoft.com/office/drawing/2014/main" id="{EC0C53AD-BC87-FFF5-12F3-D3E52113C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303">
              <a:extLst>
                <a:ext uri="{FF2B5EF4-FFF2-40B4-BE49-F238E27FC236}">
                  <a16:creationId xmlns:a16="http://schemas.microsoft.com/office/drawing/2014/main" id="{84D5528E-1E4D-89C8-8CC4-11C9E6477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4">
              <a:extLst>
                <a:ext uri="{FF2B5EF4-FFF2-40B4-BE49-F238E27FC236}">
                  <a16:creationId xmlns:a16="http://schemas.microsoft.com/office/drawing/2014/main" id="{09FDEB87-AF12-18A2-A4D6-E857ACD7D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05">
              <a:extLst>
                <a:ext uri="{FF2B5EF4-FFF2-40B4-BE49-F238E27FC236}">
                  <a16:creationId xmlns:a16="http://schemas.microsoft.com/office/drawing/2014/main" id="{672D1C81-3C98-9FFE-494C-8BAAFE149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06">
              <a:extLst>
                <a:ext uri="{FF2B5EF4-FFF2-40B4-BE49-F238E27FC236}">
                  <a16:creationId xmlns:a16="http://schemas.microsoft.com/office/drawing/2014/main" id="{B385D742-FFEA-F27F-CE8B-5D17A6CF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07">
              <a:extLst>
                <a:ext uri="{FF2B5EF4-FFF2-40B4-BE49-F238E27FC236}">
                  <a16:creationId xmlns:a16="http://schemas.microsoft.com/office/drawing/2014/main" id="{8BE35794-CF4C-732F-A3E4-3CD7292F5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08">
              <a:extLst>
                <a:ext uri="{FF2B5EF4-FFF2-40B4-BE49-F238E27FC236}">
                  <a16:creationId xmlns:a16="http://schemas.microsoft.com/office/drawing/2014/main" id="{C29FED78-1A67-4905-5366-C816F2BDB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09">
              <a:extLst>
                <a:ext uri="{FF2B5EF4-FFF2-40B4-BE49-F238E27FC236}">
                  <a16:creationId xmlns:a16="http://schemas.microsoft.com/office/drawing/2014/main" id="{6152AB68-5B61-2DB7-5EA3-2C80AEE30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10">
              <a:extLst>
                <a:ext uri="{FF2B5EF4-FFF2-40B4-BE49-F238E27FC236}">
                  <a16:creationId xmlns:a16="http://schemas.microsoft.com/office/drawing/2014/main" id="{25EDAD75-8144-03C7-712D-2496E8EAA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11">
              <a:extLst>
                <a:ext uri="{FF2B5EF4-FFF2-40B4-BE49-F238E27FC236}">
                  <a16:creationId xmlns:a16="http://schemas.microsoft.com/office/drawing/2014/main" id="{0F1A2289-F5E0-8D4E-95C7-A8D85688F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12">
              <a:extLst>
                <a:ext uri="{FF2B5EF4-FFF2-40B4-BE49-F238E27FC236}">
                  <a16:creationId xmlns:a16="http://schemas.microsoft.com/office/drawing/2014/main" id="{A8342C3D-D59D-01BD-60F9-5AC55B8E3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13">
              <a:extLst>
                <a:ext uri="{FF2B5EF4-FFF2-40B4-BE49-F238E27FC236}">
                  <a16:creationId xmlns:a16="http://schemas.microsoft.com/office/drawing/2014/main" id="{798448CA-6A5A-05EE-B155-CD7107B1B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314">
              <a:extLst>
                <a:ext uri="{FF2B5EF4-FFF2-40B4-BE49-F238E27FC236}">
                  <a16:creationId xmlns:a16="http://schemas.microsoft.com/office/drawing/2014/main" id="{60A779A0-02D7-F7B0-52C0-9CFFF33DA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315">
              <a:extLst>
                <a:ext uri="{FF2B5EF4-FFF2-40B4-BE49-F238E27FC236}">
                  <a16:creationId xmlns:a16="http://schemas.microsoft.com/office/drawing/2014/main" id="{1B91CBC6-B8E3-316D-A49E-CDF40E870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316">
              <a:extLst>
                <a:ext uri="{FF2B5EF4-FFF2-40B4-BE49-F238E27FC236}">
                  <a16:creationId xmlns:a16="http://schemas.microsoft.com/office/drawing/2014/main" id="{3232E4AB-C564-A632-BC69-4AA041C3D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317">
              <a:extLst>
                <a:ext uri="{FF2B5EF4-FFF2-40B4-BE49-F238E27FC236}">
                  <a16:creationId xmlns:a16="http://schemas.microsoft.com/office/drawing/2014/main" id="{9BD7BB40-DD28-B0D4-683E-CE392015D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318">
              <a:extLst>
                <a:ext uri="{FF2B5EF4-FFF2-40B4-BE49-F238E27FC236}">
                  <a16:creationId xmlns:a16="http://schemas.microsoft.com/office/drawing/2014/main" id="{F9CCD2E3-213F-3EBE-8D03-1ADF46278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319">
              <a:extLst>
                <a:ext uri="{FF2B5EF4-FFF2-40B4-BE49-F238E27FC236}">
                  <a16:creationId xmlns:a16="http://schemas.microsoft.com/office/drawing/2014/main" id="{B0D6CBB9-8F63-C06B-1174-4E29E1D38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320">
              <a:extLst>
                <a:ext uri="{FF2B5EF4-FFF2-40B4-BE49-F238E27FC236}">
                  <a16:creationId xmlns:a16="http://schemas.microsoft.com/office/drawing/2014/main" id="{B96B6717-3004-25FF-6ACA-1367DCCCA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321">
              <a:extLst>
                <a:ext uri="{FF2B5EF4-FFF2-40B4-BE49-F238E27FC236}">
                  <a16:creationId xmlns:a16="http://schemas.microsoft.com/office/drawing/2014/main" id="{9C9E4C4C-440C-341D-3528-6A86A7C4D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322">
              <a:extLst>
                <a:ext uri="{FF2B5EF4-FFF2-40B4-BE49-F238E27FC236}">
                  <a16:creationId xmlns:a16="http://schemas.microsoft.com/office/drawing/2014/main" id="{E8A47DEE-C1F6-25FD-C2FF-7DF80BACE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323">
              <a:extLst>
                <a:ext uri="{FF2B5EF4-FFF2-40B4-BE49-F238E27FC236}">
                  <a16:creationId xmlns:a16="http://schemas.microsoft.com/office/drawing/2014/main" id="{6D0F7426-C932-8119-6893-C649091B7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324">
              <a:extLst>
                <a:ext uri="{FF2B5EF4-FFF2-40B4-BE49-F238E27FC236}">
                  <a16:creationId xmlns:a16="http://schemas.microsoft.com/office/drawing/2014/main" id="{B50F6B70-EBD0-D890-2867-18805C0A4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325">
              <a:extLst>
                <a:ext uri="{FF2B5EF4-FFF2-40B4-BE49-F238E27FC236}">
                  <a16:creationId xmlns:a16="http://schemas.microsoft.com/office/drawing/2014/main" id="{7D08D788-1526-E3A0-8EB4-32EB9DB65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326">
              <a:extLst>
                <a:ext uri="{FF2B5EF4-FFF2-40B4-BE49-F238E27FC236}">
                  <a16:creationId xmlns:a16="http://schemas.microsoft.com/office/drawing/2014/main" id="{4FD2B3E9-095B-45DC-E812-4005E9CBE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327">
              <a:extLst>
                <a:ext uri="{FF2B5EF4-FFF2-40B4-BE49-F238E27FC236}">
                  <a16:creationId xmlns:a16="http://schemas.microsoft.com/office/drawing/2014/main" id="{4C501542-9D88-68C2-613C-0976DBD4E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328">
              <a:extLst>
                <a:ext uri="{FF2B5EF4-FFF2-40B4-BE49-F238E27FC236}">
                  <a16:creationId xmlns:a16="http://schemas.microsoft.com/office/drawing/2014/main" id="{6EB0E65C-AFB5-055F-BB37-DF3C06EE9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329">
              <a:extLst>
                <a:ext uri="{FF2B5EF4-FFF2-40B4-BE49-F238E27FC236}">
                  <a16:creationId xmlns:a16="http://schemas.microsoft.com/office/drawing/2014/main" id="{C1152D01-C275-5150-D146-B1AA4C2C9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330">
              <a:extLst>
                <a:ext uri="{FF2B5EF4-FFF2-40B4-BE49-F238E27FC236}">
                  <a16:creationId xmlns:a16="http://schemas.microsoft.com/office/drawing/2014/main" id="{E68C5F24-BA22-6E09-9ACF-D800768B2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331">
              <a:extLst>
                <a:ext uri="{FF2B5EF4-FFF2-40B4-BE49-F238E27FC236}">
                  <a16:creationId xmlns:a16="http://schemas.microsoft.com/office/drawing/2014/main" id="{2055E131-B138-A9F7-2D9B-22B29C71A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332">
              <a:extLst>
                <a:ext uri="{FF2B5EF4-FFF2-40B4-BE49-F238E27FC236}">
                  <a16:creationId xmlns:a16="http://schemas.microsoft.com/office/drawing/2014/main" id="{FB0EB23D-AA6A-C04E-F0B1-2FCEF2E09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333">
              <a:extLst>
                <a:ext uri="{FF2B5EF4-FFF2-40B4-BE49-F238E27FC236}">
                  <a16:creationId xmlns:a16="http://schemas.microsoft.com/office/drawing/2014/main" id="{737B67C6-ABBA-0AF3-C528-AE2EE43FA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334">
              <a:extLst>
                <a:ext uri="{FF2B5EF4-FFF2-40B4-BE49-F238E27FC236}">
                  <a16:creationId xmlns:a16="http://schemas.microsoft.com/office/drawing/2014/main" id="{E38D7284-7068-7009-428C-E4FEB7F79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335">
              <a:extLst>
                <a:ext uri="{FF2B5EF4-FFF2-40B4-BE49-F238E27FC236}">
                  <a16:creationId xmlns:a16="http://schemas.microsoft.com/office/drawing/2014/main" id="{9618EAD1-785C-E1C8-4264-24DB4C5DC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336">
              <a:extLst>
                <a:ext uri="{FF2B5EF4-FFF2-40B4-BE49-F238E27FC236}">
                  <a16:creationId xmlns:a16="http://schemas.microsoft.com/office/drawing/2014/main" id="{A9599AAF-EBA7-B55E-C807-4FBCC3832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337">
              <a:extLst>
                <a:ext uri="{FF2B5EF4-FFF2-40B4-BE49-F238E27FC236}">
                  <a16:creationId xmlns:a16="http://schemas.microsoft.com/office/drawing/2014/main" id="{38A38D9D-46E6-F109-E3E1-F466A3BFF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338">
              <a:extLst>
                <a:ext uri="{FF2B5EF4-FFF2-40B4-BE49-F238E27FC236}">
                  <a16:creationId xmlns:a16="http://schemas.microsoft.com/office/drawing/2014/main" id="{15B9C34A-EECA-AE52-CBCD-B41CD28F1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339">
              <a:extLst>
                <a:ext uri="{FF2B5EF4-FFF2-40B4-BE49-F238E27FC236}">
                  <a16:creationId xmlns:a16="http://schemas.microsoft.com/office/drawing/2014/main" id="{C06A2227-6A8C-E905-1959-A9DC2EF5D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340">
              <a:extLst>
                <a:ext uri="{FF2B5EF4-FFF2-40B4-BE49-F238E27FC236}">
                  <a16:creationId xmlns:a16="http://schemas.microsoft.com/office/drawing/2014/main" id="{82272111-324C-FB82-AB40-2D2ED951D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341">
              <a:extLst>
                <a:ext uri="{FF2B5EF4-FFF2-40B4-BE49-F238E27FC236}">
                  <a16:creationId xmlns:a16="http://schemas.microsoft.com/office/drawing/2014/main" id="{72E597DD-1DB8-4A3D-76E6-562244127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342">
              <a:extLst>
                <a:ext uri="{FF2B5EF4-FFF2-40B4-BE49-F238E27FC236}">
                  <a16:creationId xmlns:a16="http://schemas.microsoft.com/office/drawing/2014/main" id="{43A3FB2A-4976-09C2-B6A7-1C9CC17C7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343">
              <a:extLst>
                <a:ext uri="{FF2B5EF4-FFF2-40B4-BE49-F238E27FC236}">
                  <a16:creationId xmlns:a16="http://schemas.microsoft.com/office/drawing/2014/main" id="{07B91487-68A1-7030-747A-C050C3037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344">
              <a:extLst>
                <a:ext uri="{FF2B5EF4-FFF2-40B4-BE49-F238E27FC236}">
                  <a16:creationId xmlns:a16="http://schemas.microsoft.com/office/drawing/2014/main" id="{69FE2FA3-7BD2-5E79-B1E6-D4D11FC7B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345">
              <a:extLst>
                <a:ext uri="{FF2B5EF4-FFF2-40B4-BE49-F238E27FC236}">
                  <a16:creationId xmlns:a16="http://schemas.microsoft.com/office/drawing/2014/main" id="{184C7227-0F41-BCFD-87BD-8C997B7F6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346">
              <a:extLst>
                <a:ext uri="{FF2B5EF4-FFF2-40B4-BE49-F238E27FC236}">
                  <a16:creationId xmlns:a16="http://schemas.microsoft.com/office/drawing/2014/main" id="{5683FD92-25EC-AF5C-9B5A-3FD091DC0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347">
              <a:extLst>
                <a:ext uri="{FF2B5EF4-FFF2-40B4-BE49-F238E27FC236}">
                  <a16:creationId xmlns:a16="http://schemas.microsoft.com/office/drawing/2014/main" id="{F8413A75-79CC-33AD-2E0A-8E14835F2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348">
              <a:extLst>
                <a:ext uri="{FF2B5EF4-FFF2-40B4-BE49-F238E27FC236}">
                  <a16:creationId xmlns:a16="http://schemas.microsoft.com/office/drawing/2014/main" id="{54F82AFC-1CC4-6A76-B8BA-CAEA8A9E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349">
              <a:extLst>
                <a:ext uri="{FF2B5EF4-FFF2-40B4-BE49-F238E27FC236}">
                  <a16:creationId xmlns:a16="http://schemas.microsoft.com/office/drawing/2014/main" id="{99723084-29A5-5AC8-4646-61CAFDD90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350">
              <a:extLst>
                <a:ext uri="{FF2B5EF4-FFF2-40B4-BE49-F238E27FC236}">
                  <a16:creationId xmlns:a16="http://schemas.microsoft.com/office/drawing/2014/main" id="{AA2E63C8-083A-603D-0BF8-10BA511CE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351">
              <a:extLst>
                <a:ext uri="{FF2B5EF4-FFF2-40B4-BE49-F238E27FC236}">
                  <a16:creationId xmlns:a16="http://schemas.microsoft.com/office/drawing/2014/main" id="{EDEF6FE4-9F91-B49B-A970-3C3D9FBEC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352">
              <a:extLst>
                <a:ext uri="{FF2B5EF4-FFF2-40B4-BE49-F238E27FC236}">
                  <a16:creationId xmlns:a16="http://schemas.microsoft.com/office/drawing/2014/main" id="{4FF50576-0DAB-2DB8-D202-2C5C2D4E3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353">
              <a:extLst>
                <a:ext uri="{FF2B5EF4-FFF2-40B4-BE49-F238E27FC236}">
                  <a16:creationId xmlns:a16="http://schemas.microsoft.com/office/drawing/2014/main" id="{659394EE-20C9-CF1A-5AFA-EDC44A930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354">
              <a:extLst>
                <a:ext uri="{FF2B5EF4-FFF2-40B4-BE49-F238E27FC236}">
                  <a16:creationId xmlns:a16="http://schemas.microsoft.com/office/drawing/2014/main" id="{DBFD14EF-357E-16D1-AFA4-CF27C1EFA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355">
              <a:extLst>
                <a:ext uri="{FF2B5EF4-FFF2-40B4-BE49-F238E27FC236}">
                  <a16:creationId xmlns:a16="http://schemas.microsoft.com/office/drawing/2014/main" id="{D9B4EF11-906D-7377-DB2F-859AC58DE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356">
              <a:extLst>
                <a:ext uri="{FF2B5EF4-FFF2-40B4-BE49-F238E27FC236}">
                  <a16:creationId xmlns:a16="http://schemas.microsoft.com/office/drawing/2014/main" id="{6F6F3BA2-72BA-9B9F-2FAB-E8CFE5CC8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357">
              <a:extLst>
                <a:ext uri="{FF2B5EF4-FFF2-40B4-BE49-F238E27FC236}">
                  <a16:creationId xmlns:a16="http://schemas.microsoft.com/office/drawing/2014/main" id="{EFA91E12-9F23-04DA-4AF1-E545DC450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358">
              <a:extLst>
                <a:ext uri="{FF2B5EF4-FFF2-40B4-BE49-F238E27FC236}">
                  <a16:creationId xmlns:a16="http://schemas.microsoft.com/office/drawing/2014/main" id="{844591E4-FC4D-D3FF-DFC2-27AF6E037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359">
              <a:extLst>
                <a:ext uri="{FF2B5EF4-FFF2-40B4-BE49-F238E27FC236}">
                  <a16:creationId xmlns:a16="http://schemas.microsoft.com/office/drawing/2014/main" id="{11A362C1-6293-A5F2-BFE6-D067FC83A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Oval 360">
              <a:extLst>
                <a:ext uri="{FF2B5EF4-FFF2-40B4-BE49-F238E27FC236}">
                  <a16:creationId xmlns:a16="http://schemas.microsoft.com/office/drawing/2014/main" id="{CF4297AF-2378-C1BB-0895-BD663C179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361">
              <a:extLst>
                <a:ext uri="{FF2B5EF4-FFF2-40B4-BE49-F238E27FC236}">
                  <a16:creationId xmlns:a16="http://schemas.microsoft.com/office/drawing/2014/main" id="{C02EB945-1530-0914-940C-DEE72BD8F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362">
              <a:extLst>
                <a:ext uri="{FF2B5EF4-FFF2-40B4-BE49-F238E27FC236}">
                  <a16:creationId xmlns:a16="http://schemas.microsoft.com/office/drawing/2014/main" id="{18AB4DBA-39BA-4020-8C19-85343442C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Oval 363">
              <a:extLst>
                <a:ext uri="{FF2B5EF4-FFF2-40B4-BE49-F238E27FC236}">
                  <a16:creationId xmlns:a16="http://schemas.microsoft.com/office/drawing/2014/main" id="{A39EFB39-C4A2-4EEB-57C5-F894B95382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A31FEEB2-FD88-4E32-26BB-29933C46AB2C}"/>
              </a:ext>
            </a:extLst>
          </p:cNvPr>
          <p:cNvGrpSpPr/>
          <p:nvPr/>
        </p:nvGrpSpPr>
        <p:grpSpPr>
          <a:xfrm>
            <a:off x="9753600" y="3988490"/>
            <a:ext cx="2214494" cy="2230928"/>
            <a:chOff x="3109913" y="390525"/>
            <a:chExt cx="5970588" cy="6275388"/>
          </a:xfrm>
        </p:grpSpPr>
        <p:sp>
          <p:nvSpPr>
            <p:cNvPr id="372" name="Oval 10">
              <a:extLst>
                <a:ext uri="{FF2B5EF4-FFF2-40B4-BE49-F238E27FC236}">
                  <a16:creationId xmlns:a16="http://schemas.microsoft.com/office/drawing/2014/main" id="{DD16A015-31D4-E7C1-2E90-0AE059E21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Oval 11">
              <a:extLst>
                <a:ext uri="{FF2B5EF4-FFF2-40B4-BE49-F238E27FC236}">
                  <a16:creationId xmlns:a16="http://schemas.microsoft.com/office/drawing/2014/main" id="{A378390E-790B-A912-2F31-3E7CEA84F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12">
              <a:extLst>
                <a:ext uri="{FF2B5EF4-FFF2-40B4-BE49-F238E27FC236}">
                  <a16:creationId xmlns:a16="http://schemas.microsoft.com/office/drawing/2014/main" id="{47613E1B-E60B-5505-09C7-DFA131743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13">
              <a:extLst>
                <a:ext uri="{FF2B5EF4-FFF2-40B4-BE49-F238E27FC236}">
                  <a16:creationId xmlns:a16="http://schemas.microsoft.com/office/drawing/2014/main" id="{39FD2803-6500-0270-F3A4-7145FF578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14">
              <a:extLst>
                <a:ext uri="{FF2B5EF4-FFF2-40B4-BE49-F238E27FC236}">
                  <a16:creationId xmlns:a16="http://schemas.microsoft.com/office/drawing/2014/main" id="{F853FE66-5D8E-DDAF-01CA-F26077FF5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15">
              <a:extLst>
                <a:ext uri="{FF2B5EF4-FFF2-40B4-BE49-F238E27FC236}">
                  <a16:creationId xmlns:a16="http://schemas.microsoft.com/office/drawing/2014/main" id="{88586FA3-6B98-775F-EFAA-0A7CE7FB6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16">
              <a:extLst>
                <a:ext uri="{FF2B5EF4-FFF2-40B4-BE49-F238E27FC236}">
                  <a16:creationId xmlns:a16="http://schemas.microsoft.com/office/drawing/2014/main" id="{49718545-199C-5F37-1892-6F9967F36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17">
              <a:extLst>
                <a:ext uri="{FF2B5EF4-FFF2-40B4-BE49-F238E27FC236}">
                  <a16:creationId xmlns:a16="http://schemas.microsoft.com/office/drawing/2014/main" id="{E9785AB8-3828-1659-8C7C-6DEEB5F7B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18">
              <a:extLst>
                <a:ext uri="{FF2B5EF4-FFF2-40B4-BE49-F238E27FC236}">
                  <a16:creationId xmlns:a16="http://schemas.microsoft.com/office/drawing/2014/main" id="{38F4F0B0-1A17-0330-7636-675D85628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19">
              <a:extLst>
                <a:ext uri="{FF2B5EF4-FFF2-40B4-BE49-F238E27FC236}">
                  <a16:creationId xmlns:a16="http://schemas.microsoft.com/office/drawing/2014/main" id="{E5B83059-52F0-BCA5-FB3D-70BEDC384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20">
              <a:extLst>
                <a:ext uri="{FF2B5EF4-FFF2-40B4-BE49-F238E27FC236}">
                  <a16:creationId xmlns:a16="http://schemas.microsoft.com/office/drawing/2014/main" id="{86A44A5C-9468-A7A9-C9A5-E543F375F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21">
              <a:extLst>
                <a:ext uri="{FF2B5EF4-FFF2-40B4-BE49-F238E27FC236}">
                  <a16:creationId xmlns:a16="http://schemas.microsoft.com/office/drawing/2014/main" id="{D9196C2C-3E69-A935-A385-82AED0F6B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22">
              <a:extLst>
                <a:ext uri="{FF2B5EF4-FFF2-40B4-BE49-F238E27FC236}">
                  <a16:creationId xmlns:a16="http://schemas.microsoft.com/office/drawing/2014/main" id="{4ACB00A3-98B4-3A1F-9C95-E59F9311F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23">
              <a:extLst>
                <a:ext uri="{FF2B5EF4-FFF2-40B4-BE49-F238E27FC236}">
                  <a16:creationId xmlns:a16="http://schemas.microsoft.com/office/drawing/2014/main" id="{BCDDC854-6040-BEDB-F5BF-FF1428C51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24">
              <a:extLst>
                <a:ext uri="{FF2B5EF4-FFF2-40B4-BE49-F238E27FC236}">
                  <a16:creationId xmlns:a16="http://schemas.microsoft.com/office/drawing/2014/main" id="{7FE811C9-A91E-0865-6B0B-00DD6A81F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25">
              <a:extLst>
                <a:ext uri="{FF2B5EF4-FFF2-40B4-BE49-F238E27FC236}">
                  <a16:creationId xmlns:a16="http://schemas.microsoft.com/office/drawing/2014/main" id="{39B4E5D7-AEC1-C31C-D8CD-4B67AE1D8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26">
              <a:extLst>
                <a:ext uri="{FF2B5EF4-FFF2-40B4-BE49-F238E27FC236}">
                  <a16:creationId xmlns:a16="http://schemas.microsoft.com/office/drawing/2014/main" id="{15B6045A-0371-0414-784B-B0496F152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27">
              <a:extLst>
                <a:ext uri="{FF2B5EF4-FFF2-40B4-BE49-F238E27FC236}">
                  <a16:creationId xmlns:a16="http://schemas.microsoft.com/office/drawing/2014/main" id="{486DE6E4-28AC-2EC2-0F56-71885DD14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28">
              <a:extLst>
                <a:ext uri="{FF2B5EF4-FFF2-40B4-BE49-F238E27FC236}">
                  <a16:creationId xmlns:a16="http://schemas.microsoft.com/office/drawing/2014/main" id="{3F0C4B26-3A9A-8F27-A640-E1F8680B0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29">
              <a:extLst>
                <a:ext uri="{FF2B5EF4-FFF2-40B4-BE49-F238E27FC236}">
                  <a16:creationId xmlns:a16="http://schemas.microsoft.com/office/drawing/2014/main" id="{7BDBF5FF-BC6B-340C-C50C-F0E2F9817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30">
              <a:extLst>
                <a:ext uri="{FF2B5EF4-FFF2-40B4-BE49-F238E27FC236}">
                  <a16:creationId xmlns:a16="http://schemas.microsoft.com/office/drawing/2014/main" id="{3B35CD9F-0344-E7D3-BE21-CC2C56FC0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31">
              <a:extLst>
                <a:ext uri="{FF2B5EF4-FFF2-40B4-BE49-F238E27FC236}">
                  <a16:creationId xmlns:a16="http://schemas.microsoft.com/office/drawing/2014/main" id="{9BEE0A70-7570-F3ED-8A1F-0442C12B8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32">
              <a:extLst>
                <a:ext uri="{FF2B5EF4-FFF2-40B4-BE49-F238E27FC236}">
                  <a16:creationId xmlns:a16="http://schemas.microsoft.com/office/drawing/2014/main" id="{D1F9775E-B1B9-22D3-C389-ECE1683C3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33">
              <a:extLst>
                <a:ext uri="{FF2B5EF4-FFF2-40B4-BE49-F238E27FC236}">
                  <a16:creationId xmlns:a16="http://schemas.microsoft.com/office/drawing/2014/main" id="{F55C2348-CE47-61E5-17E0-F8FB190E0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34">
              <a:extLst>
                <a:ext uri="{FF2B5EF4-FFF2-40B4-BE49-F238E27FC236}">
                  <a16:creationId xmlns:a16="http://schemas.microsoft.com/office/drawing/2014/main" id="{CCE75A06-7F1F-60FC-27EF-E6DC3FA51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35">
              <a:extLst>
                <a:ext uri="{FF2B5EF4-FFF2-40B4-BE49-F238E27FC236}">
                  <a16:creationId xmlns:a16="http://schemas.microsoft.com/office/drawing/2014/main" id="{4D25EDBA-60B5-DC75-36EE-A9397F84A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36">
              <a:extLst>
                <a:ext uri="{FF2B5EF4-FFF2-40B4-BE49-F238E27FC236}">
                  <a16:creationId xmlns:a16="http://schemas.microsoft.com/office/drawing/2014/main" id="{90111D01-33EE-930D-CB31-C477A3550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37">
              <a:extLst>
                <a:ext uri="{FF2B5EF4-FFF2-40B4-BE49-F238E27FC236}">
                  <a16:creationId xmlns:a16="http://schemas.microsoft.com/office/drawing/2014/main" id="{B3F82E26-83F2-E4BA-6970-AB87B76FE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38">
              <a:extLst>
                <a:ext uri="{FF2B5EF4-FFF2-40B4-BE49-F238E27FC236}">
                  <a16:creationId xmlns:a16="http://schemas.microsoft.com/office/drawing/2014/main" id="{3ABE04D3-FF79-2584-B967-4C4B5A433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39">
              <a:extLst>
                <a:ext uri="{FF2B5EF4-FFF2-40B4-BE49-F238E27FC236}">
                  <a16:creationId xmlns:a16="http://schemas.microsoft.com/office/drawing/2014/main" id="{2B07F207-FFFF-BB5C-253F-9317308B6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40">
              <a:extLst>
                <a:ext uri="{FF2B5EF4-FFF2-40B4-BE49-F238E27FC236}">
                  <a16:creationId xmlns:a16="http://schemas.microsoft.com/office/drawing/2014/main" id="{6BA93224-DBD4-B85E-AA5D-03CBE24AA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41">
              <a:extLst>
                <a:ext uri="{FF2B5EF4-FFF2-40B4-BE49-F238E27FC236}">
                  <a16:creationId xmlns:a16="http://schemas.microsoft.com/office/drawing/2014/main" id="{A93B5E1F-E798-8F65-DBB5-70669835B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42">
              <a:extLst>
                <a:ext uri="{FF2B5EF4-FFF2-40B4-BE49-F238E27FC236}">
                  <a16:creationId xmlns:a16="http://schemas.microsoft.com/office/drawing/2014/main" id="{825AD446-27B3-C4E1-2173-CC45664E6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43">
              <a:extLst>
                <a:ext uri="{FF2B5EF4-FFF2-40B4-BE49-F238E27FC236}">
                  <a16:creationId xmlns:a16="http://schemas.microsoft.com/office/drawing/2014/main" id="{34B4400A-D07B-9BA8-7EDC-87C3D6DB1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44">
              <a:extLst>
                <a:ext uri="{FF2B5EF4-FFF2-40B4-BE49-F238E27FC236}">
                  <a16:creationId xmlns:a16="http://schemas.microsoft.com/office/drawing/2014/main" id="{15E14354-7907-1698-A742-7F8284840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Freeform 45">
              <a:extLst>
                <a:ext uri="{FF2B5EF4-FFF2-40B4-BE49-F238E27FC236}">
                  <a16:creationId xmlns:a16="http://schemas.microsoft.com/office/drawing/2014/main" id="{D2A39A35-F7CC-1282-C82C-67F7392C7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Freeform 46">
              <a:extLst>
                <a:ext uri="{FF2B5EF4-FFF2-40B4-BE49-F238E27FC236}">
                  <a16:creationId xmlns:a16="http://schemas.microsoft.com/office/drawing/2014/main" id="{66C0C194-DEC2-C53C-B3A5-01F05E3E9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47">
              <a:extLst>
                <a:ext uri="{FF2B5EF4-FFF2-40B4-BE49-F238E27FC236}">
                  <a16:creationId xmlns:a16="http://schemas.microsoft.com/office/drawing/2014/main" id="{6F53ACD7-D576-6B8F-1DF6-6A92A0A28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48">
              <a:extLst>
                <a:ext uri="{FF2B5EF4-FFF2-40B4-BE49-F238E27FC236}">
                  <a16:creationId xmlns:a16="http://schemas.microsoft.com/office/drawing/2014/main" id="{07169B44-B859-931C-D084-11505EFFA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49">
              <a:extLst>
                <a:ext uri="{FF2B5EF4-FFF2-40B4-BE49-F238E27FC236}">
                  <a16:creationId xmlns:a16="http://schemas.microsoft.com/office/drawing/2014/main" id="{7FFC8A06-39A8-D0F2-D89B-F806CF8FF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Oval 50">
              <a:extLst>
                <a:ext uri="{FF2B5EF4-FFF2-40B4-BE49-F238E27FC236}">
                  <a16:creationId xmlns:a16="http://schemas.microsoft.com/office/drawing/2014/main" id="{54E0AFA3-740A-24D9-E872-9E5B9E72D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Oval 51">
              <a:extLst>
                <a:ext uri="{FF2B5EF4-FFF2-40B4-BE49-F238E27FC236}">
                  <a16:creationId xmlns:a16="http://schemas.microsoft.com/office/drawing/2014/main" id="{6CD33BC4-6011-5172-B44D-68FA63CAD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2">
              <a:extLst>
                <a:ext uri="{FF2B5EF4-FFF2-40B4-BE49-F238E27FC236}">
                  <a16:creationId xmlns:a16="http://schemas.microsoft.com/office/drawing/2014/main" id="{0ECBB28A-A852-71C2-98D7-6E2F331B4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3">
              <a:extLst>
                <a:ext uri="{FF2B5EF4-FFF2-40B4-BE49-F238E27FC236}">
                  <a16:creationId xmlns:a16="http://schemas.microsoft.com/office/drawing/2014/main" id="{F87405DD-05AE-E750-8232-3ECD9FC4D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4">
              <a:extLst>
                <a:ext uri="{FF2B5EF4-FFF2-40B4-BE49-F238E27FC236}">
                  <a16:creationId xmlns:a16="http://schemas.microsoft.com/office/drawing/2014/main" id="{7C0142CE-11FB-266F-4DEE-D5ED4B1DB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55">
              <a:extLst>
                <a:ext uri="{FF2B5EF4-FFF2-40B4-BE49-F238E27FC236}">
                  <a16:creationId xmlns:a16="http://schemas.microsoft.com/office/drawing/2014/main" id="{42C74568-D8AF-A1FC-34F0-2C8D579A3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56">
              <a:extLst>
                <a:ext uri="{FF2B5EF4-FFF2-40B4-BE49-F238E27FC236}">
                  <a16:creationId xmlns:a16="http://schemas.microsoft.com/office/drawing/2014/main" id="{4758F91C-7961-517A-81EA-AEF39E2B3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57">
              <a:extLst>
                <a:ext uri="{FF2B5EF4-FFF2-40B4-BE49-F238E27FC236}">
                  <a16:creationId xmlns:a16="http://schemas.microsoft.com/office/drawing/2014/main" id="{17F2D0A1-C087-E740-6E5C-E2EB413C0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58">
              <a:extLst>
                <a:ext uri="{FF2B5EF4-FFF2-40B4-BE49-F238E27FC236}">
                  <a16:creationId xmlns:a16="http://schemas.microsoft.com/office/drawing/2014/main" id="{CE3B7798-5AE1-4415-255E-83B682A6C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59">
              <a:extLst>
                <a:ext uri="{FF2B5EF4-FFF2-40B4-BE49-F238E27FC236}">
                  <a16:creationId xmlns:a16="http://schemas.microsoft.com/office/drawing/2014/main" id="{8E29D7BB-BE5E-84ED-BF7A-8C255D692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60">
              <a:extLst>
                <a:ext uri="{FF2B5EF4-FFF2-40B4-BE49-F238E27FC236}">
                  <a16:creationId xmlns:a16="http://schemas.microsoft.com/office/drawing/2014/main" id="{0A742B35-E594-7785-84F9-3A603A500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61">
              <a:extLst>
                <a:ext uri="{FF2B5EF4-FFF2-40B4-BE49-F238E27FC236}">
                  <a16:creationId xmlns:a16="http://schemas.microsoft.com/office/drawing/2014/main" id="{51DD0323-2694-7FBE-309E-0A2875817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62">
              <a:extLst>
                <a:ext uri="{FF2B5EF4-FFF2-40B4-BE49-F238E27FC236}">
                  <a16:creationId xmlns:a16="http://schemas.microsoft.com/office/drawing/2014/main" id="{BDC1D228-12F3-9007-12E5-DA4435462A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63">
              <a:extLst>
                <a:ext uri="{FF2B5EF4-FFF2-40B4-BE49-F238E27FC236}">
                  <a16:creationId xmlns:a16="http://schemas.microsoft.com/office/drawing/2014/main" id="{45C4A238-42F6-BD93-2F5F-FDBE991C5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64">
              <a:extLst>
                <a:ext uri="{FF2B5EF4-FFF2-40B4-BE49-F238E27FC236}">
                  <a16:creationId xmlns:a16="http://schemas.microsoft.com/office/drawing/2014/main" id="{284EE755-AAAB-69F6-23E7-8B532D12E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65">
              <a:extLst>
                <a:ext uri="{FF2B5EF4-FFF2-40B4-BE49-F238E27FC236}">
                  <a16:creationId xmlns:a16="http://schemas.microsoft.com/office/drawing/2014/main" id="{78039935-575E-0B71-F51C-2333D7712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66">
              <a:extLst>
                <a:ext uri="{FF2B5EF4-FFF2-40B4-BE49-F238E27FC236}">
                  <a16:creationId xmlns:a16="http://schemas.microsoft.com/office/drawing/2014/main" id="{B8192B6C-89C6-7717-7F2E-5F4EFA83C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67">
              <a:extLst>
                <a:ext uri="{FF2B5EF4-FFF2-40B4-BE49-F238E27FC236}">
                  <a16:creationId xmlns:a16="http://schemas.microsoft.com/office/drawing/2014/main" id="{A51D9B94-64B6-92EA-A216-09D850F90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68">
              <a:extLst>
                <a:ext uri="{FF2B5EF4-FFF2-40B4-BE49-F238E27FC236}">
                  <a16:creationId xmlns:a16="http://schemas.microsoft.com/office/drawing/2014/main" id="{0AB5DBE5-6871-3A8E-59C9-3A9C04AF4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69">
              <a:extLst>
                <a:ext uri="{FF2B5EF4-FFF2-40B4-BE49-F238E27FC236}">
                  <a16:creationId xmlns:a16="http://schemas.microsoft.com/office/drawing/2014/main" id="{CBC40073-631D-8C26-9560-210A254B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70">
              <a:extLst>
                <a:ext uri="{FF2B5EF4-FFF2-40B4-BE49-F238E27FC236}">
                  <a16:creationId xmlns:a16="http://schemas.microsoft.com/office/drawing/2014/main" id="{5CEC9E97-1AB2-C443-23FB-FA297DC76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71">
              <a:extLst>
                <a:ext uri="{FF2B5EF4-FFF2-40B4-BE49-F238E27FC236}">
                  <a16:creationId xmlns:a16="http://schemas.microsoft.com/office/drawing/2014/main" id="{7F8EC57A-F3B0-39BD-CF93-50F650080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72">
              <a:extLst>
                <a:ext uri="{FF2B5EF4-FFF2-40B4-BE49-F238E27FC236}">
                  <a16:creationId xmlns:a16="http://schemas.microsoft.com/office/drawing/2014/main" id="{3320000D-3948-1462-953A-BF66E1191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73">
              <a:extLst>
                <a:ext uri="{FF2B5EF4-FFF2-40B4-BE49-F238E27FC236}">
                  <a16:creationId xmlns:a16="http://schemas.microsoft.com/office/drawing/2014/main" id="{4A01B543-7F52-C3C3-B3F9-5A1BFAA67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74">
              <a:extLst>
                <a:ext uri="{FF2B5EF4-FFF2-40B4-BE49-F238E27FC236}">
                  <a16:creationId xmlns:a16="http://schemas.microsoft.com/office/drawing/2014/main" id="{4C66E848-4222-4627-BFB1-FFEFF3FD9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75">
              <a:extLst>
                <a:ext uri="{FF2B5EF4-FFF2-40B4-BE49-F238E27FC236}">
                  <a16:creationId xmlns:a16="http://schemas.microsoft.com/office/drawing/2014/main" id="{B8A24F6B-5A23-5E62-4399-078D5CD77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76">
              <a:extLst>
                <a:ext uri="{FF2B5EF4-FFF2-40B4-BE49-F238E27FC236}">
                  <a16:creationId xmlns:a16="http://schemas.microsoft.com/office/drawing/2014/main" id="{F8335491-AB4D-2729-60B8-C315CA845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77">
              <a:extLst>
                <a:ext uri="{FF2B5EF4-FFF2-40B4-BE49-F238E27FC236}">
                  <a16:creationId xmlns:a16="http://schemas.microsoft.com/office/drawing/2014/main" id="{3868A641-D26E-6507-ED6B-ACA7A3613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78">
              <a:extLst>
                <a:ext uri="{FF2B5EF4-FFF2-40B4-BE49-F238E27FC236}">
                  <a16:creationId xmlns:a16="http://schemas.microsoft.com/office/drawing/2014/main" id="{6DDC0B48-5809-624D-D95B-FD35A9330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79">
              <a:extLst>
                <a:ext uri="{FF2B5EF4-FFF2-40B4-BE49-F238E27FC236}">
                  <a16:creationId xmlns:a16="http://schemas.microsoft.com/office/drawing/2014/main" id="{24500C77-97FD-806A-150A-7F2C1F8B0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80">
              <a:extLst>
                <a:ext uri="{FF2B5EF4-FFF2-40B4-BE49-F238E27FC236}">
                  <a16:creationId xmlns:a16="http://schemas.microsoft.com/office/drawing/2014/main" id="{9B427EFA-2E66-4792-64CF-7DA2A5590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81">
              <a:extLst>
                <a:ext uri="{FF2B5EF4-FFF2-40B4-BE49-F238E27FC236}">
                  <a16:creationId xmlns:a16="http://schemas.microsoft.com/office/drawing/2014/main" id="{486E7A6A-DADB-C14D-D8FE-8FAA1CB88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82">
              <a:extLst>
                <a:ext uri="{FF2B5EF4-FFF2-40B4-BE49-F238E27FC236}">
                  <a16:creationId xmlns:a16="http://schemas.microsoft.com/office/drawing/2014/main" id="{45E61AF0-5606-8CAE-0BDE-EA206D68E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83">
              <a:extLst>
                <a:ext uri="{FF2B5EF4-FFF2-40B4-BE49-F238E27FC236}">
                  <a16:creationId xmlns:a16="http://schemas.microsoft.com/office/drawing/2014/main" id="{B72796F7-C7E6-DF0D-9421-7E1FF6427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84">
              <a:extLst>
                <a:ext uri="{FF2B5EF4-FFF2-40B4-BE49-F238E27FC236}">
                  <a16:creationId xmlns:a16="http://schemas.microsoft.com/office/drawing/2014/main" id="{10203B1B-F24B-4999-44AA-8DBB9A795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7" name="Freeform 85">
              <a:extLst>
                <a:ext uri="{FF2B5EF4-FFF2-40B4-BE49-F238E27FC236}">
                  <a16:creationId xmlns:a16="http://schemas.microsoft.com/office/drawing/2014/main" id="{B8B9CC42-992A-EE39-A62F-6EC3A5917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8" name="Freeform 86">
              <a:extLst>
                <a:ext uri="{FF2B5EF4-FFF2-40B4-BE49-F238E27FC236}">
                  <a16:creationId xmlns:a16="http://schemas.microsoft.com/office/drawing/2014/main" id="{90A18A44-F90A-2DB8-C2CF-53C3244B0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9" name="Freeform 87">
              <a:extLst>
                <a:ext uri="{FF2B5EF4-FFF2-40B4-BE49-F238E27FC236}">
                  <a16:creationId xmlns:a16="http://schemas.microsoft.com/office/drawing/2014/main" id="{20017427-FCC3-D7E5-1E89-CADBA9110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0" name="Freeform 88">
              <a:extLst>
                <a:ext uri="{FF2B5EF4-FFF2-40B4-BE49-F238E27FC236}">
                  <a16:creationId xmlns:a16="http://schemas.microsoft.com/office/drawing/2014/main" id="{9761AD6A-1CB6-BF5F-883C-A8E5B87DB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1" name="Freeform 89">
              <a:extLst>
                <a:ext uri="{FF2B5EF4-FFF2-40B4-BE49-F238E27FC236}">
                  <a16:creationId xmlns:a16="http://schemas.microsoft.com/office/drawing/2014/main" id="{F66B76E1-F88B-FC30-B236-50ADB7F9B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2" name="Freeform 90">
              <a:extLst>
                <a:ext uri="{FF2B5EF4-FFF2-40B4-BE49-F238E27FC236}">
                  <a16:creationId xmlns:a16="http://schemas.microsoft.com/office/drawing/2014/main" id="{BA60523A-3815-619B-CC1F-E6AAC88BF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3" name="Freeform 91">
              <a:extLst>
                <a:ext uri="{FF2B5EF4-FFF2-40B4-BE49-F238E27FC236}">
                  <a16:creationId xmlns:a16="http://schemas.microsoft.com/office/drawing/2014/main" id="{B9B0AF79-6450-2705-8313-BB581CB8D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4" name="Freeform 92">
              <a:extLst>
                <a:ext uri="{FF2B5EF4-FFF2-40B4-BE49-F238E27FC236}">
                  <a16:creationId xmlns:a16="http://schemas.microsoft.com/office/drawing/2014/main" id="{2B14CFA1-79AF-9443-843C-B6C3687EB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5" name="Freeform 93">
              <a:extLst>
                <a:ext uri="{FF2B5EF4-FFF2-40B4-BE49-F238E27FC236}">
                  <a16:creationId xmlns:a16="http://schemas.microsoft.com/office/drawing/2014/main" id="{055548B1-3F93-C8D5-3EF9-E79323DFB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6" name="Freeform 94">
              <a:extLst>
                <a:ext uri="{FF2B5EF4-FFF2-40B4-BE49-F238E27FC236}">
                  <a16:creationId xmlns:a16="http://schemas.microsoft.com/office/drawing/2014/main" id="{55C62641-7E71-DF9E-CDC1-310CA4052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7" name="Freeform 95">
              <a:extLst>
                <a:ext uri="{FF2B5EF4-FFF2-40B4-BE49-F238E27FC236}">
                  <a16:creationId xmlns:a16="http://schemas.microsoft.com/office/drawing/2014/main" id="{4AA7D4FF-9AE9-2CF7-544E-835AA8043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8" name="Freeform 96">
              <a:extLst>
                <a:ext uri="{FF2B5EF4-FFF2-40B4-BE49-F238E27FC236}">
                  <a16:creationId xmlns:a16="http://schemas.microsoft.com/office/drawing/2014/main" id="{47380427-006E-9615-A54F-99EEBD73F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9" name="Freeform 97">
              <a:extLst>
                <a:ext uri="{FF2B5EF4-FFF2-40B4-BE49-F238E27FC236}">
                  <a16:creationId xmlns:a16="http://schemas.microsoft.com/office/drawing/2014/main" id="{00FE6BE1-98AB-4536-9897-05E17EA6F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0" name="Freeform 98">
              <a:extLst>
                <a:ext uri="{FF2B5EF4-FFF2-40B4-BE49-F238E27FC236}">
                  <a16:creationId xmlns:a16="http://schemas.microsoft.com/office/drawing/2014/main" id="{553FBFC8-4045-16CB-8229-50DD9647C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1" name="Freeform 99">
              <a:extLst>
                <a:ext uri="{FF2B5EF4-FFF2-40B4-BE49-F238E27FC236}">
                  <a16:creationId xmlns:a16="http://schemas.microsoft.com/office/drawing/2014/main" id="{AEF2EE0F-99BC-7BAE-229D-9DB76DC58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2" name="Freeform 100">
              <a:extLst>
                <a:ext uri="{FF2B5EF4-FFF2-40B4-BE49-F238E27FC236}">
                  <a16:creationId xmlns:a16="http://schemas.microsoft.com/office/drawing/2014/main" id="{F046AF86-4916-1B4C-0CCB-497035055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3" name="Freeform 101">
              <a:extLst>
                <a:ext uri="{FF2B5EF4-FFF2-40B4-BE49-F238E27FC236}">
                  <a16:creationId xmlns:a16="http://schemas.microsoft.com/office/drawing/2014/main" id="{3F379AD6-9ABB-67A2-72D5-5033B5C47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4" name="Freeform 102">
              <a:extLst>
                <a:ext uri="{FF2B5EF4-FFF2-40B4-BE49-F238E27FC236}">
                  <a16:creationId xmlns:a16="http://schemas.microsoft.com/office/drawing/2014/main" id="{461A1D3D-0EF1-314F-A3F4-E81E4B28B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5" name="Freeform 103">
              <a:extLst>
                <a:ext uri="{FF2B5EF4-FFF2-40B4-BE49-F238E27FC236}">
                  <a16:creationId xmlns:a16="http://schemas.microsoft.com/office/drawing/2014/main" id="{F6825190-4BD2-4449-4A4C-652AC049E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6" name="Freeform 104">
              <a:extLst>
                <a:ext uri="{FF2B5EF4-FFF2-40B4-BE49-F238E27FC236}">
                  <a16:creationId xmlns:a16="http://schemas.microsoft.com/office/drawing/2014/main" id="{F2501311-ED9A-F366-C9E7-F18BA355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7" name="Freeform 105">
              <a:extLst>
                <a:ext uri="{FF2B5EF4-FFF2-40B4-BE49-F238E27FC236}">
                  <a16:creationId xmlns:a16="http://schemas.microsoft.com/office/drawing/2014/main" id="{6F8DE21A-BB12-6D06-4B23-D784642EE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8" name="Freeform 106">
              <a:extLst>
                <a:ext uri="{FF2B5EF4-FFF2-40B4-BE49-F238E27FC236}">
                  <a16:creationId xmlns:a16="http://schemas.microsoft.com/office/drawing/2014/main" id="{983A8373-2CAE-1995-BCD2-2D91F3956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9" name="Freeform 107">
              <a:extLst>
                <a:ext uri="{FF2B5EF4-FFF2-40B4-BE49-F238E27FC236}">
                  <a16:creationId xmlns:a16="http://schemas.microsoft.com/office/drawing/2014/main" id="{44E88978-62B0-4333-1C1E-06469A94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0" name="Freeform 108">
              <a:extLst>
                <a:ext uri="{FF2B5EF4-FFF2-40B4-BE49-F238E27FC236}">
                  <a16:creationId xmlns:a16="http://schemas.microsoft.com/office/drawing/2014/main" id="{56EAC947-8B0A-4DDE-81F8-CEFBF107B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1" name="Freeform 109">
              <a:extLst>
                <a:ext uri="{FF2B5EF4-FFF2-40B4-BE49-F238E27FC236}">
                  <a16:creationId xmlns:a16="http://schemas.microsoft.com/office/drawing/2014/main" id="{CE1035A3-4189-CDFC-EFD0-B4042C784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2" name="Freeform 110">
              <a:extLst>
                <a:ext uri="{FF2B5EF4-FFF2-40B4-BE49-F238E27FC236}">
                  <a16:creationId xmlns:a16="http://schemas.microsoft.com/office/drawing/2014/main" id="{86FED0E3-15D3-3A12-40A6-00C9B8D14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3" name="Freeform 111">
              <a:extLst>
                <a:ext uri="{FF2B5EF4-FFF2-40B4-BE49-F238E27FC236}">
                  <a16:creationId xmlns:a16="http://schemas.microsoft.com/office/drawing/2014/main" id="{A62D831C-8F8A-B348-0E57-1261B2A01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4" name="Freeform 112">
              <a:extLst>
                <a:ext uri="{FF2B5EF4-FFF2-40B4-BE49-F238E27FC236}">
                  <a16:creationId xmlns:a16="http://schemas.microsoft.com/office/drawing/2014/main" id="{7A0213D6-35DE-87A0-D417-A273A95C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5" name="Freeform 113">
              <a:extLst>
                <a:ext uri="{FF2B5EF4-FFF2-40B4-BE49-F238E27FC236}">
                  <a16:creationId xmlns:a16="http://schemas.microsoft.com/office/drawing/2014/main" id="{A3BC53BD-1A1A-74AC-33C5-7A32FDE46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6" name="Freeform 114">
              <a:extLst>
                <a:ext uri="{FF2B5EF4-FFF2-40B4-BE49-F238E27FC236}">
                  <a16:creationId xmlns:a16="http://schemas.microsoft.com/office/drawing/2014/main" id="{B6A3BFF3-7674-11B8-B94F-E774B7892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7" name="Freeform 115">
              <a:extLst>
                <a:ext uri="{FF2B5EF4-FFF2-40B4-BE49-F238E27FC236}">
                  <a16:creationId xmlns:a16="http://schemas.microsoft.com/office/drawing/2014/main" id="{8F1655D3-539A-5DA9-45E4-2E2AE43A1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8" name="Freeform 116">
              <a:extLst>
                <a:ext uri="{FF2B5EF4-FFF2-40B4-BE49-F238E27FC236}">
                  <a16:creationId xmlns:a16="http://schemas.microsoft.com/office/drawing/2014/main" id="{5BA77879-E935-4A79-7301-84141343C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9" name="Freeform 117">
              <a:extLst>
                <a:ext uri="{FF2B5EF4-FFF2-40B4-BE49-F238E27FC236}">
                  <a16:creationId xmlns:a16="http://schemas.microsoft.com/office/drawing/2014/main" id="{36CCAA37-2A13-EC31-F9AC-3D07B7771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0" name="Freeform 118">
              <a:extLst>
                <a:ext uri="{FF2B5EF4-FFF2-40B4-BE49-F238E27FC236}">
                  <a16:creationId xmlns:a16="http://schemas.microsoft.com/office/drawing/2014/main" id="{EC892168-745F-5F46-DD4A-19CB78761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1" name="Freeform 119">
              <a:extLst>
                <a:ext uri="{FF2B5EF4-FFF2-40B4-BE49-F238E27FC236}">
                  <a16:creationId xmlns:a16="http://schemas.microsoft.com/office/drawing/2014/main" id="{977FAD1E-141E-1010-A8F5-37728C43B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2" name="Freeform 120">
              <a:extLst>
                <a:ext uri="{FF2B5EF4-FFF2-40B4-BE49-F238E27FC236}">
                  <a16:creationId xmlns:a16="http://schemas.microsoft.com/office/drawing/2014/main" id="{0EE3C8B5-22B3-C81C-633E-535A7207C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3" name="Freeform 121">
              <a:extLst>
                <a:ext uri="{FF2B5EF4-FFF2-40B4-BE49-F238E27FC236}">
                  <a16:creationId xmlns:a16="http://schemas.microsoft.com/office/drawing/2014/main" id="{08D71D48-2E18-F146-A59B-E729894F3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4" name="Freeform 122">
              <a:extLst>
                <a:ext uri="{FF2B5EF4-FFF2-40B4-BE49-F238E27FC236}">
                  <a16:creationId xmlns:a16="http://schemas.microsoft.com/office/drawing/2014/main" id="{BBAA4628-754E-7CFF-0345-E12AB965E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5" name="Freeform 123">
              <a:extLst>
                <a:ext uri="{FF2B5EF4-FFF2-40B4-BE49-F238E27FC236}">
                  <a16:creationId xmlns:a16="http://schemas.microsoft.com/office/drawing/2014/main" id="{E2310E9E-574F-3718-781A-01964EA1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6" name="Freeform 124">
              <a:extLst>
                <a:ext uri="{FF2B5EF4-FFF2-40B4-BE49-F238E27FC236}">
                  <a16:creationId xmlns:a16="http://schemas.microsoft.com/office/drawing/2014/main" id="{434071B0-EA30-7B1E-0BF7-7C96FBF84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7" name="Freeform 125">
              <a:extLst>
                <a:ext uri="{FF2B5EF4-FFF2-40B4-BE49-F238E27FC236}">
                  <a16:creationId xmlns:a16="http://schemas.microsoft.com/office/drawing/2014/main" id="{95C58545-FD91-1028-FEA9-E669FA8D1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8" name="Freeform 126">
              <a:extLst>
                <a:ext uri="{FF2B5EF4-FFF2-40B4-BE49-F238E27FC236}">
                  <a16:creationId xmlns:a16="http://schemas.microsoft.com/office/drawing/2014/main" id="{AC8B3B8F-A002-DEC1-2989-7F03AFC3B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9" name="Freeform 127">
              <a:extLst>
                <a:ext uri="{FF2B5EF4-FFF2-40B4-BE49-F238E27FC236}">
                  <a16:creationId xmlns:a16="http://schemas.microsoft.com/office/drawing/2014/main" id="{05375624-21B7-5188-A8FF-6C590ACB4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0" name="Freeform 128">
              <a:extLst>
                <a:ext uri="{FF2B5EF4-FFF2-40B4-BE49-F238E27FC236}">
                  <a16:creationId xmlns:a16="http://schemas.microsoft.com/office/drawing/2014/main" id="{AA6345AC-ED1E-6B79-43B7-94B850E10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1" name="Freeform 129">
              <a:extLst>
                <a:ext uri="{FF2B5EF4-FFF2-40B4-BE49-F238E27FC236}">
                  <a16:creationId xmlns:a16="http://schemas.microsoft.com/office/drawing/2014/main" id="{1DE43B85-53A3-36F7-3218-CFC6F2D4B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2" name="Freeform 130">
              <a:extLst>
                <a:ext uri="{FF2B5EF4-FFF2-40B4-BE49-F238E27FC236}">
                  <a16:creationId xmlns:a16="http://schemas.microsoft.com/office/drawing/2014/main" id="{9BF569CD-5C19-77E2-D025-025BB33A4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3" name="Freeform 131">
              <a:extLst>
                <a:ext uri="{FF2B5EF4-FFF2-40B4-BE49-F238E27FC236}">
                  <a16:creationId xmlns:a16="http://schemas.microsoft.com/office/drawing/2014/main" id="{0E449319-B501-4595-72B7-77D491FAF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4" name="Freeform 132">
              <a:extLst>
                <a:ext uri="{FF2B5EF4-FFF2-40B4-BE49-F238E27FC236}">
                  <a16:creationId xmlns:a16="http://schemas.microsoft.com/office/drawing/2014/main" id="{EF9EF41B-C1EE-579A-A93C-578BC7953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5" name="Freeform 133">
              <a:extLst>
                <a:ext uri="{FF2B5EF4-FFF2-40B4-BE49-F238E27FC236}">
                  <a16:creationId xmlns:a16="http://schemas.microsoft.com/office/drawing/2014/main" id="{F0B51F5F-297C-E2DD-B9B7-37D6EBB24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6" name="Freeform 134">
              <a:extLst>
                <a:ext uri="{FF2B5EF4-FFF2-40B4-BE49-F238E27FC236}">
                  <a16:creationId xmlns:a16="http://schemas.microsoft.com/office/drawing/2014/main" id="{4F2A8B5E-9ED0-D237-9291-808A95F02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7" name="Freeform 135">
              <a:extLst>
                <a:ext uri="{FF2B5EF4-FFF2-40B4-BE49-F238E27FC236}">
                  <a16:creationId xmlns:a16="http://schemas.microsoft.com/office/drawing/2014/main" id="{CBBDA257-6B3C-7164-9706-97509C0C2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58896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7857A-BCDF-9D85-5E79-F17C612C4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04" y="0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4459E6-9FA2-3BDB-031B-ADC34DC1584E}"/>
              </a:ext>
            </a:extLst>
          </p:cNvPr>
          <p:cNvGrpSpPr/>
          <p:nvPr/>
        </p:nvGrpSpPr>
        <p:grpSpPr>
          <a:xfrm>
            <a:off x="5956259" y="1045041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74A043-8F9D-24CA-388D-AB1B3B931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BDB583-3CAC-D849-C87C-2DE93C4C6D6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FEF59AE-CA4E-0BD1-B344-278866559C6D}"/>
              </a:ext>
            </a:extLst>
          </p:cNvPr>
          <p:cNvSpPr/>
          <p:nvPr/>
        </p:nvSpPr>
        <p:spPr>
          <a:xfrm rot="19795885">
            <a:off x="6168609" y="2351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3DBEE4-1DDE-8884-C2A3-D1F5AA7458A5}"/>
              </a:ext>
            </a:extLst>
          </p:cNvPr>
          <p:cNvSpPr/>
          <p:nvPr/>
        </p:nvSpPr>
        <p:spPr>
          <a:xfrm rot="99813">
            <a:off x="5977145" y="2973371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06772E-3B09-730B-97D9-0BDFF1083F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11773">
            <a:off x="5664197" y="1918614"/>
            <a:ext cx="150618" cy="1385177"/>
          </a:xfrm>
          <a:prstGeom prst="rect">
            <a:avLst/>
          </a:prstGeom>
        </p:spPr>
      </p:pic>
      <p:sp>
        <p:nvSpPr>
          <p:cNvPr id="11" name="Rounded Rectangle 61">
            <a:extLst>
              <a:ext uri="{FF2B5EF4-FFF2-40B4-BE49-F238E27FC236}">
                <a16:creationId xmlns:a16="http://schemas.microsoft.com/office/drawing/2014/main" id="{C895D99C-1B9C-F35D-7FDE-C24A3225B219}"/>
              </a:ext>
            </a:extLst>
          </p:cNvPr>
          <p:cNvSpPr/>
          <p:nvPr/>
        </p:nvSpPr>
        <p:spPr>
          <a:xfrm>
            <a:off x="3649512" y="5607407"/>
            <a:ext cx="4450880" cy="9424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47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7857A-BCDF-9D85-5E79-F17C612C4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04" y="0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4459E6-9FA2-3BDB-031B-ADC34DC1584E}"/>
              </a:ext>
            </a:extLst>
          </p:cNvPr>
          <p:cNvGrpSpPr/>
          <p:nvPr/>
        </p:nvGrpSpPr>
        <p:grpSpPr>
          <a:xfrm>
            <a:off x="5956259" y="1045041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74A043-8F9D-24CA-388D-AB1B3B931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BDB583-3CAC-D849-C87C-2DE93C4C6D6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FEF59AE-CA4E-0BD1-B344-278866559C6D}"/>
              </a:ext>
            </a:extLst>
          </p:cNvPr>
          <p:cNvSpPr/>
          <p:nvPr/>
        </p:nvSpPr>
        <p:spPr>
          <a:xfrm rot="19795885">
            <a:off x="6168609" y="2351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3DBEE4-1DDE-8884-C2A3-D1F5AA7458A5}"/>
              </a:ext>
            </a:extLst>
          </p:cNvPr>
          <p:cNvSpPr/>
          <p:nvPr/>
        </p:nvSpPr>
        <p:spPr>
          <a:xfrm rot="99813">
            <a:off x="5977145" y="2973371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06772E-3B09-730B-97D9-0BDFF1083F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5535">
            <a:off x="5673723" y="1880515"/>
            <a:ext cx="150618" cy="1385177"/>
          </a:xfrm>
          <a:prstGeom prst="rect">
            <a:avLst/>
          </a:prstGeom>
        </p:spPr>
      </p:pic>
      <p:sp>
        <p:nvSpPr>
          <p:cNvPr id="11" name="Rounded Rectangle 61">
            <a:extLst>
              <a:ext uri="{FF2B5EF4-FFF2-40B4-BE49-F238E27FC236}">
                <a16:creationId xmlns:a16="http://schemas.microsoft.com/office/drawing/2014/main" id="{C895D99C-1B9C-F35D-7FDE-C24A3225B219}"/>
              </a:ext>
            </a:extLst>
          </p:cNvPr>
          <p:cNvSpPr/>
          <p:nvPr/>
        </p:nvSpPr>
        <p:spPr>
          <a:xfrm>
            <a:off x="3801912" y="5607407"/>
            <a:ext cx="4450880" cy="9424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27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72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7857A-BCDF-9D85-5E79-F17C612C4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29" y="-381000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4459E6-9FA2-3BDB-031B-ADC34DC1584E}"/>
              </a:ext>
            </a:extLst>
          </p:cNvPr>
          <p:cNvGrpSpPr/>
          <p:nvPr/>
        </p:nvGrpSpPr>
        <p:grpSpPr>
          <a:xfrm>
            <a:off x="6080084" y="664041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74A043-8F9D-24CA-388D-AB1B3B931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BDB583-3CAC-D849-C87C-2DE93C4C6D6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FEF59AE-CA4E-0BD1-B344-278866559C6D}"/>
              </a:ext>
            </a:extLst>
          </p:cNvPr>
          <p:cNvSpPr/>
          <p:nvPr/>
        </p:nvSpPr>
        <p:spPr>
          <a:xfrm rot="19795885">
            <a:off x="6168609" y="2351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3DBEE4-1DDE-8884-C2A3-D1F5AA7458A5}"/>
              </a:ext>
            </a:extLst>
          </p:cNvPr>
          <p:cNvSpPr/>
          <p:nvPr/>
        </p:nvSpPr>
        <p:spPr>
          <a:xfrm rot="99813">
            <a:off x="5977145" y="2973371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06772E-3B09-730B-97D9-0BDFF1083F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61511">
            <a:off x="5715901" y="1632863"/>
            <a:ext cx="150618" cy="1385177"/>
          </a:xfrm>
          <a:prstGeom prst="rect">
            <a:avLst/>
          </a:prstGeom>
        </p:spPr>
      </p:pic>
      <p:sp>
        <p:nvSpPr>
          <p:cNvPr id="11" name="Rounded Rectangle 61">
            <a:extLst>
              <a:ext uri="{FF2B5EF4-FFF2-40B4-BE49-F238E27FC236}">
                <a16:creationId xmlns:a16="http://schemas.microsoft.com/office/drawing/2014/main" id="{C895D99C-1B9C-F35D-7FDE-C24A3225B219}"/>
              </a:ext>
            </a:extLst>
          </p:cNvPr>
          <p:cNvSpPr/>
          <p:nvPr/>
        </p:nvSpPr>
        <p:spPr>
          <a:xfrm>
            <a:off x="1766207" y="5254982"/>
            <a:ext cx="8977993" cy="9424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56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kém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2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016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61">
            <a:extLst>
              <a:ext uri="{FF2B5EF4-FFF2-40B4-BE49-F238E27FC236}">
                <a16:creationId xmlns:a16="http://schemas.microsoft.com/office/drawing/2014/main" id="{9CAA2C8C-8990-4318-9C18-9AAFCA40CE8F}"/>
              </a:ext>
            </a:extLst>
          </p:cNvPr>
          <p:cNvSpPr/>
          <p:nvPr/>
        </p:nvSpPr>
        <p:spPr>
          <a:xfrm>
            <a:off x="408112" y="4338512"/>
            <a:ext cx="3268538" cy="6716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4400" dirty="0">
                <a:solidFill>
                  <a:sysClr val="windowText" lastClr="000000"/>
                </a:solidFill>
              </a:rPr>
              <a:t>5 </a:t>
            </a:r>
            <a:r>
              <a:rPr lang="en-US" sz="4400" dirty="0" err="1">
                <a:solidFill>
                  <a:sysClr val="windowText" lastClr="000000"/>
                </a:solidFill>
              </a:rPr>
              <a:t>giờ</a:t>
            </a:r>
            <a:r>
              <a:rPr lang="en-US" sz="4400" dirty="0">
                <a:solidFill>
                  <a:sysClr val="windowText" lastClr="000000"/>
                </a:solidFill>
              </a:rPr>
              <a:t> 8 </a:t>
            </a:r>
            <a:r>
              <a:rPr lang="en-US" sz="4400" dirty="0" err="1">
                <a:solidFill>
                  <a:sysClr val="windowText" lastClr="000000"/>
                </a:solidFill>
              </a:rPr>
              <a:t>phút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76">
            <a:extLst>
              <a:ext uri="{FF2B5EF4-FFF2-40B4-BE49-F238E27FC236}">
                <a16:creationId xmlns:a16="http://schemas.microsoft.com/office/drawing/2014/main" id="{1481C20D-66D7-422D-96AF-7E2A197B0DB6}"/>
              </a:ext>
            </a:extLst>
          </p:cNvPr>
          <p:cNvSpPr/>
          <p:nvPr/>
        </p:nvSpPr>
        <p:spPr>
          <a:xfrm>
            <a:off x="2298311" y="214577"/>
            <a:ext cx="6830187" cy="985007"/>
          </a:xfrm>
          <a:prstGeom prst="homePlate">
            <a:avLst>
              <a:gd name="adj" fmla="val 2676"/>
            </a:avLst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507AC-CD7F-4888-B672-C809966F5E57}"/>
              </a:ext>
            </a:extLst>
          </p:cNvPr>
          <p:cNvSpPr txBox="1"/>
          <p:nvPr/>
        </p:nvSpPr>
        <p:spPr>
          <a:xfrm>
            <a:off x="1796683" y="403449"/>
            <a:ext cx="8935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 đồng hồ chỉ mấy giờ?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33B74F4-5B9E-403B-9C51-3038EB7DB32E}"/>
              </a:ext>
            </a:extLst>
          </p:cNvPr>
          <p:cNvSpPr/>
          <p:nvPr/>
        </p:nvSpPr>
        <p:spPr>
          <a:xfrm>
            <a:off x="2474995" y="214577"/>
            <a:ext cx="1004483" cy="865934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80CDAA-A9D7-418F-8FBB-A37506841EF4}"/>
              </a:ext>
            </a:extLst>
          </p:cNvPr>
          <p:cNvSpPr txBox="1"/>
          <p:nvPr/>
        </p:nvSpPr>
        <p:spPr>
          <a:xfrm>
            <a:off x="2628321" y="466982"/>
            <a:ext cx="69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9AEDD-53ED-8B4F-D107-954BB4988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1471612"/>
            <a:ext cx="10408692" cy="2719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ounded Rectangle 61">
            <a:extLst>
              <a:ext uri="{FF2B5EF4-FFF2-40B4-BE49-F238E27FC236}">
                <a16:creationId xmlns:a16="http://schemas.microsoft.com/office/drawing/2014/main" id="{64634658-8C6F-8A38-299F-DA241C1BDCE2}"/>
              </a:ext>
            </a:extLst>
          </p:cNvPr>
          <p:cNvSpPr/>
          <p:nvPr/>
        </p:nvSpPr>
        <p:spPr>
          <a:xfrm>
            <a:off x="4286250" y="4300412"/>
            <a:ext cx="3724275" cy="6716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4400" dirty="0">
                <a:solidFill>
                  <a:sysClr val="windowText" lastClr="000000"/>
                </a:solidFill>
              </a:rPr>
              <a:t>11 </a:t>
            </a:r>
            <a:r>
              <a:rPr lang="en-US" sz="4400" dirty="0" err="1">
                <a:solidFill>
                  <a:sysClr val="windowText" lastClr="000000"/>
                </a:solidFill>
              </a:rPr>
              <a:t>giờ</a:t>
            </a:r>
            <a:r>
              <a:rPr lang="en-US" sz="4400" dirty="0">
                <a:solidFill>
                  <a:sysClr val="windowText" lastClr="000000"/>
                </a:solidFill>
              </a:rPr>
              <a:t> 21 </a:t>
            </a:r>
            <a:r>
              <a:rPr lang="en-US" sz="4400" dirty="0" err="1">
                <a:solidFill>
                  <a:sysClr val="windowText" lastClr="000000"/>
                </a:solidFill>
              </a:rPr>
              <a:t>phút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1">
            <a:extLst>
              <a:ext uri="{FF2B5EF4-FFF2-40B4-BE49-F238E27FC236}">
                <a16:creationId xmlns:a16="http://schemas.microsoft.com/office/drawing/2014/main" id="{E3D2E57E-DE3E-41AB-25C8-317CAA97E2E8}"/>
              </a:ext>
            </a:extLst>
          </p:cNvPr>
          <p:cNvSpPr/>
          <p:nvPr/>
        </p:nvSpPr>
        <p:spPr>
          <a:xfrm>
            <a:off x="8239125" y="4309937"/>
            <a:ext cx="3724275" cy="6716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4400" dirty="0">
                <a:solidFill>
                  <a:sysClr val="windowText" lastClr="000000"/>
                </a:solidFill>
              </a:rPr>
              <a:t>9 </a:t>
            </a:r>
            <a:r>
              <a:rPr lang="en-US" sz="4400" dirty="0" err="1">
                <a:solidFill>
                  <a:sysClr val="windowText" lastClr="000000"/>
                </a:solidFill>
              </a:rPr>
              <a:t>giờ</a:t>
            </a:r>
            <a:r>
              <a:rPr lang="en-US" sz="4400" dirty="0">
                <a:solidFill>
                  <a:sysClr val="windowText" lastClr="000000"/>
                </a:solidFill>
              </a:rPr>
              <a:t> 4 </a:t>
            </a:r>
            <a:r>
              <a:rPr lang="en-US" sz="4400" dirty="0" err="1">
                <a:solidFill>
                  <a:sysClr val="windowText" lastClr="000000"/>
                </a:solidFill>
              </a:rPr>
              <a:t>phút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8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61">
            <a:extLst>
              <a:ext uri="{FF2B5EF4-FFF2-40B4-BE49-F238E27FC236}">
                <a16:creationId xmlns:a16="http://schemas.microsoft.com/office/drawing/2014/main" id="{9CAA2C8C-8990-4318-9C18-9AAFCA40CE8F}"/>
              </a:ext>
            </a:extLst>
          </p:cNvPr>
          <p:cNvSpPr/>
          <p:nvPr/>
        </p:nvSpPr>
        <p:spPr>
          <a:xfrm>
            <a:off x="390525" y="4881437"/>
            <a:ext cx="3314700" cy="6716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76">
            <a:extLst>
              <a:ext uri="{FF2B5EF4-FFF2-40B4-BE49-F238E27FC236}">
                <a16:creationId xmlns:a16="http://schemas.microsoft.com/office/drawing/2014/main" id="{1481C20D-66D7-422D-96AF-7E2A197B0DB6}"/>
              </a:ext>
            </a:extLst>
          </p:cNvPr>
          <p:cNvSpPr/>
          <p:nvPr/>
        </p:nvSpPr>
        <p:spPr>
          <a:xfrm>
            <a:off x="2298311" y="214577"/>
            <a:ext cx="6830187" cy="985007"/>
          </a:xfrm>
          <a:prstGeom prst="homePlate">
            <a:avLst>
              <a:gd name="adj" fmla="val 2676"/>
            </a:avLst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507AC-CD7F-4888-B672-C809966F5E57}"/>
              </a:ext>
            </a:extLst>
          </p:cNvPr>
          <p:cNvSpPr txBox="1"/>
          <p:nvPr/>
        </p:nvSpPr>
        <p:spPr>
          <a:xfrm>
            <a:off x="1796683" y="403449"/>
            <a:ext cx="8935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 đồng hồ chỉ mấy giờ?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33B74F4-5B9E-403B-9C51-3038EB7DB32E}"/>
              </a:ext>
            </a:extLst>
          </p:cNvPr>
          <p:cNvSpPr/>
          <p:nvPr/>
        </p:nvSpPr>
        <p:spPr>
          <a:xfrm>
            <a:off x="2474995" y="214577"/>
            <a:ext cx="1004483" cy="865934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80CDAA-A9D7-418F-8FBB-A37506841EF4}"/>
              </a:ext>
            </a:extLst>
          </p:cNvPr>
          <p:cNvSpPr txBox="1"/>
          <p:nvPr/>
        </p:nvSpPr>
        <p:spPr>
          <a:xfrm>
            <a:off x="2628321" y="466982"/>
            <a:ext cx="69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61">
            <a:extLst>
              <a:ext uri="{FF2B5EF4-FFF2-40B4-BE49-F238E27FC236}">
                <a16:creationId xmlns:a16="http://schemas.microsoft.com/office/drawing/2014/main" id="{64634658-8C6F-8A38-299F-DA241C1BDCE2}"/>
              </a:ext>
            </a:extLst>
          </p:cNvPr>
          <p:cNvSpPr/>
          <p:nvPr/>
        </p:nvSpPr>
        <p:spPr>
          <a:xfrm>
            <a:off x="4314825" y="4843336"/>
            <a:ext cx="3724275" cy="9097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1">
            <a:extLst>
              <a:ext uri="{FF2B5EF4-FFF2-40B4-BE49-F238E27FC236}">
                <a16:creationId xmlns:a16="http://schemas.microsoft.com/office/drawing/2014/main" id="{E3D2E57E-DE3E-41AB-25C8-317CAA97E2E8}"/>
              </a:ext>
            </a:extLst>
          </p:cNvPr>
          <p:cNvSpPr/>
          <p:nvPr/>
        </p:nvSpPr>
        <p:spPr>
          <a:xfrm>
            <a:off x="8315325" y="4624262"/>
            <a:ext cx="3724275" cy="11097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 40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phút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Calibri" panose="020F0502020204030204"/>
              </a:rPr>
              <a:t>Hay 7 </a:t>
            </a:r>
            <a:r>
              <a:rPr lang="en-US" sz="2800" dirty="0" err="1">
                <a:solidFill>
                  <a:sysClr val="windowText" lastClr="000000"/>
                </a:solidFill>
                <a:latin typeface="Calibri" panose="020F0502020204030204"/>
              </a:rPr>
              <a:t>giờ</a:t>
            </a:r>
            <a:r>
              <a:rPr lang="en-US" sz="280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Calibri" panose="020F0502020204030204"/>
              </a:rPr>
              <a:t>kém</a:t>
            </a:r>
            <a:r>
              <a:rPr lang="en-US" sz="2800" dirty="0">
                <a:solidFill>
                  <a:sysClr val="windowText" lastClr="000000"/>
                </a:solidFill>
                <a:latin typeface="Calibri" panose="020F0502020204030204"/>
              </a:rPr>
              <a:t> 20 </a:t>
            </a:r>
            <a:r>
              <a:rPr lang="en-US" sz="2800" dirty="0" err="1">
                <a:solidFill>
                  <a:sysClr val="windowText" lastClr="000000"/>
                </a:solidFill>
                <a:latin typeface="Calibri" panose="020F0502020204030204"/>
              </a:rPr>
              <a:t>phút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2380AA-5D86-E9C3-1486-8452AB190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01" y="1462087"/>
            <a:ext cx="10954929" cy="2871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069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215" y="2192020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6">
            <a:extLst>
              <a:ext uri="{FF2B5EF4-FFF2-40B4-BE49-F238E27FC236}">
                <a16:creationId xmlns:a16="http://schemas.microsoft.com/office/drawing/2014/main" id="{81784A4F-D4CF-4C66-ACAD-0F4F33E65520}"/>
              </a:ext>
            </a:extLst>
          </p:cNvPr>
          <p:cNvSpPr/>
          <p:nvPr/>
        </p:nvSpPr>
        <p:spPr>
          <a:xfrm>
            <a:off x="1219199" y="402541"/>
            <a:ext cx="10696575" cy="985007"/>
          </a:xfrm>
          <a:prstGeom prst="homePlate">
            <a:avLst>
              <a:gd name="adj" fmla="val 2676"/>
            </a:avLst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E888CB-CC2F-4A6C-B5F6-222E212A4DC8}"/>
              </a:ext>
            </a:extLst>
          </p:cNvPr>
          <p:cNvSpPr txBox="1"/>
          <p:nvPr/>
        </p:nvSpPr>
        <p:spPr>
          <a:xfrm>
            <a:off x="1152525" y="615103"/>
            <a:ext cx="10887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 đồng hồ sau chỉ thời gian tương ứng với cách đọc nào?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74FB99A6-4C45-409A-8234-56BDC87A3D91}"/>
              </a:ext>
            </a:extLst>
          </p:cNvPr>
          <p:cNvSpPr/>
          <p:nvPr/>
        </p:nvSpPr>
        <p:spPr>
          <a:xfrm>
            <a:off x="176684" y="373966"/>
            <a:ext cx="1004483" cy="865934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B5B0E1-7175-4B2F-974E-79B252439DA1}"/>
              </a:ext>
            </a:extLst>
          </p:cNvPr>
          <p:cNvSpPr txBox="1"/>
          <p:nvPr/>
        </p:nvSpPr>
        <p:spPr>
          <a:xfrm>
            <a:off x="339535" y="597796"/>
            <a:ext cx="69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59833-EBEB-B78E-ACCB-340754039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609725"/>
            <a:ext cx="8477250" cy="5124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81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9E5F9360-836E-4BA3-1547-754B4DA60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872389"/>
            <a:ext cx="3759536" cy="384607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F76AA8-15BA-1882-1CD2-DBB7CB133A7F}"/>
              </a:ext>
            </a:extLst>
          </p:cNvPr>
          <p:cNvSpPr/>
          <p:nvPr/>
        </p:nvSpPr>
        <p:spPr>
          <a:xfrm>
            <a:off x="3200400" y="1333500"/>
            <a:ext cx="8885583" cy="202348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chia lớp thành 2 đội, mỗi đội 6 bạn.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phổ biến luật chơi, cách chơi: Nối đồng hồ với cách đọc giờ tương ứng. Đội nào nối nhanh, đúng thì sẽ giành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317636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6">
            <a:extLst>
              <a:ext uri="{FF2B5EF4-FFF2-40B4-BE49-F238E27FC236}">
                <a16:creationId xmlns:a16="http://schemas.microsoft.com/office/drawing/2014/main" id="{81784A4F-D4CF-4C66-ACAD-0F4F33E65520}"/>
              </a:ext>
            </a:extLst>
          </p:cNvPr>
          <p:cNvSpPr/>
          <p:nvPr/>
        </p:nvSpPr>
        <p:spPr>
          <a:xfrm>
            <a:off x="1219199" y="402541"/>
            <a:ext cx="10696575" cy="985007"/>
          </a:xfrm>
          <a:prstGeom prst="homePlate">
            <a:avLst>
              <a:gd name="adj" fmla="val 2676"/>
            </a:avLst>
          </a:prstGeom>
          <a:solidFill>
            <a:schemeClr val="bg1"/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E888CB-CC2F-4A6C-B5F6-222E212A4DC8}"/>
              </a:ext>
            </a:extLst>
          </p:cNvPr>
          <p:cNvSpPr txBox="1"/>
          <p:nvPr/>
        </p:nvSpPr>
        <p:spPr>
          <a:xfrm>
            <a:off x="1152525" y="615103"/>
            <a:ext cx="10887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 đồng hồ sau chỉ thời gian tương ứng với cách đọc nào? 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74FB99A6-4C45-409A-8234-56BDC87A3D91}"/>
              </a:ext>
            </a:extLst>
          </p:cNvPr>
          <p:cNvSpPr/>
          <p:nvPr/>
        </p:nvSpPr>
        <p:spPr>
          <a:xfrm>
            <a:off x="176684" y="373966"/>
            <a:ext cx="1004483" cy="865934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B5B0E1-7175-4B2F-974E-79B252439DA1}"/>
              </a:ext>
            </a:extLst>
          </p:cNvPr>
          <p:cNvSpPr txBox="1"/>
          <p:nvPr/>
        </p:nvSpPr>
        <p:spPr>
          <a:xfrm>
            <a:off x="339535" y="597796"/>
            <a:ext cx="69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59833-EBEB-B78E-ACCB-340754039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609725"/>
            <a:ext cx="8477250" cy="5124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4AC339A-0AD4-54D6-4AA8-3757F95F8A2F}"/>
              </a:ext>
            </a:extLst>
          </p:cNvPr>
          <p:cNvCxnSpPr/>
          <p:nvPr/>
        </p:nvCxnSpPr>
        <p:spPr>
          <a:xfrm flipV="1">
            <a:off x="4429125" y="2190750"/>
            <a:ext cx="533400" cy="257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CC6601-E632-115E-8BA6-E53E66F8A94A}"/>
              </a:ext>
            </a:extLst>
          </p:cNvPr>
          <p:cNvCxnSpPr>
            <a:cxnSpLocks/>
          </p:cNvCxnSpPr>
          <p:nvPr/>
        </p:nvCxnSpPr>
        <p:spPr>
          <a:xfrm>
            <a:off x="3943350" y="3962400"/>
            <a:ext cx="10191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FB7E94-6A21-0178-08A2-228082FF7DC2}"/>
              </a:ext>
            </a:extLst>
          </p:cNvPr>
          <p:cNvCxnSpPr>
            <a:cxnSpLocks/>
          </p:cNvCxnSpPr>
          <p:nvPr/>
        </p:nvCxnSpPr>
        <p:spPr>
          <a:xfrm flipV="1">
            <a:off x="4371975" y="3505200"/>
            <a:ext cx="590550" cy="20097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6FA9C5-77AD-F113-F799-B5A44B4708D8}"/>
              </a:ext>
            </a:extLst>
          </p:cNvPr>
          <p:cNvCxnSpPr>
            <a:cxnSpLocks/>
          </p:cNvCxnSpPr>
          <p:nvPr/>
        </p:nvCxnSpPr>
        <p:spPr>
          <a:xfrm flipH="1">
            <a:off x="6791325" y="2505075"/>
            <a:ext cx="1152525" cy="5238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9655B60-3A23-D8D6-EF69-A13A9BC12969}"/>
              </a:ext>
            </a:extLst>
          </p:cNvPr>
          <p:cNvCxnSpPr>
            <a:cxnSpLocks/>
          </p:cNvCxnSpPr>
          <p:nvPr/>
        </p:nvCxnSpPr>
        <p:spPr>
          <a:xfrm flipH="1">
            <a:off x="7467600" y="4095750"/>
            <a:ext cx="1000125" cy="295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B797F6-5A9B-2FCE-492E-30666ED3043A}"/>
              </a:ext>
            </a:extLst>
          </p:cNvPr>
          <p:cNvCxnSpPr>
            <a:cxnSpLocks/>
          </p:cNvCxnSpPr>
          <p:nvPr/>
        </p:nvCxnSpPr>
        <p:spPr>
          <a:xfrm flipH="1" flipV="1">
            <a:off x="6448425" y="2733675"/>
            <a:ext cx="1619250" cy="27336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30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0" y="2138408"/>
            <a:ext cx="7067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Củng cố dặn dò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8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899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" y="381001"/>
            <a:ext cx="1805516" cy="170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" y="3180653"/>
            <a:ext cx="1528233" cy="19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575" y="787401"/>
            <a:ext cx="16023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2" y="884560"/>
            <a:ext cx="1187449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982" y="843880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859" y="832761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083" y="954049"/>
            <a:ext cx="1422400" cy="11441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818" y="4283204"/>
            <a:ext cx="1234929" cy="123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0" y="3377221"/>
            <a:ext cx="1637884" cy="16378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51" y="4431664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13" y="3251760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26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786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D0847C-B405-493B-A74B-2A4E3FFA4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193297"/>
            <a:ext cx="5985980" cy="5755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B28F96-1248-47D2-9147-AF6EB1EA4C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9577">
            <a:off x="5684898" y="195939"/>
            <a:ext cx="1052173" cy="892430"/>
          </a:xfrm>
          <a:prstGeom prst="rect">
            <a:avLst/>
          </a:prstGeom>
        </p:spPr>
      </p:pic>
      <p:sp>
        <p:nvSpPr>
          <p:cNvPr id="90" name="Rectangle 76">
            <a:extLst>
              <a:ext uri="{FF2B5EF4-FFF2-40B4-BE49-F238E27FC236}">
                <a16:creationId xmlns:a16="http://schemas.microsoft.com/office/drawing/2014/main" id="{F423AC7B-BC87-42A2-B7C0-CFC7C01F6C1A}"/>
              </a:ext>
            </a:extLst>
          </p:cNvPr>
          <p:cNvSpPr/>
          <p:nvPr/>
        </p:nvSpPr>
        <p:spPr>
          <a:xfrm>
            <a:off x="1475612" y="5679696"/>
            <a:ext cx="9954387" cy="985007"/>
          </a:xfrm>
          <a:prstGeom prst="homePlate">
            <a:avLst>
              <a:gd name="adj" fmla="val 2676"/>
            </a:avLst>
          </a:prstGeom>
          <a:solidFill>
            <a:schemeClr val="accent5">
              <a:lumMod val="20000"/>
              <a:lumOff val="80000"/>
            </a:schemeClr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76FA53B-096E-425E-B527-F0ABABACA404}"/>
              </a:ext>
            </a:extLst>
          </p:cNvPr>
          <p:cNvSpPr txBox="1"/>
          <p:nvPr/>
        </p:nvSpPr>
        <p:spPr>
          <a:xfrm>
            <a:off x="1475612" y="5849033"/>
            <a:ext cx="9954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 vạch xanh số 12 đến số 1 tính là mấy phút?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Rounded Rectangle 61">
            <a:extLst>
              <a:ext uri="{FF2B5EF4-FFF2-40B4-BE49-F238E27FC236}">
                <a16:creationId xmlns:a16="http://schemas.microsoft.com/office/drawing/2014/main" id="{3845152C-3297-44ED-BEB6-63E7249EDE3C}"/>
              </a:ext>
            </a:extLst>
          </p:cNvPr>
          <p:cNvSpPr/>
          <p:nvPr/>
        </p:nvSpPr>
        <p:spPr>
          <a:xfrm>
            <a:off x="6898437" y="246366"/>
            <a:ext cx="2133468" cy="64633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phút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3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DD59F4C8-5A57-45F6-8A72-BF65B772E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455" y="4787219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35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D0847C-B405-493B-A74B-2A4E3FFA4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193297"/>
            <a:ext cx="5985980" cy="5755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B28F96-1248-47D2-9147-AF6EB1EA4C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241">
            <a:off x="5302349" y="181713"/>
            <a:ext cx="3275849" cy="2778503"/>
          </a:xfrm>
          <a:prstGeom prst="rect">
            <a:avLst/>
          </a:prstGeom>
        </p:spPr>
      </p:pic>
      <p:sp>
        <p:nvSpPr>
          <p:cNvPr id="90" name="Rectangle 76">
            <a:extLst>
              <a:ext uri="{FF2B5EF4-FFF2-40B4-BE49-F238E27FC236}">
                <a16:creationId xmlns:a16="http://schemas.microsoft.com/office/drawing/2014/main" id="{F423AC7B-BC87-42A2-B7C0-CFC7C01F6C1A}"/>
              </a:ext>
            </a:extLst>
          </p:cNvPr>
          <p:cNvSpPr/>
          <p:nvPr/>
        </p:nvSpPr>
        <p:spPr>
          <a:xfrm>
            <a:off x="1475612" y="5679696"/>
            <a:ext cx="9954387" cy="985007"/>
          </a:xfrm>
          <a:prstGeom prst="homePlate">
            <a:avLst>
              <a:gd name="adj" fmla="val 2676"/>
            </a:avLst>
          </a:prstGeom>
          <a:solidFill>
            <a:schemeClr val="accent5">
              <a:lumMod val="20000"/>
              <a:lumOff val="80000"/>
            </a:schemeClr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76FA53B-096E-425E-B527-F0ABABACA404}"/>
              </a:ext>
            </a:extLst>
          </p:cNvPr>
          <p:cNvSpPr txBox="1"/>
          <p:nvPr/>
        </p:nvSpPr>
        <p:spPr>
          <a:xfrm>
            <a:off x="1475612" y="5849033"/>
            <a:ext cx="9954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 vạch xanh số 12 đến số 3 tính là mấy phút?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Rounded Rectangle 61">
            <a:extLst>
              <a:ext uri="{FF2B5EF4-FFF2-40B4-BE49-F238E27FC236}">
                <a16:creationId xmlns:a16="http://schemas.microsoft.com/office/drawing/2014/main" id="{3845152C-3297-44ED-BEB6-63E7249EDE3C}"/>
              </a:ext>
            </a:extLst>
          </p:cNvPr>
          <p:cNvSpPr/>
          <p:nvPr/>
        </p:nvSpPr>
        <p:spPr>
          <a:xfrm>
            <a:off x="8610600" y="2664935"/>
            <a:ext cx="2133468" cy="64633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phút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F8538691-27CE-4DEA-80E7-0BD297CE9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" y="4948767"/>
            <a:ext cx="1528233" cy="190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96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D0847C-B405-493B-A74B-2A4E3FFA4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64" y="193297"/>
            <a:ext cx="5985980" cy="5755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B28F96-1248-47D2-9147-AF6EB1EA4C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241">
            <a:off x="5824978" y="250127"/>
            <a:ext cx="3275849" cy="2778503"/>
          </a:xfrm>
          <a:prstGeom prst="rect">
            <a:avLst/>
          </a:prstGeom>
        </p:spPr>
      </p:pic>
      <p:sp>
        <p:nvSpPr>
          <p:cNvPr id="90" name="Rectangle 76">
            <a:extLst>
              <a:ext uri="{FF2B5EF4-FFF2-40B4-BE49-F238E27FC236}">
                <a16:creationId xmlns:a16="http://schemas.microsoft.com/office/drawing/2014/main" id="{F423AC7B-BC87-42A2-B7C0-CFC7C01F6C1A}"/>
              </a:ext>
            </a:extLst>
          </p:cNvPr>
          <p:cNvSpPr/>
          <p:nvPr/>
        </p:nvSpPr>
        <p:spPr>
          <a:xfrm>
            <a:off x="3657601" y="5679696"/>
            <a:ext cx="5410200" cy="985007"/>
          </a:xfrm>
          <a:prstGeom prst="homePlate">
            <a:avLst>
              <a:gd name="adj" fmla="val 2676"/>
            </a:avLst>
          </a:prstGeom>
          <a:solidFill>
            <a:schemeClr val="accent5">
              <a:lumMod val="20000"/>
              <a:lumOff val="80000"/>
            </a:schemeClr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76FA53B-096E-425E-B527-F0ABABACA404}"/>
              </a:ext>
            </a:extLst>
          </p:cNvPr>
          <p:cNvSpPr txBox="1"/>
          <p:nvPr/>
        </p:nvSpPr>
        <p:spPr>
          <a:xfrm>
            <a:off x="1475612" y="5849033"/>
            <a:ext cx="9954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mấy cách đọc giờ?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Rounded Rectangle 61">
            <a:extLst>
              <a:ext uri="{FF2B5EF4-FFF2-40B4-BE49-F238E27FC236}">
                <a16:creationId xmlns:a16="http://schemas.microsoft.com/office/drawing/2014/main" id="{3845152C-3297-44ED-BEB6-63E7249EDE3C}"/>
              </a:ext>
            </a:extLst>
          </p:cNvPr>
          <p:cNvSpPr/>
          <p:nvPr/>
        </p:nvSpPr>
        <p:spPr>
          <a:xfrm>
            <a:off x="9067801" y="2293752"/>
            <a:ext cx="2910371" cy="98500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giờ hơn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1">
            <a:extLst>
              <a:ext uri="{FF2B5EF4-FFF2-40B4-BE49-F238E27FC236}">
                <a16:creationId xmlns:a16="http://schemas.microsoft.com/office/drawing/2014/main" id="{5B7C75F7-303E-420C-9C70-C65EE2702AE7}"/>
              </a:ext>
            </a:extLst>
          </p:cNvPr>
          <p:cNvSpPr/>
          <p:nvPr/>
        </p:nvSpPr>
        <p:spPr>
          <a:xfrm>
            <a:off x="69910" y="2553944"/>
            <a:ext cx="2910371" cy="98500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giờ kém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DAE9DC-257E-43D2-AD27-FE978F2B8A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759" flipH="1">
            <a:off x="2916820" y="250127"/>
            <a:ext cx="3275849" cy="2778503"/>
          </a:xfrm>
          <a:prstGeom prst="rect">
            <a:avLst/>
          </a:prstGeom>
        </p:spPr>
      </p:pic>
      <p:pic>
        <p:nvPicPr>
          <p:cNvPr id="9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3A19A20A-28B0-4926-82BD-902641D8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36" y="5316738"/>
            <a:ext cx="1723930" cy="15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0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2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5" y="1959692"/>
            <a:ext cx="89740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534377" y="769182"/>
            <a:ext cx="5818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Đồng hồ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chỉ mấy giờ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11 giờ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 giờ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 giờ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35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38B5C-90C1-446D-92F0-B3031AFA53F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72" y="1735398"/>
            <a:ext cx="2412221" cy="24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C02F7DC-6AEE-474B-BF33-3848C5A75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17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6 giờ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43860" y="5493630"/>
            <a:ext cx="3715341" cy="1568449"/>
            <a:chOff x="3151662" y="3336791"/>
            <a:chExt cx="2786506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 giờ 30 phút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662" y="333679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652549" cy="1568449"/>
            <a:chOff x="4703762" y="4144187"/>
            <a:chExt cx="2739412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435719" y="4321030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6 giờ 15phút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85" y="499682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B77A80-534A-4B34-A1B7-B52017DE6520}"/>
              </a:ext>
            </a:extLst>
          </p:cNvPr>
          <p:cNvSpPr txBox="1"/>
          <p:nvPr/>
        </p:nvSpPr>
        <p:spPr>
          <a:xfrm>
            <a:off x="2744652" y="731108"/>
            <a:ext cx="4987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Bạn Mai ăn sáng lúc mấy giờ?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954C1-6D74-4A18-9205-F9508BB70C6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77" y="2062721"/>
            <a:ext cx="3653147" cy="209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3E900E5-3A30-4596-BAB2-40A9E0CB9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ước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2075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657600" y="1623917"/>
            <a:ext cx="4652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Nam </a:t>
            </a:r>
            <a:r>
              <a:rPr lang="en-US" sz="48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lúc</a:t>
            </a:r>
            <a:r>
              <a:rPr lang="en-US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mấy</a:t>
            </a:r>
            <a:r>
              <a:rPr lang="en-US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2" cy="1568449"/>
            <a:chOff x="1671788" y="4144188"/>
            <a:chExt cx="2569651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509942" y="4319549"/>
              <a:ext cx="1731497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white"/>
                  </a:solidFill>
                  <a:latin typeface="Calibri"/>
                </a:rPr>
                <a:t> 9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143240" y="5518151"/>
            <a:ext cx="3615961" cy="1568449"/>
            <a:chOff x="3226197" y="3355182"/>
            <a:chExt cx="2711971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white"/>
                  </a:solidFill>
                  <a:latin typeface="Calibri"/>
                </a:rPr>
                <a:t> 8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6197" y="3355182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</a:t>
              </a:r>
              <a:r>
                <a:rPr lang="en-US" sz="2800" dirty="0">
                  <a:solidFill>
                    <a:prstClr val="white"/>
                  </a:solidFill>
                  <a:latin typeface="Calibri"/>
                </a:rPr>
                <a:t> 8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phút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60" y="505346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9C38BB-4BE9-71A3-0BC4-FFCD26E5D1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4532" y="1327908"/>
            <a:ext cx="3681632" cy="2309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551A55-DD87-45A0-A960-04F74FE7B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7223453" y="3707047"/>
            <a:ext cx="5252601" cy="3094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3FD31E-68C9-46D5-AAE6-F9D0D7945FDF}"/>
              </a:ext>
            </a:extLst>
          </p:cNvPr>
          <p:cNvSpPr txBox="1"/>
          <p:nvPr/>
        </p:nvSpPr>
        <p:spPr>
          <a:xfrm>
            <a:off x="3835402" y="3102887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Lớp mình luôn đoàn kết</a:t>
            </a:r>
          </a:p>
        </p:txBody>
      </p:sp>
    </p:spTree>
    <p:extLst>
      <p:ext uri="{BB962C8B-B14F-4D97-AF65-F5344CB8AC3E}">
        <p14:creationId xmlns:p14="http://schemas.microsoft.com/office/powerpoint/2010/main" val="3493324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369</Words>
  <Application>Microsoft Office PowerPoint</Application>
  <PresentationFormat>Widescreen</PresentationFormat>
  <Paragraphs>64</Paragraphs>
  <Slides>29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Coiny</vt:lpstr>
      <vt:lpstr>PT Sans</vt:lpstr>
      <vt:lpstr>SVN-Ready</vt:lpstr>
      <vt:lpstr>Tahoma</vt:lpstr>
      <vt:lpstr>Times New Roman</vt:lpstr>
      <vt:lpstr>UTM Avo</vt:lpstr>
      <vt:lpstr>庞门正道标题体</vt:lpstr>
      <vt:lpstr>千图网海量PPT模板www.58pic.com​​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24</cp:revision>
  <dcterms:created xsi:type="dcterms:W3CDTF">2023-02-03T22:29:36Z</dcterms:created>
  <dcterms:modified xsi:type="dcterms:W3CDTF">2023-02-16T05:02:14Z</dcterms:modified>
</cp:coreProperties>
</file>