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88" r:id="rId3"/>
    <p:sldMasterId id="2147483712" r:id="rId4"/>
  </p:sldMasterIdLst>
  <p:notesMasterIdLst>
    <p:notesMasterId r:id="rId30"/>
  </p:notesMasterIdLst>
  <p:sldIdLst>
    <p:sldId id="314" r:id="rId5"/>
    <p:sldId id="343" r:id="rId6"/>
    <p:sldId id="302" r:id="rId7"/>
    <p:sldId id="306" r:id="rId8"/>
    <p:sldId id="2636" r:id="rId9"/>
    <p:sldId id="2635" r:id="rId10"/>
    <p:sldId id="284" r:id="rId11"/>
    <p:sldId id="271" r:id="rId12"/>
    <p:sldId id="2643" r:id="rId13"/>
    <p:sldId id="280" r:id="rId14"/>
    <p:sldId id="344" r:id="rId15"/>
    <p:sldId id="2639" r:id="rId16"/>
    <p:sldId id="261" r:id="rId17"/>
    <p:sldId id="339" r:id="rId18"/>
    <p:sldId id="2644" r:id="rId19"/>
    <p:sldId id="338" r:id="rId20"/>
    <p:sldId id="2645" r:id="rId21"/>
    <p:sldId id="2646" r:id="rId22"/>
    <p:sldId id="2647" r:id="rId23"/>
    <p:sldId id="2648" r:id="rId24"/>
    <p:sldId id="2649" r:id="rId25"/>
    <p:sldId id="2651" r:id="rId26"/>
    <p:sldId id="2640" r:id="rId27"/>
    <p:sldId id="2650"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ACDFF-920B-4551-819E-0D7A5A1BA94F}"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F0430-7DE7-4065-8E50-7B2AA67FD0DC}" type="slidenum">
              <a:rPr lang="en-US" smtClean="0"/>
              <a:t>‹#›</a:t>
            </a:fld>
            <a:endParaRPr lang="en-US"/>
          </a:p>
        </p:txBody>
      </p:sp>
    </p:spTree>
    <p:extLst>
      <p:ext uri="{BB962C8B-B14F-4D97-AF65-F5344CB8AC3E}">
        <p14:creationId xmlns:p14="http://schemas.microsoft.com/office/powerpoint/2010/main" val="163970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717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3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481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924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813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6557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670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835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293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836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879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57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1653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1099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37474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4546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907023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70672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32258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51468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15820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06278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955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80903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91681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748035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5405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67096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73608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03929F-653B-4373-BB01-E0DB745E84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6108" y="-154413"/>
            <a:ext cx="1208145" cy="1208145"/>
          </a:xfrm>
          <a:prstGeom prst="rect">
            <a:avLst/>
          </a:prstGeom>
        </p:spPr>
      </p:pic>
    </p:spTree>
    <p:extLst>
      <p:ext uri="{BB962C8B-B14F-4D97-AF65-F5344CB8AC3E}">
        <p14:creationId xmlns:p14="http://schemas.microsoft.com/office/powerpoint/2010/main" val="19776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39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682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E305-A89F-4BDB-B5F4-FC2735C3E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94F800-9E4D-4F42-96E6-901523EBD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379E5-CA84-45CA-A098-346EBB19BB46}"/>
              </a:ext>
            </a:extLst>
          </p:cNvPr>
          <p:cNvSpPr>
            <a:spLocks noGrp="1"/>
          </p:cNvSpPr>
          <p:nvPr>
            <p:ph type="dt" sz="half" idx="10"/>
          </p:nvPr>
        </p:nvSpPr>
        <p:spPr/>
        <p:txBody>
          <a:bodyPr/>
          <a:lstStyle/>
          <a:p>
            <a:fld id="{F4AF27BD-A464-4120-9689-13CE43FD49D3}" type="datetimeFigureOut">
              <a:rPr lang="en-US" smtClean="0"/>
              <a:t>2/16/2023</a:t>
            </a:fld>
            <a:endParaRPr lang="en-US"/>
          </a:p>
        </p:txBody>
      </p:sp>
      <p:sp>
        <p:nvSpPr>
          <p:cNvPr id="5" name="Footer Placeholder 4">
            <a:extLst>
              <a:ext uri="{FF2B5EF4-FFF2-40B4-BE49-F238E27FC236}">
                <a16:creationId xmlns:a16="http://schemas.microsoft.com/office/drawing/2014/main" id="{0FB776E8-C5CE-4A68-A1BD-8FE773C4C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B1504-E766-4707-9CB4-0FC6D84C4460}"/>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650918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239D-C376-4900-A724-F3C2EC0ED3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E160A-F960-4BB6-8706-A7197E53E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0E53E9-E825-4874-B814-78E1EEED5760}"/>
              </a:ext>
            </a:extLst>
          </p:cNvPr>
          <p:cNvSpPr>
            <a:spLocks noGrp="1"/>
          </p:cNvSpPr>
          <p:nvPr>
            <p:ph type="dt" sz="half" idx="10"/>
          </p:nvPr>
        </p:nvSpPr>
        <p:spPr/>
        <p:txBody>
          <a:bodyPr/>
          <a:lstStyle/>
          <a:p>
            <a:fld id="{F4AF27BD-A464-4120-9689-13CE43FD49D3}" type="datetimeFigureOut">
              <a:rPr lang="en-US" smtClean="0"/>
              <a:t>2/16/2023</a:t>
            </a:fld>
            <a:endParaRPr lang="en-US"/>
          </a:p>
        </p:txBody>
      </p:sp>
      <p:sp>
        <p:nvSpPr>
          <p:cNvPr id="5" name="Footer Placeholder 4">
            <a:extLst>
              <a:ext uri="{FF2B5EF4-FFF2-40B4-BE49-F238E27FC236}">
                <a16:creationId xmlns:a16="http://schemas.microsoft.com/office/drawing/2014/main" id="{F12CD1BA-688B-4BB2-88D2-BCBD7AF4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EDAE5-E14B-4FA3-A603-7231EFF18179}"/>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3836839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3246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1436-25A5-49D4-8AD5-4EDD60685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0555D-E289-4B52-9773-D8831A38DF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AF604A-0139-4973-B721-6FEE58F037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D21C4-C119-4EDB-BC81-259BCBF9C93E}"/>
              </a:ext>
            </a:extLst>
          </p:cNvPr>
          <p:cNvSpPr>
            <a:spLocks noGrp="1"/>
          </p:cNvSpPr>
          <p:nvPr>
            <p:ph type="dt" sz="half" idx="10"/>
          </p:nvPr>
        </p:nvSpPr>
        <p:spPr/>
        <p:txBody>
          <a:bodyPr/>
          <a:lstStyle/>
          <a:p>
            <a:fld id="{F4AF27BD-A464-4120-9689-13CE43FD49D3}" type="datetimeFigureOut">
              <a:rPr lang="en-US" smtClean="0"/>
              <a:t>2/16/2023</a:t>
            </a:fld>
            <a:endParaRPr lang="en-US"/>
          </a:p>
        </p:txBody>
      </p:sp>
      <p:sp>
        <p:nvSpPr>
          <p:cNvPr id="6" name="Footer Placeholder 5">
            <a:extLst>
              <a:ext uri="{FF2B5EF4-FFF2-40B4-BE49-F238E27FC236}">
                <a16:creationId xmlns:a16="http://schemas.microsoft.com/office/drawing/2014/main" id="{37CB1558-CE84-48C5-981D-FEC015A6B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53D05-5C4E-48C5-8A8B-EEEBE3524605}"/>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85150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50F1-9D2A-4B2F-BD67-2BC166F64E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078421-CFA4-43DE-80E1-BA2EA8ABE9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F51DC-CD42-44E0-8CA3-4A3687BCD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6B2189-F6D1-4961-8592-CEABA9026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D1506-39A6-4806-ACA8-69A9D435F9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F82B1B-5A1E-4063-BDDB-D2C47338E374}"/>
              </a:ext>
            </a:extLst>
          </p:cNvPr>
          <p:cNvSpPr>
            <a:spLocks noGrp="1"/>
          </p:cNvSpPr>
          <p:nvPr>
            <p:ph type="dt" sz="half" idx="10"/>
          </p:nvPr>
        </p:nvSpPr>
        <p:spPr/>
        <p:txBody>
          <a:bodyPr/>
          <a:lstStyle/>
          <a:p>
            <a:fld id="{F4AF27BD-A464-4120-9689-13CE43FD49D3}" type="datetimeFigureOut">
              <a:rPr lang="en-US" smtClean="0"/>
              <a:t>2/16/2023</a:t>
            </a:fld>
            <a:endParaRPr lang="en-US"/>
          </a:p>
        </p:txBody>
      </p:sp>
      <p:sp>
        <p:nvSpPr>
          <p:cNvPr id="8" name="Footer Placeholder 7">
            <a:extLst>
              <a:ext uri="{FF2B5EF4-FFF2-40B4-BE49-F238E27FC236}">
                <a16:creationId xmlns:a16="http://schemas.microsoft.com/office/drawing/2014/main" id="{A5448F46-9292-420C-81FD-4C810981D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8432E2-E658-4049-8A46-5A79CD742E59}"/>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837835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AF44-27B8-423F-B683-2718363B3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45209C-3954-4A4C-B7F3-0340EEC01413}"/>
              </a:ext>
            </a:extLst>
          </p:cNvPr>
          <p:cNvSpPr>
            <a:spLocks noGrp="1"/>
          </p:cNvSpPr>
          <p:nvPr>
            <p:ph type="dt" sz="half" idx="10"/>
          </p:nvPr>
        </p:nvSpPr>
        <p:spPr/>
        <p:txBody>
          <a:bodyPr/>
          <a:lstStyle/>
          <a:p>
            <a:fld id="{F4AF27BD-A464-4120-9689-13CE43FD49D3}" type="datetimeFigureOut">
              <a:rPr lang="en-US" smtClean="0"/>
              <a:t>2/16/2023</a:t>
            </a:fld>
            <a:endParaRPr lang="en-US"/>
          </a:p>
        </p:txBody>
      </p:sp>
      <p:sp>
        <p:nvSpPr>
          <p:cNvPr id="4" name="Footer Placeholder 3">
            <a:extLst>
              <a:ext uri="{FF2B5EF4-FFF2-40B4-BE49-F238E27FC236}">
                <a16:creationId xmlns:a16="http://schemas.microsoft.com/office/drawing/2014/main" id="{0052E912-8CB6-4CAD-83A1-38EEAEEA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F091E-11D5-4816-B97B-76BCCD817935}"/>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953536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D8F308-645F-46FD-BD1F-1EDEA522AB06}"/>
              </a:ext>
            </a:extLst>
          </p:cNvPr>
          <p:cNvSpPr>
            <a:spLocks noGrp="1"/>
          </p:cNvSpPr>
          <p:nvPr>
            <p:ph type="dt" sz="half" idx="10"/>
          </p:nvPr>
        </p:nvSpPr>
        <p:spPr/>
        <p:txBody>
          <a:bodyPr/>
          <a:lstStyle/>
          <a:p>
            <a:fld id="{F4AF27BD-A464-4120-9689-13CE43FD49D3}" type="datetimeFigureOut">
              <a:rPr lang="en-US" smtClean="0"/>
              <a:t>2/16/2023</a:t>
            </a:fld>
            <a:endParaRPr lang="en-US"/>
          </a:p>
        </p:txBody>
      </p:sp>
      <p:sp>
        <p:nvSpPr>
          <p:cNvPr id="3" name="Footer Placeholder 2">
            <a:extLst>
              <a:ext uri="{FF2B5EF4-FFF2-40B4-BE49-F238E27FC236}">
                <a16:creationId xmlns:a16="http://schemas.microsoft.com/office/drawing/2014/main" id="{47CC1D21-9492-4A65-A74C-2D3115C66F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6DFC7-FA8F-42DC-B3E5-890F1CB54C30}"/>
              </a:ext>
            </a:extLst>
          </p:cNvPr>
          <p:cNvSpPr>
            <a:spLocks noGrp="1"/>
          </p:cNvSpPr>
          <p:nvPr>
            <p:ph type="sldNum" sz="quarter" idx="12"/>
          </p:nvPr>
        </p:nvSpPr>
        <p:spPr/>
        <p:txBody>
          <a:bodyPr/>
          <a:lstStyle/>
          <a:p>
            <a:fld id="{08760C2E-DD33-4D99-B368-AF9FC6E13340}" type="slidenum">
              <a:rPr lang="en-US" smtClean="0"/>
              <a:t>‹#›</a:t>
            </a:fld>
            <a:endParaRPr lang="en-US"/>
          </a:p>
        </p:txBody>
      </p:sp>
      <p:sp>
        <p:nvSpPr>
          <p:cNvPr id="5" name="Rectangle 1">
            <a:extLst>
              <a:ext uri="{FF2B5EF4-FFF2-40B4-BE49-F238E27FC236}">
                <a16:creationId xmlns:a16="http://schemas.microsoft.com/office/drawing/2014/main" id="{BEA3233D-979C-4446-B50D-84922F40EAA1}"/>
              </a:ext>
            </a:extLst>
          </p:cNvPr>
          <p:cNvSpPr/>
          <p:nvPr userDrawn="1"/>
        </p:nvSpPr>
        <p:spPr>
          <a:xfrm>
            <a:off x="6096000" y="0"/>
            <a:ext cx="6096000" cy="6858000"/>
          </a:xfrm>
          <a:prstGeom prst="rect">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lt1"/>
              </a:solidFill>
            </a:endParaRPr>
          </a:p>
        </p:txBody>
      </p:sp>
    </p:spTree>
    <p:extLst>
      <p:ext uri="{BB962C8B-B14F-4D97-AF65-F5344CB8AC3E}">
        <p14:creationId xmlns:p14="http://schemas.microsoft.com/office/powerpoint/2010/main" val="3791237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9208-6613-4ABE-AD6A-0D24F1BEEB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7BC95-0FE4-4F28-AA60-0B1C4D34A9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CB22B0-F073-4CA7-89F1-D9AF4B788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82E63-2C75-4F27-A0A5-39508F062789}"/>
              </a:ext>
            </a:extLst>
          </p:cNvPr>
          <p:cNvSpPr>
            <a:spLocks noGrp="1"/>
          </p:cNvSpPr>
          <p:nvPr>
            <p:ph type="dt" sz="half" idx="10"/>
          </p:nvPr>
        </p:nvSpPr>
        <p:spPr/>
        <p:txBody>
          <a:bodyPr/>
          <a:lstStyle/>
          <a:p>
            <a:fld id="{F4AF27BD-A464-4120-9689-13CE43FD49D3}" type="datetimeFigureOut">
              <a:rPr lang="en-US" smtClean="0"/>
              <a:t>2/16/2023</a:t>
            </a:fld>
            <a:endParaRPr lang="en-US"/>
          </a:p>
        </p:txBody>
      </p:sp>
      <p:sp>
        <p:nvSpPr>
          <p:cNvPr id="6" name="Footer Placeholder 5">
            <a:extLst>
              <a:ext uri="{FF2B5EF4-FFF2-40B4-BE49-F238E27FC236}">
                <a16:creationId xmlns:a16="http://schemas.microsoft.com/office/drawing/2014/main" id="{BC75AFC6-E3AD-4666-9448-7568352E7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2D431-4462-4F03-9B46-E81F66DD781A}"/>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2052991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7E1D-ABB7-49F8-BC42-F6948D5655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7B32A-DDB6-4E18-B3F2-C67AB5AB16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57B33E-A260-417F-94DE-C4C373867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512B5-7D70-4A7C-B3DB-2D2CC4879703}"/>
              </a:ext>
            </a:extLst>
          </p:cNvPr>
          <p:cNvSpPr>
            <a:spLocks noGrp="1"/>
          </p:cNvSpPr>
          <p:nvPr>
            <p:ph type="dt" sz="half" idx="10"/>
          </p:nvPr>
        </p:nvSpPr>
        <p:spPr/>
        <p:txBody>
          <a:bodyPr/>
          <a:lstStyle/>
          <a:p>
            <a:fld id="{F4AF27BD-A464-4120-9689-13CE43FD49D3}" type="datetimeFigureOut">
              <a:rPr lang="en-US" smtClean="0"/>
              <a:t>2/16/2023</a:t>
            </a:fld>
            <a:endParaRPr lang="en-US"/>
          </a:p>
        </p:txBody>
      </p:sp>
      <p:sp>
        <p:nvSpPr>
          <p:cNvPr id="6" name="Footer Placeholder 5">
            <a:extLst>
              <a:ext uri="{FF2B5EF4-FFF2-40B4-BE49-F238E27FC236}">
                <a16:creationId xmlns:a16="http://schemas.microsoft.com/office/drawing/2014/main" id="{56FF3500-981A-4435-99A3-B3CE1FE60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35370-AB7E-4CAB-9563-92AA203B5830}"/>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800259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4249-F38A-4685-AE45-FB11BAB01A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0EFD06-2FA8-45C0-AD10-788576850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0E0E3-9021-4DB2-A4DA-858E3CF54B6B}"/>
              </a:ext>
            </a:extLst>
          </p:cNvPr>
          <p:cNvSpPr>
            <a:spLocks noGrp="1"/>
          </p:cNvSpPr>
          <p:nvPr>
            <p:ph type="dt" sz="half" idx="10"/>
          </p:nvPr>
        </p:nvSpPr>
        <p:spPr/>
        <p:txBody>
          <a:bodyPr/>
          <a:lstStyle/>
          <a:p>
            <a:fld id="{F4AF27BD-A464-4120-9689-13CE43FD49D3}" type="datetimeFigureOut">
              <a:rPr lang="en-US" smtClean="0"/>
              <a:t>2/16/2023</a:t>
            </a:fld>
            <a:endParaRPr lang="en-US"/>
          </a:p>
        </p:txBody>
      </p:sp>
      <p:sp>
        <p:nvSpPr>
          <p:cNvPr id="5" name="Footer Placeholder 4">
            <a:extLst>
              <a:ext uri="{FF2B5EF4-FFF2-40B4-BE49-F238E27FC236}">
                <a16:creationId xmlns:a16="http://schemas.microsoft.com/office/drawing/2014/main" id="{B85B1A05-2393-4A23-AE2A-76E7C8F0B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CE6D3-D0A6-4A25-B5DC-538687A0D8A3}"/>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21892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2F2798-DC22-486E-9E85-CB12E3A88A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07B4A2-C503-480D-8F13-E72F70B28A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96FD4-FE27-4CA8-B071-7291A5301840}"/>
              </a:ext>
            </a:extLst>
          </p:cNvPr>
          <p:cNvSpPr>
            <a:spLocks noGrp="1"/>
          </p:cNvSpPr>
          <p:nvPr>
            <p:ph type="dt" sz="half" idx="10"/>
          </p:nvPr>
        </p:nvSpPr>
        <p:spPr/>
        <p:txBody>
          <a:bodyPr/>
          <a:lstStyle/>
          <a:p>
            <a:fld id="{F4AF27BD-A464-4120-9689-13CE43FD49D3}" type="datetimeFigureOut">
              <a:rPr lang="en-US" smtClean="0"/>
              <a:t>2/16/2023</a:t>
            </a:fld>
            <a:endParaRPr lang="en-US"/>
          </a:p>
        </p:txBody>
      </p:sp>
      <p:sp>
        <p:nvSpPr>
          <p:cNvPr id="5" name="Footer Placeholder 4">
            <a:extLst>
              <a:ext uri="{FF2B5EF4-FFF2-40B4-BE49-F238E27FC236}">
                <a16:creationId xmlns:a16="http://schemas.microsoft.com/office/drawing/2014/main" id="{62F816AB-1501-48C9-8739-975F37822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2E2ED-8A01-4EF4-A033-9317454801ED}"/>
              </a:ext>
            </a:extLst>
          </p:cNvPr>
          <p:cNvSpPr>
            <a:spLocks noGrp="1"/>
          </p:cNvSpPr>
          <p:nvPr>
            <p:ph type="sldNum" sz="quarter" idx="12"/>
          </p:nvPr>
        </p:nvSpPr>
        <p:spPr/>
        <p:txBody>
          <a:bodyPr/>
          <a:lstStyle/>
          <a:p>
            <a:fld id="{08760C2E-DD33-4D99-B368-AF9FC6E13340}" type="slidenum">
              <a:rPr lang="en-US" smtClean="0"/>
              <a:t>‹#›</a:t>
            </a:fld>
            <a:endParaRPr lang="en-US"/>
          </a:p>
        </p:txBody>
      </p:sp>
    </p:spTree>
    <p:extLst>
      <p:ext uri="{BB962C8B-B14F-4D97-AF65-F5344CB8AC3E}">
        <p14:creationId xmlns:p14="http://schemas.microsoft.com/office/powerpoint/2010/main" val="1926160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279615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61285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105160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09084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033924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134016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089646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26015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02965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738121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94661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8098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8805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3952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60551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3717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94953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751314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62745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0955058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077035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0363543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747010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895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5895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747243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4613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179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6074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05043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1.png"/><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1790787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8A0480F-CBC5-46AC-B9E9-1FB2FB4C93B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898916892"/>
      </p:ext>
    </p:extLst>
  </p:cSld>
  <p:clrMap bg1="lt1" tx1="dk1" bg2="lt2" tx2="dk2" accent1="accent1" accent2="accent2" accent3="accent3" accent4="accent4" accent5="accent5" accent6="accent6" hlink="hlink" folHlink="folHlink"/>
  <p:sldLayoutIdLst>
    <p:sldLayoutId id="2147483686" r:id="rId1"/>
    <p:sldLayoutId id="214748368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0AC17-49BD-4771-9471-D7F1DC54C3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FED0B9-8080-4CF1-89AA-ACCE9803C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80066-6EF8-4EE8-AED5-F652A8CBF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F27BD-A464-4120-9689-13CE43FD49D3}" type="datetimeFigureOut">
              <a:rPr lang="en-US" smtClean="0"/>
              <a:t>2/16/2023</a:t>
            </a:fld>
            <a:endParaRPr lang="en-US"/>
          </a:p>
        </p:txBody>
      </p:sp>
      <p:sp>
        <p:nvSpPr>
          <p:cNvPr id="5" name="Footer Placeholder 4">
            <a:extLst>
              <a:ext uri="{FF2B5EF4-FFF2-40B4-BE49-F238E27FC236}">
                <a16:creationId xmlns:a16="http://schemas.microsoft.com/office/drawing/2014/main" id="{F9FDA3EB-E168-40D7-9C41-613DBA4941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529609-CA15-4FB9-81C0-CC205D6300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60C2E-DD33-4D99-B368-AF9FC6E13340}" type="slidenum">
              <a:rPr lang="en-US" smtClean="0"/>
              <a:t>‹#›</a:t>
            </a:fld>
            <a:endParaRPr lang="en-US"/>
          </a:p>
        </p:txBody>
      </p:sp>
    </p:spTree>
    <p:extLst>
      <p:ext uri="{BB962C8B-B14F-4D97-AF65-F5344CB8AC3E}">
        <p14:creationId xmlns:p14="http://schemas.microsoft.com/office/powerpoint/2010/main" val="19891968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2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27709699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5.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6.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5.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6454593"/>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FF7896EC-04F8-245D-676F-8ED3F53EADB1}"/>
              </a:ext>
            </a:extLst>
          </p:cNvPr>
          <p:cNvPicPr>
            <a:picLocks noChangeAspect="1"/>
          </p:cNvPicPr>
          <p:nvPr/>
        </p:nvPicPr>
        <p:blipFill>
          <a:blip r:embed="rId3"/>
          <a:stretch>
            <a:fillRect/>
          </a:stretch>
        </p:blipFill>
        <p:spPr>
          <a:xfrm>
            <a:off x="1257300" y="561975"/>
            <a:ext cx="9067800" cy="2647950"/>
          </a:xfrm>
          <a:prstGeom prst="rect">
            <a:avLst/>
          </a:prstGeom>
        </p:spPr>
      </p:pic>
      <p:sp>
        <p:nvSpPr>
          <p:cNvPr id="6" name="TextBox 5">
            <a:extLst>
              <a:ext uri="{FF2B5EF4-FFF2-40B4-BE49-F238E27FC236}">
                <a16:creationId xmlns:a16="http://schemas.microsoft.com/office/drawing/2014/main" id="{CADD4932-6947-CA2B-5063-6F71789ED82D}"/>
              </a:ext>
            </a:extLst>
          </p:cNvPr>
          <p:cNvSpPr txBox="1"/>
          <p:nvPr/>
        </p:nvSpPr>
        <p:spPr>
          <a:xfrm>
            <a:off x="619125" y="3743325"/>
            <a:ext cx="5810249" cy="2246769"/>
          </a:xfrm>
          <a:prstGeom prst="rect">
            <a:avLst/>
          </a:prstGeom>
          <a:noFill/>
        </p:spPr>
        <p:txBody>
          <a:bodyPr wrap="square" rtlCol="0">
            <a:spAutoFit/>
          </a:bodyPr>
          <a:lstStyle/>
          <a:p>
            <a:r>
              <a:rPr lang="en-US" sz="2800" dirty="0" err="1"/>
              <a:t>Khối</a:t>
            </a:r>
            <a:r>
              <a:rPr lang="en-US" sz="2800" dirty="0"/>
              <a:t> </a:t>
            </a:r>
            <a:r>
              <a:rPr lang="en-US" sz="2800" dirty="0" err="1"/>
              <a:t>hộp</a:t>
            </a:r>
            <a:r>
              <a:rPr lang="en-US" sz="2800" dirty="0"/>
              <a:t> </a:t>
            </a:r>
            <a:r>
              <a:rPr lang="en-US" sz="2800" dirty="0" err="1"/>
              <a:t>chữ</a:t>
            </a:r>
            <a:r>
              <a:rPr lang="en-US" sz="2800" dirty="0"/>
              <a:t> </a:t>
            </a:r>
            <a:r>
              <a:rPr lang="en-US" sz="2800" dirty="0" err="1"/>
              <a:t>nhật</a:t>
            </a:r>
            <a:r>
              <a:rPr lang="en-US" sz="2800" dirty="0"/>
              <a:t> </a:t>
            </a:r>
            <a:r>
              <a:rPr lang="en-US" sz="2800" dirty="0" err="1"/>
              <a:t>có</a:t>
            </a:r>
            <a:r>
              <a:rPr lang="en-US" sz="2800" dirty="0"/>
              <a:t>:</a:t>
            </a:r>
          </a:p>
          <a:p>
            <a:pPr marL="457200" indent="-457200">
              <a:buFont typeface="Arial" panose="020B0604020202020204" pitchFamily="34" charset="0"/>
              <a:buChar char="•"/>
            </a:pPr>
            <a:r>
              <a:rPr lang="en-US" sz="2800" dirty="0"/>
              <a:t>6 </a:t>
            </a:r>
            <a:r>
              <a:rPr lang="en-US" sz="2800" dirty="0" err="1"/>
              <a:t>mặt</a:t>
            </a:r>
            <a:r>
              <a:rPr lang="en-US" sz="2800" dirty="0"/>
              <a:t>, </a:t>
            </a:r>
            <a:r>
              <a:rPr lang="en-US" sz="2800" dirty="0" err="1"/>
              <a:t>các</a:t>
            </a:r>
            <a:r>
              <a:rPr lang="en-US" sz="2800" dirty="0"/>
              <a:t> </a:t>
            </a:r>
            <a:r>
              <a:rPr lang="en-US" sz="2800" dirty="0" err="1"/>
              <a:t>mặt</a:t>
            </a:r>
            <a:r>
              <a:rPr lang="en-US" sz="2800" dirty="0"/>
              <a:t> </a:t>
            </a:r>
            <a:r>
              <a:rPr lang="en-US" sz="2800" dirty="0" err="1"/>
              <a:t>đều</a:t>
            </a:r>
            <a:r>
              <a:rPr lang="en-US" sz="2800" dirty="0"/>
              <a:t> </a:t>
            </a:r>
            <a:r>
              <a:rPr lang="en-US" sz="2800" dirty="0" err="1"/>
              <a:t>là</a:t>
            </a:r>
            <a:r>
              <a:rPr lang="en-US" sz="2800" dirty="0"/>
              <a:t> </a:t>
            </a:r>
            <a:r>
              <a:rPr lang="en-US" sz="2800" dirty="0" err="1"/>
              <a:t>hình</a:t>
            </a:r>
            <a:r>
              <a:rPr lang="en-US" sz="2800" dirty="0"/>
              <a:t> </a:t>
            </a:r>
            <a:r>
              <a:rPr lang="en-US" sz="2800" dirty="0" err="1"/>
              <a:t>chữ</a:t>
            </a:r>
            <a:r>
              <a:rPr lang="en-US" sz="2800" dirty="0"/>
              <a:t> </a:t>
            </a:r>
            <a:r>
              <a:rPr lang="en-US" sz="2800" dirty="0" err="1"/>
              <a:t>nhật</a:t>
            </a:r>
            <a:endParaRPr lang="en-US" sz="2800" dirty="0"/>
          </a:p>
          <a:p>
            <a:pPr marL="457200" indent="-457200">
              <a:buFont typeface="Arial" panose="020B0604020202020204" pitchFamily="34" charset="0"/>
              <a:buChar char="•"/>
            </a:pPr>
            <a:r>
              <a:rPr lang="en-US" sz="2800" dirty="0"/>
              <a:t>8 </a:t>
            </a:r>
            <a:r>
              <a:rPr lang="en-US" sz="2800" dirty="0" err="1"/>
              <a:t>đỉnh</a:t>
            </a:r>
            <a:endParaRPr lang="en-US" sz="2800" dirty="0"/>
          </a:p>
          <a:p>
            <a:pPr marL="457200" indent="-457200">
              <a:buFont typeface="Arial" panose="020B0604020202020204" pitchFamily="34" charset="0"/>
              <a:buChar char="•"/>
            </a:pPr>
            <a:r>
              <a:rPr lang="en-US" sz="2800" dirty="0"/>
              <a:t>12 </a:t>
            </a:r>
            <a:r>
              <a:rPr lang="en-US" sz="2800" dirty="0" err="1"/>
              <a:t>cạnh</a:t>
            </a:r>
            <a:endParaRPr lang="en-US" sz="2800" dirty="0"/>
          </a:p>
        </p:txBody>
      </p:sp>
      <p:cxnSp>
        <p:nvCxnSpPr>
          <p:cNvPr id="10" name="Straight Connector 9">
            <a:extLst>
              <a:ext uri="{FF2B5EF4-FFF2-40B4-BE49-F238E27FC236}">
                <a16:creationId xmlns:a16="http://schemas.microsoft.com/office/drawing/2014/main" id="{21B6BA77-DA3C-B3BA-3BD0-2FD0D86CD68C}"/>
              </a:ext>
            </a:extLst>
          </p:cNvPr>
          <p:cNvCxnSpPr/>
          <p:nvPr/>
        </p:nvCxnSpPr>
        <p:spPr>
          <a:xfrm>
            <a:off x="5876925" y="3533775"/>
            <a:ext cx="0" cy="234315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5A8B9AE-3B19-5112-2624-40C761F7015F}"/>
              </a:ext>
            </a:extLst>
          </p:cNvPr>
          <p:cNvSpPr txBox="1"/>
          <p:nvPr/>
        </p:nvSpPr>
        <p:spPr>
          <a:xfrm>
            <a:off x="6210300" y="3705225"/>
            <a:ext cx="5810249" cy="1815882"/>
          </a:xfrm>
          <a:prstGeom prst="rect">
            <a:avLst/>
          </a:prstGeom>
          <a:noFill/>
        </p:spPr>
        <p:txBody>
          <a:bodyPr wrap="square" rtlCol="0">
            <a:spAutoFit/>
          </a:bodyPr>
          <a:lstStyle/>
          <a:p>
            <a:r>
              <a:rPr lang="en-US" sz="2800" dirty="0" err="1"/>
              <a:t>Khối</a:t>
            </a:r>
            <a:r>
              <a:rPr lang="en-US" sz="2800" dirty="0"/>
              <a:t> </a:t>
            </a:r>
            <a:r>
              <a:rPr lang="en-US" sz="2800" dirty="0" err="1"/>
              <a:t>lập</a:t>
            </a:r>
            <a:r>
              <a:rPr lang="en-US" sz="2800" dirty="0"/>
              <a:t> </a:t>
            </a:r>
            <a:r>
              <a:rPr lang="en-US" sz="2800" dirty="0" err="1"/>
              <a:t>phương</a:t>
            </a:r>
            <a:r>
              <a:rPr lang="en-US" sz="2800" dirty="0"/>
              <a:t> </a:t>
            </a:r>
            <a:r>
              <a:rPr lang="en-US" sz="2800" dirty="0" err="1"/>
              <a:t>có</a:t>
            </a:r>
            <a:r>
              <a:rPr lang="en-US" sz="2800" dirty="0"/>
              <a:t>:</a:t>
            </a:r>
          </a:p>
          <a:p>
            <a:pPr marL="457200" indent="-457200">
              <a:buFont typeface="Arial" panose="020B0604020202020204" pitchFamily="34" charset="0"/>
              <a:buChar char="•"/>
            </a:pPr>
            <a:r>
              <a:rPr lang="en-US" sz="2800" dirty="0"/>
              <a:t>6 </a:t>
            </a:r>
            <a:r>
              <a:rPr lang="en-US" sz="2800" dirty="0" err="1"/>
              <a:t>mặt</a:t>
            </a:r>
            <a:r>
              <a:rPr lang="en-US" sz="2800" dirty="0"/>
              <a:t>, </a:t>
            </a:r>
            <a:r>
              <a:rPr lang="en-US" sz="2800" dirty="0" err="1"/>
              <a:t>các</a:t>
            </a:r>
            <a:r>
              <a:rPr lang="en-US" sz="2800" dirty="0"/>
              <a:t> </a:t>
            </a:r>
            <a:r>
              <a:rPr lang="en-US" sz="2800" dirty="0" err="1"/>
              <a:t>mặt</a:t>
            </a:r>
            <a:r>
              <a:rPr lang="en-US" sz="2800" dirty="0"/>
              <a:t> </a:t>
            </a:r>
            <a:r>
              <a:rPr lang="en-US" sz="2800" dirty="0" err="1"/>
              <a:t>đều</a:t>
            </a:r>
            <a:r>
              <a:rPr lang="en-US" sz="2800" dirty="0"/>
              <a:t> </a:t>
            </a:r>
            <a:r>
              <a:rPr lang="en-US" sz="2800" dirty="0" err="1"/>
              <a:t>là</a:t>
            </a:r>
            <a:r>
              <a:rPr lang="en-US" sz="2800" dirty="0"/>
              <a:t> </a:t>
            </a:r>
            <a:r>
              <a:rPr lang="en-US" sz="2800" dirty="0" err="1"/>
              <a:t>hình</a:t>
            </a:r>
            <a:r>
              <a:rPr lang="en-US" sz="2800" dirty="0"/>
              <a:t> </a:t>
            </a:r>
            <a:r>
              <a:rPr lang="en-US" sz="2800" dirty="0" err="1"/>
              <a:t>vuông</a:t>
            </a:r>
            <a:endParaRPr lang="en-US" sz="2800" dirty="0"/>
          </a:p>
          <a:p>
            <a:pPr marL="457200" indent="-457200">
              <a:buFont typeface="Arial" panose="020B0604020202020204" pitchFamily="34" charset="0"/>
              <a:buChar char="•"/>
            </a:pPr>
            <a:r>
              <a:rPr lang="en-US" sz="2800" dirty="0"/>
              <a:t>8 </a:t>
            </a:r>
            <a:r>
              <a:rPr lang="en-US" sz="2800" dirty="0" err="1"/>
              <a:t>đỉnh</a:t>
            </a:r>
            <a:endParaRPr lang="en-US" sz="2800" dirty="0"/>
          </a:p>
          <a:p>
            <a:pPr marL="457200" indent="-457200">
              <a:buFont typeface="Arial" panose="020B0604020202020204" pitchFamily="34" charset="0"/>
              <a:buChar char="•"/>
            </a:pPr>
            <a:r>
              <a:rPr lang="en-US" sz="2800" dirty="0"/>
              <a:t>12 </a:t>
            </a:r>
            <a:r>
              <a:rPr lang="en-US" sz="2800" dirty="0" err="1"/>
              <a:t>cạnh</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down)">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down)">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down)">
                                      <p:cBhvr>
                                        <p:cTn id="4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grpSp>
        <p:nvGrpSpPr>
          <p:cNvPr id="25" name="Group 24">
            <a:extLst>
              <a:ext uri="{FF2B5EF4-FFF2-40B4-BE49-F238E27FC236}">
                <a16:creationId xmlns:a16="http://schemas.microsoft.com/office/drawing/2014/main" id="{DC357F97-F8CC-40CD-804B-93C64CD93F9A}"/>
              </a:ext>
            </a:extLst>
          </p:cNvPr>
          <p:cNvGrpSpPr>
            <a:grpSpLocks/>
          </p:cNvGrpSpPr>
          <p:nvPr/>
        </p:nvGrpSpPr>
        <p:grpSpPr bwMode="auto">
          <a:xfrm>
            <a:off x="1374818" y="410052"/>
            <a:ext cx="8307661" cy="1630057"/>
            <a:chOff x="6035526" y="1478029"/>
            <a:chExt cx="6683757" cy="408623"/>
          </a:xfrm>
        </p:grpSpPr>
        <p:sp>
          <p:nvSpPr>
            <p:cNvPr id="26" name="Rounded Rectangular Callout 3">
              <a:extLst>
                <a:ext uri="{FF2B5EF4-FFF2-40B4-BE49-F238E27FC236}">
                  <a16:creationId xmlns:a16="http://schemas.microsoft.com/office/drawing/2014/main" id="{BE871EAA-1DF6-478D-BEA4-D56CED8F7FCF}"/>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28" name="Rounded Rectangle 1">
              <a:extLst>
                <a:ext uri="{FF2B5EF4-FFF2-40B4-BE49-F238E27FC236}">
                  <a16:creationId xmlns:a16="http://schemas.microsoft.com/office/drawing/2014/main" id="{FB7FCADB-6879-4FDC-A9FB-C74C11EA8CC1}"/>
                </a:ext>
              </a:extLst>
            </p:cNvPr>
            <p:cNvSpPr>
              <a:spLocks noChangeArrowheads="1"/>
            </p:cNvSpPr>
            <p:nvPr/>
          </p:nvSpPr>
          <p:spPr bwMode="auto">
            <a:xfrm rot="391599">
              <a:off x="6307697" y="1516348"/>
              <a:ext cx="6373714" cy="33833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Khối hộp chữ nhật có 8 đỉnh, 6 mặt và 12 cạnh</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4" name="Group 43">
            <a:extLst>
              <a:ext uri="{FF2B5EF4-FFF2-40B4-BE49-F238E27FC236}">
                <a16:creationId xmlns:a16="http://schemas.microsoft.com/office/drawing/2014/main" id="{897533EE-E87C-4414-B618-FA9B6C84A846}"/>
              </a:ext>
            </a:extLst>
          </p:cNvPr>
          <p:cNvGrpSpPr>
            <a:grpSpLocks/>
          </p:cNvGrpSpPr>
          <p:nvPr/>
        </p:nvGrpSpPr>
        <p:grpSpPr bwMode="auto">
          <a:xfrm>
            <a:off x="3990975" y="2752778"/>
            <a:ext cx="7838744" cy="1366189"/>
            <a:chOff x="6035526" y="1468307"/>
            <a:chExt cx="6683757" cy="473542"/>
          </a:xfrm>
        </p:grpSpPr>
        <p:sp>
          <p:nvSpPr>
            <p:cNvPr id="45" name="Rounded Rectangular Callout 3">
              <a:extLst>
                <a:ext uri="{FF2B5EF4-FFF2-40B4-BE49-F238E27FC236}">
                  <a16:creationId xmlns:a16="http://schemas.microsoft.com/office/drawing/2014/main" id="{D4CC1C58-222F-46C1-84C2-A2B9E3362025}"/>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46" name="Rounded Rectangle 1">
              <a:extLst>
                <a:ext uri="{FF2B5EF4-FFF2-40B4-BE49-F238E27FC236}">
                  <a16:creationId xmlns:a16="http://schemas.microsoft.com/office/drawing/2014/main" id="{1A4B5F7E-30F5-482C-A649-7593649E3910}"/>
                </a:ext>
              </a:extLst>
            </p:cNvPr>
            <p:cNvSpPr>
              <a:spLocks noChangeArrowheads="1"/>
            </p:cNvSpPr>
            <p:nvPr/>
          </p:nvSpPr>
          <p:spPr bwMode="auto">
            <a:xfrm rot="391599">
              <a:off x="6175821" y="1468307"/>
              <a:ext cx="6461020" cy="47354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algn="just">
                <a:lnSpc>
                  <a:spcPct val="120000"/>
                </a:lnSpc>
                <a:spcBef>
                  <a:spcPts val="0"/>
                </a:spcBef>
                <a:spcAft>
                  <a:spcPts val="0"/>
                </a:spcAft>
              </a:pPr>
              <a:r>
                <a:rPr lang="nl-NL" sz="3200" b="1" i="1" dirty="0">
                  <a:effectLst/>
                  <a:latin typeface="Calibri" panose="020F0502020204030204" pitchFamily="34" charset="0"/>
                  <a:ea typeface="Times New Roman" panose="02020603050405020304" pitchFamily="18" charset="0"/>
                  <a:cs typeface="Calibri" panose="020F0502020204030204" pitchFamily="34" charset="0"/>
                </a:rPr>
                <a:t>Khối hộp chữ nhật có mặt là hình chữ nhật.</a:t>
              </a:r>
              <a:endParaRPr lang="en-US" sz="32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26" name="Picture 2" descr="Lý thuyết hình hộp chữ nhật. hình lập phương toán 5">
            <a:extLst>
              <a:ext uri="{FF2B5EF4-FFF2-40B4-BE49-F238E27FC236}">
                <a16:creationId xmlns:a16="http://schemas.microsoft.com/office/drawing/2014/main" id="{DC78110B-F889-4438-AD88-BB74D76A2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36" y="2793746"/>
            <a:ext cx="3406283" cy="253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9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grpSp>
        <p:nvGrpSpPr>
          <p:cNvPr id="25" name="Group 24">
            <a:extLst>
              <a:ext uri="{FF2B5EF4-FFF2-40B4-BE49-F238E27FC236}">
                <a16:creationId xmlns:a16="http://schemas.microsoft.com/office/drawing/2014/main" id="{DC357F97-F8CC-40CD-804B-93C64CD93F9A}"/>
              </a:ext>
            </a:extLst>
          </p:cNvPr>
          <p:cNvGrpSpPr>
            <a:grpSpLocks/>
          </p:cNvGrpSpPr>
          <p:nvPr/>
        </p:nvGrpSpPr>
        <p:grpSpPr bwMode="auto">
          <a:xfrm>
            <a:off x="1374818" y="410052"/>
            <a:ext cx="8307661" cy="1630057"/>
            <a:chOff x="6035526" y="1478029"/>
            <a:chExt cx="6683757" cy="408623"/>
          </a:xfrm>
        </p:grpSpPr>
        <p:sp>
          <p:nvSpPr>
            <p:cNvPr id="26" name="Rounded Rectangular Callout 3">
              <a:extLst>
                <a:ext uri="{FF2B5EF4-FFF2-40B4-BE49-F238E27FC236}">
                  <a16:creationId xmlns:a16="http://schemas.microsoft.com/office/drawing/2014/main" id="{BE871EAA-1DF6-478D-BEA4-D56CED8F7FCF}"/>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28" name="Rounded Rectangle 1">
              <a:extLst>
                <a:ext uri="{FF2B5EF4-FFF2-40B4-BE49-F238E27FC236}">
                  <a16:creationId xmlns:a16="http://schemas.microsoft.com/office/drawing/2014/main" id="{FB7FCADB-6879-4FDC-A9FB-C74C11EA8CC1}"/>
                </a:ext>
              </a:extLst>
            </p:cNvPr>
            <p:cNvSpPr>
              <a:spLocks noChangeArrowheads="1"/>
            </p:cNvSpPr>
            <p:nvPr/>
          </p:nvSpPr>
          <p:spPr bwMode="auto">
            <a:xfrm rot="391599">
              <a:off x="6307697" y="1516348"/>
              <a:ext cx="6373714" cy="33833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Khối lập phương có 8 đỉnh, 6 mặt và 12 cạnh.</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44" name="Group 43">
            <a:extLst>
              <a:ext uri="{FF2B5EF4-FFF2-40B4-BE49-F238E27FC236}">
                <a16:creationId xmlns:a16="http://schemas.microsoft.com/office/drawing/2014/main" id="{897533EE-E87C-4414-B618-FA9B6C84A846}"/>
              </a:ext>
            </a:extLst>
          </p:cNvPr>
          <p:cNvGrpSpPr>
            <a:grpSpLocks/>
          </p:cNvGrpSpPr>
          <p:nvPr/>
        </p:nvGrpSpPr>
        <p:grpSpPr bwMode="auto">
          <a:xfrm>
            <a:off x="3990975" y="2780826"/>
            <a:ext cx="7838744" cy="1234149"/>
            <a:chOff x="6035526" y="1478029"/>
            <a:chExt cx="6683757" cy="427775"/>
          </a:xfrm>
        </p:grpSpPr>
        <p:sp>
          <p:nvSpPr>
            <p:cNvPr id="45" name="Rounded Rectangular Callout 3">
              <a:extLst>
                <a:ext uri="{FF2B5EF4-FFF2-40B4-BE49-F238E27FC236}">
                  <a16:creationId xmlns:a16="http://schemas.microsoft.com/office/drawing/2014/main" id="{D4CC1C58-222F-46C1-84C2-A2B9E3362025}"/>
                </a:ext>
              </a:extLst>
            </p:cNvPr>
            <p:cNvSpPr/>
            <p:nvPr/>
          </p:nvSpPr>
          <p:spPr>
            <a:xfrm rot="368258">
              <a:off x="6035526" y="1478029"/>
              <a:ext cx="6683757" cy="408623"/>
            </a:xfrm>
            <a:prstGeom prst="wedgeRoundRectCallout">
              <a:avLst>
                <a:gd name="adj1" fmla="val -40258"/>
                <a:gd name="adj2" fmla="val 89738"/>
                <a:gd name="adj3" fmla="val 16667"/>
              </a:avLst>
            </a:prstGeom>
            <a:solidFill>
              <a:srgbClr val="FFE890"/>
            </a:solidFill>
            <a:ln w="38100">
              <a:solidFill>
                <a:sysClr val="window" lastClr="FFFFFF"/>
              </a:solidFill>
            </a:ln>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ea typeface="微软雅黑"/>
                <a:cs typeface="+mn-cs"/>
              </a:endParaRPr>
            </a:p>
          </p:txBody>
        </p:sp>
        <p:sp>
          <p:nvSpPr>
            <p:cNvPr id="46" name="Rounded Rectangle 1">
              <a:extLst>
                <a:ext uri="{FF2B5EF4-FFF2-40B4-BE49-F238E27FC236}">
                  <a16:creationId xmlns:a16="http://schemas.microsoft.com/office/drawing/2014/main" id="{1A4B5F7E-30F5-482C-A649-7593649E3910}"/>
                </a:ext>
              </a:extLst>
            </p:cNvPr>
            <p:cNvSpPr>
              <a:spLocks noChangeArrowheads="1"/>
            </p:cNvSpPr>
            <p:nvPr/>
          </p:nvSpPr>
          <p:spPr bwMode="auto">
            <a:xfrm rot="391599">
              <a:off x="6176685" y="1492038"/>
              <a:ext cx="6194527" cy="41376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Khối lập phương có mặt đều là hình vuông.</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3" name="Picture 2">
            <a:extLst>
              <a:ext uri="{FF2B5EF4-FFF2-40B4-BE49-F238E27FC236}">
                <a16:creationId xmlns:a16="http://schemas.microsoft.com/office/drawing/2014/main" id="{1130DF5C-C018-4C67-A2BF-CD20C12C1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07" y="2799818"/>
            <a:ext cx="2985091" cy="2686582"/>
          </a:xfrm>
          <a:prstGeom prst="rect">
            <a:avLst/>
          </a:prstGeom>
        </p:spPr>
      </p:pic>
    </p:spTree>
    <p:extLst>
      <p:ext uri="{BB962C8B-B14F-4D97-AF65-F5344CB8AC3E}">
        <p14:creationId xmlns:p14="http://schemas.microsoft.com/office/powerpoint/2010/main" val="120828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FBA76F95-763B-489F-8A00-DED1EDAD63E0}"/>
              </a:ext>
            </a:extLst>
          </p:cNvPr>
          <p:cNvSpPr/>
          <p:nvPr>
            <p:custDataLst>
              <p:tags r:id="rId1"/>
            </p:custDataLst>
          </p:nvPr>
        </p:nvSpPr>
        <p:spPr>
          <a:xfrm rot="10800000" flipH="1">
            <a:off x="0" y="0"/>
            <a:ext cx="2171700" cy="2171700"/>
          </a:xfrm>
          <a:prstGeom prst="rtTriangle">
            <a:avLst/>
          </a:prstGeom>
          <a:solidFill>
            <a:srgbClr val="98B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sp>
        <p:nvSpPr>
          <p:cNvPr id="3" name="PHẠM DUYÊN 2 - 9Slide.vn">
            <a:extLst>
              <a:ext uri="{FF2B5EF4-FFF2-40B4-BE49-F238E27FC236}">
                <a16:creationId xmlns:a16="http://schemas.microsoft.com/office/drawing/2014/main" id="{8A198360-4876-4CA8-B4B7-D0E3BA7A64F9}"/>
              </a:ext>
            </a:extLst>
          </p:cNvPr>
          <p:cNvSpPr/>
          <p:nvPr>
            <p:custDataLst>
              <p:tags r:id="rId2"/>
            </p:custDataLst>
          </p:nvPr>
        </p:nvSpPr>
        <p:spPr>
          <a:xfrm flipH="1">
            <a:off x="10020300" y="4686300"/>
            <a:ext cx="2171700" cy="2171700"/>
          </a:xfrm>
          <a:custGeom>
            <a:avLst/>
            <a:gdLst>
              <a:gd name="connsiteX0" fmla="*/ 0 w 2171700"/>
              <a:gd name="connsiteY0" fmla="*/ 695325 h 2171700"/>
              <a:gd name="connsiteX1" fmla="*/ 1476375 w 2171700"/>
              <a:gd name="connsiteY1" fmla="*/ 2171700 h 2171700"/>
              <a:gd name="connsiteX2" fmla="*/ 0 w 2171700"/>
              <a:gd name="connsiteY2" fmla="*/ 2171700 h 2171700"/>
              <a:gd name="connsiteX3" fmla="*/ 0 w 2171700"/>
              <a:gd name="connsiteY3" fmla="*/ 0 h 2171700"/>
              <a:gd name="connsiteX4" fmla="*/ 2171700 w 2171700"/>
              <a:gd name="connsiteY4" fmla="*/ 2171700 h 2171700"/>
              <a:gd name="connsiteX5" fmla="*/ 1581150 w 2171700"/>
              <a:gd name="connsiteY5" fmla="*/ 2171700 h 2171700"/>
              <a:gd name="connsiteX6" fmla="*/ 0 w 2171700"/>
              <a:gd name="connsiteY6" fmla="*/ 59055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700" h="2171700">
                <a:moveTo>
                  <a:pt x="0" y="695325"/>
                </a:moveTo>
                <a:lnTo>
                  <a:pt x="1476375" y="2171700"/>
                </a:lnTo>
                <a:lnTo>
                  <a:pt x="0" y="2171700"/>
                </a:lnTo>
                <a:close/>
                <a:moveTo>
                  <a:pt x="0" y="0"/>
                </a:moveTo>
                <a:lnTo>
                  <a:pt x="2171700" y="2171700"/>
                </a:lnTo>
                <a:lnTo>
                  <a:pt x="1581150" y="2171700"/>
                </a:lnTo>
                <a:lnTo>
                  <a:pt x="0" y="5905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Quicksand"/>
              <a:ea typeface="+mn-ea"/>
              <a:cs typeface="+mn-cs"/>
            </a:endParaRPr>
          </a:p>
        </p:txBody>
      </p:sp>
      <p:pic>
        <p:nvPicPr>
          <p:cNvPr id="4" name="PHẠM DUYÊN 3 - 9Slide.vn">
            <a:extLst>
              <a:ext uri="{FF2B5EF4-FFF2-40B4-BE49-F238E27FC236}">
                <a16:creationId xmlns:a16="http://schemas.microsoft.com/office/drawing/2014/main" id="{564D7279-F6D3-483A-847C-1025379ECFDB}"/>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rcRect t="3151" b="3151"/>
          <a:stretch/>
        </p:blipFill>
        <p:spPr>
          <a:xfrm flipH="1">
            <a:off x="638175" y="552450"/>
            <a:ext cx="10915650" cy="5753100"/>
          </a:xfrm>
          <a:custGeom>
            <a:avLst/>
            <a:gdLst>
              <a:gd name="connsiteX0" fmla="*/ 0 w 10915650"/>
              <a:gd name="connsiteY0" fmla="*/ 0 h 5753100"/>
              <a:gd name="connsiteX1" fmla="*/ 9367838 w 10915650"/>
              <a:gd name="connsiteY1" fmla="*/ 0 h 5753100"/>
              <a:gd name="connsiteX2" fmla="*/ 10915650 w 10915650"/>
              <a:gd name="connsiteY2" fmla="*/ 1547812 h 5753100"/>
              <a:gd name="connsiteX3" fmla="*/ 10915650 w 10915650"/>
              <a:gd name="connsiteY3" fmla="*/ 5753100 h 5753100"/>
              <a:gd name="connsiteX4" fmla="*/ 1547812 w 10915650"/>
              <a:gd name="connsiteY4" fmla="*/ 5753100 h 5753100"/>
              <a:gd name="connsiteX5" fmla="*/ 0 w 10915650"/>
              <a:gd name="connsiteY5" fmla="*/ 4205288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5650" h="5753100">
                <a:moveTo>
                  <a:pt x="0" y="0"/>
                </a:moveTo>
                <a:lnTo>
                  <a:pt x="9367838" y="0"/>
                </a:lnTo>
                <a:lnTo>
                  <a:pt x="10915650" y="1547812"/>
                </a:lnTo>
                <a:lnTo>
                  <a:pt x="10915650" y="5753100"/>
                </a:lnTo>
                <a:lnTo>
                  <a:pt x="1547812" y="5753100"/>
                </a:lnTo>
                <a:lnTo>
                  <a:pt x="0" y="4205288"/>
                </a:lnTo>
                <a:close/>
              </a:path>
            </a:pathLst>
          </a:custGeom>
          <a:pattFill>
            <a:fgClr>
              <a:schemeClr val="lt1">
                <a:lumMod val="85000"/>
              </a:schemeClr>
            </a:fgClr>
            <a:bgClr>
              <a:schemeClr val="lt1"/>
            </a:bgClr>
          </a:pattFill>
        </p:spPr>
      </p:pic>
      <p:pic>
        <p:nvPicPr>
          <p:cNvPr id="6" name="Picture 5">
            <a:extLst>
              <a:ext uri="{FF2B5EF4-FFF2-40B4-BE49-F238E27FC236}">
                <a16:creationId xmlns:a16="http://schemas.microsoft.com/office/drawing/2014/main" id="{E505A1AD-39D8-4976-9FD4-3A722F16C502}"/>
              </a:ext>
            </a:extLst>
          </p:cNvPr>
          <p:cNvPicPr>
            <a:picLocks noChangeAspect="1"/>
          </p:cNvPicPr>
          <p:nvPr/>
        </p:nvPicPr>
        <p:blipFill>
          <a:blip r:embed="rId6"/>
          <a:stretch>
            <a:fillRect/>
          </a:stretch>
        </p:blipFill>
        <p:spPr>
          <a:xfrm>
            <a:off x="3276355" y="2529762"/>
            <a:ext cx="5639289" cy="1798476"/>
          </a:xfrm>
          <a:prstGeom prst="rect">
            <a:avLst/>
          </a:prstGeom>
        </p:spPr>
      </p:pic>
    </p:spTree>
    <p:extLst>
      <p:ext uri="{BB962C8B-B14F-4D97-AF65-F5344CB8AC3E}">
        <p14:creationId xmlns:p14="http://schemas.microsoft.com/office/powerpoint/2010/main" val="1666923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D909BFC-C951-11F3-5C87-5B1FFCD82C15}"/>
              </a:ext>
            </a:extLst>
          </p:cNvPr>
          <p:cNvSpPr txBox="1"/>
          <p:nvPr/>
        </p:nvSpPr>
        <p:spPr>
          <a:xfrm>
            <a:off x="942976" y="561975"/>
            <a:ext cx="10687050" cy="892552"/>
          </a:xfrm>
          <a:prstGeom prst="rect">
            <a:avLst/>
          </a:prstGeom>
          <a:noFill/>
        </p:spPr>
        <p:txBody>
          <a:bodyPr wrap="square" rtlCol="0">
            <a:spAutoFit/>
          </a:bodyPr>
          <a:lstStyle/>
          <a:p>
            <a:pPr algn="just"/>
            <a:r>
              <a:rPr lang="vi-VN" sz="2600" b="1" i="0" dirty="0">
                <a:solidFill>
                  <a:srgbClr val="000000"/>
                </a:solidFill>
                <a:effectLst/>
                <a:latin typeface="Cambria" panose="02040503050406030204" pitchFamily="18" charset="0"/>
                <a:ea typeface="Cambria" panose="02040503050406030204" pitchFamily="18" charset="0"/>
              </a:rPr>
              <a:t>a) Lấy ra từ bộ đồ dùng học Toán một khối hộp chữ nhật và một khối lập phương rồi chỉ ra các đỉnh, cạnh, mặt của mỗi khối hình đó.</a:t>
            </a:r>
            <a:endParaRPr lang="en-US" sz="2600" b="1" dirty="0">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FF8EB777-E76E-B941-2DCD-5E0082633939}"/>
              </a:ext>
            </a:extLst>
          </p:cNvPr>
          <p:cNvSpPr/>
          <p:nvPr/>
        </p:nvSpPr>
        <p:spPr>
          <a:xfrm>
            <a:off x="308610" y="492064"/>
            <a:ext cx="726649" cy="707886"/>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perspectiveFront"/>
            <a:lightRig rig="threePt" dir="t"/>
          </a:scene3d>
          <a:sp3d>
            <a:bevelT w="139700" h="139700" prst="divo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pic>
        <p:nvPicPr>
          <p:cNvPr id="11" name="Picture 2" descr="Lý thuyết hình hộp chữ nhật. hình lập phương toán 5">
            <a:extLst>
              <a:ext uri="{FF2B5EF4-FFF2-40B4-BE49-F238E27FC236}">
                <a16:creationId xmlns:a16="http://schemas.microsoft.com/office/drawing/2014/main" id="{ED30EF1E-0C18-24DA-F5BD-A5BA74B67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461" y="2574671"/>
            <a:ext cx="3406283" cy="25356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EE2A598-2EFE-8434-F756-78CABDFBA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307" y="2333093"/>
            <a:ext cx="2985091" cy="2686582"/>
          </a:xfrm>
          <a:prstGeom prst="rect">
            <a:avLst/>
          </a:prstGeom>
        </p:spPr>
      </p:pic>
    </p:spTree>
    <p:extLst>
      <p:ext uri="{BB962C8B-B14F-4D97-AF65-F5344CB8AC3E}">
        <p14:creationId xmlns:p14="http://schemas.microsoft.com/office/powerpoint/2010/main" val="290942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Oval 9">
            <a:extLst>
              <a:ext uri="{FF2B5EF4-FFF2-40B4-BE49-F238E27FC236}">
                <a16:creationId xmlns:a16="http://schemas.microsoft.com/office/drawing/2014/main" id="{FF8EB777-E76E-B941-2DCD-5E0082633939}"/>
              </a:ext>
            </a:extLst>
          </p:cNvPr>
          <p:cNvSpPr/>
          <p:nvPr/>
        </p:nvSpPr>
        <p:spPr>
          <a:xfrm>
            <a:off x="308610" y="492064"/>
            <a:ext cx="726649" cy="707886"/>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perspectiveFront"/>
            <a:lightRig rig="threePt" dir="t"/>
          </a:scene3d>
          <a:sp3d>
            <a:bevelT w="139700" h="139700" prst="divo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pic>
        <p:nvPicPr>
          <p:cNvPr id="3" name="Picture 2">
            <a:extLst>
              <a:ext uri="{FF2B5EF4-FFF2-40B4-BE49-F238E27FC236}">
                <a16:creationId xmlns:a16="http://schemas.microsoft.com/office/drawing/2014/main" id="{7D3E237A-175C-4C5B-E712-9CB2AE1311F6}"/>
              </a:ext>
            </a:extLst>
          </p:cNvPr>
          <p:cNvPicPr>
            <a:picLocks noChangeAspect="1"/>
          </p:cNvPicPr>
          <p:nvPr/>
        </p:nvPicPr>
        <p:blipFill>
          <a:blip r:embed="rId4"/>
          <a:stretch>
            <a:fillRect/>
          </a:stretch>
        </p:blipFill>
        <p:spPr>
          <a:xfrm>
            <a:off x="1095375" y="1915535"/>
            <a:ext cx="10153650" cy="2190278"/>
          </a:xfrm>
          <a:prstGeom prst="rect">
            <a:avLst/>
          </a:prstGeom>
        </p:spPr>
      </p:pic>
      <p:grpSp>
        <p:nvGrpSpPr>
          <p:cNvPr id="7" name="Group 6">
            <a:extLst>
              <a:ext uri="{FF2B5EF4-FFF2-40B4-BE49-F238E27FC236}">
                <a16:creationId xmlns:a16="http://schemas.microsoft.com/office/drawing/2014/main" id="{A38C0F32-8024-48E8-8A3B-302C22667F4A}"/>
              </a:ext>
            </a:extLst>
          </p:cNvPr>
          <p:cNvGrpSpPr/>
          <p:nvPr/>
        </p:nvGrpSpPr>
        <p:grpSpPr>
          <a:xfrm>
            <a:off x="942976" y="514350"/>
            <a:ext cx="10687050" cy="681037"/>
            <a:chOff x="942976" y="514350"/>
            <a:chExt cx="10687050" cy="681037"/>
          </a:xfrm>
        </p:grpSpPr>
        <p:sp>
          <p:nvSpPr>
            <p:cNvPr id="9" name="TextBox 8">
              <a:extLst>
                <a:ext uri="{FF2B5EF4-FFF2-40B4-BE49-F238E27FC236}">
                  <a16:creationId xmlns:a16="http://schemas.microsoft.com/office/drawing/2014/main" id="{CD909BFC-C951-11F3-5C87-5B1FFCD82C15}"/>
                </a:ext>
              </a:extLst>
            </p:cNvPr>
            <p:cNvSpPr txBox="1"/>
            <p:nvPr/>
          </p:nvSpPr>
          <p:spPr>
            <a:xfrm>
              <a:off x="942976" y="561975"/>
              <a:ext cx="10687050"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Chọn số thích hợp cho mỗi ô </a:t>
              </a:r>
              <a:r>
                <a:rPr kumimoji="0" lang="en-US"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bảng dưới đây:</a:t>
              </a:r>
            </a:p>
          </p:txBody>
        </p:sp>
        <p:pic>
          <p:nvPicPr>
            <p:cNvPr id="6" name="Picture 5">
              <a:extLst>
                <a:ext uri="{FF2B5EF4-FFF2-40B4-BE49-F238E27FC236}">
                  <a16:creationId xmlns:a16="http://schemas.microsoft.com/office/drawing/2014/main" id="{51744D81-2459-2578-1C3C-2E81C61C8EC1}"/>
                </a:ext>
              </a:extLst>
            </p:cNvPr>
            <p:cNvPicPr>
              <a:picLocks noChangeAspect="1"/>
            </p:cNvPicPr>
            <p:nvPr/>
          </p:nvPicPr>
          <p:blipFill>
            <a:blip r:embed="rId5"/>
            <a:stretch>
              <a:fillRect/>
            </a:stretch>
          </p:blipFill>
          <p:spPr>
            <a:xfrm>
              <a:off x="5791200" y="514350"/>
              <a:ext cx="681037" cy="681037"/>
            </a:xfrm>
            <a:prstGeom prst="rect">
              <a:avLst/>
            </a:prstGeom>
          </p:spPr>
        </p:pic>
      </p:grpSp>
      <p:sp>
        <p:nvSpPr>
          <p:cNvPr id="8" name="Rectangle: Rounded Corners 7">
            <a:extLst>
              <a:ext uri="{FF2B5EF4-FFF2-40B4-BE49-F238E27FC236}">
                <a16:creationId xmlns:a16="http://schemas.microsoft.com/office/drawing/2014/main" id="{4F94753E-E099-457A-1855-C4C2D86E8481}"/>
              </a:ext>
            </a:extLst>
          </p:cNvPr>
          <p:cNvSpPr/>
          <p:nvPr/>
        </p:nvSpPr>
        <p:spPr>
          <a:xfrm>
            <a:off x="5343525" y="2838450"/>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8</a:t>
            </a:r>
          </a:p>
        </p:txBody>
      </p:sp>
      <p:sp>
        <p:nvSpPr>
          <p:cNvPr id="13" name="Rectangle: Rounded Corners 12">
            <a:extLst>
              <a:ext uri="{FF2B5EF4-FFF2-40B4-BE49-F238E27FC236}">
                <a16:creationId xmlns:a16="http://schemas.microsoft.com/office/drawing/2014/main" id="{3ED46684-EC87-51E1-38BB-35E7C83C0678}"/>
              </a:ext>
            </a:extLst>
          </p:cNvPr>
          <p:cNvSpPr/>
          <p:nvPr/>
        </p:nvSpPr>
        <p:spPr>
          <a:xfrm>
            <a:off x="7458075" y="2800350"/>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12</a:t>
            </a:r>
          </a:p>
        </p:txBody>
      </p:sp>
      <p:sp>
        <p:nvSpPr>
          <p:cNvPr id="14" name="Rectangle: Rounded Corners 13">
            <a:extLst>
              <a:ext uri="{FF2B5EF4-FFF2-40B4-BE49-F238E27FC236}">
                <a16:creationId xmlns:a16="http://schemas.microsoft.com/office/drawing/2014/main" id="{268F012D-6C01-565C-0719-C35F6AB93897}"/>
              </a:ext>
            </a:extLst>
          </p:cNvPr>
          <p:cNvSpPr/>
          <p:nvPr/>
        </p:nvSpPr>
        <p:spPr>
          <a:xfrm>
            <a:off x="9677400" y="2819400"/>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6</a:t>
            </a:r>
          </a:p>
        </p:txBody>
      </p:sp>
      <p:sp>
        <p:nvSpPr>
          <p:cNvPr id="15" name="Rectangle: Rounded Corners 14">
            <a:extLst>
              <a:ext uri="{FF2B5EF4-FFF2-40B4-BE49-F238E27FC236}">
                <a16:creationId xmlns:a16="http://schemas.microsoft.com/office/drawing/2014/main" id="{34AEFC4E-DD0A-CC75-7CD1-418C72C2DD63}"/>
              </a:ext>
            </a:extLst>
          </p:cNvPr>
          <p:cNvSpPr/>
          <p:nvPr/>
        </p:nvSpPr>
        <p:spPr>
          <a:xfrm>
            <a:off x="5314950" y="3514725"/>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8</a:t>
            </a:r>
          </a:p>
        </p:txBody>
      </p:sp>
      <p:sp>
        <p:nvSpPr>
          <p:cNvPr id="16" name="Rectangle: Rounded Corners 15">
            <a:extLst>
              <a:ext uri="{FF2B5EF4-FFF2-40B4-BE49-F238E27FC236}">
                <a16:creationId xmlns:a16="http://schemas.microsoft.com/office/drawing/2014/main" id="{1FC71BBB-D24D-9808-F814-CC3DF5BE64AC}"/>
              </a:ext>
            </a:extLst>
          </p:cNvPr>
          <p:cNvSpPr/>
          <p:nvPr/>
        </p:nvSpPr>
        <p:spPr>
          <a:xfrm>
            <a:off x="7505700" y="3495675"/>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12</a:t>
            </a:r>
          </a:p>
        </p:txBody>
      </p:sp>
      <p:sp>
        <p:nvSpPr>
          <p:cNvPr id="17" name="Rectangle: Rounded Corners 16">
            <a:extLst>
              <a:ext uri="{FF2B5EF4-FFF2-40B4-BE49-F238E27FC236}">
                <a16:creationId xmlns:a16="http://schemas.microsoft.com/office/drawing/2014/main" id="{8D14551C-7E74-4CAD-5FD2-BB767CACFA42}"/>
              </a:ext>
            </a:extLst>
          </p:cNvPr>
          <p:cNvSpPr/>
          <p:nvPr/>
        </p:nvSpPr>
        <p:spPr>
          <a:xfrm>
            <a:off x="9725025" y="3495675"/>
            <a:ext cx="819150"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6</a:t>
            </a:r>
          </a:p>
        </p:txBody>
      </p:sp>
    </p:spTree>
    <p:extLst>
      <p:ext uri="{BB962C8B-B14F-4D97-AF65-F5344CB8AC3E}">
        <p14:creationId xmlns:p14="http://schemas.microsoft.com/office/powerpoint/2010/main" val="34918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Oval 32">
            <a:extLst>
              <a:ext uri="{FF2B5EF4-FFF2-40B4-BE49-F238E27FC236}">
                <a16:creationId xmlns:a16="http://schemas.microsoft.com/office/drawing/2014/main" id="{359B7EF5-C2BA-4457-9E78-7130408169BA}"/>
              </a:ext>
            </a:extLst>
          </p:cNvPr>
          <p:cNvSpPr/>
          <p:nvPr/>
        </p:nvSpPr>
        <p:spPr>
          <a:xfrm>
            <a:off x="975360" y="653989"/>
            <a:ext cx="726649" cy="707886"/>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perspectiveFront"/>
            <a:lightRig rig="threePt" dir="t"/>
          </a:scene3d>
          <a:sp3d>
            <a:bevelT w="139700" h="139700" prst="divo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693410" y="629542"/>
            <a:ext cx="6564766"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lvl="0" algn="ctr">
              <a:defRPr/>
            </a:pPr>
            <a:r>
              <a:rPr lang="en-US" sz="2600" b="1" kern="0" dirty="0">
                <a:solidFill>
                  <a:srgbClr val="000066"/>
                </a:solidFill>
                <a:latin typeface="Arial" panose="020B0604020202020204" pitchFamily="34" charset="0"/>
                <a:cs typeface="Arial" panose="020B0604020202020204" pitchFamily="34" charset="0"/>
              </a:rPr>
              <a:t>Quan </a:t>
            </a:r>
            <a:r>
              <a:rPr lang="en-US" sz="2600" b="1" kern="0" dirty="0" err="1">
                <a:solidFill>
                  <a:srgbClr val="000066"/>
                </a:solidFill>
                <a:latin typeface="Arial" panose="020B0604020202020204" pitchFamily="34" charset="0"/>
                <a:cs typeface="Arial" panose="020B0604020202020204" pitchFamily="34" charset="0"/>
              </a:rPr>
              <a:t>sát</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hình</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vẽ</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rồi</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trả</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lời</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các</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câu</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hỏi</a:t>
            </a:r>
            <a:r>
              <a:rPr lang="en-US" sz="2600" b="1" kern="0" dirty="0">
                <a:solidFill>
                  <a:srgbClr val="000066"/>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C57B3C12-D95E-1AD1-A9C8-7028CBEB48BA}"/>
              </a:ext>
            </a:extLst>
          </p:cNvPr>
          <p:cNvPicPr>
            <a:picLocks noChangeAspect="1"/>
          </p:cNvPicPr>
          <p:nvPr/>
        </p:nvPicPr>
        <p:blipFill>
          <a:blip r:embed="rId4"/>
          <a:stretch>
            <a:fillRect/>
          </a:stretch>
        </p:blipFill>
        <p:spPr>
          <a:xfrm>
            <a:off x="1466850" y="1775727"/>
            <a:ext cx="9639300" cy="2891063"/>
          </a:xfrm>
          <a:prstGeom prst="rect">
            <a:avLst/>
          </a:prstGeom>
        </p:spPr>
      </p:pic>
      <p:sp>
        <p:nvSpPr>
          <p:cNvPr id="8" name="TextBox 7">
            <a:extLst>
              <a:ext uri="{FF2B5EF4-FFF2-40B4-BE49-F238E27FC236}">
                <a16:creationId xmlns:a16="http://schemas.microsoft.com/office/drawing/2014/main" id="{FA563DBD-6D5D-4E9C-894F-0F6895505EC0}"/>
              </a:ext>
            </a:extLst>
          </p:cNvPr>
          <p:cNvSpPr txBox="1"/>
          <p:nvPr/>
        </p:nvSpPr>
        <p:spPr>
          <a:xfrm>
            <a:off x="914400" y="4991100"/>
            <a:ext cx="10534650" cy="1077218"/>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a) Hình trên có bao nhiêu khối hộp chữ nhật, bao nhiêu khối lập phương?</a:t>
            </a:r>
          </a:p>
        </p:txBody>
      </p:sp>
    </p:spTree>
    <p:extLst>
      <p:ext uri="{BB962C8B-B14F-4D97-AF65-F5344CB8AC3E}">
        <p14:creationId xmlns:p14="http://schemas.microsoft.com/office/powerpoint/2010/main" val="7550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883785" y="1086742"/>
            <a:ext cx="4164465"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Khối</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hộp</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chữ</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nhật</a:t>
            </a:r>
            <a:endParaRPr kumimoji="0" lang="en-US" sz="26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58339C55-E7AA-7079-A6AA-DFF603A0E939}"/>
              </a:ext>
            </a:extLst>
          </p:cNvPr>
          <p:cNvSpPr/>
          <p:nvPr/>
        </p:nvSpPr>
        <p:spPr>
          <a:xfrm>
            <a:off x="6732135" y="1115317"/>
            <a:ext cx="4164465"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Khối</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lập</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phương</a:t>
            </a:r>
            <a:endParaRPr kumimoji="0" lang="en-US" sz="26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296DCCF7-B829-F939-591C-48593EDADC25}"/>
              </a:ext>
            </a:extLst>
          </p:cNvPr>
          <p:cNvPicPr>
            <a:picLocks noChangeAspect="1"/>
          </p:cNvPicPr>
          <p:nvPr/>
        </p:nvPicPr>
        <p:blipFill>
          <a:blip r:embed="rId4"/>
          <a:stretch>
            <a:fillRect/>
          </a:stretch>
        </p:blipFill>
        <p:spPr>
          <a:xfrm>
            <a:off x="747712" y="2243137"/>
            <a:ext cx="1547813" cy="1593561"/>
          </a:xfrm>
          <a:prstGeom prst="rect">
            <a:avLst/>
          </a:prstGeom>
        </p:spPr>
      </p:pic>
      <p:pic>
        <p:nvPicPr>
          <p:cNvPr id="6" name="Picture 5">
            <a:extLst>
              <a:ext uri="{FF2B5EF4-FFF2-40B4-BE49-F238E27FC236}">
                <a16:creationId xmlns:a16="http://schemas.microsoft.com/office/drawing/2014/main" id="{2580EE52-EA4C-6A9D-B435-515B0DC4C51C}"/>
              </a:ext>
            </a:extLst>
          </p:cNvPr>
          <p:cNvPicPr>
            <a:picLocks noChangeAspect="1"/>
          </p:cNvPicPr>
          <p:nvPr/>
        </p:nvPicPr>
        <p:blipFill>
          <a:blip r:embed="rId5"/>
          <a:stretch>
            <a:fillRect/>
          </a:stretch>
        </p:blipFill>
        <p:spPr>
          <a:xfrm>
            <a:off x="2400299" y="2457449"/>
            <a:ext cx="2592311" cy="1228725"/>
          </a:xfrm>
          <a:prstGeom prst="rect">
            <a:avLst/>
          </a:prstGeom>
        </p:spPr>
      </p:pic>
      <p:pic>
        <p:nvPicPr>
          <p:cNvPr id="10" name="Picture 9">
            <a:extLst>
              <a:ext uri="{FF2B5EF4-FFF2-40B4-BE49-F238E27FC236}">
                <a16:creationId xmlns:a16="http://schemas.microsoft.com/office/drawing/2014/main" id="{81B19D95-0AF6-5A9F-7FE7-F8C8F19CE16C}"/>
              </a:ext>
            </a:extLst>
          </p:cNvPr>
          <p:cNvPicPr>
            <a:picLocks noChangeAspect="1"/>
          </p:cNvPicPr>
          <p:nvPr/>
        </p:nvPicPr>
        <p:blipFill>
          <a:blip r:embed="rId6"/>
          <a:stretch>
            <a:fillRect/>
          </a:stretch>
        </p:blipFill>
        <p:spPr>
          <a:xfrm>
            <a:off x="757237" y="4057650"/>
            <a:ext cx="1076325" cy="1695450"/>
          </a:xfrm>
          <a:prstGeom prst="rect">
            <a:avLst/>
          </a:prstGeom>
        </p:spPr>
      </p:pic>
      <p:pic>
        <p:nvPicPr>
          <p:cNvPr id="12" name="Picture 11">
            <a:extLst>
              <a:ext uri="{FF2B5EF4-FFF2-40B4-BE49-F238E27FC236}">
                <a16:creationId xmlns:a16="http://schemas.microsoft.com/office/drawing/2014/main" id="{C65328A2-6B7F-6A41-384E-DCDD620AEC18}"/>
              </a:ext>
            </a:extLst>
          </p:cNvPr>
          <p:cNvPicPr>
            <a:picLocks noChangeAspect="1"/>
          </p:cNvPicPr>
          <p:nvPr/>
        </p:nvPicPr>
        <p:blipFill>
          <a:blip r:embed="rId7"/>
          <a:stretch>
            <a:fillRect/>
          </a:stretch>
        </p:blipFill>
        <p:spPr>
          <a:xfrm>
            <a:off x="2247900" y="4267200"/>
            <a:ext cx="2552700" cy="1085850"/>
          </a:xfrm>
          <a:prstGeom prst="rect">
            <a:avLst/>
          </a:prstGeom>
        </p:spPr>
      </p:pic>
      <p:cxnSp>
        <p:nvCxnSpPr>
          <p:cNvPr id="13" name="Straight Connector 12">
            <a:extLst>
              <a:ext uri="{FF2B5EF4-FFF2-40B4-BE49-F238E27FC236}">
                <a16:creationId xmlns:a16="http://schemas.microsoft.com/office/drawing/2014/main" id="{A8AD5966-A696-8725-A778-1E7AC5A6DEC6}"/>
              </a:ext>
            </a:extLst>
          </p:cNvPr>
          <p:cNvCxnSpPr>
            <a:cxnSpLocks/>
          </p:cNvCxnSpPr>
          <p:nvPr/>
        </p:nvCxnSpPr>
        <p:spPr>
          <a:xfrm>
            <a:off x="5800725" y="1514475"/>
            <a:ext cx="66675" cy="377190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E59E380A-8C04-3856-E010-8E7FC25D4988}"/>
              </a:ext>
            </a:extLst>
          </p:cNvPr>
          <p:cNvPicPr>
            <a:picLocks noChangeAspect="1"/>
          </p:cNvPicPr>
          <p:nvPr/>
        </p:nvPicPr>
        <p:blipFill>
          <a:blip r:embed="rId8"/>
          <a:stretch>
            <a:fillRect/>
          </a:stretch>
        </p:blipFill>
        <p:spPr>
          <a:xfrm>
            <a:off x="6962775" y="2238375"/>
            <a:ext cx="1371600" cy="1371600"/>
          </a:xfrm>
          <a:prstGeom prst="rect">
            <a:avLst/>
          </a:prstGeom>
        </p:spPr>
      </p:pic>
      <p:pic>
        <p:nvPicPr>
          <p:cNvPr id="19" name="Picture 18">
            <a:extLst>
              <a:ext uri="{FF2B5EF4-FFF2-40B4-BE49-F238E27FC236}">
                <a16:creationId xmlns:a16="http://schemas.microsoft.com/office/drawing/2014/main" id="{1B93EC57-E12C-C108-A813-C1C96B5D8815}"/>
              </a:ext>
            </a:extLst>
          </p:cNvPr>
          <p:cNvPicPr>
            <a:picLocks noChangeAspect="1"/>
          </p:cNvPicPr>
          <p:nvPr/>
        </p:nvPicPr>
        <p:blipFill>
          <a:blip r:embed="rId9"/>
          <a:stretch>
            <a:fillRect/>
          </a:stretch>
        </p:blipFill>
        <p:spPr>
          <a:xfrm>
            <a:off x="8948737" y="2319337"/>
            <a:ext cx="1323975" cy="1266825"/>
          </a:xfrm>
          <a:prstGeom prst="rect">
            <a:avLst/>
          </a:prstGeom>
        </p:spPr>
      </p:pic>
    </p:spTree>
    <p:extLst>
      <p:ext uri="{BB962C8B-B14F-4D97-AF65-F5344CB8AC3E}">
        <p14:creationId xmlns:p14="http://schemas.microsoft.com/office/powerpoint/2010/main" val="26095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4"/>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693410" y="629542"/>
            <a:ext cx="7964940"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lvl="0" algn="ctr">
              <a:defRPr/>
            </a:pPr>
            <a:r>
              <a:rPr lang="en-US" sz="2600" b="1" kern="0" dirty="0">
                <a:solidFill>
                  <a:srgbClr val="000066"/>
                </a:solidFill>
                <a:latin typeface="Arial" panose="020B0604020202020204" pitchFamily="34" charset="0"/>
                <a:cs typeface="Arial" panose="020B0604020202020204" pitchFamily="34" charset="0"/>
              </a:rPr>
              <a:t>b) </a:t>
            </a:r>
            <a:r>
              <a:rPr lang="en-US" sz="2600" b="1" kern="0" dirty="0" err="1">
                <a:solidFill>
                  <a:srgbClr val="000066"/>
                </a:solidFill>
                <a:latin typeface="Arial" panose="020B0604020202020204" pitchFamily="34" charset="0"/>
                <a:cs typeface="Arial" panose="020B0604020202020204" pitchFamily="34" charset="0"/>
              </a:rPr>
              <a:t>Những</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hình</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nào</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có</a:t>
            </a:r>
            <a:r>
              <a:rPr lang="en-US" sz="2600" b="1" kern="0" dirty="0">
                <a:solidFill>
                  <a:srgbClr val="000066"/>
                </a:solidFill>
                <a:latin typeface="Arial" panose="020B0604020202020204" pitchFamily="34" charset="0"/>
                <a:cs typeface="Arial" panose="020B0604020202020204" pitchFamily="34" charset="0"/>
              </a:rPr>
              <a:t> 6 </a:t>
            </a:r>
            <a:r>
              <a:rPr lang="en-US" sz="2600" b="1" kern="0" dirty="0" err="1">
                <a:solidFill>
                  <a:srgbClr val="000066"/>
                </a:solidFill>
                <a:latin typeface="Arial" panose="020B0604020202020204" pitchFamily="34" charset="0"/>
                <a:cs typeface="Arial" panose="020B0604020202020204" pitchFamily="34" charset="0"/>
              </a:rPr>
              <a:t>mặt</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đều</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là</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hình</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vuông</a:t>
            </a:r>
            <a:r>
              <a:rPr lang="en-US" sz="2600" b="1" kern="0" dirty="0">
                <a:solidFill>
                  <a:srgbClr val="000066"/>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C57B3C12-D95E-1AD1-A9C8-7028CBEB48BA}"/>
              </a:ext>
            </a:extLst>
          </p:cNvPr>
          <p:cNvPicPr>
            <a:picLocks noChangeAspect="1"/>
          </p:cNvPicPr>
          <p:nvPr/>
        </p:nvPicPr>
        <p:blipFill>
          <a:blip r:embed="rId5"/>
          <a:stretch>
            <a:fillRect/>
          </a:stretch>
        </p:blipFill>
        <p:spPr>
          <a:xfrm>
            <a:off x="1466850" y="1775727"/>
            <a:ext cx="9639300" cy="2891063"/>
          </a:xfrm>
          <a:prstGeom prst="rect">
            <a:avLst/>
          </a:prstGeom>
        </p:spPr>
      </p:pic>
      <p:sp>
        <p:nvSpPr>
          <p:cNvPr id="2" name="Oval 1">
            <a:extLst>
              <a:ext uri="{FF2B5EF4-FFF2-40B4-BE49-F238E27FC236}">
                <a16:creationId xmlns:a16="http://schemas.microsoft.com/office/drawing/2014/main" id="{BB28AB2C-7FEA-5AAC-7163-EB8E1266AE3B}"/>
              </a:ext>
            </a:extLst>
          </p:cNvPr>
          <p:cNvSpPr/>
          <p:nvPr/>
        </p:nvSpPr>
        <p:spPr>
          <a:xfrm>
            <a:off x="5600700" y="1762125"/>
            <a:ext cx="1924049" cy="16573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E80CC265-0209-892C-E3FB-5DDE62F623F6}"/>
              </a:ext>
            </a:extLst>
          </p:cNvPr>
          <p:cNvSpPr/>
          <p:nvPr/>
        </p:nvSpPr>
        <p:spPr>
          <a:xfrm>
            <a:off x="6057901" y="3524250"/>
            <a:ext cx="1590674" cy="11525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40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4"/>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693410" y="629542"/>
            <a:ext cx="7964940"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lvl="0" algn="ctr">
              <a:defRPr/>
            </a:pPr>
            <a:r>
              <a:rPr lang="en-US" sz="2600" b="1" kern="0" dirty="0">
                <a:solidFill>
                  <a:srgbClr val="000066"/>
                </a:solidFill>
                <a:latin typeface="Arial" panose="020B0604020202020204" pitchFamily="34" charset="0"/>
                <a:cs typeface="Arial" panose="020B0604020202020204" pitchFamily="34" charset="0"/>
              </a:rPr>
              <a:t>c) </a:t>
            </a:r>
            <a:r>
              <a:rPr lang="en-US" sz="2600" b="1" kern="0" dirty="0" err="1">
                <a:solidFill>
                  <a:srgbClr val="000066"/>
                </a:solidFill>
                <a:latin typeface="Arial" panose="020B0604020202020204" pitchFamily="34" charset="0"/>
                <a:cs typeface="Arial" panose="020B0604020202020204" pitchFamily="34" charset="0"/>
              </a:rPr>
              <a:t>Những</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hình</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nào</a:t>
            </a:r>
            <a:r>
              <a:rPr lang="en-US" sz="2600" b="1" kern="0" dirty="0">
                <a:solidFill>
                  <a:srgbClr val="000066"/>
                </a:solidFill>
                <a:latin typeface="Arial" panose="020B0604020202020204" pitchFamily="34" charset="0"/>
                <a:cs typeface="Arial" panose="020B0604020202020204" pitchFamily="34" charset="0"/>
              </a:rPr>
              <a:t> </a:t>
            </a:r>
            <a:r>
              <a:rPr lang="en-US" sz="2600" b="1" kern="0" dirty="0" err="1">
                <a:solidFill>
                  <a:srgbClr val="000066"/>
                </a:solidFill>
                <a:latin typeface="Arial" panose="020B0604020202020204" pitchFamily="34" charset="0"/>
                <a:cs typeface="Arial" panose="020B0604020202020204" pitchFamily="34" charset="0"/>
              </a:rPr>
              <a:t>có</a:t>
            </a:r>
            <a:r>
              <a:rPr lang="en-US" sz="2600" b="1" kern="0" dirty="0">
                <a:solidFill>
                  <a:srgbClr val="000066"/>
                </a:solidFill>
                <a:latin typeface="Arial" panose="020B0604020202020204" pitchFamily="34" charset="0"/>
                <a:cs typeface="Arial" panose="020B0604020202020204" pitchFamily="34" charset="0"/>
              </a:rPr>
              <a:t> 12 </a:t>
            </a:r>
            <a:r>
              <a:rPr lang="en-US" sz="2600" b="1" kern="0" dirty="0" err="1">
                <a:solidFill>
                  <a:srgbClr val="000066"/>
                </a:solidFill>
                <a:latin typeface="Arial" panose="020B0604020202020204" pitchFamily="34" charset="0"/>
                <a:cs typeface="Arial" panose="020B0604020202020204" pitchFamily="34" charset="0"/>
              </a:rPr>
              <a:t>cạnh</a:t>
            </a:r>
            <a:r>
              <a:rPr lang="en-US" sz="2600" b="1" kern="0" dirty="0">
                <a:solidFill>
                  <a:srgbClr val="000066"/>
                </a:solidFill>
                <a:latin typeface="Arial" panose="020B0604020202020204" pitchFamily="34" charset="0"/>
                <a:cs typeface="Arial" panose="020B0604020202020204" pitchFamily="34" charset="0"/>
              </a:rPr>
              <a:t>?</a:t>
            </a:r>
            <a:endParaRPr kumimoji="0" lang="en-US" sz="26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57B3C12-D95E-1AD1-A9C8-7028CBEB48BA}"/>
              </a:ext>
            </a:extLst>
          </p:cNvPr>
          <p:cNvPicPr>
            <a:picLocks noChangeAspect="1"/>
          </p:cNvPicPr>
          <p:nvPr/>
        </p:nvPicPr>
        <p:blipFill>
          <a:blip r:embed="rId5"/>
          <a:stretch>
            <a:fillRect/>
          </a:stretch>
        </p:blipFill>
        <p:spPr>
          <a:xfrm>
            <a:off x="1466850" y="1775727"/>
            <a:ext cx="9639300" cy="2891063"/>
          </a:xfrm>
          <a:prstGeom prst="rect">
            <a:avLst/>
          </a:prstGeom>
        </p:spPr>
      </p:pic>
      <p:sp>
        <p:nvSpPr>
          <p:cNvPr id="2" name="Oval 1">
            <a:extLst>
              <a:ext uri="{FF2B5EF4-FFF2-40B4-BE49-F238E27FC236}">
                <a16:creationId xmlns:a16="http://schemas.microsoft.com/office/drawing/2014/main" id="{BB28AB2C-7FEA-5AAC-7163-EB8E1266AE3B}"/>
              </a:ext>
            </a:extLst>
          </p:cNvPr>
          <p:cNvSpPr/>
          <p:nvPr/>
        </p:nvSpPr>
        <p:spPr>
          <a:xfrm>
            <a:off x="1371600" y="1866900"/>
            <a:ext cx="1924049" cy="16573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a:extLst>
              <a:ext uri="{FF2B5EF4-FFF2-40B4-BE49-F238E27FC236}">
                <a16:creationId xmlns:a16="http://schemas.microsoft.com/office/drawing/2014/main" id="{E80CC265-0209-892C-E3FB-5DDE62F623F6}"/>
              </a:ext>
            </a:extLst>
          </p:cNvPr>
          <p:cNvSpPr/>
          <p:nvPr/>
        </p:nvSpPr>
        <p:spPr>
          <a:xfrm>
            <a:off x="1390651" y="3629025"/>
            <a:ext cx="3057524" cy="1362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A1E0699D-6CE8-F05B-1511-715764015718}"/>
              </a:ext>
            </a:extLst>
          </p:cNvPr>
          <p:cNvSpPr/>
          <p:nvPr/>
        </p:nvSpPr>
        <p:spPr>
          <a:xfrm>
            <a:off x="5791200" y="1714500"/>
            <a:ext cx="1590675" cy="16573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a:extLst>
              <a:ext uri="{FF2B5EF4-FFF2-40B4-BE49-F238E27FC236}">
                <a16:creationId xmlns:a16="http://schemas.microsoft.com/office/drawing/2014/main" id="{673DAB41-DD7C-F01A-2C4F-4373D4516856}"/>
              </a:ext>
            </a:extLst>
          </p:cNvPr>
          <p:cNvSpPr/>
          <p:nvPr/>
        </p:nvSpPr>
        <p:spPr>
          <a:xfrm>
            <a:off x="6143625" y="3505200"/>
            <a:ext cx="1457325"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2CB64271-657C-8A04-1AA3-22319BC97014}"/>
              </a:ext>
            </a:extLst>
          </p:cNvPr>
          <p:cNvSpPr/>
          <p:nvPr/>
        </p:nvSpPr>
        <p:spPr>
          <a:xfrm>
            <a:off x="7863095" y="2213114"/>
            <a:ext cx="1439931" cy="13252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9">
            <a:extLst>
              <a:ext uri="{FF2B5EF4-FFF2-40B4-BE49-F238E27FC236}">
                <a16:creationId xmlns:a16="http://schemas.microsoft.com/office/drawing/2014/main" id="{2CE594ED-B0B1-DA99-3E3F-0EFE286972E8}"/>
              </a:ext>
            </a:extLst>
          </p:cNvPr>
          <p:cNvSpPr/>
          <p:nvPr/>
        </p:nvSpPr>
        <p:spPr>
          <a:xfrm>
            <a:off x="8479321" y="3515140"/>
            <a:ext cx="2225122" cy="11363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196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subTnLst>
                                    <p:audio>
                                      <p:cMediaNode>
                                        <p:cTn display="0" masterRel="sameClick">
                                          <p:stCondLst>
                                            <p:cond evt="begin" delay="0">
                                              <p:tn val="39"/>
                                            </p:cond>
                                          </p:stCondLst>
                                          <p:endCondLst>
                                            <p:cond evt="onStopAudio" delay="0">
                                              <p:tgtEl>
                                                <p:sldTgt/>
                                              </p:tgtEl>
                                            </p:cond>
                                          </p:endCondLst>
                                        </p:cTn>
                                        <p:tgtEl>
                                          <p:sndTgt r:embed="rId3"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animBg="1"/>
      <p:bldP spid="3" grpId="0" animBg="1"/>
      <p:bldP spid="4" grpId="0" animBg="1"/>
      <p:bldP spid="5"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endParaRPr lang="en-US"/>
          </a:p>
        </p:txBody>
      </p:sp>
      <p:grpSp>
        <p:nvGrpSpPr>
          <p:cNvPr id="28" name="组合 27"/>
          <p:cNvGrpSpPr/>
          <p:nvPr/>
        </p:nvGrpSpPr>
        <p:grpSpPr>
          <a:xfrm>
            <a:off x="-88901" y="5074603"/>
            <a:ext cx="12280901" cy="2955925"/>
            <a:chOff x="-7938" y="4144963"/>
            <a:chExt cx="12280901" cy="2955925"/>
          </a:xfrm>
        </p:grpSpPr>
        <p:sp>
          <p:nvSpPr>
            <p:cNvPr id="18"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30" name="矩形 29"/>
          <p:cNvSpPr/>
          <p:nvPr/>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sp>
        <p:nvSpPr>
          <p:cNvPr id="2070" name="Freeform 34"/>
          <p:cNvSpPr>
            <a:spLocks noEditPoints="1"/>
          </p:cNvSpPr>
          <p:nvPr/>
        </p:nvSpPr>
        <p:spPr bwMode="auto">
          <a:xfrm>
            <a:off x="10974222" y="5506645"/>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1" name="Freeform 35"/>
          <p:cNvSpPr>
            <a:spLocks noEditPoints="1"/>
          </p:cNvSpPr>
          <p:nvPr/>
        </p:nvSpPr>
        <p:spPr bwMode="auto">
          <a:xfrm>
            <a:off x="4566814" y="6136355"/>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2" name="Freeform 36"/>
          <p:cNvSpPr>
            <a:spLocks noEditPoints="1"/>
          </p:cNvSpPr>
          <p:nvPr/>
        </p:nvSpPr>
        <p:spPr bwMode="auto">
          <a:xfrm>
            <a:off x="7798096" y="6191512"/>
            <a:ext cx="707848" cy="376906"/>
          </a:xfrm>
          <a:custGeom>
            <a:avLst/>
            <a:gdLst>
              <a:gd name="T0" fmla="*/ 93 w 113"/>
              <a:gd name="T1" fmla="*/ 34 h 59"/>
              <a:gd name="T2" fmla="*/ 94 w 113"/>
              <a:gd name="T3" fmla="*/ 39 h 59"/>
              <a:gd name="T4" fmla="*/ 94 w 113"/>
              <a:gd name="T5" fmla="*/ 39 h 59"/>
              <a:gd name="T6" fmla="*/ 93 w 113"/>
              <a:gd name="T7" fmla="*/ 33 h 59"/>
              <a:gd name="T8" fmla="*/ 93 w 113"/>
              <a:gd name="T9" fmla="*/ 33 h 59"/>
              <a:gd name="T10" fmla="*/ 93 w 113"/>
              <a:gd name="T11" fmla="*/ 32 h 59"/>
              <a:gd name="T12" fmla="*/ 98 w 113"/>
              <a:gd name="T13" fmla="*/ 32 h 59"/>
              <a:gd name="T14" fmla="*/ 98 w 113"/>
              <a:gd name="T15" fmla="*/ 32 h 59"/>
              <a:gd name="T16" fmla="*/ 95 w 113"/>
              <a:gd name="T17" fmla="*/ 32 h 59"/>
              <a:gd name="T18" fmla="*/ 94 w 113"/>
              <a:gd name="T19" fmla="*/ 33 h 59"/>
              <a:gd name="T20" fmla="*/ 94 w 113"/>
              <a:gd name="T21" fmla="*/ 33 h 59"/>
              <a:gd name="T22" fmla="*/ 110 w 113"/>
              <a:gd name="T23" fmla="*/ 36 h 59"/>
              <a:gd name="T24" fmla="*/ 110 w 113"/>
              <a:gd name="T25" fmla="*/ 36 h 59"/>
              <a:gd name="T26" fmla="*/ 110 w 113"/>
              <a:gd name="T27" fmla="*/ 36 h 59"/>
              <a:gd name="T28" fmla="*/ 97 w 113"/>
              <a:gd name="T29" fmla="*/ 10 h 59"/>
              <a:gd name="T30" fmla="*/ 55 w 113"/>
              <a:gd name="T31" fmla="*/ 7 h 59"/>
              <a:gd name="T32" fmla="*/ 16 w 113"/>
              <a:gd name="T33" fmla="*/ 30 h 59"/>
              <a:gd name="T34" fmla="*/ 11 w 113"/>
              <a:gd name="T35" fmla="*/ 21 h 59"/>
              <a:gd name="T36" fmla="*/ 0 w 113"/>
              <a:gd name="T37" fmla="*/ 21 h 59"/>
              <a:gd name="T38" fmla="*/ 3 w 113"/>
              <a:gd name="T39" fmla="*/ 26 h 59"/>
              <a:gd name="T40" fmla="*/ 6 w 113"/>
              <a:gd name="T41" fmla="*/ 31 h 59"/>
              <a:gd name="T42" fmla="*/ 11 w 113"/>
              <a:gd name="T43" fmla="*/ 35 h 59"/>
              <a:gd name="T44" fmla="*/ 7 w 113"/>
              <a:gd name="T45" fmla="*/ 41 h 59"/>
              <a:gd name="T46" fmla="*/ 5 w 113"/>
              <a:gd name="T47" fmla="*/ 46 h 59"/>
              <a:gd name="T48" fmla="*/ 3 w 113"/>
              <a:gd name="T49" fmla="*/ 51 h 59"/>
              <a:gd name="T50" fmla="*/ 14 w 113"/>
              <a:gd name="T51" fmla="*/ 50 h 59"/>
              <a:gd name="T52" fmla="*/ 17 w 113"/>
              <a:gd name="T53" fmla="*/ 40 h 59"/>
              <a:gd name="T54" fmla="*/ 63 w 113"/>
              <a:gd name="T55" fmla="*/ 55 h 59"/>
              <a:gd name="T56" fmla="*/ 108 w 113"/>
              <a:gd name="T57" fmla="*/ 38 h 59"/>
              <a:gd name="T58" fmla="*/ 93 w 113"/>
              <a:gd name="T59" fmla="*/ 34 h 59"/>
              <a:gd name="T60" fmla="*/ 87 w 113"/>
              <a:gd name="T61" fmla="*/ 42 h 59"/>
              <a:gd name="T62" fmla="*/ 82 w 113"/>
              <a:gd name="T63" fmla="*/ 31 h 59"/>
              <a:gd name="T64" fmla="*/ 81 w 113"/>
              <a:gd name="T65" fmla="*/ 22 h 59"/>
              <a:gd name="T66" fmla="*/ 88 w 113"/>
              <a:gd name="T67" fmla="*/ 9 h 59"/>
              <a:gd name="T68" fmla="*/ 88 w 113"/>
              <a:gd name="T69" fmla="*/ 9 h 59"/>
              <a:gd name="T70" fmla="*/ 83 w 113"/>
              <a:gd name="T71" fmla="*/ 23 h 59"/>
              <a:gd name="T72" fmla="*/ 84 w 113"/>
              <a:gd name="T73" fmla="*/ 33 h 59"/>
              <a:gd name="T74" fmla="*/ 88 w 113"/>
              <a:gd name="T75" fmla="*/ 42 h 59"/>
              <a:gd name="T76" fmla="*/ 87 w 113"/>
              <a:gd name="T77" fmla="*/ 42 h 59"/>
              <a:gd name="T78" fmla="*/ 89 w 113"/>
              <a:gd name="T79" fmla="*/ 22 h 59"/>
              <a:gd name="T80" fmla="*/ 92 w 113"/>
              <a:gd name="T81" fmla="*/ 18 h 59"/>
              <a:gd name="T82" fmla="*/ 96 w 113"/>
              <a:gd name="T83" fmla="*/ 21 h 59"/>
              <a:gd name="T84" fmla="*/ 93 w 113"/>
              <a:gd name="T85" fmla="*/ 25 h 59"/>
              <a:gd name="T86" fmla="*/ 89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3" y="34"/>
                </a:moveTo>
                <a:cubicBezTo>
                  <a:pt x="93" y="36"/>
                  <a:pt x="93" y="37"/>
                  <a:pt x="94" y="39"/>
                </a:cubicBezTo>
                <a:cubicBezTo>
                  <a:pt x="94" y="39"/>
                  <a:pt x="94" y="39"/>
                  <a:pt x="94" y="39"/>
                </a:cubicBezTo>
                <a:cubicBezTo>
                  <a:pt x="93" y="37"/>
                  <a:pt x="92" y="35"/>
                  <a:pt x="93" y="33"/>
                </a:cubicBezTo>
                <a:cubicBezTo>
                  <a:pt x="93" y="33"/>
                  <a:pt x="93" y="33"/>
                  <a:pt x="93" y="33"/>
                </a:cubicBezTo>
                <a:cubicBezTo>
                  <a:pt x="93" y="33"/>
                  <a:pt x="93" y="33"/>
                  <a:pt x="93" y="32"/>
                </a:cubicBezTo>
                <a:cubicBezTo>
                  <a:pt x="94" y="31"/>
                  <a:pt x="97" y="30"/>
                  <a:pt x="98" y="32"/>
                </a:cubicBezTo>
                <a:cubicBezTo>
                  <a:pt x="98" y="32"/>
                  <a:pt x="98" y="32"/>
                  <a:pt x="98" y="32"/>
                </a:cubicBezTo>
                <a:cubicBezTo>
                  <a:pt x="97" y="32"/>
                  <a:pt x="96" y="31"/>
                  <a:pt x="95" y="32"/>
                </a:cubicBezTo>
                <a:cubicBezTo>
                  <a:pt x="95" y="32"/>
                  <a:pt x="94" y="33"/>
                  <a:pt x="94" y="33"/>
                </a:cubicBezTo>
                <a:cubicBezTo>
                  <a:pt x="94" y="33"/>
                  <a:pt x="94" y="33"/>
                  <a:pt x="94" y="33"/>
                </a:cubicBezTo>
                <a:cubicBezTo>
                  <a:pt x="97" y="38"/>
                  <a:pt x="106" y="41"/>
                  <a:pt x="110" y="36"/>
                </a:cubicBezTo>
                <a:cubicBezTo>
                  <a:pt x="110" y="35"/>
                  <a:pt x="110" y="35"/>
                  <a:pt x="110" y="36"/>
                </a:cubicBezTo>
                <a:cubicBezTo>
                  <a:pt x="110" y="36"/>
                  <a:pt x="110" y="36"/>
                  <a:pt x="110" y="36"/>
                </a:cubicBezTo>
                <a:cubicBezTo>
                  <a:pt x="113" y="30"/>
                  <a:pt x="106" y="18"/>
                  <a:pt x="97" y="10"/>
                </a:cubicBezTo>
                <a:cubicBezTo>
                  <a:pt x="88" y="2"/>
                  <a:pt x="76" y="0"/>
                  <a:pt x="55" y="7"/>
                </a:cubicBezTo>
                <a:cubicBezTo>
                  <a:pt x="40" y="11"/>
                  <a:pt x="22" y="23"/>
                  <a:pt x="16" y="30"/>
                </a:cubicBezTo>
                <a:cubicBezTo>
                  <a:pt x="16" y="27"/>
                  <a:pt x="15" y="23"/>
                  <a:pt x="11" y="21"/>
                </a:cubicBezTo>
                <a:cubicBezTo>
                  <a:pt x="7" y="19"/>
                  <a:pt x="4" y="21"/>
                  <a:pt x="0" y="21"/>
                </a:cubicBezTo>
                <a:cubicBezTo>
                  <a:pt x="1" y="23"/>
                  <a:pt x="2" y="24"/>
                  <a:pt x="3" y="26"/>
                </a:cubicBezTo>
                <a:cubicBezTo>
                  <a:pt x="5" y="27"/>
                  <a:pt x="5" y="29"/>
                  <a:pt x="6" y="31"/>
                </a:cubicBezTo>
                <a:cubicBezTo>
                  <a:pt x="8" y="33"/>
                  <a:pt x="9" y="34"/>
                  <a:pt x="11" y="35"/>
                </a:cubicBezTo>
                <a:cubicBezTo>
                  <a:pt x="10" y="37"/>
                  <a:pt x="8" y="38"/>
                  <a:pt x="7" y="41"/>
                </a:cubicBezTo>
                <a:cubicBezTo>
                  <a:pt x="6" y="42"/>
                  <a:pt x="6" y="45"/>
                  <a:pt x="5" y="46"/>
                </a:cubicBezTo>
                <a:cubicBezTo>
                  <a:pt x="4" y="48"/>
                  <a:pt x="3" y="50"/>
                  <a:pt x="3" y="51"/>
                </a:cubicBezTo>
                <a:cubicBezTo>
                  <a:pt x="7" y="50"/>
                  <a:pt x="10" y="53"/>
                  <a:pt x="14" y="50"/>
                </a:cubicBezTo>
                <a:cubicBezTo>
                  <a:pt x="17" y="47"/>
                  <a:pt x="17" y="43"/>
                  <a:pt x="17" y="40"/>
                </a:cubicBezTo>
                <a:cubicBezTo>
                  <a:pt x="22" y="44"/>
                  <a:pt x="36" y="50"/>
                  <a:pt x="63" y="55"/>
                </a:cubicBezTo>
                <a:cubicBezTo>
                  <a:pt x="88" y="59"/>
                  <a:pt x="102" y="47"/>
                  <a:pt x="108" y="38"/>
                </a:cubicBezTo>
                <a:cubicBezTo>
                  <a:pt x="105" y="42"/>
                  <a:pt x="96" y="38"/>
                  <a:pt x="93" y="34"/>
                </a:cubicBezTo>
                <a:close/>
                <a:moveTo>
                  <a:pt x="87" y="42"/>
                </a:moveTo>
                <a:cubicBezTo>
                  <a:pt x="84" y="39"/>
                  <a:pt x="84" y="35"/>
                  <a:pt x="82" y="31"/>
                </a:cubicBezTo>
                <a:cubicBezTo>
                  <a:pt x="81" y="28"/>
                  <a:pt x="81" y="25"/>
                  <a:pt x="81" y="22"/>
                </a:cubicBezTo>
                <a:cubicBezTo>
                  <a:pt x="82" y="17"/>
                  <a:pt x="85" y="13"/>
                  <a:pt x="88" y="9"/>
                </a:cubicBezTo>
                <a:cubicBezTo>
                  <a:pt x="88" y="9"/>
                  <a:pt x="88" y="9"/>
                  <a:pt x="88" y="9"/>
                </a:cubicBezTo>
                <a:cubicBezTo>
                  <a:pt x="86" y="13"/>
                  <a:pt x="84" y="18"/>
                  <a:pt x="83" y="23"/>
                </a:cubicBezTo>
                <a:cubicBezTo>
                  <a:pt x="83" y="26"/>
                  <a:pt x="83" y="30"/>
                  <a:pt x="84" y="33"/>
                </a:cubicBezTo>
                <a:cubicBezTo>
                  <a:pt x="85" y="36"/>
                  <a:pt x="86" y="39"/>
                  <a:pt x="88" y="42"/>
                </a:cubicBezTo>
                <a:cubicBezTo>
                  <a:pt x="88" y="42"/>
                  <a:pt x="87" y="43"/>
                  <a:pt x="87" y="42"/>
                </a:cubicBezTo>
                <a:close/>
                <a:moveTo>
                  <a:pt x="89" y="22"/>
                </a:moveTo>
                <a:cubicBezTo>
                  <a:pt x="89" y="20"/>
                  <a:pt x="90" y="19"/>
                  <a:pt x="92" y="18"/>
                </a:cubicBezTo>
                <a:cubicBezTo>
                  <a:pt x="94" y="18"/>
                  <a:pt x="95" y="20"/>
                  <a:pt x="96" y="21"/>
                </a:cubicBezTo>
                <a:cubicBezTo>
                  <a:pt x="96" y="23"/>
                  <a:pt x="94" y="25"/>
                  <a:pt x="93" y="25"/>
                </a:cubicBezTo>
                <a:cubicBezTo>
                  <a:pt x="91" y="25"/>
                  <a:pt x="89" y="24"/>
                  <a:pt x="8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3" name="Freeform 37"/>
          <p:cNvSpPr>
            <a:spLocks noEditPoints="1"/>
          </p:cNvSpPr>
          <p:nvPr/>
        </p:nvSpPr>
        <p:spPr bwMode="auto">
          <a:xfrm>
            <a:off x="2821279" y="5621556"/>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4" name="Freeform 38"/>
          <p:cNvSpPr>
            <a:spLocks noEditPoints="1"/>
          </p:cNvSpPr>
          <p:nvPr/>
        </p:nvSpPr>
        <p:spPr bwMode="auto">
          <a:xfrm>
            <a:off x="9894063" y="6007655"/>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5" name="Freeform 39"/>
          <p:cNvSpPr/>
          <p:nvPr/>
        </p:nvSpPr>
        <p:spPr bwMode="auto">
          <a:xfrm>
            <a:off x="6089332" y="5718081"/>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pic>
        <p:nvPicPr>
          <p:cNvPr id="4" name="图形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6405" y="1409941"/>
            <a:ext cx="1697038" cy="1092346"/>
          </a:xfrm>
          <a:prstGeom prst="rect">
            <a:avLst/>
          </a:prstGeom>
          <a:effectLst/>
        </p:spPr>
      </p:pic>
      <p:pic>
        <p:nvPicPr>
          <p:cNvPr id="5" name="图形 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054" y="2409754"/>
            <a:ext cx="1614625" cy="1273760"/>
          </a:xfrm>
          <a:prstGeom prst="rect">
            <a:avLst/>
          </a:prstGeom>
          <a:effectLst/>
        </p:spPr>
      </p:pic>
      <p:pic>
        <p:nvPicPr>
          <p:cNvPr id="47" name="图片 46"/>
          <p:cNvPicPr>
            <a:picLocks noChangeAspect="1"/>
          </p:cNvPicPr>
          <p:nvPr/>
        </p:nvPicPr>
        <p:blipFill rotWithShape="1">
          <a:blip r:embed="rId6"/>
          <a:srcRect t="48950" b="-1"/>
          <a:stretch>
            <a:fillRect/>
          </a:stretch>
        </p:blipFill>
        <p:spPr>
          <a:xfrm>
            <a:off x="-2378703" y="0"/>
            <a:ext cx="14570703" cy="1409891"/>
          </a:xfrm>
          <a:prstGeom prst="rect">
            <a:avLst/>
          </a:prstGeom>
          <a:effectLst/>
        </p:spPr>
      </p:pic>
      <p:pic>
        <p:nvPicPr>
          <p:cNvPr id="17" name="Content Placeholder 16" descr="1"/>
          <p:cNvPicPr>
            <a:picLocks noGrp="1" noChangeAspect="1"/>
          </p:cNvPicPr>
          <p:nvPr>
            <p:ph idx="1"/>
          </p:nvPr>
        </p:nvPicPr>
        <p:blipFill>
          <a:blip r:embed="rId7">
            <a:clrChange>
              <a:clrFrom>
                <a:srgbClr val="FFFFFF">
                  <a:alpha val="100000"/>
                </a:srgbClr>
              </a:clrFrom>
              <a:clrTo>
                <a:srgbClr val="FFFFFF">
                  <a:alpha val="100000"/>
                  <a:alpha val="0"/>
                </a:srgbClr>
              </a:clrTo>
            </a:clrChange>
          </a:blip>
          <a:stretch>
            <a:fillRect/>
          </a:stretch>
        </p:blipFill>
        <p:spPr>
          <a:xfrm>
            <a:off x="2428240" y="810260"/>
            <a:ext cx="7875270" cy="4490720"/>
          </a:xfrm>
          <a:prstGeom prst="rect">
            <a:avLst/>
          </a:prstGeom>
        </p:spPr>
      </p:pic>
      <p:grpSp>
        <p:nvGrpSpPr>
          <p:cNvPr id="10" name="Group 9"/>
          <p:cNvGrpSpPr/>
          <p:nvPr/>
        </p:nvGrpSpPr>
        <p:grpSpPr>
          <a:xfrm>
            <a:off x="2978785" y="1136650"/>
            <a:ext cx="6811010" cy="3664585"/>
            <a:chOff x="4457" y="2084"/>
            <a:chExt cx="9858" cy="5771"/>
          </a:xfrm>
          <a:solidFill>
            <a:schemeClr val="accent4">
              <a:lumMod val="60000"/>
              <a:lumOff val="40000"/>
            </a:schemeClr>
          </a:solidFill>
        </p:grpSpPr>
        <p:sp>
          <p:nvSpPr>
            <p:cNvPr id="43" name="椭圆 42"/>
            <p:cNvSpPr/>
            <p:nvPr/>
          </p:nvSpPr>
          <p:spPr>
            <a:xfrm>
              <a:off x="4457"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6" name="椭圆 42"/>
            <p:cNvSpPr/>
            <p:nvPr/>
          </p:nvSpPr>
          <p:spPr>
            <a:xfrm>
              <a:off x="6632" y="2084"/>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椭圆 42"/>
            <p:cNvSpPr/>
            <p:nvPr/>
          </p:nvSpPr>
          <p:spPr>
            <a:xfrm>
              <a:off x="7938"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8" name="椭圆 42"/>
            <p:cNvSpPr/>
            <p:nvPr/>
          </p:nvSpPr>
          <p:spPr>
            <a:xfrm>
              <a:off x="10259" y="365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9" name="椭圆 42"/>
            <p:cNvSpPr/>
            <p:nvPr/>
          </p:nvSpPr>
          <p:spPr>
            <a:xfrm>
              <a:off x="8912" y="2246"/>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sp>
        <p:nvSpPr>
          <p:cNvPr id="22" name="Text Box 21"/>
          <p:cNvSpPr txBox="1"/>
          <p:nvPr/>
        </p:nvSpPr>
        <p:spPr>
          <a:xfrm>
            <a:off x="3718231" y="2602230"/>
            <a:ext cx="5295039"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2225">
                  <a:noFill/>
                  <a:prstDash val="solid"/>
                </a:ln>
                <a:solidFill>
                  <a:srgbClr val="FF0000"/>
                </a:solidFill>
                <a:effectLst>
                  <a:innerShdw blurRad="63500" dist="50800" dir="8100000">
                    <a:prstClr val="black">
                      <a:alpha val="50000"/>
                    </a:prstClr>
                  </a:innerShdw>
                </a:effectLst>
                <a:uLnTx/>
                <a:uFillTx/>
                <a:latin typeface="Calibri"/>
                <a:ea typeface="+mn-ea"/>
                <a:cs typeface="Coiny" panose="02000903060500060000" charset="0"/>
              </a:rPr>
              <a:t>KHỞI ĐỘNG</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95833E-6 2.22222E-6 L 0.18191 2.22222E-6 " pathEditMode="relative" rAng="0" ptsTypes="AA">
                                      <p:cBhvr>
                                        <p:cTn id="6" dur="4000" fill="hold"/>
                                        <p:tgtEl>
                                          <p:spTgt spid="47"/>
                                        </p:tgtEl>
                                        <p:attrNameLst>
                                          <p:attrName>ppt_x</p:attrName>
                                          <p:attrName>ppt_y</p:attrName>
                                        </p:attrNameLst>
                                      </p:cBhvr>
                                      <p:rCtr x="9089" y="0"/>
                                    </p:animMotion>
                                  </p:childTnLst>
                                </p:cTn>
                              </p:par>
                              <p:par>
                                <p:cTn id="7" presetID="2" presetClass="entr" presetSubtype="8" fill="hold" grpId="0" nodeType="withEffect">
                                  <p:stCondLst>
                                    <p:cond delay="0"/>
                                  </p:stCondLst>
                                  <p:childTnLst>
                                    <p:set>
                                      <p:cBhvr>
                                        <p:cTn id="8" dur="1" fill="hold">
                                          <p:stCondLst>
                                            <p:cond delay="0"/>
                                          </p:stCondLst>
                                        </p:cTn>
                                        <p:tgtEl>
                                          <p:spTgt spid="2073"/>
                                        </p:tgtEl>
                                        <p:attrNameLst>
                                          <p:attrName>style.visibility</p:attrName>
                                        </p:attrNameLst>
                                      </p:cBhvr>
                                      <p:to>
                                        <p:strVal val="visible"/>
                                      </p:to>
                                    </p:set>
                                    <p:anim calcmode="lin" valueType="num">
                                      <p:cBhvr additive="base">
                                        <p:cTn id="9" dur="3500" fill="hold"/>
                                        <p:tgtEl>
                                          <p:spTgt spid="2073"/>
                                        </p:tgtEl>
                                        <p:attrNameLst>
                                          <p:attrName>ppt_x</p:attrName>
                                        </p:attrNameLst>
                                      </p:cBhvr>
                                      <p:tavLst>
                                        <p:tav tm="0">
                                          <p:val>
                                            <p:strVal val="0-#ppt_w/2"/>
                                          </p:val>
                                        </p:tav>
                                        <p:tav tm="100000">
                                          <p:val>
                                            <p:strVal val="#ppt_x"/>
                                          </p:val>
                                        </p:tav>
                                      </p:tavLst>
                                    </p:anim>
                                    <p:anim calcmode="lin" valueType="num">
                                      <p:cBhvr additive="base">
                                        <p:cTn id="10" dur="3500" fill="hold"/>
                                        <p:tgtEl>
                                          <p:spTgt spid="2073"/>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750"/>
                                  </p:stCondLst>
                                  <p:childTnLst>
                                    <p:set>
                                      <p:cBhvr>
                                        <p:cTn id="12" dur="1" fill="hold">
                                          <p:stCondLst>
                                            <p:cond delay="0"/>
                                          </p:stCondLst>
                                        </p:cTn>
                                        <p:tgtEl>
                                          <p:spTgt spid="2071"/>
                                        </p:tgtEl>
                                        <p:attrNameLst>
                                          <p:attrName>style.visibility</p:attrName>
                                        </p:attrNameLst>
                                      </p:cBhvr>
                                      <p:to>
                                        <p:strVal val="visible"/>
                                      </p:to>
                                    </p:set>
                                    <p:anim calcmode="lin" valueType="num">
                                      <p:cBhvr additive="base">
                                        <p:cTn id="13" dur="3500" fill="hold"/>
                                        <p:tgtEl>
                                          <p:spTgt spid="2071"/>
                                        </p:tgtEl>
                                        <p:attrNameLst>
                                          <p:attrName>ppt_x</p:attrName>
                                        </p:attrNameLst>
                                      </p:cBhvr>
                                      <p:tavLst>
                                        <p:tav tm="0">
                                          <p:val>
                                            <p:strVal val="0-#ppt_w/2"/>
                                          </p:val>
                                        </p:tav>
                                        <p:tav tm="100000">
                                          <p:val>
                                            <p:strVal val="#ppt_x"/>
                                          </p:val>
                                        </p:tav>
                                      </p:tavLst>
                                    </p:anim>
                                    <p:anim calcmode="lin" valueType="num">
                                      <p:cBhvr additive="base">
                                        <p:cTn id="14" dur="3500" fill="hold"/>
                                        <p:tgtEl>
                                          <p:spTgt spid="207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500"/>
                                  </p:stCondLst>
                                  <p:childTnLst>
                                    <p:set>
                                      <p:cBhvr>
                                        <p:cTn id="16" dur="1" fill="hold">
                                          <p:stCondLst>
                                            <p:cond delay="0"/>
                                          </p:stCondLst>
                                        </p:cTn>
                                        <p:tgtEl>
                                          <p:spTgt spid="2075"/>
                                        </p:tgtEl>
                                        <p:attrNameLst>
                                          <p:attrName>style.visibility</p:attrName>
                                        </p:attrNameLst>
                                      </p:cBhvr>
                                      <p:to>
                                        <p:strVal val="visible"/>
                                      </p:to>
                                    </p:set>
                                    <p:anim calcmode="lin" valueType="num">
                                      <p:cBhvr additive="base">
                                        <p:cTn id="17" dur="3500" fill="hold"/>
                                        <p:tgtEl>
                                          <p:spTgt spid="2075"/>
                                        </p:tgtEl>
                                        <p:attrNameLst>
                                          <p:attrName>ppt_x</p:attrName>
                                        </p:attrNameLst>
                                      </p:cBhvr>
                                      <p:tavLst>
                                        <p:tav tm="0">
                                          <p:val>
                                            <p:strVal val="0-#ppt_w/2"/>
                                          </p:val>
                                        </p:tav>
                                        <p:tav tm="100000">
                                          <p:val>
                                            <p:strVal val="#ppt_x"/>
                                          </p:val>
                                        </p:tav>
                                      </p:tavLst>
                                    </p:anim>
                                    <p:anim calcmode="lin" valueType="num">
                                      <p:cBhvr additive="base">
                                        <p:cTn id="18" dur="3500" fill="hold"/>
                                        <p:tgtEl>
                                          <p:spTgt spid="207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250"/>
                                  </p:stCondLst>
                                  <p:childTnLst>
                                    <p:set>
                                      <p:cBhvr>
                                        <p:cTn id="20" dur="1" fill="hold">
                                          <p:stCondLst>
                                            <p:cond delay="0"/>
                                          </p:stCondLst>
                                        </p:cTn>
                                        <p:tgtEl>
                                          <p:spTgt spid="2072"/>
                                        </p:tgtEl>
                                        <p:attrNameLst>
                                          <p:attrName>style.visibility</p:attrName>
                                        </p:attrNameLst>
                                      </p:cBhvr>
                                      <p:to>
                                        <p:strVal val="visible"/>
                                      </p:to>
                                    </p:set>
                                    <p:anim calcmode="lin" valueType="num">
                                      <p:cBhvr additive="base">
                                        <p:cTn id="21" dur="3500" fill="hold"/>
                                        <p:tgtEl>
                                          <p:spTgt spid="2072"/>
                                        </p:tgtEl>
                                        <p:attrNameLst>
                                          <p:attrName>ppt_x</p:attrName>
                                        </p:attrNameLst>
                                      </p:cBhvr>
                                      <p:tavLst>
                                        <p:tav tm="0">
                                          <p:val>
                                            <p:strVal val="0-#ppt_w/2"/>
                                          </p:val>
                                        </p:tav>
                                        <p:tav tm="100000">
                                          <p:val>
                                            <p:strVal val="#ppt_x"/>
                                          </p:val>
                                        </p:tav>
                                      </p:tavLst>
                                    </p:anim>
                                    <p:anim calcmode="lin" valueType="num">
                                      <p:cBhvr additive="base">
                                        <p:cTn id="22" dur="3500" fill="hold"/>
                                        <p:tgtEl>
                                          <p:spTgt spid="207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3200"/>
                                  </p:stCondLst>
                                  <p:childTnLst>
                                    <p:set>
                                      <p:cBhvr>
                                        <p:cTn id="24" dur="1" fill="hold">
                                          <p:stCondLst>
                                            <p:cond delay="0"/>
                                          </p:stCondLst>
                                        </p:cTn>
                                        <p:tgtEl>
                                          <p:spTgt spid="2074"/>
                                        </p:tgtEl>
                                        <p:attrNameLst>
                                          <p:attrName>style.visibility</p:attrName>
                                        </p:attrNameLst>
                                      </p:cBhvr>
                                      <p:to>
                                        <p:strVal val="visible"/>
                                      </p:to>
                                    </p:set>
                                    <p:anim calcmode="lin" valueType="num">
                                      <p:cBhvr additive="base">
                                        <p:cTn id="25" dur="3500" fill="hold"/>
                                        <p:tgtEl>
                                          <p:spTgt spid="2074"/>
                                        </p:tgtEl>
                                        <p:attrNameLst>
                                          <p:attrName>ppt_x</p:attrName>
                                        </p:attrNameLst>
                                      </p:cBhvr>
                                      <p:tavLst>
                                        <p:tav tm="0">
                                          <p:val>
                                            <p:strVal val="0-#ppt_w/2"/>
                                          </p:val>
                                        </p:tav>
                                        <p:tav tm="100000">
                                          <p:val>
                                            <p:strVal val="#ppt_x"/>
                                          </p:val>
                                        </p:tav>
                                      </p:tavLst>
                                    </p:anim>
                                    <p:anim calcmode="lin" valueType="num">
                                      <p:cBhvr additive="base">
                                        <p:cTn id="26" dur="3500" fill="hold"/>
                                        <p:tgtEl>
                                          <p:spTgt spid="207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750"/>
                                  </p:stCondLst>
                                  <p:childTnLst>
                                    <p:set>
                                      <p:cBhvr>
                                        <p:cTn id="28" dur="1" fill="hold">
                                          <p:stCondLst>
                                            <p:cond delay="0"/>
                                          </p:stCondLst>
                                        </p:cTn>
                                        <p:tgtEl>
                                          <p:spTgt spid="2070"/>
                                        </p:tgtEl>
                                        <p:attrNameLst>
                                          <p:attrName>style.visibility</p:attrName>
                                        </p:attrNameLst>
                                      </p:cBhvr>
                                      <p:to>
                                        <p:strVal val="visible"/>
                                      </p:to>
                                    </p:set>
                                    <p:anim calcmode="lin" valueType="num">
                                      <p:cBhvr additive="base">
                                        <p:cTn id="29" dur="3500" fill="hold"/>
                                        <p:tgtEl>
                                          <p:spTgt spid="2070"/>
                                        </p:tgtEl>
                                        <p:attrNameLst>
                                          <p:attrName>ppt_x</p:attrName>
                                        </p:attrNameLst>
                                      </p:cBhvr>
                                      <p:tavLst>
                                        <p:tav tm="0">
                                          <p:val>
                                            <p:strVal val="0-#ppt_w/2"/>
                                          </p:val>
                                        </p:tav>
                                        <p:tav tm="100000">
                                          <p:val>
                                            <p:strVal val="#ppt_x"/>
                                          </p:val>
                                        </p:tav>
                                      </p:tavLst>
                                    </p:anim>
                                    <p:anim calcmode="lin" valueType="num">
                                      <p:cBhvr additive="base">
                                        <p:cTn id="30" dur="3500" fill="hold"/>
                                        <p:tgtEl>
                                          <p:spTgt spid="2070"/>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50" presetClass="entr" presetSubtype="0"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strVal val="#ppt_w+.3"/>
                                          </p:val>
                                        </p:tav>
                                        <p:tav tm="100000">
                                          <p:val>
                                            <p:strVal val="#ppt_w"/>
                                          </p:val>
                                        </p:tav>
                                      </p:tavLst>
                                    </p:anim>
                                    <p:anim calcmode="lin" valueType="num">
                                      <p:cBhvr>
                                        <p:cTn id="42" dur="1000" fill="hold"/>
                                        <p:tgtEl>
                                          <p:spTgt spid="22"/>
                                        </p:tgtEl>
                                        <p:attrNameLst>
                                          <p:attrName>ppt_h</p:attrName>
                                        </p:attrNameLst>
                                      </p:cBhvr>
                                      <p:tavLst>
                                        <p:tav tm="0">
                                          <p:val>
                                            <p:strVal val="#ppt_h"/>
                                          </p:val>
                                        </p:tav>
                                        <p:tav tm="100000">
                                          <p:val>
                                            <p:strVal val="#ppt_h"/>
                                          </p:val>
                                        </p:tav>
                                      </p:tavLst>
                                    </p:anim>
                                    <p:animEffect transition="in" filter="fade">
                                      <p:cBhvr>
                                        <p:cTn id="43" dur="1000"/>
                                        <p:tgtEl>
                                          <p:spTgt spid="22"/>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strVal val="#ppt_w+.3"/>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Effect transition="in" filter="fade">
                                      <p:cBhvr>
                                        <p:cTn id="48" dur="1000"/>
                                        <p:tgtEl>
                                          <p:spTgt spid="10"/>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strVal val="#ppt_w+.3"/>
                                          </p:val>
                                        </p:tav>
                                        <p:tav tm="100000">
                                          <p:val>
                                            <p:strVal val="#ppt_w"/>
                                          </p:val>
                                        </p:tav>
                                      </p:tavLst>
                                    </p:anim>
                                    <p:anim calcmode="lin" valueType="num">
                                      <p:cBhvr>
                                        <p:cTn id="52" dur="1000" fill="hold"/>
                                        <p:tgtEl>
                                          <p:spTgt spid="17"/>
                                        </p:tgtEl>
                                        <p:attrNameLst>
                                          <p:attrName>ppt_h</p:attrName>
                                        </p:attrNameLst>
                                      </p:cBhvr>
                                      <p:tavLst>
                                        <p:tav tm="0">
                                          <p:val>
                                            <p:strVal val="#ppt_h"/>
                                          </p:val>
                                        </p:tav>
                                        <p:tav tm="100000">
                                          <p:val>
                                            <p:strVal val="#ppt_h"/>
                                          </p:val>
                                        </p:tav>
                                      </p:tavLst>
                                    </p:anim>
                                    <p:animEffect transition="in" filter="fade">
                                      <p:cBhvr>
                                        <p:cTn id="53" dur="1000"/>
                                        <p:tgtEl>
                                          <p:spTgt spid="17"/>
                                        </p:tgtEl>
                                      </p:cBhvr>
                                    </p:animEffect>
                                  </p:childTnLst>
                                </p:cTn>
                              </p:par>
                            </p:childTnLst>
                          </p:cTn>
                        </p:par>
                        <p:par>
                          <p:cTn id="54" fill="hold">
                            <p:stCondLst>
                              <p:cond delay="8000"/>
                            </p:stCondLst>
                            <p:childTnLst>
                              <p:par>
                                <p:cTn id="55" presetID="26" presetClass="emph" presetSubtype="0" fill="hold" grpId="2" nodeType="afterEffect">
                                  <p:stCondLst>
                                    <p:cond delay="0"/>
                                  </p:stCondLst>
                                  <p:childTnLst>
                                    <p:animEffect transition="out" filter="fade">
                                      <p:cBhvr>
                                        <p:cTn id="56" dur="500" tmFilter="0, 0; .2, .5; .8, .5; 1, 0"/>
                                        <p:tgtEl>
                                          <p:spTgt spid="22"/>
                                        </p:tgtEl>
                                      </p:cBhvr>
                                    </p:animEffect>
                                    <p:animScale>
                                      <p:cBhvr>
                                        <p:cTn id="57" dur="250" autoRev="1" fill="hold"/>
                                        <p:tgtEl>
                                          <p:spTgt spid="22"/>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17"/>
                                        </p:tgtEl>
                                      </p:cBhvr>
                                    </p:animEffect>
                                    <p:animScale>
                                      <p:cBhvr>
                                        <p:cTn id="63"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bldLvl="0" animBg="1"/>
      <p:bldP spid="2071" grpId="0" bldLvl="0" animBg="1"/>
      <p:bldP spid="2072" grpId="0" bldLvl="0" animBg="1"/>
      <p:bldP spid="2073" grpId="0" bldLvl="0" animBg="1"/>
      <p:bldP spid="2074" grpId="0" bldLvl="0" animBg="1"/>
      <p:bldP spid="2075" grpId="0" bldLvl="0" animBg="1"/>
      <p:bldP spid="22" grpId="0"/>
      <p:bldP spid="22" grpId="1"/>
      <p:bldP spid="2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Oval 32">
            <a:extLst>
              <a:ext uri="{FF2B5EF4-FFF2-40B4-BE49-F238E27FC236}">
                <a16:creationId xmlns:a16="http://schemas.microsoft.com/office/drawing/2014/main" id="{359B7EF5-C2BA-4457-9E78-7130408169BA}"/>
              </a:ext>
            </a:extLst>
          </p:cNvPr>
          <p:cNvSpPr/>
          <p:nvPr/>
        </p:nvSpPr>
        <p:spPr>
          <a:xfrm>
            <a:off x="975360" y="653989"/>
            <a:ext cx="726649" cy="707886"/>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perspectiveFront"/>
            <a:lightRig rig="threePt" dir="t"/>
          </a:scene3d>
          <a:sp3d>
            <a:bevelT w="139700" h="139700" prst="divo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693410" y="629542"/>
            <a:ext cx="4173990" cy="761108"/>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Trò</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chơi</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Đoán</a:t>
            </a:r>
            <a:r>
              <a:rPr kumimoji="0" lang="en-US" sz="2600" b="1" i="0" u="none" strike="noStrike" kern="0" cap="none" spc="0" normalizeH="0" noProof="0" dirty="0">
                <a:ln>
                  <a:noFill/>
                </a:ln>
                <a:solidFill>
                  <a:srgbClr val="000066"/>
                </a:solidFill>
                <a:effectLst/>
                <a:uLnTx/>
                <a:uFillTx/>
                <a:latin typeface="Arial" panose="020B0604020202020204" pitchFamily="34" charset="0"/>
                <a:ea typeface="+mn-ea"/>
                <a:cs typeface="Arial" panose="020B0604020202020204" pitchFamily="34" charset="0"/>
              </a:rPr>
              <a:t> </a:t>
            </a:r>
            <a:r>
              <a:rPr kumimoji="0" lang="en-US" sz="2600" b="1" i="0" u="none" strike="noStrike" kern="0" cap="none" spc="0" normalizeH="0" noProof="0" dirty="0" err="1">
                <a:ln>
                  <a:noFill/>
                </a:ln>
                <a:solidFill>
                  <a:srgbClr val="000066"/>
                </a:solidFill>
                <a:effectLst/>
                <a:uLnTx/>
                <a:uFillTx/>
                <a:latin typeface="Arial" panose="020B0604020202020204" pitchFamily="34" charset="0"/>
                <a:ea typeface="+mn-ea"/>
                <a:cs typeface="Arial" panose="020B0604020202020204" pitchFamily="34" charset="0"/>
              </a:rPr>
              <a:t>hình</a:t>
            </a:r>
            <a:endParaRPr kumimoji="0" lang="en-US" sz="26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F96CBB16-0A18-D3F2-D5BE-56F01F49D484}"/>
              </a:ext>
            </a:extLst>
          </p:cNvPr>
          <p:cNvPicPr>
            <a:picLocks noChangeAspect="1"/>
          </p:cNvPicPr>
          <p:nvPr/>
        </p:nvPicPr>
        <p:blipFill>
          <a:blip r:embed="rId4"/>
          <a:stretch>
            <a:fillRect/>
          </a:stretch>
        </p:blipFill>
        <p:spPr>
          <a:xfrm>
            <a:off x="1114776" y="1608026"/>
            <a:ext cx="9486198" cy="4041998"/>
          </a:xfrm>
          <a:prstGeom prst="rect">
            <a:avLst/>
          </a:prstGeom>
        </p:spPr>
      </p:pic>
    </p:spTree>
    <p:extLst>
      <p:ext uri="{BB962C8B-B14F-4D97-AF65-F5344CB8AC3E}">
        <p14:creationId xmlns:p14="http://schemas.microsoft.com/office/powerpoint/2010/main" val="21349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493385" y="1391542"/>
            <a:ext cx="9336540" cy="3837684"/>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lvl="0" algn="ctr">
              <a:defRPr/>
            </a:pPr>
            <a:r>
              <a:rPr lang="en-US" sz="3200" b="1" u="sng" kern="0" dirty="0" err="1">
                <a:solidFill>
                  <a:srgbClr val="FF0000"/>
                </a:solidFill>
                <a:latin typeface="Cambria" panose="02040503050406030204" pitchFamily="18" charset="0"/>
                <a:ea typeface="Cambria" panose="02040503050406030204" pitchFamily="18" charset="0"/>
                <a:cs typeface="Arial" panose="020B0604020202020204" pitchFamily="34" charset="0"/>
              </a:rPr>
              <a:t>Cách</a:t>
            </a:r>
            <a:r>
              <a:rPr lang="en-US" sz="3200" b="1" u="sng" kern="0"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3200" b="1" u="sng" kern="0" dirty="0" err="1">
                <a:solidFill>
                  <a:srgbClr val="FF0000"/>
                </a:solidFill>
                <a:latin typeface="Cambria" panose="02040503050406030204" pitchFamily="18" charset="0"/>
                <a:ea typeface="Cambria" panose="02040503050406030204" pitchFamily="18" charset="0"/>
                <a:cs typeface="Arial" panose="020B0604020202020204" pitchFamily="34" charset="0"/>
              </a:rPr>
              <a:t>chơi</a:t>
            </a:r>
            <a:r>
              <a:rPr lang="en-US" sz="3200" b="1" u="sng" kern="0" dirty="0">
                <a:solidFill>
                  <a:srgbClr val="FF0000"/>
                </a:solidFill>
                <a:latin typeface="Cambria" panose="02040503050406030204" pitchFamily="18" charset="0"/>
                <a:ea typeface="Cambria" panose="02040503050406030204" pitchFamily="18" charset="0"/>
                <a:cs typeface="Arial" panose="020B0604020202020204" pitchFamily="34" charset="0"/>
              </a:rPr>
              <a:t>:</a:t>
            </a:r>
          </a:p>
          <a:p>
            <a:pPr lvl="0" algn="just">
              <a:defRPr/>
            </a:pPr>
            <a:r>
              <a:rPr lang="vi-VN" sz="3200" b="1" kern="0" dirty="0">
                <a:solidFill>
                  <a:srgbClr val="000066"/>
                </a:solidFill>
                <a:latin typeface="Cambria" panose="02040503050406030204" pitchFamily="18" charset="0"/>
                <a:ea typeface="Cambria" panose="02040503050406030204" pitchFamily="18" charset="0"/>
                <a:cs typeface="Arial" panose="020B0604020202020204" pitchFamily="34" charset="0"/>
              </a:rPr>
              <a:t>GV chuẩn bị 1 thùng giấy đựng các đồ vật có hình khối hộp chữ nhật hoặc khối lập phương lớn nhỏ khác nhau. Một bạn bịt mắt, cho tay vào trong túi lấy ra 1 khối hộp bất kì, nêu lên đặc điểm của khối và nêu tên khối. Các bạn còn lại làm trọng tài.</a:t>
            </a:r>
            <a:endParaRPr kumimoji="0" lang="en-US" sz="3200" b="1" i="0" u="none" strike="noStrike" kern="0" cap="none" spc="0" normalizeH="0" baseline="0" noProof="0" dirty="0">
              <a:ln>
                <a:noFill/>
              </a:ln>
              <a:solidFill>
                <a:srgbClr val="000066"/>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6677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10" dur="500"/>
                                        <p:tgtEl>
                                          <p:spTgt spid="3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3"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6165351"/>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Oval 32">
            <a:extLst>
              <a:ext uri="{FF2B5EF4-FFF2-40B4-BE49-F238E27FC236}">
                <a16:creationId xmlns:a16="http://schemas.microsoft.com/office/drawing/2014/main" id="{359B7EF5-C2BA-4457-9E78-7130408169BA}"/>
              </a:ext>
            </a:extLst>
          </p:cNvPr>
          <p:cNvSpPr/>
          <p:nvPr/>
        </p:nvSpPr>
        <p:spPr>
          <a:xfrm>
            <a:off x="718185" y="615889"/>
            <a:ext cx="726649" cy="707886"/>
          </a:xfrm>
          <a:prstGeom prst="ellipse">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perspectiveFront"/>
            <a:lightRig rig="threePt" dir="t"/>
          </a:scene3d>
          <a:sp3d>
            <a:bevelT w="139700" h="139700" prst="divo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
        <p:nvSpPr>
          <p:cNvPr id="34" name="Rectangle: Rounded Corners 33">
            <a:extLst>
              <a:ext uri="{FF2B5EF4-FFF2-40B4-BE49-F238E27FC236}">
                <a16:creationId xmlns:a16="http://schemas.microsoft.com/office/drawing/2014/main" id="{DEBE4910-93C5-4E66-A41A-2ED82790D52B}"/>
              </a:ext>
            </a:extLst>
          </p:cNvPr>
          <p:cNvSpPr/>
          <p:nvPr/>
        </p:nvSpPr>
        <p:spPr>
          <a:xfrm>
            <a:off x="1512435" y="553341"/>
            <a:ext cx="9584190" cy="1151633"/>
          </a:xfrm>
          <a:prstGeom prst="roundRect">
            <a:avLst/>
          </a:prstGeom>
          <a:solidFill>
            <a:srgbClr val="FFFF00"/>
          </a:solidFill>
          <a:ln w="12700" cap="flat" cmpd="sng" algn="ctr">
            <a:noFill/>
            <a:prstDash val="solid"/>
            <a:miter lim="800000"/>
          </a:ln>
          <a:effectLst>
            <a:outerShdw blurRad="107950" dist="12700" dir="5400000" algn="ctr">
              <a:srgbClr val="000000"/>
            </a:outerShdw>
          </a:effectLst>
        </p:spPr>
        <p:txBody>
          <a:bodyPr rtlCol="0" anchor="ctr"/>
          <a:lstStyle/>
          <a:p>
            <a:pPr lvl="0" algn="just">
              <a:defRPr/>
            </a:pPr>
            <a:r>
              <a:rPr lang="vi-VN" sz="2400" b="1" kern="0" dirty="0">
                <a:solidFill>
                  <a:srgbClr val="000066"/>
                </a:solidFill>
                <a:latin typeface="Calibri" panose="020F0502020204030204" pitchFamily="34" charset="0"/>
                <a:cs typeface="Calibri" panose="020F0502020204030204" pitchFamily="34" charset="0"/>
              </a:rPr>
              <a:t>Bạn Nguyên nói rằng: “Chỉ cần đo độ dài 1 cạnh của chiếc hộp có dạng khối lập phương thì có thể biết được độ dài của tất cả các cạnh còn lại của chiếc hộp”. Em có đồng ý với bạn Nguyên không? Tại sao?</a:t>
            </a:r>
          </a:p>
        </p:txBody>
      </p:sp>
      <p:pic>
        <p:nvPicPr>
          <p:cNvPr id="3" name="Picture 2">
            <a:extLst>
              <a:ext uri="{FF2B5EF4-FFF2-40B4-BE49-F238E27FC236}">
                <a16:creationId xmlns:a16="http://schemas.microsoft.com/office/drawing/2014/main" id="{06553DE6-25C2-091B-3B93-21AA62FAF07A}"/>
              </a:ext>
            </a:extLst>
          </p:cNvPr>
          <p:cNvPicPr>
            <a:picLocks noChangeAspect="1"/>
          </p:cNvPicPr>
          <p:nvPr/>
        </p:nvPicPr>
        <p:blipFill>
          <a:blip r:embed="rId4"/>
          <a:stretch>
            <a:fillRect/>
          </a:stretch>
        </p:blipFill>
        <p:spPr>
          <a:xfrm>
            <a:off x="1733549" y="1877566"/>
            <a:ext cx="8677275" cy="3537396"/>
          </a:xfrm>
          <a:prstGeom prst="rect">
            <a:avLst/>
          </a:prstGeom>
        </p:spPr>
      </p:pic>
      <p:grpSp>
        <p:nvGrpSpPr>
          <p:cNvPr id="4" name="Group 3">
            <a:extLst>
              <a:ext uri="{FF2B5EF4-FFF2-40B4-BE49-F238E27FC236}">
                <a16:creationId xmlns:a16="http://schemas.microsoft.com/office/drawing/2014/main" id="{7BF033F7-8EE8-8454-8ABA-AE84EE95DA1E}"/>
              </a:ext>
            </a:extLst>
          </p:cNvPr>
          <p:cNvGrpSpPr/>
          <p:nvPr/>
        </p:nvGrpSpPr>
        <p:grpSpPr>
          <a:xfrm>
            <a:off x="1111013" y="5172075"/>
            <a:ext cx="9947511" cy="1190625"/>
            <a:chOff x="1568213" y="2210717"/>
            <a:chExt cx="4470510" cy="1286253"/>
          </a:xfrm>
          <a:solidFill>
            <a:schemeClr val="accent6">
              <a:lumMod val="20000"/>
              <a:lumOff val="80000"/>
            </a:schemeClr>
          </a:solidFill>
        </p:grpSpPr>
        <p:sp>
          <p:nvSpPr>
            <p:cNvPr id="5" name="Rectangle: Rounded Corners 4">
              <a:extLst>
                <a:ext uri="{FF2B5EF4-FFF2-40B4-BE49-F238E27FC236}">
                  <a16:creationId xmlns:a16="http://schemas.microsoft.com/office/drawing/2014/main" id="{03507050-2D9B-BA54-AD4F-5033250B2261}"/>
                </a:ext>
              </a:extLst>
            </p:cNvPr>
            <p:cNvSpPr/>
            <p:nvPr/>
          </p:nvSpPr>
          <p:spPr>
            <a:xfrm>
              <a:off x="1568213" y="2210717"/>
              <a:ext cx="4470510" cy="1286253"/>
            </a:xfrm>
            <a:custGeom>
              <a:avLst/>
              <a:gdLst>
                <a:gd name="connsiteX0" fmla="*/ 0 w 4470510"/>
                <a:gd name="connsiteY0" fmla="*/ 214380 h 1286253"/>
                <a:gd name="connsiteX1" fmla="*/ 214380 w 4470510"/>
                <a:gd name="connsiteY1" fmla="*/ 0 h 1286253"/>
                <a:gd name="connsiteX2" fmla="*/ 710938 w 4470510"/>
                <a:gd name="connsiteY2" fmla="*/ 0 h 1286253"/>
                <a:gd name="connsiteX3" fmla="*/ 1207496 w 4470510"/>
                <a:gd name="connsiteY3" fmla="*/ 0 h 1286253"/>
                <a:gd name="connsiteX4" fmla="*/ 1744471 w 4470510"/>
                <a:gd name="connsiteY4" fmla="*/ 0 h 1286253"/>
                <a:gd name="connsiteX5" fmla="*/ 2200611 w 4470510"/>
                <a:gd name="connsiteY5" fmla="*/ 0 h 1286253"/>
                <a:gd name="connsiteX6" fmla="*/ 2858839 w 4470510"/>
                <a:gd name="connsiteY6" fmla="*/ 0 h 1286253"/>
                <a:gd name="connsiteX7" fmla="*/ 3476650 w 4470510"/>
                <a:gd name="connsiteY7" fmla="*/ 0 h 1286253"/>
                <a:gd name="connsiteX8" fmla="*/ 4256130 w 4470510"/>
                <a:gd name="connsiteY8" fmla="*/ 0 h 1286253"/>
                <a:gd name="connsiteX9" fmla="*/ 4470510 w 4470510"/>
                <a:gd name="connsiteY9" fmla="*/ 214380 h 1286253"/>
                <a:gd name="connsiteX10" fmla="*/ 4470510 w 4470510"/>
                <a:gd name="connsiteY10" fmla="*/ 625977 h 1286253"/>
                <a:gd name="connsiteX11" fmla="*/ 4470510 w 4470510"/>
                <a:gd name="connsiteY11" fmla="*/ 1071873 h 1286253"/>
                <a:gd name="connsiteX12" fmla="*/ 4256130 w 4470510"/>
                <a:gd name="connsiteY12" fmla="*/ 1286253 h 1286253"/>
                <a:gd name="connsiteX13" fmla="*/ 3597902 w 4470510"/>
                <a:gd name="connsiteY13" fmla="*/ 1286253 h 1286253"/>
                <a:gd name="connsiteX14" fmla="*/ 3101344 w 4470510"/>
                <a:gd name="connsiteY14" fmla="*/ 1286253 h 1286253"/>
                <a:gd name="connsiteX15" fmla="*/ 2523951 w 4470510"/>
                <a:gd name="connsiteY15" fmla="*/ 1286253 h 1286253"/>
                <a:gd name="connsiteX16" fmla="*/ 1865724 w 4470510"/>
                <a:gd name="connsiteY16" fmla="*/ 1286253 h 1286253"/>
                <a:gd name="connsiteX17" fmla="*/ 1409583 w 4470510"/>
                <a:gd name="connsiteY17" fmla="*/ 1286253 h 1286253"/>
                <a:gd name="connsiteX18" fmla="*/ 791773 w 4470510"/>
                <a:gd name="connsiteY18" fmla="*/ 1286253 h 1286253"/>
                <a:gd name="connsiteX19" fmla="*/ 214380 w 4470510"/>
                <a:gd name="connsiteY19" fmla="*/ 1286253 h 1286253"/>
                <a:gd name="connsiteX20" fmla="*/ 0 w 4470510"/>
                <a:gd name="connsiteY20" fmla="*/ 1071873 h 1286253"/>
                <a:gd name="connsiteX21" fmla="*/ 0 w 4470510"/>
                <a:gd name="connsiteY21" fmla="*/ 643127 h 1286253"/>
                <a:gd name="connsiteX22" fmla="*/ 0 w 4470510"/>
                <a:gd name="connsiteY22" fmla="*/ 214380 h 128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70510" h="1286253" fill="none" extrusionOk="0">
                  <a:moveTo>
                    <a:pt x="0" y="214380"/>
                  </a:moveTo>
                  <a:cubicBezTo>
                    <a:pt x="23975" y="89685"/>
                    <a:pt x="75112" y="-11114"/>
                    <a:pt x="214380" y="0"/>
                  </a:cubicBezTo>
                  <a:cubicBezTo>
                    <a:pt x="395965" y="-38576"/>
                    <a:pt x="542941" y="57804"/>
                    <a:pt x="710938" y="0"/>
                  </a:cubicBezTo>
                  <a:cubicBezTo>
                    <a:pt x="878935" y="-57804"/>
                    <a:pt x="995767" y="57491"/>
                    <a:pt x="1207496" y="0"/>
                  </a:cubicBezTo>
                  <a:cubicBezTo>
                    <a:pt x="1419225" y="-57491"/>
                    <a:pt x="1557648" y="29994"/>
                    <a:pt x="1744471" y="0"/>
                  </a:cubicBezTo>
                  <a:cubicBezTo>
                    <a:pt x="1931295" y="-29994"/>
                    <a:pt x="2032869" y="45518"/>
                    <a:pt x="2200611" y="0"/>
                  </a:cubicBezTo>
                  <a:cubicBezTo>
                    <a:pt x="2368353" y="-45518"/>
                    <a:pt x="2585635" y="4288"/>
                    <a:pt x="2858839" y="0"/>
                  </a:cubicBezTo>
                  <a:cubicBezTo>
                    <a:pt x="3132043" y="-4288"/>
                    <a:pt x="3205270" y="73631"/>
                    <a:pt x="3476650" y="0"/>
                  </a:cubicBezTo>
                  <a:cubicBezTo>
                    <a:pt x="3748030" y="-73631"/>
                    <a:pt x="3960864" y="17279"/>
                    <a:pt x="4256130" y="0"/>
                  </a:cubicBezTo>
                  <a:cubicBezTo>
                    <a:pt x="4368906" y="4369"/>
                    <a:pt x="4499069" y="115150"/>
                    <a:pt x="4470510" y="214380"/>
                  </a:cubicBezTo>
                  <a:cubicBezTo>
                    <a:pt x="4471325" y="356261"/>
                    <a:pt x="4450695" y="489998"/>
                    <a:pt x="4470510" y="625977"/>
                  </a:cubicBezTo>
                  <a:cubicBezTo>
                    <a:pt x="4490325" y="761956"/>
                    <a:pt x="4443659" y="855941"/>
                    <a:pt x="4470510" y="1071873"/>
                  </a:cubicBezTo>
                  <a:cubicBezTo>
                    <a:pt x="4447818" y="1203242"/>
                    <a:pt x="4372856" y="1283942"/>
                    <a:pt x="4256130" y="1286253"/>
                  </a:cubicBezTo>
                  <a:cubicBezTo>
                    <a:pt x="4055436" y="1358960"/>
                    <a:pt x="3758473" y="1286007"/>
                    <a:pt x="3597902" y="1286253"/>
                  </a:cubicBezTo>
                  <a:cubicBezTo>
                    <a:pt x="3437331" y="1286499"/>
                    <a:pt x="3333880" y="1226864"/>
                    <a:pt x="3101344" y="1286253"/>
                  </a:cubicBezTo>
                  <a:cubicBezTo>
                    <a:pt x="2868808" y="1345642"/>
                    <a:pt x="2670781" y="1236193"/>
                    <a:pt x="2523951" y="1286253"/>
                  </a:cubicBezTo>
                  <a:cubicBezTo>
                    <a:pt x="2377121" y="1336313"/>
                    <a:pt x="2072894" y="1237064"/>
                    <a:pt x="1865724" y="1286253"/>
                  </a:cubicBezTo>
                  <a:cubicBezTo>
                    <a:pt x="1658554" y="1335442"/>
                    <a:pt x="1586838" y="1235391"/>
                    <a:pt x="1409583" y="1286253"/>
                  </a:cubicBezTo>
                  <a:cubicBezTo>
                    <a:pt x="1232328" y="1337115"/>
                    <a:pt x="1097204" y="1263115"/>
                    <a:pt x="791773" y="1286253"/>
                  </a:cubicBezTo>
                  <a:cubicBezTo>
                    <a:pt x="486342" y="1309391"/>
                    <a:pt x="457896" y="1281631"/>
                    <a:pt x="214380" y="1286253"/>
                  </a:cubicBezTo>
                  <a:cubicBezTo>
                    <a:pt x="84664" y="1289211"/>
                    <a:pt x="4979" y="1190660"/>
                    <a:pt x="0" y="1071873"/>
                  </a:cubicBezTo>
                  <a:cubicBezTo>
                    <a:pt x="-50146" y="879035"/>
                    <a:pt x="28672" y="787772"/>
                    <a:pt x="0" y="643127"/>
                  </a:cubicBezTo>
                  <a:cubicBezTo>
                    <a:pt x="-28672" y="498482"/>
                    <a:pt x="3491" y="311542"/>
                    <a:pt x="0" y="214380"/>
                  </a:cubicBezTo>
                  <a:close/>
                </a:path>
                <a:path w="4470510" h="1286253" stroke="0" extrusionOk="0">
                  <a:moveTo>
                    <a:pt x="0" y="214380"/>
                  </a:moveTo>
                  <a:cubicBezTo>
                    <a:pt x="-33201" y="98834"/>
                    <a:pt x="74067" y="-12445"/>
                    <a:pt x="214380" y="0"/>
                  </a:cubicBezTo>
                  <a:cubicBezTo>
                    <a:pt x="365307" y="-42306"/>
                    <a:pt x="483137" y="21851"/>
                    <a:pt x="670520" y="0"/>
                  </a:cubicBezTo>
                  <a:cubicBezTo>
                    <a:pt x="857903" y="-21851"/>
                    <a:pt x="1016207" y="21633"/>
                    <a:pt x="1247913" y="0"/>
                  </a:cubicBezTo>
                  <a:cubicBezTo>
                    <a:pt x="1479619" y="-21633"/>
                    <a:pt x="1631631" y="40838"/>
                    <a:pt x="1784889" y="0"/>
                  </a:cubicBezTo>
                  <a:cubicBezTo>
                    <a:pt x="1938147" y="-40838"/>
                    <a:pt x="2246552" y="32978"/>
                    <a:pt x="2362281" y="0"/>
                  </a:cubicBezTo>
                  <a:cubicBezTo>
                    <a:pt x="2478010" y="-32978"/>
                    <a:pt x="2802071" y="151"/>
                    <a:pt x="2980092" y="0"/>
                  </a:cubicBezTo>
                  <a:cubicBezTo>
                    <a:pt x="3158113" y="-151"/>
                    <a:pt x="3294581" y="38406"/>
                    <a:pt x="3436232" y="0"/>
                  </a:cubicBezTo>
                  <a:cubicBezTo>
                    <a:pt x="3577883" y="-38406"/>
                    <a:pt x="4082051" y="30200"/>
                    <a:pt x="4256130" y="0"/>
                  </a:cubicBezTo>
                  <a:cubicBezTo>
                    <a:pt x="4372037" y="8731"/>
                    <a:pt x="4468793" y="99503"/>
                    <a:pt x="4470510" y="214380"/>
                  </a:cubicBezTo>
                  <a:cubicBezTo>
                    <a:pt x="4506811" y="430965"/>
                    <a:pt x="4465034" y="510508"/>
                    <a:pt x="4470510" y="660276"/>
                  </a:cubicBezTo>
                  <a:cubicBezTo>
                    <a:pt x="4475986" y="810044"/>
                    <a:pt x="4450598" y="947673"/>
                    <a:pt x="4470510" y="1071873"/>
                  </a:cubicBezTo>
                  <a:cubicBezTo>
                    <a:pt x="4470525" y="1181917"/>
                    <a:pt x="4375369" y="1297456"/>
                    <a:pt x="4256130" y="1286253"/>
                  </a:cubicBezTo>
                  <a:cubicBezTo>
                    <a:pt x="4062575" y="1341797"/>
                    <a:pt x="4001734" y="1265345"/>
                    <a:pt x="3759572" y="1286253"/>
                  </a:cubicBezTo>
                  <a:cubicBezTo>
                    <a:pt x="3517410" y="1307161"/>
                    <a:pt x="3438698" y="1282095"/>
                    <a:pt x="3303432" y="1286253"/>
                  </a:cubicBezTo>
                  <a:cubicBezTo>
                    <a:pt x="3168166" y="1290411"/>
                    <a:pt x="2975883" y="1271110"/>
                    <a:pt x="2726039" y="1286253"/>
                  </a:cubicBezTo>
                  <a:cubicBezTo>
                    <a:pt x="2476195" y="1301396"/>
                    <a:pt x="2225578" y="1226492"/>
                    <a:pt x="2067811" y="1286253"/>
                  </a:cubicBezTo>
                  <a:cubicBezTo>
                    <a:pt x="1910044" y="1346014"/>
                    <a:pt x="1615300" y="1262430"/>
                    <a:pt x="1490418" y="1286253"/>
                  </a:cubicBezTo>
                  <a:cubicBezTo>
                    <a:pt x="1365536" y="1310076"/>
                    <a:pt x="1120187" y="1285905"/>
                    <a:pt x="993860" y="1286253"/>
                  </a:cubicBezTo>
                  <a:cubicBezTo>
                    <a:pt x="867533" y="1286601"/>
                    <a:pt x="472840" y="1280134"/>
                    <a:pt x="214380" y="1286253"/>
                  </a:cubicBezTo>
                  <a:cubicBezTo>
                    <a:pt x="80932" y="1275006"/>
                    <a:pt x="15197" y="1211443"/>
                    <a:pt x="0" y="1071873"/>
                  </a:cubicBezTo>
                  <a:cubicBezTo>
                    <a:pt x="-22349" y="903998"/>
                    <a:pt x="33748" y="754308"/>
                    <a:pt x="0" y="625977"/>
                  </a:cubicBezTo>
                  <a:cubicBezTo>
                    <a:pt x="-33748" y="497646"/>
                    <a:pt x="30129" y="358711"/>
                    <a:pt x="0" y="214380"/>
                  </a:cubicBezTo>
                  <a:close/>
                </a:path>
              </a:pathLst>
            </a:custGeom>
            <a:grpFill/>
            <a:ln>
              <a:extLst>
                <a:ext uri="{C807C97D-BFC1-408E-A445-0C87EB9F89A2}">
                  <ask:lineSketchStyleProps xmlns:ask="http://schemas.microsoft.com/office/drawing/2018/sketchyshapes" sd="1172414892">
                    <a:prstGeom prst="roundRect">
                      <a:avLst/>
                    </a:prstGeom>
                    <ask:type>
                      <ask:lineSketchScribble/>
                    </ask:type>
                  </ask:lineSketchStyleProps>
                </a:ext>
              </a:extLs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1DB24B68-8DDD-A577-0F73-5DE91CC1A8A6}"/>
                </a:ext>
              </a:extLst>
            </p:cNvPr>
            <p:cNvSpPr txBox="1"/>
            <p:nvPr/>
          </p:nvSpPr>
          <p:spPr>
            <a:xfrm>
              <a:off x="1619859" y="2338623"/>
              <a:ext cx="4410303" cy="1025406"/>
            </a:xfrm>
            <a:prstGeom prst="rect">
              <a:avLst/>
            </a:prstGeom>
            <a:grpFill/>
          </p:spPr>
          <p:txBody>
            <a:bodyPr wrap="square" rtlCol="0">
              <a:spAutoFit/>
            </a:bodyPr>
            <a:lstStyle/>
            <a:p>
              <a:pPr marL="0" marR="0" algn="ctr">
                <a:lnSpc>
                  <a:spcPct val="120000"/>
                </a:lnSpc>
                <a:spcBef>
                  <a:spcPts val="0"/>
                </a:spcBef>
                <a:spcAft>
                  <a:spcPts val="0"/>
                </a:spcAft>
              </a:pPr>
              <a:r>
                <a:rPr lang="nl-NL" sz="2400" b="1" dirty="0">
                  <a:effectLst/>
                  <a:ea typeface="Times New Roman" panose="02020603050405020304" pitchFamily="18" charset="0"/>
                </a:rPr>
                <a:t>Đồng ý với ý kiến của bạn Nguyên vì khối lập phương có các mặt đều là hình vuông bằng nhau nên tất cả các cạnh của khối lập phương đều bằng nhau.</a:t>
              </a:r>
              <a:endParaRPr lang="en-US" sz="2400" b="1" dirty="0">
                <a:effectLst/>
                <a:ea typeface="Times New Roman" panose="02020603050405020304" pitchFamily="18" charset="0"/>
              </a:endParaRPr>
            </a:p>
          </p:txBody>
        </p:sp>
      </p:grpSp>
    </p:spTree>
    <p:extLst>
      <p:ext uri="{BB962C8B-B14F-4D97-AF65-F5344CB8AC3E}">
        <p14:creationId xmlns:p14="http://schemas.microsoft.com/office/powerpoint/2010/main" val="266175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par>
                                <p:cTn id="8" presetID="14" presetClass="entr" presetSubtype="10" fill="hold" nodeType="withEffect">
                                  <p:stCondLst>
                                    <p:cond delay="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10" dur="500"/>
                                        <p:tgtEl>
                                          <p:spTgt spid="3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endParaRPr lang="en-US"/>
          </a:p>
        </p:txBody>
      </p:sp>
      <p:grpSp>
        <p:nvGrpSpPr>
          <p:cNvPr id="28" name="组合 27"/>
          <p:cNvGrpSpPr/>
          <p:nvPr/>
        </p:nvGrpSpPr>
        <p:grpSpPr>
          <a:xfrm>
            <a:off x="-88901" y="5074603"/>
            <a:ext cx="12280901" cy="2955925"/>
            <a:chOff x="-7938" y="4144963"/>
            <a:chExt cx="12280901" cy="2955925"/>
          </a:xfrm>
        </p:grpSpPr>
        <p:sp>
          <p:nvSpPr>
            <p:cNvPr id="18"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30" name="矩形 29"/>
          <p:cNvSpPr/>
          <p:nvPr/>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sp>
        <p:nvSpPr>
          <p:cNvPr id="2070" name="Freeform 34"/>
          <p:cNvSpPr>
            <a:spLocks noEditPoints="1"/>
          </p:cNvSpPr>
          <p:nvPr/>
        </p:nvSpPr>
        <p:spPr bwMode="auto">
          <a:xfrm>
            <a:off x="10974222" y="5506645"/>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1" name="Freeform 35"/>
          <p:cNvSpPr>
            <a:spLocks noEditPoints="1"/>
          </p:cNvSpPr>
          <p:nvPr/>
        </p:nvSpPr>
        <p:spPr bwMode="auto">
          <a:xfrm>
            <a:off x="4566814" y="6136355"/>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2" name="Freeform 36"/>
          <p:cNvSpPr>
            <a:spLocks noEditPoints="1"/>
          </p:cNvSpPr>
          <p:nvPr/>
        </p:nvSpPr>
        <p:spPr bwMode="auto">
          <a:xfrm>
            <a:off x="7798096" y="6191512"/>
            <a:ext cx="707848" cy="376906"/>
          </a:xfrm>
          <a:custGeom>
            <a:avLst/>
            <a:gdLst>
              <a:gd name="T0" fmla="*/ 93 w 113"/>
              <a:gd name="T1" fmla="*/ 34 h 59"/>
              <a:gd name="T2" fmla="*/ 94 w 113"/>
              <a:gd name="T3" fmla="*/ 39 h 59"/>
              <a:gd name="T4" fmla="*/ 94 w 113"/>
              <a:gd name="T5" fmla="*/ 39 h 59"/>
              <a:gd name="T6" fmla="*/ 93 w 113"/>
              <a:gd name="T7" fmla="*/ 33 h 59"/>
              <a:gd name="T8" fmla="*/ 93 w 113"/>
              <a:gd name="T9" fmla="*/ 33 h 59"/>
              <a:gd name="T10" fmla="*/ 93 w 113"/>
              <a:gd name="T11" fmla="*/ 32 h 59"/>
              <a:gd name="T12" fmla="*/ 98 w 113"/>
              <a:gd name="T13" fmla="*/ 32 h 59"/>
              <a:gd name="T14" fmla="*/ 98 w 113"/>
              <a:gd name="T15" fmla="*/ 32 h 59"/>
              <a:gd name="T16" fmla="*/ 95 w 113"/>
              <a:gd name="T17" fmla="*/ 32 h 59"/>
              <a:gd name="T18" fmla="*/ 94 w 113"/>
              <a:gd name="T19" fmla="*/ 33 h 59"/>
              <a:gd name="T20" fmla="*/ 94 w 113"/>
              <a:gd name="T21" fmla="*/ 33 h 59"/>
              <a:gd name="T22" fmla="*/ 110 w 113"/>
              <a:gd name="T23" fmla="*/ 36 h 59"/>
              <a:gd name="T24" fmla="*/ 110 w 113"/>
              <a:gd name="T25" fmla="*/ 36 h 59"/>
              <a:gd name="T26" fmla="*/ 110 w 113"/>
              <a:gd name="T27" fmla="*/ 36 h 59"/>
              <a:gd name="T28" fmla="*/ 97 w 113"/>
              <a:gd name="T29" fmla="*/ 10 h 59"/>
              <a:gd name="T30" fmla="*/ 55 w 113"/>
              <a:gd name="T31" fmla="*/ 7 h 59"/>
              <a:gd name="T32" fmla="*/ 16 w 113"/>
              <a:gd name="T33" fmla="*/ 30 h 59"/>
              <a:gd name="T34" fmla="*/ 11 w 113"/>
              <a:gd name="T35" fmla="*/ 21 h 59"/>
              <a:gd name="T36" fmla="*/ 0 w 113"/>
              <a:gd name="T37" fmla="*/ 21 h 59"/>
              <a:gd name="T38" fmla="*/ 3 w 113"/>
              <a:gd name="T39" fmla="*/ 26 h 59"/>
              <a:gd name="T40" fmla="*/ 6 w 113"/>
              <a:gd name="T41" fmla="*/ 31 h 59"/>
              <a:gd name="T42" fmla="*/ 11 w 113"/>
              <a:gd name="T43" fmla="*/ 35 h 59"/>
              <a:gd name="T44" fmla="*/ 7 w 113"/>
              <a:gd name="T45" fmla="*/ 41 h 59"/>
              <a:gd name="T46" fmla="*/ 5 w 113"/>
              <a:gd name="T47" fmla="*/ 46 h 59"/>
              <a:gd name="T48" fmla="*/ 3 w 113"/>
              <a:gd name="T49" fmla="*/ 51 h 59"/>
              <a:gd name="T50" fmla="*/ 14 w 113"/>
              <a:gd name="T51" fmla="*/ 50 h 59"/>
              <a:gd name="T52" fmla="*/ 17 w 113"/>
              <a:gd name="T53" fmla="*/ 40 h 59"/>
              <a:gd name="T54" fmla="*/ 63 w 113"/>
              <a:gd name="T55" fmla="*/ 55 h 59"/>
              <a:gd name="T56" fmla="*/ 108 w 113"/>
              <a:gd name="T57" fmla="*/ 38 h 59"/>
              <a:gd name="T58" fmla="*/ 93 w 113"/>
              <a:gd name="T59" fmla="*/ 34 h 59"/>
              <a:gd name="T60" fmla="*/ 87 w 113"/>
              <a:gd name="T61" fmla="*/ 42 h 59"/>
              <a:gd name="T62" fmla="*/ 82 w 113"/>
              <a:gd name="T63" fmla="*/ 31 h 59"/>
              <a:gd name="T64" fmla="*/ 81 w 113"/>
              <a:gd name="T65" fmla="*/ 22 h 59"/>
              <a:gd name="T66" fmla="*/ 88 w 113"/>
              <a:gd name="T67" fmla="*/ 9 h 59"/>
              <a:gd name="T68" fmla="*/ 88 w 113"/>
              <a:gd name="T69" fmla="*/ 9 h 59"/>
              <a:gd name="T70" fmla="*/ 83 w 113"/>
              <a:gd name="T71" fmla="*/ 23 h 59"/>
              <a:gd name="T72" fmla="*/ 84 w 113"/>
              <a:gd name="T73" fmla="*/ 33 h 59"/>
              <a:gd name="T74" fmla="*/ 88 w 113"/>
              <a:gd name="T75" fmla="*/ 42 h 59"/>
              <a:gd name="T76" fmla="*/ 87 w 113"/>
              <a:gd name="T77" fmla="*/ 42 h 59"/>
              <a:gd name="T78" fmla="*/ 89 w 113"/>
              <a:gd name="T79" fmla="*/ 22 h 59"/>
              <a:gd name="T80" fmla="*/ 92 w 113"/>
              <a:gd name="T81" fmla="*/ 18 h 59"/>
              <a:gd name="T82" fmla="*/ 96 w 113"/>
              <a:gd name="T83" fmla="*/ 21 h 59"/>
              <a:gd name="T84" fmla="*/ 93 w 113"/>
              <a:gd name="T85" fmla="*/ 25 h 59"/>
              <a:gd name="T86" fmla="*/ 89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3" y="34"/>
                </a:moveTo>
                <a:cubicBezTo>
                  <a:pt x="93" y="36"/>
                  <a:pt x="93" y="37"/>
                  <a:pt x="94" y="39"/>
                </a:cubicBezTo>
                <a:cubicBezTo>
                  <a:pt x="94" y="39"/>
                  <a:pt x="94" y="39"/>
                  <a:pt x="94" y="39"/>
                </a:cubicBezTo>
                <a:cubicBezTo>
                  <a:pt x="93" y="37"/>
                  <a:pt x="92" y="35"/>
                  <a:pt x="93" y="33"/>
                </a:cubicBezTo>
                <a:cubicBezTo>
                  <a:pt x="93" y="33"/>
                  <a:pt x="93" y="33"/>
                  <a:pt x="93" y="33"/>
                </a:cubicBezTo>
                <a:cubicBezTo>
                  <a:pt x="93" y="33"/>
                  <a:pt x="93" y="33"/>
                  <a:pt x="93" y="32"/>
                </a:cubicBezTo>
                <a:cubicBezTo>
                  <a:pt x="94" y="31"/>
                  <a:pt x="97" y="30"/>
                  <a:pt x="98" y="32"/>
                </a:cubicBezTo>
                <a:cubicBezTo>
                  <a:pt x="98" y="32"/>
                  <a:pt x="98" y="32"/>
                  <a:pt x="98" y="32"/>
                </a:cubicBezTo>
                <a:cubicBezTo>
                  <a:pt x="97" y="32"/>
                  <a:pt x="96" y="31"/>
                  <a:pt x="95" y="32"/>
                </a:cubicBezTo>
                <a:cubicBezTo>
                  <a:pt x="95" y="32"/>
                  <a:pt x="94" y="33"/>
                  <a:pt x="94" y="33"/>
                </a:cubicBezTo>
                <a:cubicBezTo>
                  <a:pt x="94" y="33"/>
                  <a:pt x="94" y="33"/>
                  <a:pt x="94" y="33"/>
                </a:cubicBezTo>
                <a:cubicBezTo>
                  <a:pt x="97" y="38"/>
                  <a:pt x="106" y="41"/>
                  <a:pt x="110" y="36"/>
                </a:cubicBezTo>
                <a:cubicBezTo>
                  <a:pt x="110" y="35"/>
                  <a:pt x="110" y="35"/>
                  <a:pt x="110" y="36"/>
                </a:cubicBezTo>
                <a:cubicBezTo>
                  <a:pt x="110" y="36"/>
                  <a:pt x="110" y="36"/>
                  <a:pt x="110" y="36"/>
                </a:cubicBezTo>
                <a:cubicBezTo>
                  <a:pt x="113" y="30"/>
                  <a:pt x="106" y="18"/>
                  <a:pt x="97" y="10"/>
                </a:cubicBezTo>
                <a:cubicBezTo>
                  <a:pt x="88" y="2"/>
                  <a:pt x="76" y="0"/>
                  <a:pt x="55" y="7"/>
                </a:cubicBezTo>
                <a:cubicBezTo>
                  <a:pt x="40" y="11"/>
                  <a:pt x="22" y="23"/>
                  <a:pt x="16" y="30"/>
                </a:cubicBezTo>
                <a:cubicBezTo>
                  <a:pt x="16" y="27"/>
                  <a:pt x="15" y="23"/>
                  <a:pt x="11" y="21"/>
                </a:cubicBezTo>
                <a:cubicBezTo>
                  <a:pt x="7" y="19"/>
                  <a:pt x="4" y="21"/>
                  <a:pt x="0" y="21"/>
                </a:cubicBezTo>
                <a:cubicBezTo>
                  <a:pt x="1" y="23"/>
                  <a:pt x="2" y="24"/>
                  <a:pt x="3" y="26"/>
                </a:cubicBezTo>
                <a:cubicBezTo>
                  <a:pt x="5" y="27"/>
                  <a:pt x="5" y="29"/>
                  <a:pt x="6" y="31"/>
                </a:cubicBezTo>
                <a:cubicBezTo>
                  <a:pt x="8" y="33"/>
                  <a:pt x="9" y="34"/>
                  <a:pt x="11" y="35"/>
                </a:cubicBezTo>
                <a:cubicBezTo>
                  <a:pt x="10" y="37"/>
                  <a:pt x="8" y="38"/>
                  <a:pt x="7" y="41"/>
                </a:cubicBezTo>
                <a:cubicBezTo>
                  <a:pt x="6" y="42"/>
                  <a:pt x="6" y="45"/>
                  <a:pt x="5" y="46"/>
                </a:cubicBezTo>
                <a:cubicBezTo>
                  <a:pt x="4" y="48"/>
                  <a:pt x="3" y="50"/>
                  <a:pt x="3" y="51"/>
                </a:cubicBezTo>
                <a:cubicBezTo>
                  <a:pt x="7" y="50"/>
                  <a:pt x="10" y="53"/>
                  <a:pt x="14" y="50"/>
                </a:cubicBezTo>
                <a:cubicBezTo>
                  <a:pt x="17" y="47"/>
                  <a:pt x="17" y="43"/>
                  <a:pt x="17" y="40"/>
                </a:cubicBezTo>
                <a:cubicBezTo>
                  <a:pt x="22" y="44"/>
                  <a:pt x="36" y="50"/>
                  <a:pt x="63" y="55"/>
                </a:cubicBezTo>
                <a:cubicBezTo>
                  <a:pt x="88" y="59"/>
                  <a:pt x="102" y="47"/>
                  <a:pt x="108" y="38"/>
                </a:cubicBezTo>
                <a:cubicBezTo>
                  <a:pt x="105" y="42"/>
                  <a:pt x="96" y="38"/>
                  <a:pt x="93" y="34"/>
                </a:cubicBezTo>
                <a:close/>
                <a:moveTo>
                  <a:pt x="87" y="42"/>
                </a:moveTo>
                <a:cubicBezTo>
                  <a:pt x="84" y="39"/>
                  <a:pt x="84" y="35"/>
                  <a:pt x="82" y="31"/>
                </a:cubicBezTo>
                <a:cubicBezTo>
                  <a:pt x="81" y="28"/>
                  <a:pt x="81" y="25"/>
                  <a:pt x="81" y="22"/>
                </a:cubicBezTo>
                <a:cubicBezTo>
                  <a:pt x="82" y="17"/>
                  <a:pt x="85" y="13"/>
                  <a:pt x="88" y="9"/>
                </a:cubicBezTo>
                <a:cubicBezTo>
                  <a:pt x="88" y="9"/>
                  <a:pt x="88" y="9"/>
                  <a:pt x="88" y="9"/>
                </a:cubicBezTo>
                <a:cubicBezTo>
                  <a:pt x="86" y="13"/>
                  <a:pt x="84" y="18"/>
                  <a:pt x="83" y="23"/>
                </a:cubicBezTo>
                <a:cubicBezTo>
                  <a:pt x="83" y="26"/>
                  <a:pt x="83" y="30"/>
                  <a:pt x="84" y="33"/>
                </a:cubicBezTo>
                <a:cubicBezTo>
                  <a:pt x="85" y="36"/>
                  <a:pt x="86" y="39"/>
                  <a:pt x="88" y="42"/>
                </a:cubicBezTo>
                <a:cubicBezTo>
                  <a:pt x="88" y="42"/>
                  <a:pt x="87" y="43"/>
                  <a:pt x="87" y="42"/>
                </a:cubicBezTo>
                <a:close/>
                <a:moveTo>
                  <a:pt x="89" y="22"/>
                </a:moveTo>
                <a:cubicBezTo>
                  <a:pt x="89" y="20"/>
                  <a:pt x="90" y="19"/>
                  <a:pt x="92" y="18"/>
                </a:cubicBezTo>
                <a:cubicBezTo>
                  <a:pt x="94" y="18"/>
                  <a:pt x="95" y="20"/>
                  <a:pt x="96" y="21"/>
                </a:cubicBezTo>
                <a:cubicBezTo>
                  <a:pt x="96" y="23"/>
                  <a:pt x="94" y="25"/>
                  <a:pt x="93" y="25"/>
                </a:cubicBezTo>
                <a:cubicBezTo>
                  <a:pt x="91" y="25"/>
                  <a:pt x="89" y="24"/>
                  <a:pt x="8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3" name="Freeform 37"/>
          <p:cNvSpPr>
            <a:spLocks noEditPoints="1"/>
          </p:cNvSpPr>
          <p:nvPr/>
        </p:nvSpPr>
        <p:spPr bwMode="auto">
          <a:xfrm>
            <a:off x="2821279" y="5621556"/>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4" name="Freeform 38"/>
          <p:cNvSpPr>
            <a:spLocks noEditPoints="1"/>
          </p:cNvSpPr>
          <p:nvPr/>
        </p:nvSpPr>
        <p:spPr bwMode="auto">
          <a:xfrm>
            <a:off x="9894063" y="6007655"/>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5" name="Freeform 39"/>
          <p:cNvSpPr/>
          <p:nvPr/>
        </p:nvSpPr>
        <p:spPr bwMode="auto">
          <a:xfrm>
            <a:off x="6089332" y="5718081"/>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pic>
        <p:nvPicPr>
          <p:cNvPr id="4" name="图形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6405" y="1409941"/>
            <a:ext cx="1697038" cy="1092346"/>
          </a:xfrm>
          <a:prstGeom prst="rect">
            <a:avLst/>
          </a:prstGeom>
          <a:effectLst/>
        </p:spPr>
      </p:pic>
      <p:pic>
        <p:nvPicPr>
          <p:cNvPr id="5" name="图形 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054" y="2409754"/>
            <a:ext cx="1614625" cy="1273760"/>
          </a:xfrm>
          <a:prstGeom prst="rect">
            <a:avLst/>
          </a:prstGeom>
          <a:effectLst/>
        </p:spPr>
      </p:pic>
      <p:pic>
        <p:nvPicPr>
          <p:cNvPr id="47" name="图片 46"/>
          <p:cNvPicPr>
            <a:picLocks noChangeAspect="1"/>
          </p:cNvPicPr>
          <p:nvPr/>
        </p:nvPicPr>
        <p:blipFill rotWithShape="1">
          <a:blip r:embed="rId6"/>
          <a:srcRect t="48950" b="-1"/>
          <a:stretch>
            <a:fillRect/>
          </a:stretch>
        </p:blipFill>
        <p:spPr>
          <a:xfrm>
            <a:off x="-2378703" y="0"/>
            <a:ext cx="14570703" cy="1409891"/>
          </a:xfrm>
          <a:prstGeom prst="rect">
            <a:avLst/>
          </a:prstGeom>
          <a:effectLst/>
        </p:spPr>
      </p:pic>
      <p:pic>
        <p:nvPicPr>
          <p:cNvPr id="17" name="Content Placeholder 16" descr="1"/>
          <p:cNvPicPr>
            <a:picLocks noGrp="1" noChangeAspect="1"/>
          </p:cNvPicPr>
          <p:nvPr>
            <p:ph idx="1"/>
          </p:nvPr>
        </p:nvPicPr>
        <p:blipFill>
          <a:blip r:embed="rId7">
            <a:clrChange>
              <a:clrFrom>
                <a:srgbClr val="FFFFFF">
                  <a:alpha val="100000"/>
                </a:srgbClr>
              </a:clrFrom>
              <a:clrTo>
                <a:srgbClr val="FFFFFF">
                  <a:alpha val="100000"/>
                  <a:alpha val="0"/>
                </a:srgbClr>
              </a:clrTo>
            </a:clrChange>
          </a:blip>
          <a:stretch>
            <a:fillRect/>
          </a:stretch>
        </p:blipFill>
        <p:spPr>
          <a:xfrm>
            <a:off x="2428240" y="810260"/>
            <a:ext cx="7875270" cy="4490720"/>
          </a:xfrm>
          <a:prstGeom prst="rect">
            <a:avLst/>
          </a:prstGeom>
        </p:spPr>
      </p:pic>
      <p:grpSp>
        <p:nvGrpSpPr>
          <p:cNvPr id="10" name="Group 9"/>
          <p:cNvGrpSpPr/>
          <p:nvPr/>
        </p:nvGrpSpPr>
        <p:grpSpPr>
          <a:xfrm>
            <a:off x="2978785" y="1136650"/>
            <a:ext cx="6811010" cy="3664585"/>
            <a:chOff x="4457" y="2084"/>
            <a:chExt cx="9858" cy="5771"/>
          </a:xfrm>
          <a:solidFill>
            <a:schemeClr val="accent4">
              <a:lumMod val="60000"/>
              <a:lumOff val="40000"/>
            </a:schemeClr>
          </a:solidFill>
        </p:grpSpPr>
        <p:sp>
          <p:nvSpPr>
            <p:cNvPr id="43" name="椭圆 42"/>
            <p:cNvSpPr/>
            <p:nvPr/>
          </p:nvSpPr>
          <p:spPr>
            <a:xfrm>
              <a:off x="4457"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6" name="椭圆 42"/>
            <p:cNvSpPr/>
            <p:nvPr/>
          </p:nvSpPr>
          <p:spPr>
            <a:xfrm>
              <a:off x="6632" y="2084"/>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椭圆 42"/>
            <p:cNvSpPr/>
            <p:nvPr/>
          </p:nvSpPr>
          <p:spPr>
            <a:xfrm>
              <a:off x="7938"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8" name="椭圆 42"/>
            <p:cNvSpPr/>
            <p:nvPr/>
          </p:nvSpPr>
          <p:spPr>
            <a:xfrm>
              <a:off x="10259" y="365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9" name="椭圆 42"/>
            <p:cNvSpPr/>
            <p:nvPr/>
          </p:nvSpPr>
          <p:spPr>
            <a:xfrm>
              <a:off x="8912" y="2246"/>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sp>
        <p:nvSpPr>
          <p:cNvPr id="22" name="Text Box 21"/>
          <p:cNvSpPr txBox="1"/>
          <p:nvPr/>
        </p:nvSpPr>
        <p:spPr>
          <a:xfrm>
            <a:off x="3710300" y="2857351"/>
            <a:ext cx="5057795"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w="22225">
                  <a:noFill/>
                  <a:prstDash val="solid"/>
                </a:ln>
                <a:solidFill>
                  <a:srgbClr val="FF0000"/>
                </a:solidFill>
                <a:effectLst>
                  <a:innerShdw blurRad="63500" dist="50800" dir="8100000">
                    <a:prstClr val="black">
                      <a:alpha val="50000"/>
                    </a:prstClr>
                  </a:innerShdw>
                </a:effectLst>
                <a:uLnTx/>
                <a:uFillTx/>
                <a:latin typeface="Coiny" panose="02000903060500060000" charset="0"/>
                <a:ea typeface="+mn-ea"/>
                <a:cs typeface="Coiny" panose="02000903060500060000" charset="0"/>
              </a:rPr>
              <a:t>Vận</a:t>
            </a:r>
            <a:r>
              <a:rPr kumimoji="0" lang="en-US" sz="8000" b="0" i="0" u="none" strike="noStrike" kern="1200" cap="none" spc="0" normalizeH="0" baseline="0" noProof="0" dirty="0">
                <a:ln w="22225">
                  <a:noFill/>
                  <a:prstDash val="solid"/>
                </a:ln>
                <a:solidFill>
                  <a:srgbClr val="FF0000"/>
                </a:solidFill>
                <a:effectLst>
                  <a:innerShdw blurRad="63500" dist="50800" dir="8100000">
                    <a:prstClr val="black">
                      <a:alpha val="50000"/>
                    </a:prstClr>
                  </a:innerShdw>
                </a:effectLst>
                <a:uLnTx/>
                <a:uFillTx/>
                <a:latin typeface="Coiny" panose="02000903060500060000" charset="0"/>
                <a:ea typeface="+mn-ea"/>
                <a:cs typeface="Coiny" panose="02000903060500060000" charset="0"/>
              </a:rPr>
              <a:t> </a:t>
            </a:r>
            <a:r>
              <a:rPr kumimoji="0" lang="en-US" sz="8000" b="0" i="0" u="none" strike="noStrike" kern="1200" cap="none" spc="0" normalizeH="0" baseline="0" noProof="0" dirty="0" err="1">
                <a:ln w="22225">
                  <a:noFill/>
                  <a:prstDash val="solid"/>
                </a:ln>
                <a:solidFill>
                  <a:srgbClr val="FF0000"/>
                </a:solidFill>
                <a:effectLst>
                  <a:innerShdw blurRad="63500" dist="50800" dir="8100000">
                    <a:prstClr val="black">
                      <a:alpha val="50000"/>
                    </a:prstClr>
                  </a:innerShdw>
                </a:effectLst>
                <a:uLnTx/>
                <a:uFillTx/>
                <a:latin typeface="Coiny" panose="02000903060500060000" charset="0"/>
                <a:ea typeface="+mn-ea"/>
                <a:cs typeface="Coiny" panose="02000903060500060000" charset="0"/>
              </a:rPr>
              <a:t>dụng</a:t>
            </a:r>
            <a:endParaRPr kumimoji="0" lang="en-US" sz="8000" b="0" i="0" u="none" strike="noStrike" kern="1200" cap="none" spc="0" normalizeH="0" baseline="0" noProof="0" dirty="0">
              <a:ln w="22225">
                <a:noFill/>
                <a:prstDash val="solid"/>
              </a:ln>
              <a:solidFill>
                <a:srgbClr val="FF0000"/>
              </a:solidFill>
              <a:effectLst>
                <a:innerShdw blurRad="63500" dist="50800" dir="8100000">
                  <a:prstClr val="black">
                    <a:alpha val="50000"/>
                  </a:prstClr>
                </a:innerShdw>
              </a:effectLst>
              <a:uLnTx/>
              <a:uFillTx/>
              <a:latin typeface="Coiny" panose="02000903060500060000" charset="0"/>
              <a:ea typeface="+mn-ea"/>
              <a:cs typeface="Coiny" panose="02000903060500060000" charset="0"/>
            </a:endParaRPr>
          </a:p>
        </p:txBody>
      </p:sp>
    </p:spTree>
    <p:extLst>
      <p:ext uri="{BB962C8B-B14F-4D97-AF65-F5344CB8AC3E}">
        <p14:creationId xmlns:p14="http://schemas.microsoft.com/office/powerpoint/2010/main" val="7325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95833E-6 2.22222E-6 L 0.18191 2.22222E-6 " pathEditMode="relative" rAng="0" ptsTypes="AA">
                                      <p:cBhvr>
                                        <p:cTn id="6" dur="4000" fill="hold"/>
                                        <p:tgtEl>
                                          <p:spTgt spid="47"/>
                                        </p:tgtEl>
                                        <p:attrNameLst>
                                          <p:attrName>ppt_x</p:attrName>
                                          <p:attrName>ppt_y</p:attrName>
                                        </p:attrNameLst>
                                      </p:cBhvr>
                                      <p:rCtr x="9089" y="0"/>
                                    </p:animMotion>
                                  </p:childTnLst>
                                </p:cTn>
                              </p:par>
                              <p:par>
                                <p:cTn id="7" presetID="2" presetClass="entr" presetSubtype="8" fill="hold" grpId="0" nodeType="withEffect">
                                  <p:stCondLst>
                                    <p:cond delay="0"/>
                                  </p:stCondLst>
                                  <p:childTnLst>
                                    <p:set>
                                      <p:cBhvr>
                                        <p:cTn id="8" dur="1" fill="hold">
                                          <p:stCondLst>
                                            <p:cond delay="0"/>
                                          </p:stCondLst>
                                        </p:cTn>
                                        <p:tgtEl>
                                          <p:spTgt spid="2073"/>
                                        </p:tgtEl>
                                        <p:attrNameLst>
                                          <p:attrName>style.visibility</p:attrName>
                                        </p:attrNameLst>
                                      </p:cBhvr>
                                      <p:to>
                                        <p:strVal val="visible"/>
                                      </p:to>
                                    </p:set>
                                    <p:anim calcmode="lin" valueType="num">
                                      <p:cBhvr additive="base">
                                        <p:cTn id="9" dur="3500" fill="hold"/>
                                        <p:tgtEl>
                                          <p:spTgt spid="2073"/>
                                        </p:tgtEl>
                                        <p:attrNameLst>
                                          <p:attrName>ppt_x</p:attrName>
                                        </p:attrNameLst>
                                      </p:cBhvr>
                                      <p:tavLst>
                                        <p:tav tm="0">
                                          <p:val>
                                            <p:strVal val="0-#ppt_w/2"/>
                                          </p:val>
                                        </p:tav>
                                        <p:tav tm="100000">
                                          <p:val>
                                            <p:strVal val="#ppt_x"/>
                                          </p:val>
                                        </p:tav>
                                      </p:tavLst>
                                    </p:anim>
                                    <p:anim calcmode="lin" valueType="num">
                                      <p:cBhvr additive="base">
                                        <p:cTn id="10" dur="3500" fill="hold"/>
                                        <p:tgtEl>
                                          <p:spTgt spid="2073"/>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750"/>
                                  </p:stCondLst>
                                  <p:childTnLst>
                                    <p:set>
                                      <p:cBhvr>
                                        <p:cTn id="12" dur="1" fill="hold">
                                          <p:stCondLst>
                                            <p:cond delay="0"/>
                                          </p:stCondLst>
                                        </p:cTn>
                                        <p:tgtEl>
                                          <p:spTgt spid="2071"/>
                                        </p:tgtEl>
                                        <p:attrNameLst>
                                          <p:attrName>style.visibility</p:attrName>
                                        </p:attrNameLst>
                                      </p:cBhvr>
                                      <p:to>
                                        <p:strVal val="visible"/>
                                      </p:to>
                                    </p:set>
                                    <p:anim calcmode="lin" valueType="num">
                                      <p:cBhvr additive="base">
                                        <p:cTn id="13" dur="3500" fill="hold"/>
                                        <p:tgtEl>
                                          <p:spTgt spid="2071"/>
                                        </p:tgtEl>
                                        <p:attrNameLst>
                                          <p:attrName>ppt_x</p:attrName>
                                        </p:attrNameLst>
                                      </p:cBhvr>
                                      <p:tavLst>
                                        <p:tav tm="0">
                                          <p:val>
                                            <p:strVal val="0-#ppt_w/2"/>
                                          </p:val>
                                        </p:tav>
                                        <p:tav tm="100000">
                                          <p:val>
                                            <p:strVal val="#ppt_x"/>
                                          </p:val>
                                        </p:tav>
                                      </p:tavLst>
                                    </p:anim>
                                    <p:anim calcmode="lin" valueType="num">
                                      <p:cBhvr additive="base">
                                        <p:cTn id="14" dur="3500" fill="hold"/>
                                        <p:tgtEl>
                                          <p:spTgt spid="207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500"/>
                                  </p:stCondLst>
                                  <p:childTnLst>
                                    <p:set>
                                      <p:cBhvr>
                                        <p:cTn id="16" dur="1" fill="hold">
                                          <p:stCondLst>
                                            <p:cond delay="0"/>
                                          </p:stCondLst>
                                        </p:cTn>
                                        <p:tgtEl>
                                          <p:spTgt spid="2075"/>
                                        </p:tgtEl>
                                        <p:attrNameLst>
                                          <p:attrName>style.visibility</p:attrName>
                                        </p:attrNameLst>
                                      </p:cBhvr>
                                      <p:to>
                                        <p:strVal val="visible"/>
                                      </p:to>
                                    </p:set>
                                    <p:anim calcmode="lin" valueType="num">
                                      <p:cBhvr additive="base">
                                        <p:cTn id="17" dur="3500" fill="hold"/>
                                        <p:tgtEl>
                                          <p:spTgt spid="2075"/>
                                        </p:tgtEl>
                                        <p:attrNameLst>
                                          <p:attrName>ppt_x</p:attrName>
                                        </p:attrNameLst>
                                      </p:cBhvr>
                                      <p:tavLst>
                                        <p:tav tm="0">
                                          <p:val>
                                            <p:strVal val="0-#ppt_w/2"/>
                                          </p:val>
                                        </p:tav>
                                        <p:tav tm="100000">
                                          <p:val>
                                            <p:strVal val="#ppt_x"/>
                                          </p:val>
                                        </p:tav>
                                      </p:tavLst>
                                    </p:anim>
                                    <p:anim calcmode="lin" valueType="num">
                                      <p:cBhvr additive="base">
                                        <p:cTn id="18" dur="3500" fill="hold"/>
                                        <p:tgtEl>
                                          <p:spTgt spid="207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250"/>
                                  </p:stCondLst>
                                  <p:childTnLst>
                                    <p:set>
                                      <p:cBhvr>
                                        <p:cTn id="20" dur="1" fill="hold">
                                          <p:stCondLst>
                                            <p:cond delay="0"/>
                                          </p:stCondLst>
                                        </p:cTn>
                                        <p:tgtEl>
                                          <p:spTgt spid="2072"/>
                                        </p:tgtEl>
                                        <p:attrNameLst>
                                          <p:attrName>style.visibility</p:attrName>
                                        </p:attrNameLst>
                                      </p:cBhvr>
                                      <p:to>
                                        <p:strVal val="visible"/>
                                      </p:to>
                                    </p:set>
                                    <p:anim calcmode="lin" valueType="num">
                                      <p:cBhvr additive="base">
                                        <p:cTn id="21" dur="3500" fill="hold"/>
                                        <p:tgtEl>
                                          <p:spTgt spid="2072"/>
                                        </p:tgtEl>
                                        <p:attrNameLst>
                                          <p:attrName>ppt_x</p:attrName>
                                        </p:attrNameLst>
                                      </p:cBhvr>
                                      <p:tavLst>
                                        <p:tav tm="0">
                                          <p:val>
                                            <p:strVal val="0-#ppt_w/2"/>
                                          </p:val>
                                        </p:tav>
                                        <p:tav tm="100000">
                                          <p:val>
                                            <p:strVal val="#ppt_x"/>
                                          </p:val>
                                        </p:tav>
                                      </p:tavLst>
                                    </p:anim>
                                    <p:anim calcmode="lin" valueType="num">
                                      <p:cBhvr additive="base">
                                        <p:cTn id="22" dur="3500" fill="hold"/>
                                        <p:tgtEl>
                                          <p:spTgt spid="207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3200"/>
                                  </p:stCondLst>
                                  <p:childTnLst>
                                    <p:set>
                                      <p:cBhvr>
                                        <p:cTn id="24" dur="1" fill="hold">
                                          <p:stCondLst>
                                            <p:cond delay="0"/>
                                          </p:stCondLst>
                                        </p:cTn>
                                        <p:tgtEl>
                                          <p:spTgt spid="2074"/>
                                        </p:tgtEl>
                                        <p:attrNameLst>
                                          <p:attrName>style.visibility</p:attrName>
                                        </p:attrNameLst>
                                      </p:cBhvr>
                                      <p:to>
                                        <p:strVal val="visible"/>
                                      </p:to>
                                    </p:set>
                                    <p:anim calcmode="lin" valueType="num">
                                      <p:cBhvr additive="base">
                                        <p:cTn id="25" dur="3500" fill="hold"/>
                                        <p:tgtEl>
                                          <p:spTgt spid="2074"/>
                                        </p:tgtEl>
                                        <p:attrNameLst>
                                          <p:attrName>ppt_x</p:attrName>
                                        </p:attrNameLst>
                                      </p:cBhvr>
                                      <p:tavLst>
                                        <p:tav tm="0">
                                          <p:val>
                                            <p:strVal val="0-#ppt_w/2"/>
                                          </p:val>
                                        </p:tav>
                                        <p:tav tm="100000">
                                          <p:val>
                                            <p:strVal val="#ppt_x"/>
                                          </p:val>
                                        </p:tav>
                                      </p:tavLst>
                                    </p:anim>
                                    <p:anim calcmode="lin" valueType="num">
                                      <p:cBhvr additive="base">
                                        <p:cTn id="26" dur="3500" fill="hold"/>
                                        <p:tgtEl>
                                          <p:spTgt spid="207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750"/>
                                  </p:stCondLst>
                                  <p:childTnLst>
                                    <p:set>
                                      <p:cBhvr>
                                        <p:cTn id="28" dur="1" fill="hold">
                                          <p:stCondLst>
                                            <p:cond delay="0"/>
                                          </p:stCondLst>
                                        </p:cTn>
                                        <p:tgtEl>
                                          <p:spTgt spid="2070"/>
                                        </p:tgtEl>
                                        <p:attrNameLst>
                                          <p:attrName>style.visibility</p:attrName>
                                        </p:attrNameLst>
                                      </p:cBhvr>
                                      <p:to>
                                        <p:strVal val="visible"/>
                                      </p:to>
                                    </p:set>
                                    <p:anim calcmode="lin" valueType="num">
                                      <p:cBhvr additive="base">
                                        <p:cTn id="29" dur="3500" fill="hold"/>
                                        <p:tgtEl>
                                          <p:spTgt spid="2070"/>
                                        </p:tgtEl>
                                        <p:attrNameLst>
                                          <p:attrName>ppt_x</p:attrName>
                                        </p:attrNameLst>
                                      </p:cBhvr>
                                      <p:tavLst>
                                        <p:tav tm="0">
                                          <p:val>
                                            <p:strVal val="0-#ppt_w/2"/>
                                          </p:val>
                                        </p:tav>
                                        <p:tav tm="100000">
                                          <p:val>
                                            <p:strVal val="#ppt_x"/>
                                          </p:val>
                                        </p:tav>
                                      </p:tavLst>
                                    </p:anim>
                                    <p:anim calcmode="lin" valueType="num">
                                      <p:cBhvr additive="base">
                                        <p:cTn id="30" dur="3500" fill="hold"/>
                                        <p:tgtEl>
                                          <p:spTgt spid="2070"/>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par>
                                <p:cTn id="39" presetID="50" presetClass="entr" presetSubtype="0" decel="10000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strVal val="#ppt_w+.3"/>
                                          </p:val>
                                        </p:tav>
                                        <p:tav tm="100000">
                                          <p:val>
                                            <p:strVal val="#ppt_w"/>
                                          </p:val>
                                        </p:tav>
                                      </p:tavLst>
                                    </p:anim>
                                    <p:anim calcmode="lin" valueType="num">
                                      <p:cBhvr>
                                        <p:cTn id="42" dur="1000" fill="hold"/>
                                        <p:tgtEl>
                                          <p:spTgt spid="22"/>
                                        </p:tgtEl>
                                        <p:attrNameLst>
                                          <p:attrName>ppt_h</p:attrName>
                                        </p:attrNameLst>
                                      </p:cBhvr>
                                      <p:tavLst>
                                        <p:tav tm="0">
                                          <p:val>
                                            <p:strVal val="#ppt_h"/>
                                          </p:val>
                                        </p:tav>
                                        <p:tav tm="100000">
                                          <p:val>
                                            <p:strVal val="#ppt_h"/>
                                          </p:val>
                                        </p:tav>
                                      </p:tavLst>
                                    </p:anim>
                                    <p:animEffect transition="in" filter="fade">
                                      <p:cBhvr>
                                        <p:cTn id="43" dur="1000"/>
                                        <p:tgtEl>
                                          <p:spTgt spid="22"/>
                                        </p:tgtEl>
                                      </p:cBhvr>
                                    </p:animEffect>
                                  </p:childTnLst>
                                </p:cTn>
                              </p:par>
                              <p:par>
                                <p:cTn id="44" presetID="50" presetClass="entr" presetSubtype="0" decel="10000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strVal val="#ppt_w+.3"/>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Effect transition="in" filter="fade">
                                      <p:cBhvr>
                                        <p:cTn id="48" dur="1000"/>
                                        <p:tgtEl>
                                          <p:spTgt spid="10"/>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strVal val="#ppt_w+.3"/>
                                          </p:val>
                                        </p:tav>
                                        <p:tav tm="100000">
                                          <p:val>
                                            <p:strVal val="#ppt_w"/>
                                          </p:val>
                                        </p:tav>
                                      </p:tavLst>
                                    </p:anim>
                                    <p:anim calcmode="lin" valueType="num">
                                      <p:cBhvr>
                                        <p:cTn id="52" dur="1000" fill="hold"/>
                                        <p:tgtEl>
                                          <p:spTgt spid="17"/>
                                        </p:tgtEl>
                                        <p:attrNameLst>
                                          <p:attrName>ppt_h</p:attrName>
                                        </p:attrNameLst>
                                      </p:cBhvr>
                                      <p:tavLst>
                                        <p:tav tm="0">
                                          <p:val>
                                            <p:strVal val="#ppt_h"/>
                                          </p:val>
                                        </p:tav>
                                        <p:tav tm="100000">
                                          <p:val>
                                            <p:strVal val="#ppt_h"/>
                                          </p:val>
                                        </p:tav>
                                      </p:tavLst>
                                    </p:anim>
                                    <p:animEffect transition="in" filter="fade">
                                      <p:cBhvr>
                                        <p:cTn id="53" dur="1000"/>
                                        <p:tgtEl>
                                          <p:spTgt spid="17"/>
                                        </p:tgtEl>
                                      </p:cBhvr>
                                    </p:animEffect>
                                  </p:childTnLst>
                                </p:cTn>
                              </p:par>
                            </p:childTnLst>
                          </p:cTn>
                        </p:par>
                        <p:par>
                          <p:cTn id="54" fill="hold">
                            <p:stCondLst>
                              <p:cond delay="8000"/>
                            </p:stCondLst>
                            <p:childTnLst>
                              <p:par>
                                <p:cTn id="55" presetID="26" presetClass="emph" presetSubtype="0" fill="hold" grpId="2" nodeType="afterEffect">
                                  <p:stCondLst>
                                    <p:cond delay="0"/>
                                  </p:stCondLst>
                                  <p:childTnLst>
                                    <p:animEffect transition="out" filter="fade">
                                      <p:cBhvr>
                                        <p:cTn id="56" dur="500" tmFilter="0, 0; .2, .5; .8, .5; 1, 0"/>
                                        <p:tgtEl>
                                          <p:spTgt spid="22"/>
                                        </p:tgtEl>
                                      </p:cBhvr>
                                    </p:animEffect>
                                    <p:animScale>
                                      <p:cBhvr>
                                        <p:cTn id="57" dur="250" autoRev="1" fill="hold"/>
                                        <p:tgtEl>
                                          <p:spTgt spid="22"/>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10"/>
                                        </p:tgtEl>
                                      </p:cBhvr>
                                    </p:animEffect>
                                    <p:animScale>
                                      <p:cBhvr>
                                        <p:cTn id="60" dur="250" autoRev="1" fill="hold"/>
                                        <p:tgtEl>
                                          <p:spTgt spid="10"/>
                                        </p:tgtEl>
                                      </p:cBhvr>
                                      <p:by x="105000" y="105000"/>
                                    </p:animScale>
                                  </p:childTnLst>
                                </p:cTn>
                              </p:par>
                              <p:par>
                                <p:cTn id="61" presetID="26" presetClass="emph" presetSubtype="0" fill="hold" nodeType="withEffect">
                                  <p:stCondLst>
                                    <p:cond delay="0"/>
                                  </p:stCondLst>
                                  <p:childTnLst>
                                    <p:animEffect transition="out" filter="fade">
                                      <p:cBhvr>
                                        <p:cTn id="62" dur="500" tmFilter="0, 0; .2, .5; .8, .5; 1, 0"/>
                                        <p:tgtEl>
                                          <p:spTgt spid="17"/>
                                        </p:tgtEl>
                                      </p:cBhvr>
                                    </p:animEffect>
                                    <p:animScale>
                                      <p:cBhvr>
                                        <p:cTn id="63"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bldLvl="0" animBg="1"/>
      <p:bldP spid="2071" grpId="0" bldLvl="0" animBg="1"/>
      <p:bldP spid="2072" grpId="0" bldLvl="0" animBg="1"/>
      <p:bldP spid="2073" grpId="0" bldLvl="0" animBg="1"/>
      <p:bldP spid="2074" grpId="0" bldLvl="0" animBg="1"/>
      <p:bldP spid="2075" grpId="0" bldLvl="0" animBg="1"/>
      <p:bldP spid="22" grpId="0"/>
      <p:bldP spid="22" grpId="1"/>
      <p:bldP spid="2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pic>
        <p:nvPicPr>
          <p:cNvPr id="80" name="图片 46"/>
          <p:cNvPicPr>
            <a:picLocks noChangeAspect="1"/>
          </p:cNvPicPr>
          <p:nvPr/>
        </p:nvPicPr>
        <p:blipFill rotWithShape="1">
          <a:blip r:embed="rId3"/>
          <a:srcRect t="48950" b="-1"/>
          <a:stretch>
            <a:fillRect/>
          </a:stretch>
        </p:blipFill>
        <p:spPr>
          <a:xfrm>
            <a:off x="-2378703" y="-130810"/>
            <a:ext cx="14570703" cy="1409891"/>
          </a:xfrm>
          <a:prstGeom prst="rect">
            <a:avLst/>
          </a:prstGeom>
          <a:effectLst/>
        </p:spPr>
      </p:pic>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5782975"/>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65E6379-FCC8-D6AC-EE5A-177B976FEA2C}"/>
              </a:ext>
            </a:extLst>
          </p:cNvPr>
          <p:cNvSpPr txBox="1"/>
          <p:nvPr/>
        </p:nvSpPr>
        <p:spPr>
          <a:xfrm>
            <a:off x="839515" y="819267"/>
            <a:ext cx="10352360" cy="1569660"/>
          </a:xfrm>
          <a:prstGeom prst="rect">
            <a:avLst/>
          </a:prstGeom>
          <a:noFill/>
        </p:spPr>
        <p:txBody>
          <a:bodyPr wrap="square" rtlCol="0">
            <a:spAutoFit/>
          </a:bodyPr>
          <a:lstStyle/>
          <a:p>
            <a:pPr lvl="0" algn="ctr">
              <a:defRPr/>
            </a:pPr>
            <a:r>
              <a:rPr lang="en-US" sz="3200" b="1" dirty="0">
                <a:solidFill>
                  <a:prstClr val="black"/>
                </a:solidFill>
                <a:latin typeface="Calibri" panose="020F0502020204030204" pitchFamily="34" charset="0"/>
                <a:cs typeface="Calibri" panose="020F0502020204030204" pitchFamily="34" charset="0"/>
              </a:rPr>
              <a:t>N</a:t>
            </a:r>
            <a:r>
              <a:rPr lang="vi-VN" sz="3200" b="1" dirty="0">
                <a:solidFill>
                  <a:prstClr val="black"/>
                </a:solidFill>
                <a:latin typeface="Calibri" panose="020F0502020204030204" pitchFamily="34" charset="0"/>
                <a:cs typeface="Calibri" panose="020F0502020204030204" pitchFamily="34" charset="0"/>
              </a:rPr>
              <a:t>hắc lại một số đồ vật quen thuộc trong gia đình có các dạng: Dạng hình khối lập phương, dạng hình khối hộp chữ nhật, dạng hình khối cầu, dạng hình khối trụ.</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4" name="Picture 3" descr="A group of dolls&#10;&#10;Description automatically generated with low confidence">
            <a:extLst>
              <a:ext uri="{FF2B5EF4-FFF2-40B4-BE49-F238E27FC236}">
                <a16:creationId xmlns:a16="http://schemas.microsoft.com/office/drawing/2014/main" id="{F3794AE0-204E-8D8E-5EB3-088D536AC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3011694"/>
            <a:ext cx="5417807" cy="3169650"/>
          </a:xfrm>
          <a:prstGeom prst="rect">
            <a:avLst/>
          </a:prstGeom>
        </p:spPr>
      </p:pic>
    </p:spTree>
    <p:extLst>
      <p:ext uri="{BB962C8B-B14F-4D97-AF65-F5344CB8AC3E}">
        <p14:creationId xmlns:p14="http://schemas.microsoft.com/office/powerpoint/2010/main" val="33986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grpSp>
        <p:nvGrpSpPr>
          <p:cNvPr id="21" name="Group 20"/>
          <p:cNvGrpSpPr/>
          <p:nvPr/>
        </p:nvGrpSpPr>
        <p:grpSpPr>
          <a:xfrm>
            <a:off x="-635" y="0"/>
            <a:ext cx="12193905" cy="6858000"/>
            <a:chOff x="-1" y="0"/>
            <a:chExt cx="19203" cy="10800"/>
          </a:xfrm>
        </p:grpSpPr>
        <p:sp>
          <p:nvSpPr>
            <p:cNvPr id="18" name="Rectangles 17"/>
            <p:cNvSpPr/>
            <p:nvPr/>
          </p:nvSpPr>
          <p:spPr>
            <a:xfrm>
              <a:off x="-1" y="5362"/>
              <a:ext cx="19202" cy="5439"/>
            </a:xfrm>
            <a:prstGeom prst="rect">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图片 1"/>
            <p:cNvPicPr>
              <a:picLocks noChangeAspect="1"/>
            </p:cNvPicPr>
            <p:nvPr/>
          </p:nvPicPr>
          <p:blipFill rotWithShape="1">
            <a:blip r:embed="rId3"/>
            <a:srcRect t="60028"/>
            <a:stretch>
              <a:fillRect/>
            </a:stretch>
          </p:blipFill>
          <p:spPr>
            <a:xfrm>
              <a:off x="0" y="0"/>
              <a:ext cx="19202" cy="5541"/>
            </a:xfrm>
            <a:prstGeom prst="rect">
              <a:avLst/>
            </a:prstGeom>
          </p:spPr>
        </p:pic>
      </p:grpSp>
      <p:sp>
        <p:nvSpPr>
          <p:cNvPr id="19" name="Wave 18"/>
          <p:cNvSpPr/>
          <p:nvPr/>
        </p:nvSpPr>
        <p:spPr>
          <a:xfrm>
            <a:off x="-991870" y="3240405"/>
            <a:ext cx="2031365" cy="327660"/>
          </a:xfrm>
          <a:prstGeom prst="wave">
            <a:avLst/>
          </a:prstGeom>
          <a:solidFill>
            <a:srgbClr val="FFD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0" name="Group 29"/>
          <p:cNvGrpSpPr/>
          <p:nvPr/>
        </p:nvGrpSpPr>
        <p:grpSpPr>
          <a:xfrm>
            <a:off x="-635" y="-285115"/>
            <a:ext cx="12192000" cy="3066415"/>
            <a:chOff x="-1" y="-449"/>
            <a:chExt cx="19200" cy="4829"/>
          </a:xfrm>
        </p:grpSpPr>
        <p:pic>
          <p:nvPicPr>
            <p:cNvPr id="118" name="Picture 117"/>
            <p:cNvPicPr/>
            <p:nvPr/>
          </p:nvPicPr>
          <p:blipFill>
            <a:blip r:embed="rId4"/>
            <a:stretch>
              <a:fillRect/>
            </a:stretch>
          </p:blipFill>
          <p:spPr>
            <a:xfrm>
              <a:off x="14659" y="0"/>
              <a:ext cx="4541" cy="4381"/>
            </a:xfrm>
            <a:prstGeom prst="rect">
              <a:avLst/>
            </a:prstGeom>
            <a:noFill/>
            <a:ln w="9525">
              <a:noFill/>
            </a:ln>
          </p:spPr>
        </p:pic>
        <p:pic>
          <p:nvPicPr>
            <p:cNvPr id="28" name="Picture 27"/>
            <p:cNvPicPr/>
            <p:nvPr/>
          </p:nvPicPr>
          <p:blipFill>
            <a:blip r:embed="rId4"/>
            <a:stretch>
              <a:fillRect/>
            </a:stretch>
          </p:blipFill>
          <p:spPr>
            <a:xfrm rot="2280000" flipH="1">
              <a:off x="1559" y="-449"/>
              <a:ext cx="4541" cy="4381"/>
            </a:xfrm>
            <a:prstGeom prst="rect">
              <a:avLst/>
            </a:prstGeom>
            <a:noFill/>
            <a:ln w="9525">
              <a:noFill/>
            </a:ln>
          </p:spPr>
        </p:pic>
        <p:pic>
          <p:nvPicPr>
            <p:cNvPr id="26" name="Picture 25"/>
            <p:cNvPicPr/>
            <p:nvPr/>
          </p:nvPicPr>
          <p:blipFill>
            <a:blip r:embed="rId4"/>
            <a:stretch>
              <a:fillRect/>
            </a:stretch>
          </p:blipFill>
          <p:spPr>
            <a:xfrm flipH="1">
              <a:off x="-1" y="0"/>
              <a:ext cx="4541" cy="4381"/>
            </a:xfrm>
            <a:prstGeom prst="rect">
              <a:avLst/>
            </a:prstGeom>
            <a:noFill/>
            <a:ln w="9525">
              <a:noFill/>
            </a:ln>
          </p:spPr>
        </p:pic>
      </p:grpSp>
      <p:pic>
        <p:nvPicPr>
          <p:cNvPr id="119" name="Picture 118"/>
          <p:cNvPicPr/>
          <p:nvPr/>
        </p:nvPicPr>
        <p:blipFill>
          <a:blip r:embed="rId5">
            <a:clrChange>
              <a:clrFrom>
                <a:srgbClr val="FFFFFF">
                  <a:alpha val="100000"/>
                </a:srgbClr>
              </a:clrFrom>
              <a:clrTo>
                <a:srgbClr val="FFFFFF">
                  <a:alpha val="100000"/>
                  <a:alpha val="0"/>
                </a:srgbClr>
              </a:clrTo>
            </a:clrChange>
          </a:blip>
          <a:srcRect t="13134" r="67315"/>
          <a:stretch>
            <a:fillRect/>
          </a:stretch>
        </p:blipFill>
        <p:spPr>
          <a:xfrm rot="10800000">
            <a:off x="0" y="3518535"/>
            <a:ext cx="1458595" cy="3338830"/>
          </a:xfrm>
          <a:prstGeom prst="rect">
            <a:avLst/>
          </a:prstGeom>
          <a:noFill/>
          <a:ln w="9525">
            <a:noFill/>
          </a:ln>
        </p:spPr>
      </p:pic>
      <p:pic>
        <p:nvPicPr>
          <p:cNvPr id="120" name="Picture 119"/>
          <p:cNvPicPr/>
          <p:nvPr/>
        </p:nvPicPr>
        <p:blipFill>
          <a:blip r:embed="rId5">
            <a:clrChange>
              <a:clrFrom>
                <a:srgbClr val="FFFFFF">
                  <a:alpha val="100000"/>
                </a:srgbClr>
              </a:clrFrom>
              <a:clrTo>
                <a:srgbClr val="FFFFFF">
                  <a:alpha val="100000"/>
                  <a:alpha val="0"/>
                </a:srgbClr>
              </a:clrTo>
            </a:clrChange>
          </a:blip>
          <a:srcRect l="70706" t="71418"/>
          <a:stretch>
            <a:fillRect/>
          </a:stretch>
        </p:blipFill>
        <p:spPr>
          <a:xfrm rot="13380000">
            <a:off x="11221085" y="5222875"/>
            <a:ext cx="1414780" cy="1332230"/>
          </a:xfrm>
          <a:prstGeom prst="ellipse">
            <a:avLst/>
          </a:prstGeom>
          <a:noFill/>
          <a:ln w="9525">
            <a:noFill/>
          </a:ln>
        </p:spPr>
      </p:pic>
      <p:pic>
        <p:nvPicPr>
          <p:cNvPr id="121" name="Picture 120"/>
          <p:cNvPicPr/>
          <p:nvPr/>
        </p:nvPicPr>
        <p:blipFill>
          <a:blip r:embed="rId5">
            <a:clrChange>
              <a:clrFrom>
                <a:srgbClr val="FFFFFF">
                  <a:alpha val="100000"/>
                </a:srgbClr>
              </a:clrFrom>
              <a:clrTo>
                <a:srgbClr val="FFFFFF">
                  <a:alpha val="100000"/>
                  <a:alpha val="0"/>
                </a:srgbClr>
              </a:clrTo>
            </a:clrChange>
          </a:blip>
          <a:srcRect l="78428" b="74852"/>
          <a:stretch>
            <a:fillRect/>
          </a:stretch>
        </p:blipFill>
        <p:spPr>
          <a:xfrm rot="9120000">
            <a:off x="10522585" y="3739515"/>
            <a:ext cx="1059815" cy="1318895"/>
          </a:xfrm>
          <a:prstGeom prst="rect">
            <a:avLst/>
          </a:prstGeom>
          <a:noFill/>
          <a:ln w="9525">
            <a:noFill/>
          </a:ln>
        </p:spPr>
      </p:pic>
      <p:pic>
        <p:nvPicPr>
          <p:cNvPr id="34" name="Picture 33"/>
          <p:cNvPicPr/>
          <p:nvPr/>
        </p:nvPicPr>
        <p:blipFill>
          <a:blip r:embed="rId5">
            <a:clrChange>
              <a:clrFrom>
                <a:srgbClr val="FFFFFF">
                  <a:alpha val="100000"/>
                </a:srgbClr>
              </a:clrFrom>
              <a:clrTo>
                <a:srgbClr val="FFFFFF">
                  <a:alpha val="100000"/>
                  <a:alpha val="0"/>
                </a:srgbClr>
              </a:clrTo>
            </a:clrChange>
          </a:blip>
          <a:srcRect l="78428" b="74852"/>
          <a:stretch>
            <a:fillRect/>
          </a:stretch>
        </p:blipFill>
        <p:spPr>
          <a:xfrm rot="19260000">
            <a:off x="10510520" y="4334510"/>
            <a:ext cx="688340" cy="734695"/>
          </a:xfrm>
          <a:prstGeom prst="rect">
            <a:avLst/>
          </a:prstGeom>
          <a:noFill/>
          <a:ln w="9525">
            <a:noFill/>
          </a:ln>
        </p:spPr>
      </p:pic>
      <p:pic>
        <p:nvPicPr>
          <p:cNvPr id="2" name="Picture 1">
            <a:extLst>
              <a:ext uri="{FF2B5EF4-FFF2-40B4-BE49-F238E27FC236}">
                <a16:creationId xmlns:a16="http://schemas.microsoft.com/office/drawing/2014/main" id="{4326333D-0C12-475E-A41C-679D637967FA}"/>
              </a:ext>
            </a:extLst>
          </p:cNvPr>
          <p:cNvPicPr>
            <a:picLocks noChangeAspect="1"/>
          </p:cNvPicPr>
          <p:nvPr/>
        </p:nvPicPr>
        <p:blipFill>
          <a:blip r:embed="rId6"/>
          <a:stretch>
            <a:fillRect/>
          </a:stretch>
        </p:blipFill>
        <p:spPr>
          <a:xfrm>
            <a:off x="1530460" y="3264275"/>
            <a:ext cx="9169179" cy="30726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AB66F-2E67-41EB-A814-0F3F9210FD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9"/>
          <a:stretch/>
        </p:blipFill>
        <p:spPr>
          <a:xfrm>
            <a:off x="-152400" y="0"/>
            <a:ext cx="12344400" cy="6858000"/>
          </a:xfrm>
          <a:prstGeom prst="rect">
            <a:avLst/>
          </a:prstGeom>
        </p:spPr>
      </p:pic>
      <p:sp>
        <p:nvSpPr>
          <p:cNvPr id="3" name="矩形: 圆角 2">
            <a:extLst>
              <a:ext uri="{FF2B5EF4-FFF2-40B4-BE49-F238E27FC236}">
                <a16:creationId xmlns:a16="http://schemas.microsoft.com/office/drawing/2014/main" id="{86535DCD-4DE0-449F-9A58-A0AAB825D040}"/>
              </a:ext>
            </a:extLst>
          </p:cNvPr>
          <p:cNvSpPr/>
          <p:nvPr/>
        </p:nvSpPr>
        <p:spPr>
          <a:xfrm>
            <a:off x="1028700" y="655572"/>
            <a:ext cx="10134600" cy="5546855"/>
          </a:xfrm>
          <a:prstGeom prst="roundRect">
            <a:avLst>
              <a:gd name="adj" fmla="val 25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2" name="Graphic 11">
            <a:extLst>
              <a:ext uri="{FF2B5EF4-FFF2-40B4-BE49-F238E27FC236}">
                <a16:creationId xmlns:a16="http://schemas.microsoft.com/office/drawing/2014/main" id="{A7B590B8-EF38-4057-B133-D9C5779805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4826" y="1801275"/>
            <a:ext cx="3394881" cy="3255448"/>
          </a:xfrm>
          <a:prstGeom prst="rect">
            <a:avLst/>
          </a:prstGeom>
        </p:spPr>
      </p:pic>
      <p:sp>
        <p:nvSpPr>
          <p:cNvPr id="13" name="TextBox 12">
            <a:extLst>
              <a:ext uri="{FF2B5EF4-FFF2-40B4-BE49-F238E27FC236}">
                <a16:creationId xmlns:a16="http://schemas.microsoft.com/office/drawing/2014/main" id="{10A312D2-230A-454C-B0C6-DCB6BBDFAF44}"/>
              </a:ext>
            </a:extLst>
          </p:cNvPr>
          <p:cNvSpPr txBox="1"/>
          <p:nvPr/>
        </p:nvSpPr>
        <p:spPr>
          <a:xfrm>
            <a:off x="1286868" y="1886624"/>
            <a:ext cx="6314365" cy="317009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1D8387"/>
                </a:solidFill>
                <a:effectLst/>
                <a:uLnTx/>
                <a:uFillTx/>
                <a:latin typeface="Calibri"/>
                <a:ea typeface="+mn-ea"/>
                <a:cs typeface="+mn-cs"/>
              </a:rPr>
              <a:t>Vì</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mãi</a:t>
            </a:r>
            <a:r>
              <a:rPr kumimoji="0" lang="en-US" sz="4000" b="1" i="0" u="none" strike="noStrike" kern="1200" cap="none" spc="0" normalizeH="0" baseline="0" noProof="0" dirty="0">
                <a:ln>
                  <a:noFill/>
                </a:ln>
                <a:solidFill>
                  <a:srgbClr val="1D8387"/>
                </a:solidFill>
                <a:effectLst/>
                <a:uLnTx/>
                <a:uFillTx/>
                <a:latin typeface="Calibri"/>
                <a:ea typeface="+mn-ea"/>
                <a:cs typeface="+mn-cs"/>
              </a:rPr>
              <a:t> ham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chơi</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nên</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mình</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bị</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lạc</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mất</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mẹ</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rồi</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Các</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bạn</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hãy</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giúp</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mình</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vượt</a:t>
            </a:r>
            <a:r>
              <a:rPr kumimoji="0" lang="en-US" sz="4000" b="1" i="0" u="none" strike="noStrike" kern="1200" cap="none" spc="0" normalizeH="0" baseline="0" noProof="0" dirty="0">
                <a:ln>
                  <a:noFill/>
                </a:ln>
                <a:solidFill>
                  <a:srgbClr val="1D8387"/>
                </a:solidFill>
                <a:effectLst/>
                <a:uLnTx/>
                <a:uFillTx/>
                <a:latin typeface="Calibri"/>
                <a:ea typeface="+mn-ea"/>
                <a:cs typeface="+mn-cs"/>
              </a:rPr>
              <a:t> qua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thử</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thách</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để</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mình</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gặp</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được</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mẹ</a:t>
            </a:r>
            <a:r>
              <a:rPr kumimoji="0" lang="en-US" sz="4000" b="1" i="0" u="none" strike="noStrike" kern="1200" cap="none" spc="0" normalizeH="0" baseline="0" noProof="0" dirty="0">
                <a:ln>
                  <a:noFill/>
                </a:ln>
                <a:solidFill>
                  <a:srgbClr val="1D8387"/>
                </a:solidFill>
                <a:effectLst/>
                <a:uLnTx/>
                <a:uFillTx/>
                <a:latin typeface="Calibri"/>
                <a:ea typeface="+mn-ea"/>
                <a:cs typeface="+mn-cs"/>
              </a:rPr>
              <a:t> </a:t>
            </a:r>
            <a:r>
              <a:rPr kumimoji="0" lang="en-US" sz="4000" b="1" i="0" u="none" strike="noStrike" kern="1200" cap="none" spc="0" normalizeH="0" baseline="0" noProof="0" dirty="0" err="1">
                <a:ln>
                  <a:noFill/>
                </a:ln>
                <a:solidFill>
                  <a:srgbClr val="1D8387"/>
                </a:solidFill>
                <a:effectLst/>
                <a:uLnTx/>
                <a:uFillTx/>
                <a:latin typeface="Calibri"/>
                <a:ea typeface="+mn-ea"/>
                <a:cs typeface="+mn-cs"/>
              </a:rPr>
              <a:t>nhé</a:t>
            </a:r>
            <a:r>
              <a:rPr kumimoji="0" lang="en-US" sz="4000" b="1" i="0" u="none" strike="noStrike" kern="1200" cap="none" spc="0" normalizeH="0" baseline="0" noProof="0" dirty="0">
                <a:ln>
                  <a:noFill/>
                </a:ln>
                <a:solidFill>
                  <a:srgbClr val="1D8387"/>
                </a:solidFill>
                <a:effectLst/>
                <a:uLnTx/>
                <a:uFillTx/>
                <a:latin typeface="Calibri"/>
                <a:ea typeface="+mn-ea"/>
                <a:cs typeface="+mn-cs"/>
              </a:rPr>
              <a:t>!</a:t>
            </a:r>
          </a:p>
        </p:txBody>
      </p:sp>
    </p:spTree>
    <p:extLst>
      <p:ext uri="{BB962C8B-B14F-4D97-AF65-F5344CB8AC3E}">
        <p14:creationId xmlns:p14="http://schemas.microsoft.com/office/powerpoint/2010/main" val="21476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AB66F-2E67-41EB-A814-0F3F9210FD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2509"/>
          <a:stretch/>
        </p:blipFill>
        <p:spPr>
          <a:xfrm>
            <a:off x="-152400" y="0"/>
            <a:ext cx="12344400" cy="6858000"/>
          </a:xfrm>
          <a:prstGeom prst="rect">
            <a:avLst/>
          </a:prstGeom>
        </p:spPr>
      </p:pic>
      <p:sp>
        <p:nvSpPr>
          <p:cNvPr id="3" name="矩形: 圆角 2">
            <a:extLst>
              <a:ext uri="{FF2B5EF4-FFF2-40B4-BE49-F238E27FC236}">
                <a16:creationId xmlns:a16="http://schemas.microsoft.com/office/drawing/2014/main" id="{86535DCD-4DE0-449F-9A58-A0AAB825D040}"/>
              </a:ext>
            </a:extLst>
          </p:cNvPr>
          <p:cNvSpPr/>
          <p:nvPr/>
        </p:nvSpPr>
        <p:spPr>
          <a:xfrm>
            <a:off x="1028700" y="655572"/>
            <a:ext cx="10134600" cy="5546855"/>
          </a:xfrm>
          <a:prstGeom prst="roundRect">
            <a:avLst>
              <a:gd name="adj" fmla="val 25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9C3C4260-A7F4-4F86-BE08-9E144BC6084E}"/>
              </a:ext>
            </a:extLst>
          </p:cNvPr>
          <p:cNvSpPr txBox="1"/>
          <p:nvPr/>
        </p:nvSpPr>
        <p:spPr>
          <a:xfrm>
            <a:off x="1802726" y="1406967"/>
            <a:ext cx="8926233"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Kể tên các hình có dạng khối hộp </a:t>
            </a:r>
            <a:r>
              <a:rPr kumimoji="0" lang="en-US" sz="44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chữ</a:t>
            </a:r>
            <a:r>
              <a:rPr kumimoji="0" lang="en-US" sz="44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nhật</a:t>
            </a:r>
            <a:r>
              <a:rPr kumimoji="0" lang="en-US" sz="44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mà</a:t>
            </a:r>
            <a:r>
              <a:rPr kumimoji="0" lang="en-US" sz="4400" b="1" i="0" u="none" strike="noStrike" kern="1200" cap="none" spc="0" normalizeH="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noProof="0" dirty="0" err="1">
                <a:ln>
                  <a:noFill/>
                </a:ln>
                <a:solidFill>
                  <a:srgbClr val="1D8387"/>
                </a:solidFill>
                <a:effectLst/>
                <a:uLnTx/>
                <a:uFillTx/>
                <a:latin typeface="Calibri" panose="020F0502020204030204" pitchFamily="34" charset="0"/>
                <a:cs typeface="Calibri" panose="020F0502020204030204" pitchFamily="34" charset="0"/>
              </a:rPr>
              <a:t>em</a:t>
            </a:r>
            <a:r>
              <a:rPr kumimoji="0" lang="en-US" sz="4400" b="1" i="0" u="none" strike="noStrike" kern="1200" cap="none" spc="0" normalizeH="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noProof="0" dirty="0" err="1">
                <a:ln>
                  <a:noFill/>
                </a:ln>
                <a:solidFill>
                  <a:srgbClr val="1D8387"/>
                </a:solidFill>
                <a:effectLst/>
                <a:uLnTx/>
                <a:uFillTx/>
                <a:latin typeface="Calibri" panose="020F0502020204030204" pitchFamily="34" charset="0"/>
                <a:cs typeface="Calibri" panose="020F0502020204030204" pitchFamily="34" charset="0"/>
              </a:rPr>
              <a:t>biết</a:t>
            </a:r>
            <a:endParaRPr kumimoji="0" lang="en-US" sz="44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AB513BD8-450D-48B0-965F-A1BAE0CE05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4953098"/>
            <a:ext cx="1644665" cy="1577116"/>
          </a:xfrm>
          <a:prstGeom prst="rect">
            <a:avLst/>
          </a:prstGeom>
        </p:spPr>
      </p:pic>
      <p:sp>
        <p:nvSpPr>
          <p:cNvPr id="5" name="Rectangle: Rounded Corners 4">
            <a:extLst>
              <a:ext uri="{FF2B5EF4-FFF2-40B4-BE49-F238E27FC236}">
                <a16:creationId xmlns:a16="http://schemas.microsoft.com/office/drawing/2014/main" id="{EC5B16D6-4F24-4448-A3ED-6FE80E17CF0F}"/>
              </a:ext>
            </a:extLst>
          </p:cNvPr>
          <p:cNvSpPr/>
          <p:nvPr/>
        </p:nvSpPr>
        <p:spPr>
          <a:xfrm>
            <a:off x="2720002" y="3132043"/>
            <a:ext cx="7917518" cy="1651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Trả</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lời</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Cái</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vali,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tủ</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quần</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áo</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quyển</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sách</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viên</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gạch</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a:t>
            </a:r>
          </a:p>
        </p:txBody>
      </p:sp>
    </p:spTree>
    <p:extLst>
      <p:ext uri="{BB962C8B-B14F-4D97-AF65-F5344CB8AC3E}">
        <p14:creationId xmlns:p14="http://schemas.microsoft.com/office/powerpoint/2010/main" val="97376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AB66F-2E67-41EB-A814-0F3F9210FD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509"/>
          <a:stretch/>
        </p:blipFill>
        <p:spPr>
          <a:xfrm>
            <a:off x="-152400" y="0"/>
            <a:ext cx="12344400" cy="6858000"/>
          </a:xfrm>
          <a:prstGeom prst="rect">
            <a:avLst/>
          </a:prstGeom>
        </p:spPr>
      </p:pic>
      <p:sp>
        <p:nvSpPr>
          <p:cNvPr id="3" name="矩形: 圆角 2">
            <a:extLst>
              <a:ext uri="{FF2B5EF4-FFF2-40B4-BE49-F238E27FC236}">
                <a16:creationId xmlns:a16="http://schemas.microsoft.com/office/drawing/2014/main" id="{86535DCD-4DE0-449F-9A58-A0AAB825D040}"/>
              </a:ext>
            </a:extLst>
          </p:cNvPr>
          <p:cNvSpPr/>
          <p:nvPr/>
        </p:nvSpPr>
        <p:spPr>
          <a:xfrm>
            <a:off x="1028700" y="655572"/>
            <a:ext cx="10134600" cy="5546855"/>
          </a:xfrm>
          <a:prstGeom prst="roundRect">
            <a:avLst>
              <a:gd name="adj" fmla="val 25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9C3C4260-A7F4-4F86-BE08-9E144BC6084E}"/>
              </a:ext>
            </a:extLst>
          </p:cNvPr>
          <p:cNvSpPr txBox="1"/>
          <p:nvPr/>
        </p:nvSpPr>
        <p:spPr>
          <a:xfrm>
            <a:off x="1802726" y="1406967"/>
            <a:ext cx="892623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Kể tên các hình có dạng khối </a:t>
            </a:r>
            <a:r>
              <a:rPr kumimoji="0" lang="en-US" sz="40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lập</a:t>
            </a:r>
            <a:r>
              <a:rPr kumimoji="0" lang="en-US" sz="40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phương</a:t>
            </a:r>
            <a:r>
              <a:rPr kumimoji="0" lang="vi-VN" sz="40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rPr>
              <a:t> mình </a:t>
            </a:r>
            <a:r>
              <a:rPr kumimoji="0" lang="en-US" sz="4000" b="1" i="0" u="none" strike="noStrike" kern="1200" cap="none" spc="0" normalizeH="0" baseline="0" noProof="0" dirty="0" err="1">
                <a:ln>
                  <a:noFill/>
                </a:ln>
                <a:solidFill>
                  <a:srgbClr val="1D8387"/>
                </a:solidFill>
                <a:effectLst/>
                <a:uLnTx/>
                <a:uFillTx/>
                <a:latin typeface="Calibri" panose="020F0502020204030204" pitchFamily="34" charset="0"/>
                <a:cs typeface="Calibri" panose="020F0502020204030204" pitchFamily="34" charset="0"/>
              </a:rPr>
              <a:t>mà</a:t>
            </a:r>
            <a:r>
              <a:rPr kumimoji="0" lang="en-US" sz="4000" b="1" i="0" u="none" strike="noStrike" kern="1200" cap="none" spc="0" normalizeH="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1D8387"/>
                </a:solidFill>
                <a:effectLst/>
                <a:uLnTx/>
                <a:uFillTx/>
                <a:latin typeface="Calibri" panose="020F0502020204030204" pitchFamily="34" charset="0"/>
                <a:cs typeface="Calibri" panose="020F0502020204030204" pitchFamily="34" charset="0"/>
              </a:rPr>
              <a:t>em</a:t>
            </a:r>
            <a:r>
              <a:rPr kumimoji="0" lang="en-US" sz="4000" b="1" i="0" u="none" strike="noStrike" kern="1200" cap="none" spc="0" normalizeH="0" noProof="0" dirty="0">
                <a:ln>
                  <a:noFill/>
                </a:ln>
                <a:solidFill>
                  <a:srgbClr val="1D8387"/>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1D8387"/>
                </a:solidFill>
                <a:effectLst/>
                <a:uLnTx/>
                <a:uFillTx/>
                <a:latin typeface="Calibri" panose="020F0502020204030204" pitchFamily="34" charset="0"/>
                <a:cs typeface="Calibri" panose="020F0502020204030204" pitchFamily="34" charset="0"/>
              </a:rPr>
              <a:t>biết</a:t>
            </a:r>
            <a:endParaRPr kumimoji="0" lang="en-US" sz="4000" b="1" i="0" u="none" strike="noStrike" kern="1200" cap="none" spc="0" normalizeH="0" baseline="0" noProof="0" dirty="0">
              <a:ln>
                <a:noFill/>
              </a:ln>
              <a:solidFill>
                <a:srgbClr val="1D8387"/>
              </a:solidFill>
              <a:effectLst/>
              <a:uLnTx/>
              <a:uFillTx/>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AB513BD8-450D-48B0-965F-A1BAE0CE05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953098"/>
            <a:ext cx="1644665" cy="1577116"/>
          </a:xfrm>
          <a:prstGeom prst="rect">
            <a:avLst/>
          </a:prstGeom>
        </p:spPr>
      </p:pic>
      <p:sp>
        <p:nvSpPr>
          <p:cNvPr id="5" name="Rectangle: Rounded Corners 4">
            <a:extLst>
              <a:ext uri="{FF2B5EF4-FFF2-40B4-BE49-F238E27FC236}">
                <a16:creationId xmlns:a16="http://schemas.microsoft.com/office/drawing/2014/main" id="{EC5B16D6-4F24-4448-A3ED-6FE80E17CF0F}"/>
              </a:ext>
            </a:extLst>
          </p:cNvPr>
          <p:cNvSpPr/>
          <p:nvPr/>
        </p:nvSpPr>
        <p:spPr>
          <a:xfrm>
            <a:off x="2448560" y="3132043"/>
            <a:ext cx="7363122" cy="16510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Trả</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lời</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ru</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bích</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xúc</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xắc</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hộp</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r>
              <a:rPr kumimoji="0" lang="en-US" sz="4400" b="1" i="0" u="none" strike="noStrike" kern="1200" cap="none" spc="0" normalizeH="0" baseline="0" noProof="0" dirty="0" err="1">
                <a:ln>
                  <a:noFill/>
                </a:ln>
                <a:solidFill>
                  <a:srgbClr val="FF0000"/>
                </a:solidFill>
                <a:effectLst/>
                <a:uLnTx/>
                <a:uFillTx/>
                <a:latin typeface="Calibri"/>
                <a:ea typeface="+mn-ea"/>
                <a:cs typeface="Baloo" panose="03080902040302020200" pitchFamily="66" charset="0"/>
              </a:rPr>
              <a:t>quà</a:t>
            </a:r>
            <a:r>
              <a:rPr kumimoji="0" lang="en-US" sz="4400" b="1" i="0" u="none" strike="noStrike" kern="1200" cap="none" spc="0" normalizeH="0" baseline="0" noProof="0" dirty="0">
                <a:ln>
                  <a:noFill/>
                </a:ln>
                <a:solidFill>
                  <a:srgbClr val="FF0000"/>
                </a:solidFill>
                <a:effectLst/>
                <a:uLnTx/>
                <a:uFillTx/>
                <a:latin typeface="Calibri"/>
                <a:ea typeface="+mn-ea"/>
                <a:cs typeface="Baloo" panose="03080902040302020200" pitchFamily="66" charset="0"/>
              </a:rPr>
              <a:t>… </a:t>
            </a:r>
          </a:p>
        </p:txBody>
      </p:sp>
    </p:spTree>
    <p:extLst>
      <p:ext uri="{BB962C8B-B14F-4D97-AF65-F5344CB8AC3E}">
        <p14:creationId xmlns:p14="http://schemas.microsoft.com/office/powerpoint/2010/main" val="31894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AB66F-2E67-41EB-A814-0F3F9210FD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2509"/>
          <a:stretch/>
        </p:blipFill>
        <p:spPr>
          <a:xfrm>
            <a:off x="-152400" y="0"/>
            <a:ext cx="12344400" cy="6858000"/>
          </a:xfrm>
          <a:prstGeom prst="rect">
            <a:avLst/>
          </a:prstGeom>
        </p:spPr>
      </p:pic>
      <p:sp>
        <p:nvSpPr>
          <p:cNvPr id="3" name="矩形: 圆角 2">
            <a:extLst>
              <a:ext uri="{FF2B5EF4-FFF2-40B4-BE49-F238E27FC236}">
                <a16:creationId xmlns:a16="http://schemas.microsoft.com/office/drawing/2014/main" id="{86535DCD-4DE0-449F-9A58-A0AAB825D040}"/>
              </a:ext>
            </a:extLst>
          </p:cNvPr>
          <p:cNvSpPr/>
          <p:nvPr/>
        </p:nvSpPr>
        <p:spPr>
          <a:xfrm>
            <a:off x="1028700" y="655572"/>
            <a:ext cx="10134600" cy="5546855"/>
          </a:xfrm>
          <a:prstGeom prst="roundRect">
            <a:avLst>
              <a:gd name="adj" fmla="val 258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图片 3">
            <a:extLst>
              <a:ext uri="{FF2B5EF4-FFF2-40B4-BE49-F238E27FC236}">
                <a16:creationId xmlns:a16="http://schemas.microsoft.com/office/drawing/2014/main" id="{5A36B16B-2A4A-4DCD-B1AB-EDC30437C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7" name="Graphic 6">
            <a:extLst>
              <a:ext uri="{FF2B5EF4-FFF2-40B4-BE49-F238E27FC236}">
                <a16:creationId xmlns:a16="http://schemas.microsoft.com/office/drawing/2014/main" id="{FC29D82F-79AB-478F-AB80-BCA4CFA26A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612896" y="2622549"/>
            <a:ext cx="4005457" cy="3579878"/>
          </a:xfrm>
          <a:prstGeom prst="rect">
            <a:avLst/>
          </a:prstGeom>
        </p:spPr>
      </p:pic>
      <p:sp>
        <p:nvSpPr>
          <p:cNvPr id="6" name="TextBox 5">
            <a:extLst>
              <a:ext uri="{FF2B5EF4-FFF2-40B4-BE49-F238E27FC236}">
                <a16:creationId xmlns:a16="http://schemas.microsoft.com/office/drawing/2014/main" id="{D53E7A5B-69B9-435F-9910-3C89D9AA87FA}"/>
              </a:ext>
            </a:extLst>
          </p:cNvPr>
          <p:cNvSpPr txBox="1"/>
          <p:nvPr/>
        </p:nvSpPr>
        <p:spPr>
          <a:xfrm>
            <a:off x="1320593" y="1299110"/>
            <a:ext cx="4946857"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D6662"/>
                </a:solidFill>
                <a:effectLst/>
                <a:uLnTx/>
                <a:uFillTx/>
                <a:latin typeface="Calibri"/>
                <a:ea typeface="+mn-ea"/>
                <a:cs typeface="+mn-cs"/>
              </a:rPr>
              <a:t>Ôi</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mẹ</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Voi</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của</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mình</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đây</a:t>
            </a:r>
            <a:r>
              <a:rPr kumimoji="0" lang="en-US" sz="4000" b="1" i="0" u="none" strike="noStrike" kern="1200" cap="none" spc="0" normalizeH="0" baseline="0" noProof="0" dirty="0">
                <a:ln>
                  <a:noFill/>
                </a:ln>
                <a:solidFill>
                  <a:srgbClr val="0D6662"/>
                </a:solidFill>
                <a:effectLst/>
                <a:uLnTx/>
                <a:uFillTx/>
                <a:latin typeface="Calibri"/>
                <a:ea typeface="+mn-ea"/>
                <a:cs typeface="+mn-cs"/>
              </a:rPr>
              <a:t> </a:t>
            </a:r>
            <a:r>
              <a:rPr kumimoji="0" lang="en-US" sz="4000" b="1" i="0" u="none" strike="noStrike" kern="1200" cap="none" spc="0" normalizeH="0" baseline="0" noProof="0" dirty="0" err="1">
                <a:ln>
                  <a:noFill/>
                </a:ln>
                <a:solidFill>
                  <a:srgbClr val="0D6662"/>
                </a:solidFill>
                <a:effectLst/>
                <a:uLnTx/>
                <a:uFillTx/>
                <a:latin typeface="Calibri"/>
                <a:ea typeface="+mn-ea"/>
                <a:cs typeface="+mn-cs"/>
              </a:rPr>
              <a:t>rồi</a:t>
            </a:r>
            <a:r>
              <a:rPr kumimoji="0" lang="en-US" sz="4000" b="1" i="0" u="none" strike="noStrike" kern="1200" cap="none" spc="0" normalizeH="0" baseline="0" noProof="0" dirty="0">
                <a:ln>
                  <a:noFill/>
                </a:ln>
                <a:solidFill>
                  <a:srgbClr val="0D6662"/>
                </a:solidFill>
                <a:effectLst/>
                <a:uLnTx/>
                <a:uFillTx/>
                <a:latin typeface="Calibri"/>
                <a:ea typeface="+mn-ea"/>
                <a:cs typeface="+mn-cs"/>
              </a:rPr>
              <a:t>!</a:t>
            </a:r>
          </a:p>
        </p:txBody>
      </p:sp>
    </p:spTree>
    <p:extLst>
      <p:ext uri="{BB962C8B-B14F-4D97-AF65-F5344CB8AC3E}">
        <p14:creationId xmlns:p14="http://schemas.microsoft.com/office/powerpoint/2010/main" val="36494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par>
                                <p:cTn id="9" presetID="45"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ppt_w</p:attrName>
                                        </p:attrNameLst>
                                      </p:cBhvr>
                                      <p:tavLst>
                                        <p:tav tm="0" fmla="#ppt_w*sin(2.5*pi*$)">
                                          <p:val>
                                            <p:fltVal val="0"/>
                                          </p:val>
                                        </p:tav>
                                        <p:tav tm="100000">
                                          <p:val>
                                            <p:fltVal val="1"/>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Google Shape;118;p5"/>
          <p:cNvPicPr preferRelativeResize="0"/>
          <p:nvPr/>
        </p:nvPicPr>
        <p:blipFill rotWithShape="1">
          <a:blip r:embed="rId3"/>
          <a:srcRect/>
          <a:stretch>
            <a:fillRect/>
          </a:stretch>
        </p:blipFill>
        <p:spPr>
          <a:xfrm>
            <a:off x="-1164" y="5423111"/>
            <a:ext cx="12193057" cy="1524132"/>
          </a:xfrm>
          <a:prstGeom prst="rect">
            <a:avLst/>
          </a:prstGeom>
          <a:noFill/>
          <a:ln>
            <a:noFill/>
          </a:ln>
        </p:spPr>
      </p:pic>
      <p:pic>
        <p:nvPicPr>
          <p:cNvPr id="124" name="Google Shape;124;p5"/>
          <p:cNvPicPr preferRelativeResize="0"/>
          <p:nvPr/>
        </p:nvPicPr>
        <p:blipFill rotWithShape="1">
          <a:blip r:embed="rId4"/>
          <a:srcRect/>
          <a:stretch>
            <a:fillRect/>
          </a:stretch>
        </p:blipFill>
        <p:spPr>
          <a:xfrm>
            <a:off x="69321" y="5855797"/>
            <a:ext cx="12193057" cy="1091279"/>
          </a:xfrm>
          <a:prstGeom prst="rect">
            <a:avLst/>
          </a:prstGeom>
          <a:noFill/>
          <a:ln>
            <a:noFill/>
          </a:ln>
        </p:spPr>
      </p:pic>
      <p:pic>
        <p:nvPicPr>
          <p:cNvPr id="120" name="Google Shape;120;p5"/>
          <p:cNvPicPr preferRelativeResize="0"/>
          <p:nvPr/>
        </p:nvPicPr>
        <p:blipFill rotWithShape="1">
          <a:blip r:embed="rId5"/>
          <a:srcRect/>
          <a:stretch>
            <a:fillRect/>
          </a:stretch>
        </p:blipFill>
        <p:spPr>
          <a:xfrm>
            <a:off x="-578485" y="-843280"/>
            <a:ext cx="4420235" cy="3149600"/>
          </a:xfrm>
          <a:prstGeom prst="rect">
            <a:avLst/>
          </a:prstGeom>
          <a:noFill/>
          <a:ln>
            <a:noFill/>
          </a:ln>
        </p:spPr>
      </p:pic>
      <p:pic>
        <p:nvPicPr>
          <p:cNvPr id="126" name="Google Shape;126;p5"/>
          <p:cNvPicPr preferRelativeResize="0"/>
          <p:nvPr/>
        </p:nvPicPr>
        <p:blipFill rotWithShape="1">
          <a:blip r:embed="rId6"/>
          <a:srcRect/>
          <a:stretch>
            <a:fillRect/>
          </a:stretch>
        </p:blipFill>
        <p:spPr>
          <a:xfrm>
            <a:off x="8434263" y="-391089"/>
            <a:ext cx="4102964" cy="2743439"/>
          </a:xfrm>
          <a:prstGeom prst="rect">
            <a:avLst/>
          </a:prstGeom>
          <a:noFill/>
          <a:ln>
            <a:noFill/>
          </a:ln>
        </p:spPr>
      </p:pic>
      <p:pic>
        <p:nvPicPr>
          <p:cNvPr id="152" name="Picture 151"/>
          <p:cNvPicPr/>
          <p:nvPr/>
        </p:nvPicPr>
        <p:blipFill>
          <a:blip r:embed="rId7">
            <a:clrChange>
              <a:clrFrom>
                <a:srgbClr val="F5F5F5">
                  <a:alpha val="100000"/>
                </a:srgbClr>
              </a:clrFrom>
              <a:clrTo>
                <a:srgbClr val="F5F5F5">
                  <a:alpha val="100000"/>
                  <a:alpha val="0"/>
                </a:srgbClr>
              </a:clrTo>
            </a:clrChange>
          </a:blip>
          <a:srcRect t="43206" r="422" b="9687"/>
          <a:stretch>
            <a:fillRect/>
          </a:stretch>
        </p:blipFill>
        <p:spPr>
          <a:xfrm>
            <a:off x="4203161" y="121883"/>
            <a:ext cx="3869690" cy="1599565"/>
          </a:xfrm>
          <a:prstGeom prst="rect">
            <a:avLst/>
          </a:prstGeom>
          <a:noFill/>
          <a:ln w="9525">
            <a:noFill/>
          </a:ln>
        </p:spPr>
      </p:pic>
      <p:pic>
        <p:nvPicPr>
          <p:cNvPr id="7" name="Google Shape;121;p5"/>
          <p:cNvPicPr preferRelativeResize="0"/>
          <p:nvPr/>
        </p:nvPicPr>
        <p:blipFill rotWithShape="1">
          <a:blip r:embed="rId8"/>
          <a:srcRect/>
          <a:stretch>
            <a:fillRect/>
          </a:stretch>
        </p:blipFill>
        <p:spPr>
          <a:xfrm>
            <a:off x="349748" y="1516695"/>
            <a:ext cx="1322947" cy="1420491"/>
          </a:xfrm>
          <a:prstGeom prst="rect">
            <a:avLst/>
          </a:prstGeom>
          <a:noFill/>
          <a:ln>
            <a:noFill/>
          </a:ln>
        </p:spPr>
      </p:pic>
      <p:sp>
        <p:nvSpPr>
          <p:cNvPr id="14" name="Text Box 13"/>
          <p:cNvSpPr txBox="1"/>
          <p:nvPr/>
        </p:nvSpPr>
        <p:spPr>
          <a:xfrm>
            <a:off x="5249058" y="489031"/>
            <a:ext cx="2489200" cy="10147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oiny" panose="02000903060500060000" charset="0"/>
                <a:ea typeface="+mn-ea"/>
                <a:cs typeface="Coiny" panose="02000903060500060000" charset="0"/>
              </a:rPr>
              <a:t>TOÁN</a:t>
            </a:r>
          </a:p>
        </p:txBody>
      </p:sp>
      <p:pic>
        <p:nvPicPr>
          <p:cNvPr id="3" name="Picture 2">
            <a:extLst>
              <a:ext uri="{FF2B5EF4-FFF2-40B4-BE49-F238E27FC236}">
                <a16:creationId xmlns:a16="http://schemas.microsoft.com/office/drawing/2014/main" id="{035A3D02-4A8C-CBCB-4569-1CFD12FCB9DF}"/>
              </a:ext>
            </a:extLst>
          </p:cNvPr>
          <p:cNvPicPr>
            <a:picLocks noChangeAspect="1"/>
          </p:cNvPicPr>
          <p:nvPr/>
        </p:nvPicPr>
        <p:blipFill>
          <a:blip r:embed="rId9"/>
          <a:stretch>
            <a:fillRect/>
          </a:stretch>
        </p:blipFill>
        <p:spPr>
          <a:xfrm>
            <a:off x="1557409" y="1936447"/>
            <a:ext cx="10284843" cy="2353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p:tgtEl>
                                          <p:spTgt spid="12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additive="base">
                                        <p:cTn id="10" dur="1000"/>
                                        <p:tgtEl>
                                          <p:spTgt spid="118"/>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1000"/>
                                        <p:tgtEl>
                                          <p:spTgt spid="124"/>
                                        </p:tgtEl>
                                        <p:attrNameLst>
                                          <p:attrName>ppt_w</p:attrName>
                                        </p:attrNameLst>
                                      </p:cBhvr>
                                      <p:tavLst>
                                        <p:tav tm="0">
                                          <p:val>
                                            <p:fltVal val="0"/>
                                          </p:val>
                                        </p:tav>
                                        <p:tav tm="100000">
                                          <p:val>
                                            <p:strVal val="#ppt_w"/>
                                          </p:val>
                                        </p:tav>
                                      </p:tavLst>
                                    </p:anim>
                                    <p:anim calcmode="lin" valueType="num">
                                      <p:cBhvr additive="base">
                                        <p:cTn id="14" dur="1000"/>
                                        <p:tgtEl>
                                          <p:spTgt spid="124"/>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1000"/>
                                        <p:tgtEl>
                                          <p:spTgt spid="118"/>
                                        </p:tgtEl>
                                        <p:attrNameLst>
                                          <p:attrName>ppt_w</p:attrName>
                                        </p:attrNameLst>
                                      </p:cBhvr>
                                      <p:tavLst>
                                        <p:tav tm="0">
                                          <p:val>
                                            <p:fltVal val="0"/>
                                          </p:val>
                                        </p:tav>
                                        <p:tav tm="100000">
                                          <p:val>
                                            <p:strVal val="#ppt_w"/>
                                          </p:val>
                                        </p:tav>
                                      </p:tavLst>
                                    </p:anim>
                                    <p:anim calcmode="lin" valueType="num">
                                      <p:cBhvr additive="base">
                                        <p:cTn id="18" dur="1000"/>
                                        <p:tgtEl>
                                          <p:spTgt spid="118"/>
                                        </p:tgtEl>
                                        <p:attrNameLst>
                                          <p:attrName>ppt_h</p:attrName>
                                        </p:attrNameLst>
                                      </p:cBhvr>
                                      <p:tavLst>
                                        <p:tav tm="0">
                                          <p:val>
                                            <p:fltVal val="0"/>
                                          </p:val>
                                        </p:tav>
                                        <p:tav tm="100000">
                                          <p:val>
                                            <p:strVal val="#ppt_h"/>
                                          </p:val>
                                        </p:tav>
                                      </p:tavLst>
                                    </p:anim>
                                  </p:childTnLst>
                                </p:cTn>
                              </p:par>
                              <p:par>
                                <p:cTn id="19" presetID="2" presetClass="entr" presetSubtype="8"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anim calcmode="lin" valueType="num">
                                      <p:cBhvr additive="base">
                                        <p:cTn id="21" dur="2000"/>
                                        <p:tgtEl>
                                          <p:spTgt spid="126"/>
                                        </p:tgtEl>
                                        <p:attrNameLst>
                                          <p:attrName>ppt_x</p:attrName>
                                        </p:attrNameLst>
                                      </p:cBhvr>
                                      <p:tavLst>
                                        <p:tav tm="0">
                                          <p:val>
                                            <p:strVal val="#ppt_x-1"/>
                                          </p:val>
                                        </p:tav>
                                        <p:tav tm="100000">
                                          <p:val>
                                            <p:strVal val="#ppt_x"/>
                                          </p:val>
                                        </p:tav>
                                      </p:tavLst>
                                    </p:anim>
                                  </p:childTnLst>
                                </p:cTn>
                              </p:par>
                              <p:par>
                                <p:cTn id="22" presetID="2" presetClass="entr" presetSubtype="2"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2000"/>
                                        <p:tgtEl>
                                          <p:spTgt spid="120"/>
                                        </p:tgtEl>
                                        <p:attrNameLst>
                                          <p:attrName>ppt_x</p:attrName>
                                        </p:attrNameLst>
                                      </p:cBhvr>
                                      <p:tavLst>
                                        <p:tav tm="0">
                                          <p:val>
                                            <p:strVal val="#ppt_x+1"/>
                                          </p:val>
                                        </p:tav>
                                        <p:tav tm="100000">
                                          <p:val>
                                            <p:strVal val="#ppt_x"/>
                                          </p:val>
                                        </p:tav>
                                      </p:tavLst>
                                    </p:anim>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911"/>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88901" y="5074603"/>
            <a:ext cx="12280901" cy="2955925"/>
            <a:chOff x="-7938" y="4144963"/>
            <a:chExt cx="12280901" cy="2955925"/>
          </a:xfrm>
        </p:grpSpPr>
        <p:sp>
          <p:nvSpPr>
            <p:cNvPr id="18"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1"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30" name="矩形 29"/>
          <p:cNvSpPr/>
          <p:nvPr/>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sp>
        <p:nvSpPr>
          <p:cNvPr id="2070" name="Freeform 34"/>
          <p:cNvSpPr>
            <a:spLocks noEditPoints="1"/>
          </p:cNvSpPr>
          <p:nvPr/>
        </p:nvSpPr>
        <p:spPr bwMode="auto">
          <a:xfrm>
            <a:off x="10974222" y="5506645"/>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1" name="Freeform 35"/>
          <p:cNvSpPr>
            <a:spLocks noEditPoints="1"/>
          </p:cNvSpPr>
          <p:nvPr/>
        </p:nvSpPr>
        <p:spPr bwMode="auto">
          <a:xfrm>
            <a:off x="4566814" y="6136355"/>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2" name="Freeform 36"/>
          <p:cNvSpPr>
            <a:spLocks noEditPoints="1"/>
          </p:cNvSpPr>
          <p:nvPr/>
        </p:nvSpPr>
        <p:spPr bwMode="auto">
          <a:xfrm>
            <a:off x="7798096" y="6191512"/>
            <a:ext cx="707848" cy="376906"/>
          </a:xfrm>
          <a:custGeom>
            <a:avLst/>
            <a:gdLst>
              <a:gd name="T0" fmla="*/ 93 w 113"/>
              <a:gd name="T1" fmla="*/ 34 h 59"/>
              <a:gd name="T2" fmla="*/ 94 w 113"/>
              <a:gd name="T3" fmla="*/ 39 h 59"/>
              <a:gd name="T4" fmla="*/ 94 w 113"/>
              <a:gd name="T5" fmla="*/ 39 h 59"/>
              <a:gd name="T6" fmla="*/ 93 w 113"/>
              <a:gd name="T7" fmla="*/ 33 h 59"/>
              <a:gd name="T8" fmla="*/ 93 w 113"/>
              <a:gd name="T9" fmla="*/ 33 h 59"/>
              <a:gd name="T10" fmla="*/ 93 w 113"/>
              <a:gd name="T11" fmla="*/ 32 h 59"/>
              <a:gd name="T12" fmla="*/ 98 w 113"/>
              <a:gd name="T13" fmla="*/ 32 h 59"/>
              <a:gd name="T14" fmla="*/ 98 w 113"/>
              <a:gd name="T15" fmla="*/ 32 h 59"/>
              <a:gd name="T16" fmla="*/ 95 w 113"/>
              <a:gd name="T17" fmla="*/ 32 h 59"/>
              <a:gd name="T18" fmla="*/ 94 w 113"/>
              <a:gd name="T19" fmla="*/ 33 h 59"/>
              <a:gd name="T20" fmla="*/ 94 w 113"/>
              <a:gd name="T21" fmla="*/ 33 h 59"/>
              <a:gd name="T22" fmla="*/ 110 w 113"/>
              <a:gd name="T23" fmla="*/ 36 h 59"/>
              <a:gd name="T24" fmla="*/ 110 w 113"/>
              <a:gd name="T25" fmla="*/ 36 h 59"/>
              <a:gd name="T26" fmla="*/ 110 w 113"/>
              <a:gd name="T27" fmla="*/ 36 h 59"/>
              <a:gd name="T28" fmla="*/ 97 w 113"/>
              <a:gd name="T29" fmla="*/ 10 h 59"/>
              <a:gd name="T30" fmla="*/ 55 w 113"/>
              <a:gd name="T31" fmla="*/ 7 h 59"/>
              <a:gd name="T32" fmla="*/ 16 w 113"/>
              <a:gd name="T33" fmla="*/ 30 h 59"/>
              <a:gd name="T34" fmla="*/ 11 w 113"/>
              <a:gd name="T35" fmla="*/ 21 h 59"/>
              <a:gd name="T36" fmla="*/ 0 w 113"/>
              <a:gd name="T37" fmla="*/ 21 h 59"/>
              <a:gd name="T38" fmla="*/ 3 w 113"/>
              <a:gd name="T39" fmla="*/ 26 h 59"/>
              <a:gd name="T40" fmla="*/ 6 w 113"/>
              <a:gd name="T41" fmla="*/ 31 h 59"/>
              <a:gd name="T42" fmla="*/ 11 w 113"/>
              <a:gd name="T43" fmla="*/ 35 h 59"/>
              <a:gd name="T44" fmla="*/ 7 w 113"/>
              <a:gd name="T45" fmla="*/ 41 h 59"/>
              <a:gd name="T46" fmla="*/ 5 w 113"/>
              <a:gd name="T47" fmla="*/ 46 h 59"/>
              <a:gd name="T48" fmla="*/ 3 w 113"/>
              <a:gd name="T49" fmla="*/ 51 h 59"/>
              <a:gd name="T50" fmla="*/ 14 w 113"/>
              <a:gd name="T51" fmla="*/ 50 h 59"/>
              <a:gd name="T52" fmla="*/ 17 w 113"/>
              <a:gd name="T53" fmla="*/ 40 h 59"/>
              <a:gd name="T54" fmla="*/ 63 w 113"/>
              <a:gd name="T55" fmla="*/ 55 h 59"/>
              <a:gd name="T56" fmla="*/ 108 w 113"/>
              <a:gd name="T57" fmla="*/ 38 h 59"/>
              <a:gd name="T58" fmla="*/ 93 w 113"/>
              <a:gd name="T59" fmla="*/ 34 h 59"/>
              <a:gd name="T60" fmla="*/ 87 w 113"/>
              <a:gd name="T61" fmla="*/ 42 h 59"/>
              <a:gd name="T62" fmla="*/ 82 w 113"/>
              <a:gd name="T63" fmla="*/ 31 h 59"/>
              <a:gd name="T64" fmla="*/ 81 w 113"/>
              <a:gd name="T65" fmla="*/ 22 h 59"/>
              <a:gd name="T66" fmla="*/ 88 w 113"/>
              <a:gd name="T67" fmla="*/ 9 h 59"/>
              <a:gd name="T68" fmla="*/ 88 w 113"/>
              <a:gd name="T69" fmla="*/ 9 h 59"/>
              <a:gd name="T70" fmla="*/ 83 w 113"/>
              <a:gd name="T71" fmla="*/ 23 h 59"/>
              <a:gd name="T72" fmla="*/ 84 w 113"/>
              <a:gd name="T73" fmla="*/ 33 h 59"/>
              <a:gd name="T74" fmla="*/ 88 w 113"/>
              <a:gd name="T75" fmla="*/ 42 h 59"/>
              <a:gd name="T76" fmla="*/ 87 w 113"/>
              <a:gd name="T77" fmla="*/ 42 h 59"/>
              <a:gd name="T78" fmla="*/ 89 w 113"/>
              <a:gd name="T79" fmla="*/ 22 h 59"/>
              <a:gd name="T80" fmla="*/ 92 w 113"/>
              <a:gd name="T81" fmla="*/ 18 h 59"/>
              <a:gd name="T82" fmla="*/ 96 w 113"/>
              <a:gd name="T83" fmla="*/ 21 h 59"/>
              <a:gd name="T84" fmla="*/ 93 w 113"/>
              <a:gd name="T85" fmla="*/ 25 h 59"/>
              <a:gd name="T86" fmla="*/ 89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3" y="34"/>
                </a:moveTo>
                <a:cubicBezTo>
                  <a:pt x="93" y="36"/>
                  <a:pt x="93" y="37"/>
                  <a:pt x="94" y="39"/>
                </a:cubicBezTo>
                <a:cubicBezTo>
                  <a:pt x="94" y="39"/>
                  <a:pt x="94" y="39"/>
                  <a:pt x="94" y="39"/>
                </a:cubicBezTo>
                <a:cubicBezTo>
                  <a:pt x="93" y="37"/>
                  <a:pt x="92" y="35"/>
                  <a:pt x="93" y="33"/>
                </a:cubicBezTo>
                <a:cubicBezTo>
                  <a:pt x="93" y="33"/>
                  <a:pt x="93" y="33"/>
                  <a:pt x="93" y="33"/>
                </a:cubicBezTo>
                <a:cubicBezTo>
                  <a:pt x="93" y="33"/>
                  <a:pt x="93" y="33"/>
                  <a:pt x="93" y="32"/>
                </a:cubicBezTo>
                <a:cubicBezTo>
                  <a:pt x="94" y="31"/>
                  <a:pt x="97" y="30"/>
                  <a:pt x="98" y="32"/>
                </a:cubicBezTo>
                <a:cubicBezTo>
                  <a:pt x="98" y="32"/>
                  <a:pt x="98" y="32"/>
                  <a:pt x="98" y="32"/>
                </a:cubicBezTo>
                <a:cubicBezTo>
                  <a:pt x="97" y="32"/>
                  <a:pt x="96" y="31"/>
                  <a:pt x="95" y="32"/>
                </a:cubicBezTo>
                <a:cubicBezTo>
                  <a:pt x="95" y="32"/>
                  <a:pt x="94" y="33"/>
                  <a:pt x="94" y="33"/>
                </a:cubicBezTo>
                <a:cubicBezTo>
                  <a:pt x="94" y="33"/>
                  <a:pt x="94" y="33"/>
                  <a:pt x="94" y="33"/>
                </a:cubicBezTo>
                <a:cubicBezTo>
                  <a:pt x="97" y="38"/>
                  <a:pt x="106" y="41"/>
                  <a:pt x="110" y="36"/>
                </a:cubicBezTo>
                <a:cubicBezTo>
                  <a:pt x="110" y="35"/>
                  <a:pt x="110" y="35"/>
                  <a:pt x="110" y="36"/>
                </a:cubicBezTo>
                <a:cubicBezTo>
                  <a:pt x="110" y="36"/>
                  <a:pt x="110" y="36"/>
                  <a:pt x="110" y="36"/>
                </a:cubicBezTo>
                <a:cubicBezTo>
                  <a:pt x="113" y="30"/>
                  <a:pt x="106" y="18"/>
                  <a:pt x="97" y="10"/>
                </a:cubicBezTo>
                <a:cubicBezTo>
                  <a:pt x="88" y="2"/>
                  <a:pt x="76" y="0"/>
                  <a:pt x="55" y="7"/>
                </a:cubicBezTo>
                <a:cubicBezTo>
                  <a:pt x="40" y="11"/>
                  <a:pt x="22" y="23"/>
                  <a:pt x="16" y="30"/>
                </a:cubicBezTo>
                <a:cubicBezTo>
                  <a:pt x="16" y="27"/>
                  <a:pt x="15" y="23"/>
                  <a:pt x="11" y="21"/>
                </a:cubicBezTo>
                <a:cubicBezTo>
                  <a:pt x="7" y="19"/>
                  <a:pt x="4" y="21"/>
                  <a:pt x="0" y="21"/>
                </a:cubicBezTo>
                <a:cubicBezTo>
                  <a:pt x="1" y="23"/>
                  <a:pt x="2" y="24"/>
                  <a:pt x="3" y="26"/>
                </a:cubicBezTo>
                <a:cubicBezTo>
                  <a:pt x="5" y="27"/>
                  <a:pt x="5" y="29"/>
                  <a:pt x="6" y="31"/>
                </a:cubicBezTo>
                <a:cubicBezTo>
                  <a:pt x="8" y="33"/>
                  <a:pt x="9" y="34"/>
                  <a:pt x="11" y="35"/>
                </a:cubicBezTo>
                <a:cubicBezTo>
                  <a:pt x="10" y="37"/>
                  <a:pt x="8" y="38"/>
                  <a:pt x="7" y="41"/>
                </a:cubicBezTo>
                <a:cubicBezTo>
                  <a:pt x="6" y="42"/>
                  <a:pt x="6" y="45"/>
                  <a:pt x="5" y="46"/>
                </a:cubicBezTo>
                <a:cubicBezTo>
                  <a:pt x="4" y="48"/>
                  <a:pt x="3" y="50"/>
                  <a:pt x="3" y="51"/>
                </a:cubicBezTo>
                <a:cubicBezTo>
                  <a:pt x="7" y="50"/>
                  <a:pt x="10" y="53"/>
                  <a:pt x="14" y="50"/>
                </a:cubicBezTo>
                <a:cubicBezTo>
                  <a:pt x="17" y="47"/>
                  <a:pt x="17" y="43"/>
                  <a:pt x="17" y="40"/>
                </a:cubicBezTo>
                <a:cubicBezTo>
                  <a:pt x="22" y="44"/>
                  <a:pt x="36" y="50"/>
                  <a:pt x="63" y="55"/>
                </a:cubicBezTo>
                <a:cubicBezTo>
                  <a:pt x="88" y="59"/>
                  <a:pt x="102" y="47"/>
                  <a:pt x="108" y="38"/>
                </a:cubicBezTo>
                <a:cubicBezTo>
                  <a:pt x="105" y="42"/>
                  <a:pt x="96" y="38"/>
                  <a:pt x="93" y="34"/>
                </a:cubicBezTo>
                <a:close/>
                <a:moveTo>
                  <a:pt x="87" y="42"/>
                </a:moveTo>
                <a:cubicBezTo>
                  <a:pt x="84" y="39"/>
                  <a:pt x="84" y="35"/>
                  <a:pt x="82" y="31"/>
                </a:cubicBezTo>
                <a:cubicBezTo>
                  <a:pt x="81" y="28"/>
                  <a:pt x="81" y="25"/>
                  <a:pt x="81" y="22"/>
                </a:cubicBezTo>
                <a:cubicBezTo>
                  <a:pt x="82" y="17"/>
                  <a:pt x="85" y="13"/>
                  <a:pt x="88" y="9"/>
                </a:cubicBezTo>
                <a:cubicBezTo>
                  <a:pt x="88" y="9"/>
                  <a:pt x="88" y="9"/>
                  <a:pt x="88" y="9"/>
                </a:cubicBezTo>
                <a:cubicBezTo>
                  <a:pt x="86" y="13"/>
                  <a:pt x="84" y="18"/>
                  <a:pt x="83" y="23"/>
                </a:cubicBezTo>
                <a:cubicBezTo>
                  <a:pt x="83" y="26"/>
                  <a:pt x="83" y="30"/>
                  <a:pt x="84" y="33"/>
                </a:cubicBezTo>
                <a:cubicBezTo>
                  <a:pt x="85" y="36"/>
                  <a:pt x="86" y="39"/>
                  <a:pt x="88" y="42"/>
                </a:cubicBezTo>
                <a:cubicBezTo>
                  <a:pt x="88" y="42"/>
                  <a:pt x="87" y="43"/>
                  <a:pt x="87" y="42"/>
                </a:cubicBezTo>
                <a:close/>
                <a:moveTo>
                  <a:pt x="89" y="22"/>
                </a:moveTo>
                <a:cubicBezTo>
                  <a:pt x="89" y="20"/>
                  <a:pt x="90" y="19"/>
                  <a:pt x="92" y="18"/>
                </a:cubicBezTo>
                <a:cubicBezTo>
                  <a:pt x="94" y="18"/>
                  <a:pt x="95" y="20"/>
                  <a:pt x="96" y="21"/>
                </a:cubicBezTo>
                <a:cubicBezTo>
                  <a:pt x="96" y="23"/>
                  <a:pt x="94" y="25"/>
                  <a:pt x="93" y="25"/>
                </a:cubicBezTo>
                <a:cubicBezTo>
                  <a:pt x="91" y="25"/>
                  <a:pt x="89" y="24"/>
                  <a:pt x="89"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3" name="Freeform 37"/>
          <p:cNvSpPr>
            <a:spLocks noEditPoints="1"/>
          </p:cNvSpPr>
          <p:nvPr/>
        </p:nvSpPr>
        <p:spPr bwMode="auto">
          <a:xfrm>
            <a:off x="2821279" y="5621556"/>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4" name="Freeform 38"/>
          <p:cNvSpPr>
            <a:spLocks noEditPoints="1"/>
          </p:cNvSpPr>
          <p:nvPr/>
        </p:nvSpPr>
        <p:spPr bwMode="auto">
          <a:xfrm>
            <a:off x="9894063" y="6007655"/>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075" name="Freeform 39"/>
          <p:cNvSpPr/>
          <p:nvPr/>
        </p:nvSpPr>
        <p:spPr bwMode="auto">
          <a:xfrm>
            <a:off x="6089332" y="5718081"/>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pic>
        <p:nvPicPr>
          <p:cNvPr id="4" name="图形 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6405" y="1409941"/>
            <a:ext cx="1697038" cy="1092346"/>
          </a:xfrm>
          <a:prstGeom prst="rect">
            <a:avLst/>
          </a:prstGeom>
          <a:effectLst/>
        </p:spPr>
      </p:pic>
      <p:pic>
        <p:nvPicPr>
          <p:cNvPr id="5" name="图形 4"/>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9054" y="2409754"/>
            <a:ext cx="1614625" cy="1273760"/>
          </a:xfrm>
          <a:prstGeom prst="rect">
            <a:avLst/>
          </a:prstGeom>
          <a:effectLst/>
        </p:spPr>
      </p:pic>
      <p:pic>
        <p:nvPicPr>
          <p:cNvPr id="47" name="图片 46"/>
          <p:cNvPicPr>
            <a:picLocks noChangeAspect="1"/>
          </p:cNvPicPr>
          <p:nvPr/>
        </p:nvPicPr>
        <p:blipFill rotWithShape="1">
          <a:blip r:embed="rId6"/>
          <a:srcRect t="48950" b="-1"/>
          <a:stretch>
            <a:fillRect/>
          </a:stretch>
        </p:blipFill>
        <p:spPr>
          <a:xfrm>
            <a:off x="-2378703" y="0"/>
            <a:ext cx="14570703" cy="1409891"/>
          </a:xfrm>
          <a:prstGeom prst="rect">
            <a:avLst/>
          </a:prstGeom>
          <a:effectLst/>
        </p:spPr>
      </p:pic>
      <p:pic>
        <p:nvPicPr>
          <p:cNvPr id="17" name="Content Placeholder 16" descr="1"/>
          <p:cNvPicPr>
            <a:picLocks noGrp="1" noChangeAspect="1"/>
          </p:cNvPicPr>
          <p:nvPr>
            <p:ph idx="1"/>
          </p:nvPr>
        </p:nvPicPr>
        <p:blipFill>
          <a:blip r:embed="rId7">
            <a:clrChange>
              <a:clrFrom>
                <a:srgbClr val="FFFFFF">
                  <a:alpha val="100000"/>
                </a:srgbClr>
              </a:clrFrom>
              <a:clrTo>
                <a:srgbClr val="FFFFFF">
                  <a:alpha val="100000"/>
                  <a:alpha val="0"/>
                </a:srgbClr>
              </a:clrTo>
            </a:clrChange>
          </a:blip>
          <a:stretch>
            <a:fillRect/>
          </a:stretch>
        </p:blipFill>
        <p:spPr>
          <a:xfrm>
            <a:off x="2428240" y="810260"/>
            <a:ext cx="7875270" cy="4490720"/>
          </a:xfrm>
          <a:prstGeom prst="rect">
            <a:avLst/>
          </a:prstGeom>
        </p:spPr>
      </p:pic>
      <p:grpSp>
        <p:nvGrpSpPr>
          <p:cNvPr id="10" name="Group 9"/>
          <p:cNvGrpSpPr/>
          <p:nvPr/>
        </p:nvGrpSpPr>
        <p:grpSpPr>
          <a:xfrm>
            <a:off x="2978785" y="1136650"/>
            <a:ext cx="6811010" cy="3664585"/>
            <a:chOff x="4457" y="2084"/>
            <a:chExt cx="9858" cy="5771"/>
          </a:xfrm>
          <a:solidFill>
            <a:schemeClr val="accent4">
              <a:lumMod val="60000"/>
              <a:lumOff val="40000"/>
            </a:schemeClr>
          </a:solidFill>
        </p:grpSpPr>
        <p:sp>
          <p:nvSpPr>
            <p:cNvPr id="43" name="椭圆 42"/>
            <p:cNvSpPr/>
            <p:nvPr/>
          </p:nvSpPr>
          <p:spPr>
            <a:xfrm>
              <a:off x="4457"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6" name="椭圆 42"/>
            <p:cNvSpPr/>
            <p:nvPr/>
          </p:nvSpPr>
          <p:spPr>
            <a:xfrm>
              <a:off x="6632" y="2084"/>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7" name="椭圆 42"/>
            <p:cNvSpPr/>
            <p:nvPr/>
          </p:nvSpPr>
          <p:spPr>
            <a:xfrm>
              <a:off x="7938" y="379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8" name="椭圆 42"/>
            <p:cNvSpPr/>
            <p:nvPr/>
          </p:nvSpPr>
          <p:spPr>
            <a:xfrm>
              <a:off x="10259" y="3659"/>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9" name="椭圆 42"/>
            <p:cNvSpPr/>
            <p:nvPr/>
          </p:nvSpPr>
          <p:spPr>
            <a:xfrm>
              <a:off x="8912" y="2246"/>
              <a:ext cx="4057" cy="40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pic>
        <p:nvPicPr>
          <p:cNvPr id="11" name="Picture 10">
            <a:extLst>
              <a:ext uri="{FF2B5EF4-FFF2-40B4-BE49-F238E27FC236}">
                <a16:creationId xmlns:a16="http://schemas.microsoft.com/office/drawing/2014/main" id="{92EEFF21-77A8-4965-A9C5-3BFA509A1D9F}"/>
              </a:ext>
            </a:extLst>
          </p:cNvPr>
          <p:cNvPicPr>
            <a:picLocks noChangeAspect="1"/>
          </p:cNvPicPr>
          <p:nvPr/>
        </p:nvPicPr>
        <p:blipFill>
          <a:blip r:embed="rId8"/>
          <a:stretch>
            <a:fillRect/>
          </a:stretch>
        </p:blipFill>
        <p:spPr>
          <a:xfrm>
            <a:off x="3365523" y="2465748"/>
            <a:ext cx="5688061" cy="1926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3.95833E-6 2.22222E-6 L 0.18191 2.22222E-6 " pathEditMode="relative" rAng="0" ptsTypes="AA">
                                      <p:cBhvr>
                                        <p:cTn id="6" dur="4000" fill="hold"/>
                                        <p:tgtEl>
                                          <p:spTgt spid="47"/>
                                        </p:tgtEl>
                                        <p:attrNameLst>
                                          <p:attrName>ppt_x</p:attrName>
                                          <p:attrName>ppt_y</p:attrName>
                                        </p:attrNameLst>
                                      </p:cBhvr>
                                      <p:rCtr x="9089" y="0"/>
                                    </p:animMotion>
                                  </p:childTnLst>
                                </p:cTn>
                              </p:par>
                              <p:par>
                                <p:cTn id="7" presetID="2" presetClass="entr" presetSubtype="8" fill="hold" grpId="0" nodeType="withEffect">
                                  <p:stCondLst>
                                    <p:cond delay="0"/>
                                  </p:stCondLst>
                                  <p:childTnLst>
                                    <p:set>
                                      <p:cBhvr>
                                        <p:cTn id="8" dur="1" fill="hold">
                                          <p:stCondLst>
                                            <p:cond delay="0"/>
                                          </p:stCondLst>
                                        </p:cTn>
                                        <p:tgtEl>
                                          <p:spTgt spid="2073"/>
                                        </p:tgtEl>
                                        <p:attrNameLst>
                                          <p:attrName>style.visibility</p:attrName>
                                        </p:attrNameLst>
                                      </p:cBhvr>
                                      <p:to>
                                        <p:strVal val="visible"/>
                                      </p:to>
                                    </p:set>
                                    <p:anim calcmode="lin" valueType="num">
                                      <p:cBhvr additive="base">
                                        <p:cTn id="9" dur="3500" fill="hold"/>
                                        <p:tgtEl>
                                          <p:spTgt spid="2073"/>
                                        </p:tgtEl>
                                        <p:attrNameLst>
                                          <p:attrName>ppt_x</p:attrName>
                                        </p:attrNameLst>
                                      </p:cBhvr>
                                      <p:tavLst>
                                        <p:tav tm="0">
                                          <p:val>
                                            <p:strVal val="0-#ppt_w/2"/>
                                          </p:val>
                                        </p:tav>
                                        <p:tav tm="100000">
                                          <p:val>
                                            <p:strVal val="#ppt_x"/>
                                          </p:val>
                                        </p:tav>
                                      </p:tavLst>
                                    </p:anim>
                                    <p:anim calcmode="lin" valueType="num">
                                      <p:cBhvr additive="base">
                                        <p:cTn id="10" dur="3500" fill="hold"/>
                                        <p:tgtEl>
                                          <p:spTgt spid="2073"/>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750"/>
                                  </p:stCondLst>
                                  <p:childTnLst>
                                    <p:set>
                                      <p:cBhvr>
                                        <p:cTn id="12" dur="1" fill="hold">
                                          <p:stCondLst>
                                            <p:cond delay="0"/>
                                          </p:stCondLst>
                                        </p:cTn>
                                        <p:tgtEl>
                                          <p:spTgt spid="2071"/>
                                        </p:tgtEl>
                                        <p:attrNameLst>
                                          <p:attrName>style.visibility</p:attrName>
                                        </p:attrNameLst>
                                      </p:cBhvr>
                                      <p:to>
                                        <p:strVal val="visible"/>
                                      </p:to>
                                    </p:set>
                                    <p:anim calcmode="lin" valueType="num">
                                      <p:cBhvr additive="base">
                                        <p:cTn id="13" dur="3500" fill="hold"/>
                                        <p:tgtEl>
                                          <p:spTgt spid="2071"/>
                                        </p:tgtEl>
                                        <p:attrNameLst>
                                          <p:attrName>ppt_x</p:attrName>
                                        </p:attrNameLst>
                                      </p:cBhvr>
                                      <p:tavLst>
                                        <p:tav tm="0">
                                          <p:val>
                                            <p:strVal val="0-#ppt_w/2"/>
                                          </p:val>
                                        </p:tav>
                                        <p:tav tm="100000">
                                          <p:val>
                                            <p:strVal val="#ppt_x"/>
                                          </p:val>
                                        </p:tav>
                                      </p:tavLst>
                                    </p:anim>
                                    <p:anim calcmode="lin" valueType="num">
                                      <p:cBhvr additive="base">
                                        <p:cTn id="14" dur="3500" fill="hold"/>
                                        <p:tgtEl>
                                          <p:spTgt spid="207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1500"/>
                                  </p:stCondLst>
                                  <p:childTnLst>
                                    <p:set>
                                      <p:cBhvr>
                                        <p:cTn id="16" dur="1" fill="hold">
                                          <p:stCondLst>
                                            <p:cond delay="0"/>
                                          </p:stCondLst>
                                        </p:cTn>
                                        <p:tgtEl>
                                          <p:spTgt spid="2075"/>
                                        </p:tgtEl>
                                        <p:attrNameLst>
                                          <p:attrName>style.visibility</p:attrName>
                                        </p:attrNameLst>
                                      </p:cBhvr>
                                      <p:to>
                                        <p:strVal val="visible"/>
                                      </p:to>
                                    </p:set>
                                    <p:anim calcmode="lin" valueType="num">
                                      <p:cBhvr additive="base">
                                        <p:cTn id="17" dur="3500" fill="hold"/>
                                        <p:tgtEl>
                                          <p:spTgt spid="2075"/>
                                        </p:tgtEl>
                                        <p:attrNameLst>
                                          <p:attrName>ppt_x</p:attrName>
                                        </p:attrNameLst>
                                      </p:cBhvr>
                                      <p:tavLst>
                                        <p:tav tm="0">
                                          <p:val>
                                            <p:strVal val="0-#ppt_w/2"/>
                                          </p:val>
                                        </p:tav>
                                        <p:tav tm="100000">
                                          <p:val>
                                            <p:strVal val="#ppt_x"/>
                                          </p:val>
                                        </p:tav>
                                      </p:tavLst>
                                    </p:anim>
                                    <p:anim calcmode="lin" valueType="num">
                                      <p:cBhvr additive="base">
                                        <p:cTn id="18" dur="3500" fill="hold"/>
                                        <p:tgtEl>
                                          <p:spTgt spid="207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2250"/>
                                  </p:stCondLst>
                                  <p:childTnLst>
                                    <p:set>
                                      <p:cBhvr>
                                        <p:cTn id="20" dur="1" fill="hold">
                                          <p:stCondLst>
                                            <p:cond delay="0"/>
                                          </p:stCondLst>
                                        </p:cTn>
                                        <p:tgtEl>
                                          <p:spTgt spid="2072"/>
                                        </p:tgtEl>
                                        <p:attrNameLst>
                                          <p:attrName>style.visibility</p:attrName>
                                        </p:attrNameLst>
                                      </p:cBhvr>
                                      <p:to>
                                        <p:strVal val="visible"/>
                                      </p:to>
                                    </p:set>
                                    <p:anim calcmode="lin" valueType="num">
                                      <p:cBhvr additive="base">
                                        <p:cTn id="21" dur="3500" fill="hold"/>
                                        <p:tgtEl>
                                          <p:spTgt spid="2072"/>
                                        </p:tgtEl>
                                        <p:attrNameLst>
                                          <p:attrName>ppt_x</p:attrName>
                                        </p:attrNameLst>
                                      </p:cBhvr>
                                      <p:tavLst>
                                        <p:tav tm="0">
                                          <p:val>
                                            <p:strVal val="0-#ppt_w/2"/>
                                          </p:val>
                                        </p:tav>
                                        <p:tav tm="100000">
                                          <p:val>
                                            <p:strVal val="#ppt_x"/>
                                          </p:val>
                                        </p:tav>
                                      </p:tavLst>
                                    </p:anim>
                                    <p:anim calcmode="lin" valueType="num">
                                      <p:cBhvr additive="base">
                                        <p:cTn id="22" dur="3500" fill="hold"/>
                                        <p:tgtEl>
                                          <p:spTgt spid="207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3200"/>
                                  </p:stCondLst>
                                  <p:childTnLst>
                                    <p:set>
                                      <p:cBhvr>
                                        <p:cTn id="24" dur="1" fill="hold">
                                          <p:stCondLst>
                                            <p:cond delay="0"/>
                                          </p:stCondLst>
                                        </p:cTn>
                                        <p:tgtEl>
                                          <p:spTgt spid="2074"/>
                                        </p:tgtEl>
                                        <p:attrNameLst>
                                          <p:attrName>style.visibility</p:attrName>
                                        </p:attrNameLst>
                                      </p:cBhvr>
                                      <p:to>
                                        <p:strVal val="visible"/>
                                      </p:to>
                                    </p:set>
                                    <p:anim calcmode="lin" valueType="num">
                                      <p:cBhvr additive="base">
                                        <p:cTn id="25" dur="3500" fill="hold"/>
                                        <p:tgtEl>
                                          <p:spTgt spid="2074"/>
                                        </p:tgtEl>
                                        <p:attrNameLst>
                                          <p:attrName>ppt_x</p:attrName>
                                        </p:attrNameLst>
                                      </p:cBhvr>
                                      <p:tavLst>
                                        <p:tav tm="0">
                                          <p:val>
                                            <p:strVal val="0-#ppt_w/2"/>
                                          </p:val>
                                        </p:tav>
                                        <p:tav tm="100000">
                                          <p:val>
                                            <p:strVal val="#ppt_x"/>
                                          </p:val>
                                        </p:tav>
                                      </p:tavLst>
                                    </p:anim>
                                    <p:anim calcmode="lin" valueType="num">
                                      <p:cBhvr additive="base">
                                        <p:cTn id="26" dur="3500" fill="hold"/>
                                        <p:tgtEl>
                                          <p:spTgt spid="207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750"/>
                                  </p:stCondLst>
                                  <p:childTnLst>
                                    <p:set>
                                      <p:cBhvr>
                                        <p:cTn id="28" dur="1" fill="hold">
                                          <p:stCondLst>
                                            <p:cond delay="0"/>
                                          </p:stCondLst>
                                        </p:cTn>
                                        <p:tgtEl>
                                          <p:spTgt spid="2070"/>
                                        </p:tgtEl>
                                        <p:attrNameLst>
                                          <p:attrName>style.visibility</p:attrName>
                                        </p:attrNameLst>
                                      </p:cBhvr>
                                      <p:to>
                                        <p:strVal val="visible"/>
                                      </p:to>
                                    </p:set>
                                    <p:anim calcmode="lin" valueType="num">
                                      <p:cBhvr additive="base">
                                        <p:cTn id="29" dur="3500" fill="hold"/>
                                        <p:tgtEl>
                                          <p:spTgt spid="2070"/>
                                        </p:tgtEl>
                                        <p:attrNameLst>
                                          <p:attrName>ppt_x</p:attrName>
                                        </p:attrNameLst>
                                      </p:cBhvr>
                                      <p:tavLst>
                                        <p:tav tm="0">
                                          <p:val>
                                            <p:strVal val="0-#ppt_w/2"/>
                                          </p:val>
                                        </p:tav>
                                        <p:tav tm="100000">
                                          <p:val>
                                            <p:strVal val="#ppt_x"/>
                                          </p:val>
                                        </p:tav>
                                      </p:tavLst>
                                    </p:anim>
                                    <p:anim calcmode="lin" valueType="num">
                                      <p:cBhvr additive="base">
                                        <p:cTn id="30" dur="3500" fill="hold"/>
                                        <p:tgtEl>
                                          <p:spTgt spid="2070"/>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bldLvl="0" animBg="1"/>
      <p:bldP spid="2071" grpId="0" bldLvl="0" animBg="1"/>
      <p:bldP spid="2072" grpId="0" bldLvl="0" animBg="1"/>
      <p:bldP spid="2073" grpId="0" bldLvl="0" animBg="1"/>
      <p:bldP spid="2074" grpId="0" bldLvl="0" animBg="1"/>
      <p:bldP spid="207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27"/>
          <p:cNvGrpSpPr/>
          <p:nvPr/>
        </p:nvGrpSpPr>
        <p:grpSpPr>
          <a:xfrm>
            <a:off x="-88901" y="6093143"/>
            <a:ext cx="12280901" cy="2955925"/>
            <a:chOff x="-7938" y="4144963"/>
            <a:chExt cx="12280901" cy="2955925"/>
          </a:xfrm>
        </p:grpSpPr>
        <p:sp>
          <p:nvSpPr>
            <p:cNvPr id="73" name="Freeform 9"/>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4" name="AutoShape 11"/>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5" name="AutoShape 15"/>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6" name="AutoShape 19"/>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7" name="Freeform 21"/>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8" name="Freeform 17"/>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sp>
          <p:nvSpPr>
            <p:cNvPr id="79" name="Freeform 13"/>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印品黑体" panose="00000500000000000000" pitchFamily="2" charset="-122"/>
                <a:cs typeface="Arial" panose="020B0604020202020204" pitchFamily="34" charset="0"/>
              </a:endParaRPr>
            </a:p>
          </p:txBody>
        </p:sp>
      </p:grpSp>
      <p:sp>
        <p:nvSpPr>
          <p:cNvPr id="18" name="Rectangle: Rounded Corners 17">
            <a:extLst>
              <a:ext uri="{FF2B5EF4-FFF2-40B4-BE49-F238E27FC236}">
                <a16:creationId xmlns:a16="http://schemas.microsoft.com/office/drawing/2014/main" id="{52C91B13-FA92-439E-9A7F-EAFD6FDE4586}"/>
              </a:ext>
            </a:extLst>
          </p:cNvPr>
          <p:cNvSpPr/>
          <p:nvPr/>
        </p:nvSpPr>
        <p:spPr>
          <a:xfrm>
            <a:off x="503078" y="397374"/>
            <a:ext cx="11185843" cy="6454593"/>
          </a:xfrm>
          <a:prstGeom prst="roundRect">
            <a:avLst>
              <a:gd name="adj" fmla="val 9715"/>
            </a:avLst>
          </a:prstGeom>
          <a:solidFill>
            <a:sysClr val="window" lastClr="FFFFFF"/>
          </a:solidFill>
          <a:ln w="76200" cap="flat" cmpd="sng" algn="ctr">
            <a:solidFill>
              <a:srgbClr val="ED7D31">
                <a:lumMod val="75000"/>
              </a:srgbClr>
            </a:solidFill>
            <a:prstDash val="solid"/>
            <a:miter lim="800000"/>
          </a:ln>
          <a:effectLst/>
          <a:scene3d>
            <a:camera prst="obliqueTopLeft"/>
            <a:lightRig rig="threePt" dir="t"/>
          </a:scene3d>
          <a:sp3d>
            <a:bevelT w="495300" h="50800"/>
          </a:sp3d>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6410DEF-B17C-D217-7C50-20D28D85FBBE}"/>
              </a:ext>
            </a:extLst>
          </p:cNvPr>
          <p:cNvPicPr>
            <a:picLocks noChangeAspect="1"/>
          </p:cNvPicPr>
          <p:nvPr/>
        </p:nvPicPr>
        <p:blipFill>
          <a:blip r:embed="rId3"/>
          <a:stretch>
            <a:fillRect/>
          </a:stretch>
        </p:blipFill>
        <p:spPr>
          <a:xfrm>
            <a:off x="1057275" y="539494"/>
            <a:ext cx="9825037" cy="4813556"/>
          </a:xfrm>
          <a:prstGeom prst="rect">
            <a:avLst/>
          </a:prstGeom>
        </p:spPr>
      </p:pic>
      <p:grpSp>
        <p:nvGrpSpPr>
          <p:cNvPr id="6" name="Group 5">
            <a:extLst>
              <a:ext uri="{FF2B5EF4-FFF2-40B4-BE49-F238E27FC236}">
                <a16:creationId xmlns:a16="http://schemas.microsoft.com/office/drawing/2014/main" id="{6D958D95-F167-AA3A-F106-F4E7699B97F0}"/>
              </a:ext>
            </a:extLst>
          </p:cNvPr>
          <p:cNvGrpSpPr/>
          <p:nvPr/>
        </p:nvGrpSpPr>
        <p:grpSpPr>
          <a:xfrm>
            <a:off x="1111013" y="5641139"/>
            <a:ext cx="9947511" cy="721561"/>
            <a:chOff x="1568213" y="2210717"/>
            <a:chExt cx="4470510" cy="1286253"/>
          </a:xfrm>
          <a:solidFill>
            <a:srgbClr val="FFFF00"/>
          </a:solidFill>
        </p:grpSpPr>
        <p:sp>
          <p:nvSpPr>
            <p:cNvPr id="9" name="Rectangle: Rounded Corners 8">
              <a:extLst>
                <a:ext uri="{FF2B5EF4-FFF2-40B4-BE49-F238E27FC236}">
                  <a16:creationId xmlns:a16="http://schemas.microsoft.com/office/drawing/2014/main" id="{E1EA0784-F9D7-D738-484B-F5A8128BE009}"/>
                </a:ext>
              </a:extLst>
            </p:cNvPr>
            <p:cNvSpPr/>
            <p:nvPr/>
          </p:nvSpPr>
          <p:spPr>
            <a:xfrm>
              <a:off x="1568213" y="2210717"/>
              <a:ext cx="4470510" cy="1286253"/>
            </a:xfrm>
            <a:prstGeom prst="roundRect">
              <a:avLst/>
            </a:prstGeom>
            <a:grp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5B31CDCE-6DB1-37FC-1E61-8F812AA346C7}"/>
                </a:ext>
              </a:extLst>
            </p:cNvPr>
            <p:cNvSpPr txBox="1"/>
            <p:nvPr/>
          </p:nvSpPr>
          <p:spPr>
            <a:xfrm>
              <a:off x="1581333" y="2328333"/>
              <a:ext cx="4410303" cy="932691"/>
            </a:xfrm>
            <a:prstGeom prst="rect">
              <a:avLst/>
            </a:prstGeom>
            <a:grp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Chỉ</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ra</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đâu</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là</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khối</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lập</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phương</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khối</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hộp</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chữ</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nhật</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có</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trong</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err="1">
                  <a:ln>
                    <a:noFill/>
                  </a:ln>
                  <a:solidFill>
                    <a:srgbClr val="FF0000"/>
                  </a:solidFill>
                  <a:effectLst/>
                  <a:uLnTx/>
                  <a:uFillTx/>
                  <a:latin typeface="Calibri"/>
                  <a:ea typeface="Times New Roman" panose="02020603050405020304" pitchFamily="18" charset="0"/>
                  <a:cs typeface="Arial" panose="020B0604020202020204" pitchFamily="34" charset="0"/>
                </a:rPr>
                <a:t>hình</a:t>
              </a:r>
              <a:r>
                <a:rPr kumimoji="0" lang="en-US" sz="28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srgbClr val="FF0000"/>
                </a:solidFill>
                <a:effectLst/>
                <a:uLnTx/>
                <a:uFillTx/>
                <a:latin typeface="Calibri"/>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FILL_FORE_SCHEMECOLOR_INDEX_BRIGHTNESS" val="0.2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FILL_FORE_SCHEMECOLOR_INDEX_BRIGHTNESS" val="-0.15"/>
  <p:tag name="KSO_WM_UNIT_FILL_FORE_SCHEMECOLOR_INDEX" val="14"/>
  <p:tag name="KSO_WM_UNIT_FILL_BACK_SCHEMECOLOR_INDEX_BRIGHTNESS" val="0"/>
  <p:tag name="KSO_WM_UNIT_FILL_BACK_SCHEMECOLOR_INDEX" val="14"/>
  <p:tag name="KSO_WM_UNIT_FILL_TYPE"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PHẠM DUYÊN - XANH LÁ">
      <a:dk1>
        <a:sysClr val="windowText" lastClr="000000"/>
      </a:dk1>
      <a:lt1>
        <a:sysClr val="window" lastClr="FFFFFF"/>
      </a:lt1>
      <a:dk2>
        <a:srgbClr val="092D6C"/>
      </a:dk2>
      <a:lt2>
        <a:srgbClr val="FCECD0"/>
      </a:lt2>
      <a:accent1>
        <a:srgbClr val="146356"/>
      </a:accent1>
      <a:accent2>
        <a:srgbClr val="229F94"/>
      </a:accent2>
      <a:accent3>
        <a:srgbClr val="6FB3A5"/>
      </a:accent3>
      <a:accent4>
        <a:srgbClr val="C1DEAE"/>
      </a:accent4>
      <a:accent5>
        <a:srgbClr val="FABB51"/>
      </a:accent5>
      <a:accent6>
        <a:srgbClr val="F05945"/>
      </a:accent6>
      <a:hlink>
        <a:srgbClr val="6C4706"/>
      </a:hlink>
      <a:folHlink>
        <a:srgbClr val="262626"/>
      </a:folHlink>
    </a:clrScheme>
    <a:fontScheme name="Custom 8">
      <a:majorFont>
        <a:latin typeface="Quicksand Medium"/>
        <a:ea typeface=""/>
        <a:cs typeface=""/>
      </a:majorFont>
      <a:minorFont>
        <a:latin typeface="Quicks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547</Words>
  <Application>Microsoft Office PowerPoint</Application>
  <PresentationFormat>Widescreen</PresentationFormat>
  <Paragraphs>67</Paragraphs>
  <Slides>25</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25</vt:i4>
      </vt:variant>
    </vt:vector>
  </HeadingPairs>
  <TitlesOfParts>
    <vt:vector size="38" baseType="lpstr">
      <vt:lpstr>Arial</vt:lpstr>
      <vt:lpstr>Calibri</vt:lpstr>
      <vt:lpstr>Calibri Light</vt:lpstr>
      <vt:lpstr>Cambria</vt:lpstr>
      <vt:lpstr>Coiny</vt:lpstr>
      <vt:lpstr>Quicksand</vt:lpstr>
      <vt:lpstr>Quicksand Medium</vt:lpstr>
      <vt:lpstr>Times New Roman</vt:lpstr>
      <vt:lpstr>印品黑体</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Nguyễn Thị Thu</cp:lastModifiedBy>
  <cp:revision>22</cp:revision>
  <dcterms:created xsi:type="dcterms:W3CDTF">2023-02-03T11:28:27Z</dcterms:created>
  <dcterms:modified xsi:type="dcterms:W3CDTF">2023-02-16T05:01:03Z</dcterms:modified>
</cp:coreProperties>
</file>